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353" r:id="rId2"/>
    <p:sldId id="362" r:id="rId3"/>
    <p:sldId id="18692" r:id="rId4"/>
    <p:sldId id="18691" r:id="rId5"/>
    <p:sldId id="18693" r:id="rId6"/>
    <p:sldId id="380" r:id="rId7"/>
    <p:sldId id="18695" r:id="rId8"/>
    <p:sldId id="359" r:id="rId9"/>
    <p:sldId id="381" r:id="rId10"/>
    <p:sldId id="18694" r:id="rId11"/>
    <p:sldId id="18689" r:id="rId12"/>
    <p:sldId id="18690" r:id="rId13"/>
    <p:sldId id="354" r:id="rId14"/>
    <p:sldId id="263" r:id="rId15"/>
    <p:sldId id="366" r:id="rId16"/>
    <p:sldId id="367" r:id="rId17"/>
    <p:sldId id="370" r:id="rId18"/>
    <p:sldId id="368" r:id="rId19"/>
    <p:sldId id="371" r:id="rId20"/>
    <p:sldId id="373" r:id="rId21"/>
    <p:sldId id="374" r:id="rId22"/>
    <p:sldId id="375" r:id="rId23"/>
    <p:sldId id="259" r:id="rId24"/>
    <p:sldId id="376" r:id="rId25"/>
    <p:sldId id="377" r:id="rId26"/>
  </p:sldIdLst>
  <p:sldSz cx="9144000" cy="5143500" type="screen16x9"/>
  <p:notesSz cx="6858000" cy="9144000"/>
  <p:embeddedFontLst>
    <p:embeddedFont>
      <p:font typeface="#9Slide03 Arima Madurai" panose="020B0604020202020204" charset="0"/>
      <p:regular r:id="rId28"/>
    </p:embeddedFont>
    <p:embeddedFont>
      <p:font typeface="#9Slide03 Arima Madurai Black" panose="020B0604020202020204" charset="0"/>
      <p:bold r:id="rId29"/>
    </p:embeddedFont>
    <p:embeddedFont>
      <p:font typeface="#9Slide05 SVNCookie" panose="020B0606040200020203" charset="0"/>
      <p:regular r:id="rId30"/>
    </p:embeddedFont>
    <p:embeddedFont>
      <p:font typeface="Gloria Hallelujah" panose="020B0604020202020204" charset="0"/>
      <p:regular r:id="rId31"/>
    </p:embeddedFont>
    <p:embeddedFont>
      <p:font typeface="Microsoft YaHei" panose="020B0503020204020204" pitchFamily="34" charset="-122"/>
      <p:regular r:id="rId32"/>
      <p:bold r:id="rId33"/>
    </p:embeddedFont>
    <p:embeddedFont>
      <p:font typeface="Nunito" pitchFamily="2" charset="0"/>
      <p:regular r:id="rId34"/>
    </p:embeddedFont>
    <p:embeddedFont>
      <p:font typeface="Verdana" panose="020B060403050404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D3F1"/>
    <a:srgbClr val="BA8CDC"/>
    <a:srgbClr val="FFB1BD"/>
    <a:srgbClr val="C9F1FF"/>
    <a:srgbClr val="AEE9EF"/>
    <a:srgbClr val="90D1D3"/>
    <a:srgbClr val="92D050"/>
    <a:srgbClr val="FFB94D"/>
    <a:srgbClr val="B3D0EB"/>
    <a:srgbClr val="FF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018973A-8BF6-4C0E-A05A-6F78E16FD5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457" autoAdjust="0"/>
  </p:normalViewPr>
  <p:slideViewPr>
    <p:cSldViewPr snapToGrid="0" showGuides="1">
      <p:cViewPr varScale="1">
        <p:scale>
          <a:sx n="117" d="100"/>
          <a:sy n="117" d="100"/>
        </p:scale>
        <p:origin x="754" y="9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100" dirty="0" err="1"/>
              <a:t>Để</a:t>
            </a:r>
            <a:r>
              <a:rPr lang="en-US" sz="1100" dirty="0"/>
              <a:t> </a:t>
            </a:r>
            <a:r>
              <a:rPr lang="en-US" sz="1100" dirty="0" err="1"/>
              <a:t>chúng</a:t>
            </a:r>
            <a:r>
              <a:rPr lang="en-US" sz="1100" dirty="0"/>
              <a:t> ta </a:t>
            </a:r>
            <a:r>
              <a:rPr lang="en-US" sz="1100" dirty="0" err="1"/>
              <a:t>có</a:t>
            </a:r>
            <a:r>
              <a:rPr lang="en-US" sz="1100" dirty="0"/>
              <a:t> </a:t>
            </a:r>
            <a:r>
              <a:rPr lang="en-US" sz="1100" dirty="0" err="1"/>
              <a:t>thể</a:t>
            </a:r>
            <a:r>
              <a:rPr lang="en-US" sz="1100" dirty="0"/>
              <a:t> </a:t>
            </a:r>
            <a:r>
              <a:rPr lang="en-US" sz="1100" dirty="0" err="1"/>
              <a:t>hỉu</a:t>
            </a:r>
            <a:r>
              <a:rPr lang="en-US" sz="1100" dirty="0"/>
              <a:t> </a:t>
            </a:r>
            <a:r>
              <a:rPr lang="en-US" sz="1100" dirty="0" err="1"/>
              <a:t>được</a:t>
            </a:r>
            <a:r>
              <a:rPr lang="en-US" sz="1100" dirty="0"/>
              <a:t> </a:t>
            </a:r>
            <a:r>
              <a:rPr lang="en-US" sz="1100" dirty="0" err="1"/>
              <a:t>cụ</a:t>
            </a:r>
            <a:r>
              <a:rPr lang="en-US" sz="1100" dirty="0"/>
              <a:t> </a:t>
            </a:r>
            <a:r>
              <a:rPr lang="en-US" sz="1100" dirty="0" err="1"/>
              <a:t>thể</a:t>
            </a:r>
            <a:r>
              <a:rPr lang="en-US" sz="1100" dirty="0"/>
              <a:t> </a:t>
            </a:r>
            <a:r>
              <a:rPr lang="en-US" sz="1100" dirty="0" err="1"/>
              <a:t>là</a:t>
            </a:r>
            <a:r>
              <a:rPr lang="en-US" sz="1100" dirty="0"/>
              <a:t> </a:t>
            </a:r>
            <a:r>
              <a:rPr lang="en-US" sz="1100" dirty="0" err="1"/>
              <a:t>làm</a:t>
            </a:r>
            <a:r>
              <a:rPr lang="en-US" sz="1100" dirty="0"/>
              <a:t> </a:t>
            </a:r>
            <a:r>
              <a:rPr lang="en-US" sz="1100" dirty="0" err="1"/>
              <a:t>thế</a:t>
            </a:r>
            <a:r>
              <a:rPr lang="en-US" sz="1100" dirty="0"/>
              <a:t> </a:t>
            </a:r>
            <a:r>
              <a:rPr lang="en-US" sz="1100" dirty="0" err="1"/>
              <a:t>nào</a:t>
            </a:r>
            <a:r>
              <a:rPr lang="en-US" sz="1100" dirty="0"/>
              <a:t> </a:t>
            </a:r>
            <a:r>
              <a:rPr lang="en-US" sz="1100" dirty="0" err="1"/>
              <a:t>để</a:t>
            </a:r>
            <a:r>
              <a:rPr lang="en-US" sz="1100" dirty="0"/>
              <a:t> </a:t>
            </a:r>
            <a:r>
              <a:rPr lang="en-US" sz="1100" dirty="0" err="1"/>
              <a:t>có</a:t>
            </a:r>
            <a:r>
              <a:rPr lang="en-US" sz="1100" dirty="0"/>
              <a:t> </a:t>
            </a:r>
            <a:r>
              <a:rPr lang="en-US" sz="1100" dirty="0" err="1"/>
              <a:t>thể</a:t>
            </a:r>
            <a:r>
              <a:rPr lang="en-US" sz="1100" dirty="0"/>
              <a:t> </a:t>
            </a:r>
            <a:r>
              <a:rPr lang="en-US" sz="1100" dirty="0" err="1"/>
              <a:t>đáp</a:t>
            </a:r>
            <a:r>
              <a:rPr lang="en-US" sz="1100" dirty="0"/>
              <a:t> </a:t>
            </a:r>
            <a:r>
              <a:rPr lang="en-US" sz="1100" dirty="0" err="1"/>
              <a:t>ứng</a:t>
            </a:r>
            <a:r>
              <a:rPr lang="en-US" sz="1100" dirty="0"/>
              <a:t> </a:t>
            </a:r>
            <a:r>
              <a:rPr lang="en-US" sz="1100" dirty="0" err="1"/>
              <a:t>nhu</a:t>
            </a:r>
            <a:r>
              <a:rPr lang="en-US" sz="1100" dirty="0"/>
              <a:t> </a:t>
            </a:r>
            <a:r>
              <a:rPr lang="en-US" sz="1100" dirty="0" err="1"/>
              <a:t>cầu</a:t>
            </a:r>
            <a:r>
              <a:rPr lang="en-US" sz="1100" dirty="0"/>
              <a:t> </a:t>
            </a:r>
            <a:r>
              <a:rPr lang="en-US" sz="1100" dirty="0" err="1"/>
              <a:t>với</a:t>
            </a:r>
            <a:r>
              <a:rPr lang="en-US" sz="1100" dirty="0"/>
              <a:t> </a:t>
            </a:r>
            <a:r>
              <a:rPr lang="en-US" sz="1100" dirty="0" err="1"/>
              <a:t>bài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kể</a:t>
            </a:r>
            <a:r>
              <a:rPr lang="en-US" sz="1100" dirty="0"/>
              <a:t> </a:t>
            </a:r>
            <a:r>
              <a:rPr lang="en-US" sz="1100" dirty="0" err="1"/>
              <a:t>lại</a:t>
            </a:r>
            <a:r>
              <a:rPr lang="en-US" sz="1100" dirty="0"/>
              <a:t> 1 </a:t>
            </a:r>
            <a:r>
              <a:rPr lang="en-US" sz="1100" dirty="0" err="1"/>
              <a:t>trải</a:t>
            </a:r>
            <a:r>
              <a:rPr lang="en-US" sz="1100" dirty="0"/>
              <a:t> </a:t>
            </a:r>
            <a:r>
              <a:rPr lang="en-US" sz="1100" dirty="0" err="1"/>
              <a:t>nghiệm</a:t>
            </a:r>
            <a:r>
              <a:rPr lang="en-US" sz="1100" dirty="0"/>
              <a:t>, </a:t>
            </a:r>
            <a:r>
              <a:rPr lang="en-US" sz="1100" dirty="0" err="1"/>
              <a:t>cô</a:t>
            </a:r>
            <a:r>
              <a:rPr lang="en-US" sz="1100" dirty="0"/>
              <a:t> </a:t>
            </a:r>
            <a:r>
              <a:rPr lang="en-US" sz="1100" dirty="0" err="1"/>
              <a:t>xin</a:t>
            </a:r>
            <a:r>
              <a:rPr lang="en-US" sz="1100" dirty="0"/>
              <a:t> </a:t>
            </a:r>
            <a:r>
              <a:rPr lang="en-US" sz="1100" dirty="0" err="1"/>
              <a:t>mời</a:t>
            </a:r>
            <a:r>
              <a:rPr lang="en-US" sz="1100" dirty="0"/>
              <a:t> </a:t>
            </a:r>
            <a:r>
              <a:rPr lang="en-US" sz="1100" dirty="0" err="1"/>
              <a:t>các</a:t>
            </a:r>
            <a:r>
              <a:rPr lang="en-US" sz="1100" dirty="0"/>
              <a:t> </a:t>
            </a:r>
            <a:r>
              <a:rPr lang="en-US" sz="1100" dirty="0" err="1"/>
              <a:t>bạn</a:t>
            </a:r>
            <a:r>
              <a:rPr lang="en-US" sz="1100" dirty="0"/>
              <a:t> </a:t>
            </a:r>
            <a:r>
              <a:rPr lang="en-US" sz="1100" dirty="0" err="1"/>
              <a:t>chuyển</a:t>
            </a:r>
            <a:r>
              <a:rPr lang="en-US" sz="1100" dirty="0"/>
              <a:t> sang </a:t>
            </a:r>
            <a:r>
              <a:rPr lang="en-US" sz="1100" dirty="0" err="1"/>
              <a:t>phần</a:t>
            </a:r>
            <a:r>
              <a:rPr lang="en-US" sz="1100" dirty="0"/>
              <a:t> </a:t>
            </a:r>
            <a:r>
              <a:rPr lang="en-US" sz="1100" dirty="0" err="1"/>
              <a:t>thứ</a:t>
            </a:r>
            <a:r>
              <a:rPr lang="en-US" sz="1100" dirty="0"/>
              <a:t> 2, </a:t>
            </a:r>
            <a:r>
              <a:rPr lang="en-US" sz="1100" dirty="0" err="1"/>
              <a:t>đó</a:t>
            </a:r>
            <a:r>
              <a:rPr lang="en-US" sz="1100" dirty="0"/>
              <a:t> </a:t>
            </a:r>
            <a:r>
              <a:rPr lang="en-US" sz="1100" dirty="0" err="1"/>
              <a:t>là</a:t>
            </a:r>
            <a:r>
              <a:rPr lang="en-US" sz="1100" dirty="0"/>
              <a:t> </a:t>
            </a:r>
            <a:r>
              <a:rPr lang="en-US" sz="1100" dirty="0" err="1"/>
              <a:t>chúng</a:t>
            </a:r>
            <a:r>
              <a:rPr lang="en-US" sz="1100" dirty="0"/>
              <a:t> ta </a:t>
            </a:r>
            <a:r>
              <a:rPr lang="en-US" sz="1100" dirty="0" err="1"/>
              <a:t>sẽ</a:t>
            </a:r>
            <a:r>
              <a:rPr lang="en-US" sz="1100" dirty="0"/>
              <a:t> </a:t>
            </a:r>
            <a:r>
              <a:rPr lang="en-US" sz="1100" dirty="0" err="1"/>
              <a:t>phân</a:t>
            </a:r>
            <a:r>
              <a:rPr lang="en-US" sz="1100" dirty="0"/>
              <a:t> </a:t>
            </a:r>
            <a:r>
              <a:rPr lang="en-US" sz="1100" dirty="0" err="1"/>
              <a:t>tích</a:t>
            </a:r>
            <a:r>
              <a:rPr lang="en-US" sz="1100" dirty="0"/>
              <a:t> 1 </a:t>
            </a:r>
            <a:r>
              <a:rPr lang="en-US" sz="1100" dirty="0" err="1"/>
              <a:t>bài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tham</a:t>
            </a:r>
            <a:r>
              <a:rPr lang="en-US" sz="1100" dirty="0"/>
              <a:t> </a:t>
            </a:r>
            <a:r>
              <a:rPr lang="en-US" sz="1100" dirty="0" err="1"/>
              <a:t>khảo</a:t>
            </a:r>
            <a:r>
              <a:rPr lang="en-US" sz="1100" dirty="0"/>
              <a:t>, </a:t>
            </a:r>
            <a:r>
              <a:rPr lang="en-US" sz="1100" dirty="0" err="1"/>
              <a:t>và</a:t>
            </a:r>
            <a:r>
              <a:rPr lang="en-US" sz="1100" dirty="0"/>
              <a:t> </a:t>
            </a:r>
            <a:r>
              <a:rPr lang="en-US" sz="1100" dirty="0" err="1"/>
              <a:t>bài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tham</a:t>
            </a:r>
            <a:r>
              <a:rPr lang="en-US" sz="1100" dirty="0"/>
              <a:t> </a:t>
            </a:r>
            <a:r>
              <a:rPr lang="en-US" sz="1100" dirty="0" err="1"/>
              <a:t>khảo</a:t>
            </a:r>
            <a:r>
              <a:rPr lang="en-US" sz="1100" dirty="0"/>
              <a:t> </a:t>
            </a:r>
            <a:r>
              <a:rPr lang="en-US" sz="1100" dirty="0" err="1"/>
              <a:t>này</a:t>
            </a:r>
            <a:r>
              <a:rPr lang="en-US" sz="1100" dirty="0"/>
              <a:t> </a:t>
            </a:r>
            <a:r>
              <a:rPr lang="en-US" sz="1100" dirty="0" err="1"/>
              <a:t>đã</a:t>
            </a:r>
            <a:r>
              <a:rPr lang="en-US" sz="1100" dirty="0"/>
              <a:t> </a:t>
            </a:r>
            <a:r>
              <a:rPr lang="en-US" sz="1100" dirty="0" err="1"/>
              <a:t>được</a:t>
            </a:r>
            <a:r>
              <a:rPr lang="en-US" sz="1100" dirty="0"/>
              <a:t> </a:t>
            </a:r>
            <a:r>
              <a:rPr lang="en-US" sz="1100" dirty="0" err="1"/>
              <a:t>cung</a:t>
            </a:r>
            <a:r>
              <a:rPr lang="en-US" sz="1100" dirty="0"/>
              <a:t> </a:t>
            </a:r>
            <a:r>
              <a:rPr lang="en-US" sz="1100" dirty="0" err="1"/>
              <a:t>cấp</a:t>
            </a:r>
            <a:r>
              <a:rPr lang="en-US" sz="1100" dirty="0"/>
              <a:t> </a:t>
            </a:r>
            <a:r>
              <a:rPr lang="en-US" sz="1100" dirty="0" err="1"/>
              <a:t>trong</a:t>
            </a:r>
            <a:r>
              <a:rPr lang="en-US" sz="1100" dirty="0"/>
              <a:t> </a:t>
            </a:r>
            <a:r>
              <a:rPr lang="en-US" sz="1100" dirty="0" err="1"/>
              <a:t>sgk</a:t>
            </a:r>
            <a:r>
              <a:rPr lang="en-US" sz="1100" dirty="0"/>
              <a:t>, </a:t>
            </a:r>
            <a:r>
              <a:rPr lang="en-US" sz="1100" dirty="0" err="1"/>
              <a:t>cô</a:t>
            </a:r>
            <a:r>
              <a:rPr lang="en-US" sz="1100" dirty="0"/>
              <a:t> </a:t>
            </a:r>
            <a:r>
              <a:rPr lang="en-US" sz="1100" dirty="0" err="1"/>
              <a:t>mời</a:t>
            </a:r>
            <a:r>
              <a:rPr lang="en-US" sz="1100" dirty="0"/>
              <a:t> </a:t>
            </a:r>
            <a:r>
              <a:rPr lang="en-US" sz="1100" dirty="0" err="1"/>
              <a:t>các</a:t>
            </a:r>
            <a:r>
              <a:rPr lang="en-US" sz="1100" dirty="0"/>
              <a:t> </a:t>
            </a:r>
            <a:r>
              <a:rPr lang="en-US" sz="1100" dirty="0" err="1"/>
              <a:t>bạn</a:t>
            </a:r>
            <a:r>
              <a:rPr lang="en-US" sz="1100" dirty="0"/>
              <a:t> </a:t>
            </a:r>
            <a:r>
              <a:rPr lang="en-US" sz="1100" dirty="0" err="1"/>
              <a:t>mở</a:t>
            </a:r>
            <a:r>
              <a:rPr lang="en-US" sz="1100" dirty="0"/>
              <a:t> </a:t>
            </a:r>
            <a:r>
              <a:rPr lang="en-US" sz="1100" dirty="0" err="1"/>
              <a:t>bài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tham</a:t>
            </a:r>
            <a:r>
              <a:rPr lang="en-US" sz="1100" dirty="0"/>
              <a:t> </a:t>
            </a:r>
            <a:r>
              <a:rPr lang="en-US" sz="1100" dirty="0" err="1"/>
              <a:t>khảo</a:t>
            </a:r>
            <a:r>
              <a:rPr lang="en-US" sz="1100" dirty="0"/>
              <a:t>  “</a:t>
            </a:r>
            <a:r>
              <a:rPr lang="en-US" sz="1100" dirty="0" err="1"/>
              <a:t>Người</a:t>
            </a:r>
            <a:r>
              <a:rPr lang="en-US" sz="1100" dirty="0"/>
              <a:t> </a:t>
            </a:r>
            <a:r>
              <a:rPr lang="en-US" sz="1100" dirty="0" err="1"/>
              <a:t>bạn</a:t>
            </a:r>
            <a:r>
              <a:rPr lang="en-US" sz="1100" dirty="0"/>
              <a:t> </a:t>
            </a:r>
            <a:r>
              <a:rPr lang="en-US" sz="1100" dirty="0" err="1"/>
              <a:t>nhỏ</a:t>
            </a:r>
            <a:r>
              <a:rPr lang="en-US" sz="1100" dirty="0"/>
              <a:t>”. (</a:t>
            </a:r>
            <a:r>
              <a:rPr lang="en-US" sz="1100" dirty="0" err="1"/>
              <a:t>mời</a:t>
            </a:r>
            <a:r>
              <a:rPr lang="en-US" sz="1100" dirty="0"/>
              <a:t> 1 </a:t>
            </a:r>
            <a:r>
              <a:rPr lang="en-US" sz="1100" dirty="0" err="1"/>
              <a:t>số</a:t>
            </a:r>
            <a:r>
              <a:rPr lang="en-US" sz="1100" dirty="0"/>
              <a:t> </a:t>
            </a:r>
            <a:r>
              <a:rPr lang="en-US" sz="1100" dirty="0" err="1"/>
              <a:t>bạn</a:t>
            </a:r>
            <a:r>
              <a:rPr lang="en-US" sz="1100" dirty="0"/>
              <a:t> </a:t>
            </a:r>
            <a:r>
              <a:rPr lang="en-US" sz="1100" dirty="0" err="1"/>
              <a:t>cùng</a:t>
            </a:r>
            <a:r>
              <a:rPr lang="en-US" sz="1100" dirty="0"/>
              <a:t> </a:t>
            </a:r>
            <a:r>
              <a:rPr lang="en-US" sz="1100" dirty="0" err="1"/>
              <a:t>đọc</a:t>
            </a:r>
            <a:r>
              <a:rPr lang="en-US" sz="110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04EE6160-6371-4B80-866A-5C34060DFE91}" type="slidenum">
              <a:rPr kumimoji="0" lang="vi-V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</a:t>
            </a:fld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709a0e84b6_0_16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709a0e84b6_0_16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Khi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cta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: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Bám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dàn</a:t>
            </a:r>
            <a:r>
              <a:rPr lang="en-US" dirty="0"/>
              <a:t> ý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quán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kể</a:t>
            </a:r>
            <a:endParaRPr lang="en-US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tri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: </a:t>
            </a:r>
            <a:r>
              <a:rPr lang="en-US" dirty="0" err="1"/>
              <a:t>cốt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,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,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,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…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xưng</a:t>
            </a:r>
            <a:r>
              <a:rPr lang="en-US" dirty="0"/>
              <a:t> </a:t>
            </a:r>
            <a:r>
              <a:rPr lang="en-US" dirty="0" err="1"/>
              <a:t>tôi</a:t>
            </a:r>
            <a:r>
              <a:rPr lang="en-US" dirty="0"/>
              <a:t>? </a:t>
            </a:r>
            <a:r>
              <a:rPr lang="en-US" dirty="0">
                <a:sym typeface="Wingdings" panose="05000000000000000000" pitchFamily="2" charset="2"/>
              </a:rPr>
              <a:t> Nghe </a:t>
            </a:r>
            <a:r>
              <a:rPr lang="en-US" dirty="0" err="1">
                <a:sym typeface="Wingdings" panose="05000000000000000000" pitchFamily="2" charset="2"/>
              </a:rPr>
              <a:t>trưởng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thành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hơn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trải</a:t>
            </a:r>
            <a:r>
              <a:rPr lang="en-US" dirty="0">
                <a:sym typeface="Wingdings" panose="05000000000000000000" pitchFamily="2" charset="2"/>
              </a:rPr>
              <a:t> qua , </a:t>
            </a:r>
            <a:r>
              <a:rPr lang="en-US" dirty="0" err="1">
                <a:sym typeface="Wingdings" panose="05000000000000000000" pitchFamily="2" charset="2"/>
              </a:rPr>
              <a:t>rút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kinh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nghiệm</a:t>
            </a:r>
            <a:r>
              <a:rPr lang="en-US" dirty="0">
                <a:sym typeface="Wingdings" panose="05000000000000000000" pitchFamily="2" charset="2"/>
              </a:rPr>
              <a:t> , </a:t>
            </a:r>
            <a:r>
              <a:rPr lang="en-US" dirty="0" err="1">
                <a:sym typeface="Wingdings" panose="05000000000000000000" pitchFamily="2" charset="2"/>
              </a:rPr>
              <a:t>trưởng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thành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hơn</a:t>
            </a:r>
            <a:r>
              <a:rPr lang="en-US" dirty="0">
                <a:sym typeface="Wingdings" panose="05000000000000000000" pitchFamily="2" charset="2"/>
              </a:rPr>
              <a:t>; </a:t>
            </a:r>
            <a:r>
              <a:rPr lang="en-US" dirty="0" err="1">
                <a:sym typeface="Wingdings" panose="05000000000000000000" pitchFamily="2" charset="2"/>
              </a:rPr>
              <a:t>câu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chuyện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trải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nghiệm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mình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đã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trải</a:t>
            </a:r>
            <a:r>
              <a:rPr lang="en-US" dirty="0">
                <a:sym typeface="Wingdings" panose="05000000000000000000" pitchFamily="2" charset="2"/>
              </a:rPr>
              <a:t> qua. </a:t>
            </a:r>
            <a:r>
              <a:rPr lang="en-US" dirty="0" err="1">
                <a:sym typeface="Wingdings" panose="05000000000000000000" pitchFamily="2" charset="2"/>
              </a:rPr>
              <a:t>Còn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xưng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thì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định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đối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tượng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chỉ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thầy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thôi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chứ</a:t>
            </a:r>
            <a:r>
              <a:rPr lang="en-US" dirty="0">
                <a:sym typeface="Wingdings" panose="05000000000000000000" pitchFamily="2" charset="2"/>
              </a:rPr>
              <a:t> k </a:t>
            </a:r>
            <a:r>
              <a:rPr lang="en-US" dirty="0" err="1">
                <a:sym typeface="Wingdings" panose="05000000000000000000" pitchFamily="2" charset="2"/>
              </a:rPr>
              <a:t>hướng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đến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những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người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bằng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tuổi</a:t>
            </a:r>
            <a:r>
              <a:rPr lang="en-US" dirty="0">
                <a:sym typeface="Wingdings" panose="05000000000000000000" pitchFamily="2" charset="2"/>
              </a:rPr>
              <a:t>/ </a:t>
            </a:r>
            <a:r>
              <a:rPr lang="en-US" dirty="0" err="1">
                <a:sym typeface="Wingdings" panose="05000000000000000000" pitchFamily="2" charset="2"/>
              </a:rPr>
              <a:t>những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người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qtam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đến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trải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nghiệm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mình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709a0e84b6_0_16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709a0e84b6_0_16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sz="1100" dirty="0" err="1"/>
              <a:t>Các</a:t>
            </a:r>
            <a:r>
              <a:rPr lang="en-US" sz="1100" dirty="0"/>
              <a:t> </a:t>
            </a:r>
            <a:r>
              <a:rPr lang="en-US" sz="1100" dirty="0" err="1"/>
              <a:t>em</a:t>
            </a:r>
            <a:r>
              <a:rPr lang="en-US" sz="1100" dirty="0"/>
              <a:t> </a:t>
            </a:r>
            <a:r>
              <a:rPr lang="en-US" sz="1100" dirty="0" err="1"/>
              <a:t>có</a:t>
            </a:r>
            <a:r>
              <a:rPr lang="en-US" sz="1100" dirty="0"/>
              <a:t> </a:t>
            </a:r>
            <a:r>
              <a:rPr lang="en-US" sz="1100" dirty="0" err="1"/>
              <a:t>thể</a:t>
            </a:r>
            <a:r>
              <a:rPr lang="en-US" sz="1100" dirty="0"/>
              <a:t> </a:t>
            </a:r>
            <a:r>
              <a:rPr lang="en-US" sz="1100" dirty="0" err="1"/>
              <a:t>thấy</a:t>
            </a:r>
            <a:r>
              <a:rPr lang="en-US" sz="1100" dirty="0"/>
              <a:t> </a:t>
            </a:r>
            <a:r>
              <a:rPr lang="en-US" sz="1100" dirty="0" err="1"/>
              <a:t>là</a:t>
            </a:r>
            <a:r>
              <a:rPr lang="en-US" sz="1100" dirty="0"/>
              <a:t> </a:t>
            </a:r>
            <a:r>
              <a:rPr lang="en-US" sz="1100" dirty="0" err="1"/>
              <a:t>trước</a:t>
            </a:r>
            <a:r>
              <a:rPr lang="en-US" sz="1100" dirty="0"/>
              <a:t> </a:t>
            </a:r>
            <a:r>
              <a:rPr lang="en-US" sz="1100" dirty="0" err="1"/>
              <a:t>khi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thì</a:t>
            </a:r>
            <a:r>
              <a:rPr lang="en-US" sz="1100" dirty="0"/>
              <a:t> </a:t>
            </a:r>
            <a:r>
              <a:rPr lang="en-US" sz="1100" dirty="0" err="1"/>
              <a:t>các</a:t>
            </a:r>
            <a:r>
              <a:rPr lang="en-US" sz="1100" dirty="0"/>
              <a:t> </a:t>
            </a:r>
            <a:r>
              <a:rPr lang="en-US" sz="1100" dirty="0" err="1"/>
              <a:t>em</a:t>
            </a:r>
            <a:r>
              <a:rPr lang="en-US" sz="1100" dirty="0"/>
              <a:t> </a:t>
            </a:r>
            <a:r>
              <a:rPr lang="en-US" sz="1100" dirty="0" err="1"/>
              <a:t>chuẩn</a:t>
            </a:r>
            <a:r>
              <a:rPr lang="en-US" sz="1100" dirty="0"/>
              <a:t> </a:t>
            </a:r>
            <a:r>
              <a:rPr lang="en-US" sz="1100" dirty="0" err="1"/>
              <a:t>bị</a:t>
            </a:r>
            <a:r>
              <a:rPr lang="en-US" sz="1100" dirty="0"/>
              <a:t> </a:t>
            </a:r>
            <a:r>
              <a:rPr lang="en-US" sz="1100" dirty="0" err="1"/>
              <a:t>rất</a:t>
            </a:r>
            <a:r>
              <a:rPr lang="en-US" sz="1100" dirty="0"/>
              <a:t> </a:t>
            </a:r>
            <a:r>
              <a:rPr lang="en-US" sz="1100" dirty="0" err="1"/>
              <a:t>kĩ</a:t>
            </a:r>
            <a:r>
              <a:rPr lang="en-US" sz="1100" dirty="0"/>
              <a:t>, </a:t>
            </a:r>
            <a:r>
              <a:rPr lang="en-US" sz="1100" dirty="0" err="1"/>
              <a:t>trong</a:t>
            </a:r>
            <a:r>
              <a:rPr lang="en-US" sz="1100" dirty="0"/>
              <a:t> </a:t>
            </a:r>
            <a:r>
              <a:rPr lang="en-US" sz="1100" dirty="0" err="1"/>
              <a:t>khi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thì</a:t>
            </a:r>
            <a:r>
              <a:rPr lang="en-US" sz="1100" dirty="0"/>
              <a:t> </a:t>
            </a:r>
            <a:r>
              <a:rPr lang="en-US" sz="1100" dirty="0" err="1"/>
              <a:t>cũng</a:t>
            </a:r>
            <a:r>
              <a:rPr lang="en-US" sz="1100" dirty="0"/>
              <a:t> </a:t>
            </a:r>
            <a:r>
              <a:rPr lang="en-US" sz="1100" dirty="0" err="1"/>
              <a:t>rất</a:t>
            </a:r>
            <a:r>
              <a:rPr lang="en-US" sz="1100" dirty="0"/>
              <a:t> </a:t>
            </a:r>
            <a:r>
              <a:rPr lang="en-US" sz="1100" dirty="0" err="1"/>
              <a:t>tâm</a:t>
            </a:r>
            <a:r>
              <a:rPr lang="en-US" sz="1100" dirty="0"/>
              <a:t> </a:t>
            </a:r>
            <a:r>
              <a:rPr lang="en-US" sz="1100" dirty="0" err="1"/>
              <a:t>huyết</a:t>
            </a:r>
            <a:r>
              <a:rPr lang="en-US" sz="1100" dirty="0"/>
              <a:t> </a:t>
            </a:r>
            <a:r>
              <a:rPr lang="en-US" sz="1100" dirty="0" err="1"/>
              <a:t>nhưng</a:t>
            </a:r>
            <a:r>
              <a:rPr lang="en-US" sz="1100" dirty="0"/>
              <a:t> </a:t>
            </a:r>
            <a:r>
              <a:rPr lang="en-US" sz="1100" dirty="0" err="1"/>
              <a:t>trong</a:t>
            </a:r>
            <a:r>
              <a:rPr lang="en-US" sz="1100" dirty="0"/>
              <a:t> </a:t>
            </a:r>
            <a:r>
              <a:rPr lang="en-US" sz="1100" dirty="0" err="1"/>
              <a:t>qtrinh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các</a:t>
            </a:r>
            <a:r>
              <a:rPr lang="en-US" sz="1100" dirty="0"/>
              <a:t> </a:t>
            </a:r>
            <a:r>
              <a:rPr lang="en-US" sz="1100" dirty="0" err="1"/>
              <a:t>em</a:t>
            </a:r>
            <a:r>
              <a:rPr lang="en-US" sz="1100" dirty="0"/>
              <a:t> </a:t>
            </a:r>
            <a:r>
              <a:rPr lang="en-US" sz="1100" dirty="0" err="1"/>
              <a:t>cũng</a:t>
            </a:r>
            <a:r>
              <a:rPr lang="en-US" sz="1100" dirty="0"/>
              <a:t> </a:t>
            </a:r>
            <a:r>
              <a:rPr lang="en-US" sz="1100" dirty="0" err="1"/>
              <a:t>sẽ</a:t>
            </a:r>
            <a:r>
              <a:rPr lang="en-US" sz="1100" dirty="0"/>
              <a:t> </a:t>
            </a:r>
            <a:r>
              <a:rPr lang="en-US" sz="1100" dirty="0" err="1"/>
              <a:t>gặp</a:t>
            </a:r>
            <a:r>
              <a:rPr lang="en-US" sz="1100" dirty="0"/>
              <a:t> </a:t>
            </a:r>
            <a:r>
              <a:rPr lang="en-US" sz="1100" dirty="0" err="1"/>
              <a:t>phải</a:t>
            </a:r>
            <a:r>
              <a:rPr lang="en-US" sz="1100" dirty="0"/>
              <a:t> 1 </a:t>
            </a:r>
            <a:r>
              <a:rPr lang="en-US" sz="1100" dirty="0" err="1"/>
              <a:t>số</a:t>
            </a:r>
            <a:r>
              <a:rPr lang="en-US" sz="1100" dirty="0"/>
              <a:t> </a:t>
            </a:r>
            <a:r>
              <a:rPr lang="en-US" sz="1100" dirty="0" err="1"/>
              <a:t>lỗi</a:t>
            </a:r>
            <a:r>
              <a:rPr lang="en-US" sz="1100" dirty="0"/>
              <a:t> k </a:t>
            </a:r>
            <a:r>
              <a:rPr lang="en-US" sz="1100" dirty="0" err="1"/>
              <a:t>mong</a:t>
            </a:r>
            <a:r>
              <a:rPr lang="en-US" sz="1100" dirty="0"/>
              <a:t> </a:t>
            </a:r>
            <a:r>
              <a:rPr lang="en-US" sz="1100" dirty="0" err="1"/>
              <a:t>muốn</a:t>
            </a:r>
            <a:r>
              <a:rPr lang="en-US" sz="1100" dirty="0"/>
              <a:t>, </a:t>
            </a:r>
            <a:r>
              <a:rPr lang="en-US" sz="1100" dirty="0" err="1"/>
              <a:t>vậy</a:t>
            </a:r>
            <a:r>
              <a:rPr lang="en-US" sz="1100" dirty="0"/>
              <a:t> </a:t>
            </a:r>
            <a:r>
              <a:rPr lang="en-US" sz="1100" dirty="0" err="1"/>
              <a:t>làm</a:t>
            </a:r>
            <a:r>
              <a:rPr lang="en-US" sz="1100" dirty="0"/>
              <a:t> </a:t>
            </a:r>
            <a:r>
              <a:rPr lang="en-US" sz="1100" dirty="0" err="1"/>
              <a:t>thế</a:t>
            </a:r>
            <a:r>
              <a:rPr lang="en-US" sz="1100" dirty="0"/>
              <a:t> </a:t>
            </a:r>
            <a:r>
              <a:rPr lang="en-US" sz="1100" dirty="0" err="1"/>
              <a:t>nào</a:t>
            </a:r>
            <a:r>
              <a:rPr lang="en-US" sz="1100" dirty="0"/>
              <a:t> </a:t>
            </a:r>
            <a:r>
              <a:rPr lang="en-US" sz="1100" dirty="0" err="1"/>
              <a:t>để</a:t>
            </a:r>
            <a:r>
              <a:rPr lang="en-US" sz="1100" dirty="0"/>
              <a:t> </a:t>
            </a:r>
            <a:r>
              <a:rPr lang="en-US" sz="1100" dirty="0" err="1"/>
              <a:t>có</a:t>
            </a:r>
            <a:r>
              <a:rPr lang="en-US" sz="1100" dirty="0"/>
              <a:t> 1 </a:t>
            </a:r>
            <a:r>
              <a:rPr lang="en-US" sz="1100" dirty="0" err="1"/>
              <a:t>bài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hoàn</a:t>
            </a:r>
            <a:r>
              <a:rPr lang="en-US" sz="1100" dirty="0"/>
              <a:t> </a:t>
            </a:r>
            <a:r>
              <a:rPr lang="en-US" sz="1100" dirty="0" err="1"/>
              <a:t>hảo</a:t>
            </a:r>
            <a:r>
              <a:rPr lang="en-US" sz="1100" dirty="0"/>
              <a:t> </a:t>
            </a:r>
            <a:r>
              <a:rPr lang="en-US" sz="1100" dirty="0">
                <a:sym typeface="Wingdings" panose="05000000000000000000" pitchFamily="2" charset="2"/>
              </a:rPr>
              <a:t> </a:t>
            </a:r>
            <a:r>
              <a:rPr lang="en-US" sz="1100" dirty="0" err="1">
                <a:sym typeface="Wingdings" panose="05000000000000000000" pitchFamily="2" charset="2"/>
              </a:rPr>
              <a:t>Các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em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hãy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nhớ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cho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cô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là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bài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viết</a:t>
            </a:r>
            <a:r>
              <a:rPr lang="en-US" sz="1100" dirty="0">
                <a:sym typeface="Wingdings" panose="05000000000000000000" pitchFamily="2" charset="2"/>
              </a:rPr>
              <a:t> hay </a:t>
            </a:r>
            <a:r>
              <a:rPr lang="en-US" sz="1100" dirty="0" err="1">
                <a:sym typeface="Wingdings" panose="05000000000000000000" pitchFamily="2" charset="2"/>
              </a:rPr>
              <a:t>không</a:t>
            </a:r>
            <a:r>
              <a:rPr lang="en-US" sz="1100" dirty="0">
                <a:sym typeface="Wingdings" panose="05000000000000000000" pitchFamily="2" charset="2"/>
              </a:rPr>
              <a:t> bao </a:t>
            </a:r>
            <a:r>
              <a:rPr lang="en-US" sz="1100" dirty="0" err="1">
                <a:sym typeface="Wingdings" panose="05000000000000000000" pitchFamily="2" charset="2"/>
              </a:rPr>
              <a:t>giờ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có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mặt</a:t>
            </a:r>
            <a:r>
              <a:rPr lang="en-US" sz="1100" dirty="0">
                <a:sym typeface="Wingdings" panose="05000000000000000000" pitchFamily="2" charset="2"/>
              </a:rPr>
              <a:t> ở </a:t>
            </a:r>
            <a:r>
              <a:rPr lang="en-US" sz="1100" dirty="0" err="1">
                <a:sym typeface="Wingdings" panose="05000000000000000000" pitchFamily="2" charset="2"/>
              </a:rPr>
              <a:t>bản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thảo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đầu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tiên</a:t>
            </a:r>
            <a:r>
              <a:rPr lang="en-US" sz="1100" dirty="0">
                <a:sym typeface="Wingdings" panose="05000000000000000000" pitchFamily="2" charset="2"/>
              </a:rPr>
              <a:t>. </a:t>
            </a:r>
            <a:r>
              <a:rPr lang="en-US" sz="1100" dirty="0" err="1">
                <a:sym typeface="Wingdings" panose="05000000000000000000" pitchFamily="2" charset="2"/>
              </a:rPr>
              <a:t>Nếu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các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bạn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có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cơ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hội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đọc</a:t>
            </a:r>
            <a:r>
              <a:rPr lang="en-US" sz="1100" dirty="0">
                <a:sym typeface="Wingdings" panose="05000000000000000000" pitchFamily="2" charset="2"/>
              </a:rPr>
              <a:t> 1 </a:t>
            </a:r>
            <a:r>
              <a:rPr lang="en-US" sz="1100" dirty="0" err="1">
                <a:sym typeface="Wingdings" panose="05000000000000000000" pitchFamily="2" charset="2"/>
              </a:rPr>
              <a:t>bản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thảo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của</a:t>
            </a:r>
            <a:r>
              <a:rPr lang="en-US" sz="1100" dirty="0">
                <a:sym typeface="Wingdings" panose="05000000000000000000" pitchFamily="2" charset="2"/>
              </a:rPr>
              <a:t> 1 </a:t>
            </a:r>
            <a:r>
              <a:rPr lang="en-US" sz="1100" dirty="0" err="1">
                <a:sym typeface="Wingdings" panose="05000000000000000000" pitchFamily="2" charset="2"/>
              </a:rPr>
              <a:t>bài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thơ</a:t>
            </a:r>
            <a:r>
              <a:rPr lang="en-US" sz="1100" dirty="0">
                <a:sym typeface="Wingdings" panose="05000000000000000000" pitchFamily="2" charset="2"/>
              </a:rPr>
              <a:t>/ </a:t>
            </a:r>
            <a:r>
              <a:rPr lang="en-US" sz="1100" dirty="0" err="1">
                <a:sym typeface="Wingdings" panose="05000000000000000000" pitchFamily="2" charset="2"/>
              </a:rPr>
              <a:t>câu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truyện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của</a:t>
            </a:r>
            <a:r>
              <a:rPr lang="en-US" sz="1100" dirty="0">
                <a:sym typeface="Wingdings" panose="05000000000000000000" pitchFamily="2" charset="2"/>
              </a:rPr>
              <a:t> 1 </a:t>
            </a:r>
            <a:r>
              <a:rPr lang="en-US" sz="1100" dirty="0" err="1">
                <a:sym typeface="Wingdings" panose="05000000000000000000" pitchFamily="2" charset="2"/>
              </a:rPr>
              <a:t>tác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giả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nổi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tiếng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thì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chắc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là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các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bạn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cũng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sẽ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bật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cười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vì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những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lỗi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nho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nhỏ</a:t>
            </a:r>
            <a:r>
              <a:rPr lang="en-US" sz="1100" dirty="0">
                <a:sym typeface="Wingdings" panose="05000000000000000000" pitchFamily="2" charset="2"/>
              </a:rPr>
              <a:t>/ </a:t>
            </a:r>
            <a:r>
              <a:rPr lang="en-US" sz="1100" dirty="0" err="1">
                <a:sym typeface="Wingdings" panose="05000000000000000000" pitchFamily="2" charset="2"/>
              </a:rPr>
              <a:t>ngớ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ngẩn</a:t>
            </a:r>
            <a:r>
              <a:rPr lang="en-US" sz="1100" dirty="0">
                <a:sym typeface="Wingdings" panose="05000000000000000000" pitchFamily="2" charset="2"/>
              </a:rPr>
              <a:t>, </a:t>
            </a:r>
            <a:r>
              <a:rPr lang="en-US" sz="1100" dirty="0" err="1">
                <a:sym typeface="Wingdings" panose="05000000000000000000" pitchFamily="2" charset="2"/>
              </a:rPr>
              <a:t>trải</a:t>
            </a:r>
            <a:r>
              <a:rPr lang="en-US" sz="1100" dirty="0">
                <a:sym typeface="Wingdings" panose="05000000000000000000" pitchFamily="2" charset="2"/>
              </a:rPr>
              <a:t> qua </a:t>
            </a:r>
            <a:r>
              <a:rPr lang="en-US" sz="1100" dirty="0" err="1">
                <a:sym typeface="Wingdings" panose="05000000000000000000" pitchFamily="2" charset="2"/>
              </a:rPr>
              <a:t>nhiều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lần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sửa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đi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sửa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lại</a:t>
            </a:r>
            <a:r>
              <a:rPr lang="en-US" sz="1100" dirty="0">
                <a:sym typeface="Wingdings" panose="05000000000000000000" pitchFamily="2" charset="2"/>
              </a:rPr>
              <a:t> r </a:t>
            </a:r>
            <a:r>
              <a:rPr lang="en-US" sz="1100" dirty="0" err="1">
                <a:sym typeface="Wingdings" panose="05000000000000000000" pitchFamily="2" charset="2"/>
              </a:rPr>
              <a:t>có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cả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biên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tập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thì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mới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có</a:t>
            </a:r>
            <a:r>
              <a:rPr lang="en-US" sz="1100" dirty="0">
                <a:sym typeface="Wingdings" panose="05000000000000000000" pitchFamily="2" charset="2"/>
              </a:rPr>
              <a:t> 1 </a:t>
            </a:r>
            <a:r>
              <a:rPr lang="en-US" sz="1100" dirty="0" err="1">
                <a:sym typeface="Wingdings" panose="05000000000000000000" pitchFamily="2" charset="2"/>
              </a:rPr>
              <a:t>tpham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hoàn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hảo</a:t>
            </a:r>
            <a:r>
              <a:rPr lang="en-US" sz="1100" dirty="0">
                <a:sym typeface="Wingdings" panose="05000000000000000000" pitchFamily="2" charset="2"/>
              </a:rPr>
              <a:t>. 1 </a:t>
            </a:r>
            <a:r>
              <a:rPr lang="en-US" sz="1100" dirty="0" err="1">
                <a:sym typeface="Wingdings" panose="05000000000000000000" pitchFamily="2" charset="2"/>
              </a:rPr>
              <a:t>sự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khác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biệt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giữa</a:t>
            </a:r>
            <a:r>
              <a:rPr lang="en-US" sz="1100" dirty="0">
                <a:sym typeface="Wingdings" panose="05000000000000000000" pitchFamily="2" charset="2"/>
              </a:rPr>
              <a:t> tph </a:t>
            </a:r>
            <a:r>
              <a:rPr lang="en-US" sz="1100" dirty="0" err="1">
                <a:sym typeface="Wingdings" panose="05000000000000000000" pitchFamily="2" charset="2"/>
              </a:rPr>
              <a:t>dở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và</a:t>
            </a:r>
            <a:r>
              <a:rPr lang="en-US" sz="1100" dirty="0">
                <a:sym typeface="Wingdings" panose="05000000000000000000" pitchFamily="2" charset="2"/>
              </a:rPr>
              <a:t> hay </a:t>
            </a:r>
            <a:r>
              <a:rPr lang="en-US" sz="1100" dirty="0" err="1">
                <a:sym typeface="Wingdings" panose="05000000000000000000" pitchFamily="2" charset="2"/>
              </a:rPr>
              <a:t>đó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là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số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lần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mình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chỉn</a:t>
            </a:r>
            <a:r>
              <a:rPr lang="en-US" sz="1100" dirty="0">
                <a:sym typeface="Wingdings" panose="05000000000000000000" pitchFamily="2" charset="2"/>
              </a:rPr>
              <a:t> chu </a:t>
            </a:r>
            <a:r>
              <a:rPr lang="en-US" sz="1100" dirty="0" err="1">
                <a:sym typeface="Wingdings" panose="05000000000000000000" pitchFamily="2" charset="2"/>
              </a:rPr>
              <a:t>chỉnh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sửa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lại</a:t>
            </a:r>
            <a:r>
              <a:rPr lang="en-US" sz="1100" dirty="0">
                <a:sym typeface="Wingdings" panose="05000000000000000000" pitchFamily="2" charset="2"/>
              </a:rPr>
              <a:t>. </a:t>
            </a:r>
            <a:r>
              <a:rPr lang="en-US" sz="1100" dirty="0" err="1">
                <a:sym typeface="Wingdings" panose="05000000000000000000" pitchFamily="2" charset="2"/>
              </a:rPr>
              <a:t>Giờ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các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em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có</a:t>
            </a:r>
            <a:r>
              <a:rPr lang="en-US" sz="1100" dirty="0">
                <a:sym typeface="Wingdings" panose="05000000000000000000" pitchFamily="2" charset="2"/>
              </a:rPr>
              <a:t> 10’ </a:t>
            </a:r>
            <a:r>
              <a:rPr lang="en-US" sz="1100" dirty="0" err="1">
                <a:sym typeface="Wingdings" panose="05000000000000000000" pitchFamily="2" charset="2"/>
              </a:rPr>
              <a:t>để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hopajt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động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cá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nhân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để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rà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soát</a:t>
            </a:r>
            <a:r>
              <a:rPr lang="en-US" sz="1100" dirty="0">
                <a:sym typeface="Wingdings" panose="05000000000000000000" pitchFamily="2" charset="2"/>
              </a:rPr>
              <a:t>, </a:t>
            </a:r>
            <a:r>
              <a:rPr lang="en-US" sz="1100" dirty="0" err="1">
                <a:sym typeface="Wingdings" panose="05000000000000000000" pitchFamily="2" charset="2"/>
              </a:rPr>
              <a:t>chỉnh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sửa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lại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những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lỗi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trong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bài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viết</a:t>
            </a:r>
            <a:endParaRPr lang="en-US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13</a:t>
            </a:fld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709a0e84b6_0_16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709a0e84b6_0_16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709a0e84b6_0_16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709a0e84b6_0_16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defRPr/>
            </a:pP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Mục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lựa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chọn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đề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tài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lựa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chọn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kỉ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e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chia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nhất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kỉ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thể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nghiệm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vui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vẻ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hạnh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phúc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(1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lần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kết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bạn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chuyến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YN,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bữa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tiệc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sinh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nhật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thành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tích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lần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giúp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đỡ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/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được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giúp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đỡ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…)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thể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nghiệm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buồn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tiếc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nuối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hối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hận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(chia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tay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người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bạn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hiểu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lầm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người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khác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lần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mắc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lỗi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…)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Hoặc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thể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nghiệm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khiến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em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thay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đổi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tự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hoàn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thiện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mình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(1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hành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trình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khám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phá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lần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thất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bại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defRPr/>
            </a:pPr>
            <a:endParaRPr lang="en-US" sz="1100" dirty="0">
              <a:latin typeface="#9Slide03 Arima Madurai" panose="00000500000000000000" pitchFamily="2" charset="0"/>
              <a:cs typeface="#9Slide03 Arima Madurai" panose="00000500000000000000" pitchFamily="2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defRPr/>
            </a:pP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HS chia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sẻ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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các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nghiệm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của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em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thật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phong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phú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nhưng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các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e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nhớ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lưu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ý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nghiệm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phải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thật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ấn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tượng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tạo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cho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các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em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cái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cảm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xúc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rút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ra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cái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bài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học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YN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nào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nhé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709a0e84b6_0_16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709a0e84b6_0_16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defRPr/>
            </a:pP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Mục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lựa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chọn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đề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tài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lựa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chọn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kỉ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e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chia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nhất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kỉ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thể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nghiệm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vui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vẻ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hạnh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phúc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(1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lần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kết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bạn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chuyến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YN,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bữa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tiệc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sinh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nhật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thành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tích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lần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giúp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đỡ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/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được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giúp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đỡ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…)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thể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nghiệm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buồn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tiếc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nuối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hối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hận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(chia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tay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người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bạn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hiểu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lầm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người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khác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lần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mắc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lỗi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…)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Hoặc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thể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nghiệm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khiến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em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thay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đổi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tự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hoàn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thiện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mình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(1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hành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trình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khám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phá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lần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thất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bại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defRPr/>
            </a:pPr>
            <a:endParaRPr lang="en-US" sz="1100" dirty="0">
              <a:latin typeface="#9Slide03 Arima Madurai" panose="00000500000000000000" pitchFamily="2" charset="0"/>
              <a:cs typeface="#9Slide03 Arima Madurai" panose="00000500000000000000" pitchFamily="2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defRPr/>
            </a:pP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HS chia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sẻ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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các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nghiệm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của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em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thật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phong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phú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nhưng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các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e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nhớ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lưu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ý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nghiệm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phải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thật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ấn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tượng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tạo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cho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các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em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cái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cảm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xúc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và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rút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ra 1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cái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bài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học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YN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nào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đó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nhé</a:t>
            </a:r>
            <a:r>
              <a:rPr lang="en-US" sz="1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ạ?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“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”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Tác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phẩm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này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đã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chuyển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thể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thành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phim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hoạt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hình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và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điện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ảnh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Và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cha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đẻ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của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nó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vi-VN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Rudyard Kipling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ông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đã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từng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đoạt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giải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nobel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năm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42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tuổi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sz="1100" dirty="0" err="1"/>
              <a:t>Trong</a:t>
            </a:r>
            <a:r>
              <a:rPr lang="en-US" sz="1100" dirty="0"/>
              <a:t> 1 </a:t>
            </a:r>
            <a:r>
              <a:rPr lang="en-US" sz="1100" dirty="0" err="1"/>
              <a:t>lần</a:t>
            </a:r>
            <a:r>
              <a:rPr lang="en-US" sz="1100" dirty="0"/>
              <a:t> chia </a:t>
            </a:r>
            <a:r>
              <a:rPr lang="en-US" sz="1100" dirty="0" err="1"/>
              <a:t>sẻ</a:t>
            </a:r>
            <a:r>
              <a:rPr lang="en-US" sz="1100" dirty="0"/>
              <a:t> </a:t>
            </a:r>
            <a:r>
              <a:rPr lang="en-US" sz="1100" dirty="0" err="1"/>
              <a:t>bí</a:t>
            </a:r>
            <a:r>
              <a:rPr lang="en-US" sz="1100" dirty="0"/>
              <a:t> </a:t>
            </a:r>
            <a:r>
              <a:rPr lang="en-US" sz="1100" dirty="0" err="1"/>
              <a:t>quyết</a:t>
            </a:r>
            <a:r>
              <a:rPr lang="en-US" sz="1100" dirty="0"/>
              <a:t> </a:t>
            </a:r>
            <a:r>
              <a:rPr lang="en-US" sz="1100" dirty="0" err="1"/>
              <a:t>làm</a:t>
            </a:r>
            <a:r>
              <a:rPr lang="en-US" sz="1100" dirty="0"/>
              <a:t> </a:t>
            </a:r>
            <a:r>
              <a:rPr lang="en-US" sz="1100" dirty="0" err="1"/>
              <a:t>sao</a:t>
            </a:r>
            <a:r>
              <a:rPr lang="en-US" sz="1100" dirty="0"/>
              <a:t> </a:t>
            </a:r>
            <a:r>
              <a:rPr lang="en-US" sz="1100" dirty="0" err="1"/>
              <a:t>để</a:t>
            </a:r>
            <a:r>
              <a:rPr lang="en-US" sz="1100" dirty="0"/>
              <a:t> </a:t>
            </a:r>
            <a:r>
              <a:rPr lang="en-US" sz="1100" dirty="0" err="1"/>
              <a:t>tìm</a:t>
            </a:r>
            <a:r>
              <a:rPr lang="en-US" sz="1100" dirty="0"/>
              <a:t> ý, </a:t>
            </a:r>
            <a:r>
              <a:rPr lang="en-US" sz="1100" dirty="0" err="1"/>
              <a:t>ông</a:t>
            </a:r>
            <a:r>
              <a:rPr lang="en-US" sz="1100" dirty="0"/>
              <a:t> </a:t>
            </a:r>
            <a:r>
              <a:rPr lang="en-US" sz="1100" dirty="0" err="1"/>
              <a:t>đã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1 </a:t>
            </a:r>
            <a:r>
              <a:rPr lang="en-US" sz="1100" dirty="0" err="1"/>
              <a:t>bài</a:t>
            </a:r>
            <a:r>
              <a:rPr lang="en-US" sz="1100" dirty="0"/>
              <a:t> </a:t>
            </a:r>
            <a:r>
              <a:rPr lang="en-US" sz="1100" dirty="0" err="1"/>
              <a:t>thơ</a:t>
            </a:r>
            <a:r>
              <a:rPr lang="en-US" sz="1100" dirty="0"/>
              <a:t>, </a:t>
            </a:r>
            <a:r>
              <a:rPr lang="en-US" sz="1100" dirty="0" err="1"/>
              <a:t>cô</a:t>
            </a:r>
            <a:r>
              <a:rPr lang="en-US" sz="1100" dirty="0"/>
              <a:t> </a:t>
            </a:r>
            <a:r>
              <a:rPr lang="en-US" sz="1100" dirty="0" err="1"/>
              <a:t>tạm</a:t>
            </a:r>
            <a:r>
              <a:rPr lang="en-US" sz="1100" dirty="0"/>
              <a:t> </a:t>
            </a:r>
            <a:r>
              <a:rPr lang="en-US" sz="1100" dirty="0" err="1"/>
              <a:t>dịch</a:t>
            </a:r>
            <a:r>
              <a:rPr lang="en-US" sz="1100" dirty="0"/>
              <a:t> </a:t>
            </a:r>
            <a:r>
              <a:rPr lang="en-US" sz="1100" dirty="0" err="1"/>
              <a:t>thế</a:t>
            </a:r>
            <a:r>
              <a:rPr lang="en-US" sz="1100" dirty="0"/>
              <a:t> </a:t>
            </a:r>
            <a:r>
              <a:rPr lang="en-US" sz="1100" dirty="0" err="1"/>
              <a:t>này</a:t>
            </a:r>
            <a:r>
              <a:rPr lang="en-US" sz="1100" dirty="0"/>
              <a:t> </a:t>
            </a:r>
            <a:r>
              <a:rPr lang="en-US" sz="1100" dirty="0" err="1"/>
              <a:t>nhé</a:t>
            </a:r>
            <a:r>
              <a:rPr lang="en-US" sz="1100" dirty="0"/>
              <a:t>: ……. </a:t>
            </a:r>
            <a:r>
              <a:rPr lang="en-US" sz="1100" dirty="0" err="1"/>
              <a:t>Và</a:t>
            </a:r>
            <a:r>
              <a:rPr lang="en-US" sz="1100" dirty="0"/>
              <a:t> </a:t>
            </a:r>
            <a:r>
              <a:rPr lang="en-US" sz="1100" dirty="0" err="1"/>
              <a:t>kh</a:t>
            </a:r>
            <a:r>
              <a:rPr lang="vi-VN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ái niệm </a:t>
            </a:r>
            <a:r>
              <a:rPr lang="vi-VN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5W1H </a:t>
            </a:r>
            <a:r>
              <a:rPr lang="vi-VN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được cho là có nguồn gốc từ bài thơ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này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1100" dirty="0" err="1"/>
              <a:t>Quả</a:t>
            </a:r>
            <a:r>
              <a:rPr lang="en-US" sz="1100" dirty="0"/>
              <a:t> </a:t>
            </a:r>
            <a:r>
              <a:rPr lang="en-US" sz="1100" dirty="0" err="1"/>
              <a:t>thật</a:t>
            </a:r>
            <a:r>
              <a:rPr lang="en-US" sz="1100" dirty="0"/>
              <a:t> </a:t>
            </a:r>
            <a:r>
              <a:rPr lang="en-US" sz="1100" dirty="0" err="1"/>
              <a:t>là</a:t>
            </a:r>
            <a:r>
              <a:rPr lang="en-US" sz="1100" dirty="0"/>
              <a:t> </a:t>
            </a:r>
            <a:r>
              <a:rPr lang="en-US" sz="1100" dirty="0" err="1"/>
              <a:t>với</a:t>
            </a:r>
            <a:r>
              <a:rPr lang="en-US" sz="1100" dirty="0"/>
              <a:t> 6 </a:t>
            </a:r>
            <a:r>
              <a:rPr lang="en-US" sz="1100" dirty="0" err="1"/>
              <a:t>câu</a:t>
            </a:r>
            <a:r>
              <a:rPr lang="en-US" sz="1100" dirty="0"/>
              <a:t> </a:t>
            </a:r>
            <a:r>
              <a:rPr lang="en-US" sz="1100" dirty="0" err="1"/>
              <a:t>hỏi</a:t>
            </a:r>
            <a:r>
              <a:rPr lang="en-US" sz="1100" dirty="0"/>
              <a:t> </a:t>
            </a:r>
            <a:r>
              <a:rPr lang="en-US" sz="1100" dirty="0" err="1"/>
              <a:t>mà</a:t>
            </a:r>
            <a:r>
              <a:rPr lang="en-US" sz="1100" dirty="0"/>
              <a:t> 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Rudyard Kipling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vừ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a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là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người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hầu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vừa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là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người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thầy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này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giúp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chúng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ta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có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thể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biết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được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tất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tần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tật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mọi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thứ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trên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đời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.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Các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phóng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viên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hay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nhà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báo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cũng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đã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sử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dụng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6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câu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hỏi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này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để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có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thể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khai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thác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thông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tin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người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ta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gọi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đó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kĩ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thuật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5W – 1H. </a:t>
            </a:r>
            <a:endParaRPr lang="en-US" sz="11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709a0e84b6_0_16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709a0e84b6_0_16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Ngày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hnay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cô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giới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thiệu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với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bạn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kĩ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thuật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này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để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chúng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ta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thể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khai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thác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huy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động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tất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cả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ý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tưởng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của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mình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để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thể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tìm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ý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viết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lại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được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1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bài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văn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kể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lại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1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trải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nghiệm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Đó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câu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hỏi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nào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nhỉ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?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defRPr/>
            </a:pP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WHEN? =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Chuyện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xảy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ra 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Khi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nào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?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defRPr/>
            </a:pP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WHERE? =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Chuyện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xảy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ra Ở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đâu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? </a:t>
            </a:r>
            <a:endParaRPr lang="en-US" sz="11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defRPr/>
            </a:pP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WHO? =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ai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tham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gia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vào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câu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chuyện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đó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?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defRPr/>
            </a:pP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WHAT? =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Chuyện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gì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?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Cái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gì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?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Điều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gì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đã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xảy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ra? </a:t>
            </a:r>
            <a:endParaRPr lang="en-US" sz="11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defRPr/>
            </a:pP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WHY? =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Tại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sao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cây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chuyện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lại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xảy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ra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như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vậy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defRPr/>
            </a:pP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HOW? = 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Cảm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xúc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của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em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như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thế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nào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khi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diễn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ra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câu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chuyện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khi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kể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lại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câu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chuyện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?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defRPr/>
            </a:pP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Bây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giờ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em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sẽ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sử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dụng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đúng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công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thức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5W 1H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để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hoàn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thiện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phiếu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bài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tập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số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2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nhé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em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lưu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ý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đây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chỉ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phiếu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để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huy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động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ý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tưởng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thôi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e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dựa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vào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6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gợi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ý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để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viết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ra, k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cần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viết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thành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câu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hay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đoạn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đâu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chỉ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ý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tưởng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thôi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nhé</a:t>
            </a:r>
            <a:endParaRPr lang="en-US" sz="11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709a0e84b6_0_16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709a0e84b6_0_16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1100" dirty="0"/>
              <a:t>Sau </a:t>
            </a:r>
            <a:r>
              <a:rPr lang="en-US" sz="1100" dirty="0" err="1"/>
              <a:t>khi</a:t>
            </a:r>
            <a:r>
              <a:rPr lang="en-US" sz="1100" dirty="0"/>
              <a:t> </a:t>
            </a:r>
            <a:r>
              <a:rPr lang="en-US" sz="1100" dirty="0" err="1"/>
              <a:t>tìm</a:t>
            </a:r>
            <a:r>
              <a:rPr lang="en-US" sz="1100" dirty="0"/>
              <a:t> ý </a:t>
            </a:r>
            <a:r>
              <a:rPr lang="en-US" sz="1100" dirty="0" err="1"/>
              <a:t>xong</a:t>
            </a:r>
            <a:r>
              <a:rPr lang="en-US" sz="1100" dirty="0"/>
              <a:t>, </a:t>
            </a:r>
            <a:r>
              <a:rPr lang="en-US" sz="1100" dirty="0" err="1"/>
              <a:t>các</a:t>
            </a:r>
            <a:r>
              <a:rPr lang="en-US" sz="1100" dirty="0"/>
              <a:t> </a:t>
            </a:r>
            <a:r>
              <a:rPr lang="en-US" sz="1100" dirty="0" err="1"/>
              <a:t>em</a:t>
            </a:r>
            <a:r>
              <a:rPr lang="en-US" sz="1100" dirty="0"/>
              <a:t> </a:t>
            </a:r>
            <a:r>
              <a:rPr lang="en-US" sz="1100" dirty="0" err="1"/>
              <a:t>chủ</a:t>
            </a:r>
            <a:r>
              <a:rPr lang="en-US" sz="1100" dirty="0"/>
              <a:t> </a:t>
            </a:r>
            <a:r>
              <a:rPr lang="en-US" sz="1100" dirty="0" err="1"/>
              <a:t>động</a:t>
            </a:r>
            <a:r>
              <a:rPr lang="en-US" sz="1100" dirty="0"/>
              <a:t> </a:t>
            </a:r>
            <a:r>
              <a:rPr lang="en-US" sz="1100" dirty="0" err="1"/>
              <a:t>sắp</a:t>
            </a:r>
            <a:r>
              <a:rPr lang="en-US" sz="1100" dirty="0"/>
              <a:t> </a:t>
            </a:r>
            <a:r>
              <a:rPr lang="en-US" sz="1100" dirty="0" err="1"/>
              <a:t>xếp</a:t>
            </a:r>
            <a:r>
              <a:rPr lang="en-US" sz="1100" dirty="0"/>
              <a:t> </a:t>
            </a:r>
            <a:r>
              <a:rPr lang="en-US" sz="1100" dirty="0" err="1"/>
              <a:t>lại</a:t>
            </a:r>
            <a:r>
              <a:rPr lang="en-US" sz="1100" dirty="0"/>
              <a:t> </a:t>
            </a:r>
            <a:r>
              <a:rPr lang="en-US" sz="1100" dirty="0" err="1"/>
              <a:t>các</a:t>
            </a:r>
            <a:r>
              <a:rPr lang="en-US" sz="1100" dirty="0"/>
              <a:t> ý </a:t>
            </a:r>
            <a:r>
              <a:rPr lang="en-US" sz="1100" dirty="0" err="1"/>
              <a:t>để</a:t>
            </a:r>
            <a:r>
              <a:rPr lang="en-US" sz="1100" dirty="0"/>
              <a:t> </a:t>
            </a:r>
            <a:r>
              <a:rPr lang="en-US" sz="1100" dirty="0" err="1"/>
              <a:t>làm</a:t>
            </a:r>
            <a:r>
              <a:rPr lang="en-US" sz="1100" dirty="0"/>
              <a:t> </a:t>
            </a:r>
            <a:r>
              <a:rPr lang="en-US" sz="1100" dirty="0" err="1"/>
              <a:t>dàn</a:t>
            </a:r>
            <a:r>
              <a:rPr lang="en-US" sz="1100" dirty="0"/>
              <a:t> ý</a:t>
            </a:r>
          </a:p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en-US" sz="1100" dirty="0">
                <a:sym typeface="Wingdings" panose="05000000000000000000" pitchFamily="2" charset="2"/>
              </a:rPr>
              <a:t>Ở </a:t>
            </a:r>
            <a:r>
              <a:rPr lang="en-US" sz="1100" dirty="0" err="1">
                <a:sym typeface="Wingdings" panose="05000000000000000000" pitchFamily="2" charset="2"/>
              </a:rPr>
              <a:t>phần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lập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dàn</a:t>
            </a:r>
            <a:r>
              <a:rPr lang="en-US" sz="1100" dirty="0">
                <a:sym typeface="Wingdings" panose="05000000000000000000" pitchFamily="2" charset="2"/>
              </a:rPr>
              <a:t> ý </a:t>
            </a:r>
            <a:r>
              <a:rPr lang="en-US" sz="1100" dirty="0" err="1">
                <a:sym typeface="Wingdings" panose="05000000000000000000" pitchFamily="2" charset="2"/>
              </a:rPr>
              <a:t>này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thì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chắc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chẳn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các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bạn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đã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quen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với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cấu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trúc</a:t>
            </a:r>
            <a:r>
              <a:rPr lang="en-US" sz="1100" dirty="0">
                <a:sym typeface="Wingdings" panose="05000000000000000000" pitchFamily="2" charset="2"/>
              </a:rPr>
              <a:t> 3 </a:t>
            </a:r>
            <a:r>
              <a:rPr lang="en-US" sz="1100" dirty="0" err="1">
                <a:sym typeface="Wingdings" panose="05000000000000000000" pitchFamily="2" charset="2"/>
              </a:rPr>
              <a:t>phần</a:t>
            </a:r>
            <a:r>
              <a:rPr lang="en-US" sz="1100" dirty="0">
                <a:sym typeface="Wingdings" panose="05000000000000000000" pitchFamily="2" charset="2"/>
              </a:rPr>
              <a:t> : MB; TB; KB </a:t>
            </a:r>
            <a:r>
              <a:rPr lang="en-US" sz="1100" dirty="0" err="1">
                <a:sym typeface="Wingdings" panose="05000000000000000000" pitchFamily="2" charset="2"/>
              </a:rPr>
              <a:t>rồi</a:t>
            </a:r>
            <a:r>
              <a:rPr lang="en-US" sz="1100" dirty="0">
                <a:sym typeface="Wingdings" panose="05000000000000000000" pitchFamily="2" charset="2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en-US" sz="1100" dirty="0" err="1">
                <a:sym typeface="Wingdings" panose="05000000000000000000" pitchFamily="2" charset="2"/>
              </a:rPr>
              <a:t>Dựa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vào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phần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tìm</a:t>
            </a:r>
            <a:r>
              <a:rPr lang="en-US" sz="1100" dirty="0">
                <a:sym typeface="Wingdings" panose="05000000000000000000" pitchFamily="2" charset="2"/>
              </a:rPr>
              <a:t> ý  </a:t>
            </a:r>
            <a:r>
              <a:rPr lang="en-US" sz="1100" dirty="0" err="1">
                <a:sym typeface="Wingdings" panose="05000000000000000000" pitchFamily="2" charset="2"/>
              </a:rPr>
              <a:t>sắp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xếp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và</a:t>
            </a:r>
            <a:r>
              <a:rPr lang="en-US" sz="1100" dirty="0">
                <a:sym typeface="Wingdings" panose="05000000000000000000" pitchFamily="2" charset="2"/>
              </a:rPr>
              <a:t> </a:t>
            </a:r>
            <a:r>
              <a:rPr lang="en-US" sz="1100" dirty="0" err="1">
                <a:sym typeface="Wingdings" panose="05000000000000000000" pitchFamily="2" charset="2"/>
              </a:rPr>
              <a:t>biến</a:t>
            </a:r>
            <a:r>
              <a:rPr lang="en-US" sz="1100" dirty="0">
                <a:sym typeface="Wingdings" panose="05000000000000000000" pitchFamily="2" charset="2"/>
              </a:rPr>
              <a:t> n </a:t>
            </a:r>
            <a:r>
              <a:rPr lang="en-US" sz="1100" dirty="0" err="1">
                <a:sym typeface="Wingdings" panose="05000000000000000000" pitchFamily="2" charset="2"/>
              </a:rPr>
              <a:t>thành</a:t>
            </a:r>
            <a:r>
              <a:rPr lang="en-US" sz="1100" dirty="0">
                <a:sym typeface="Wingdings" panose="05000000000000000000" pitchFamily="2" charset="2"/>
              </a:rPr>
              <a:t> 1 </a:t>
            </a:r>
            <a:r>
              <a:rPr lang="en-US" sz="1100" dirty="0" err="1">
                <a:sym typeface="Wingdings" panose="05000000000000000000" pitchFamily="2" charset="2"/>
              </a:rPr>
              <a:t>dàn</a:t>
            </a:r>
            <a:r>
              <a:rPr lang="en-US" sz="1100" dirty="0">
                <a:sym typeface="Wingdings" panose="05000000000000000000" pitchFamily="2" charset="2"/>
              </a:rPr>
              <a:t> ý </a:t>
            </a:r>
            <a:r>
              <a:rPr lang="en-US" sz="1100" dirty="0" err="1">
                <a:sym typeface="Wingdings" panose="05000000000000000000" pitchFamily="2" charset="2"/>
              </a:rPr>
              <a:t>trong</a:t>
            </a:r>
            <a:r>
              <a:rPr lang="en-US" sz="1100" dirty="0">
                <a:sym typeface="Wingdings" panose="05000000000000000000" pitchFamily="2" charset="2"/>
              </a:rPr>
              <a:t> 10’ </a:t>
            </a:r>
            <a:r>
              <a:rPr lang="en-US" sz="1100" dirty="0" err="1">
                <a:sym typeface="Wingdings" panose="05000000000000000000" pitchFamily="2" charset="2"/>
              </a:rPr>
              <a:t>nhé</a:t>
            </a:r>
            <a:endParaRPr lang="en-US" sz="11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">
  <p:cSld name="BLANK_1_3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1095838" y="2255125"/>
            <a:ext cx="1522200" cy="10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ubTitle" idx="1"/>
          </p:nvPr>
        </p:nvSpPr>
        <p:spPr>
          <a:xfrm>
            <a:off x="1095838" y="3399600"/>
            <a:ext cx="1522200" cy="9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title" idx="2"/>
          </p:nvPr>
        </p:nvSpPr>
        <p:spPr>
          <a:xfrm>
            <a:off x="2905870" y="2255125"/>
            <a:ext cx="1522200" cy="10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3"/>
          </p:nvPr>
        </p:nvSpPr>
        <p:spPr>
          <a:xfrm>
            <a:off x="2905870" y="3399600"/>
            <a:ext cx="1522200" cy="9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title" idx="4"/>
          </p:nvPr>
        </p:nvSpPr>
        <p:spPr>
          <a:xfrm>
            <a:off x="4715911" y="2255125"/>
            <a:ext cx="1522200" cy="10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ubTitle" idx="5"/>
          </p:nvPr>
        </p:nvSpPr>
        <p:spPr>
          <a:xfrm>
            <a:off x="4715911" y="3399600"/>
            <a:ext cx="1522200" cy="9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title" idx="6"/>
          </p:nvPr>
        </p:nvSpPr>
        <p:spPr>
          <a:xfrm>
            <a:off x="6525951" y="2255125"/>
            <a:ext cx="1522200" cy="10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ubTitle" idx="7"/>
          </p:nvPr>
        </p:nvSpPr>
        <p:spPr>
          <a:xfrm>
            <a:off x="6525951" y="3399600"/>
            <a:ext cx="1522200" cy="9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title" idx="8"/>
          </p:nvPr>
        </p:nvSpPr>
        <p:spPr>
          <a:xfrm>
            <a:off x="813539" y="403984"/>
            <a:ext cx="597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 panose="02000000000000000000"/>
              <a:buNone/>
              <a:defRPr sz="2800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=magic-pear-metadata-identifie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=magic-pear-metadata-identifier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=magic-pear-metadata-identifier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=magic-pear-metadata-identifier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=magic-pear-metadata-identifier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=magic-pear-metadata-identifier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523008" y="1294477"/>
            <a:ext cx="80979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II.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Phân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tích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bài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viết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tham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khảo</a:t>
            </a:r>
            <a:endParaRPr kumimoji="0" lang="en-SG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189504" y="358275"/>
            <a:ext cx="92006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2/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Đoạn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đầu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giới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thiệu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“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nghiệm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người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chuyện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nhớ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”.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960" y="2340384"/>
            <a:ext cx="3123530" cy="3123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389" y="2039133"/>
            <a:ext cx="3878942" cy="3878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8195" y="2173530"/>
            <a:ext cx="2714120" cy="27141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985555" y="854733"/>
            <a:ext cx="3538241" cy="1791099"/>
            <a:chOff x="1200046" y="2207628"/>
            <a:chExt cx="4887245" cy="2643895"/>
          </a:xfrm>
        </p:grpSpPr>
        <p:grpSp>
          <p:nvGrpSpPr>
            <p:cNvPr id="15" name="组合 14"/>
            <p:cNvGrpSpPr/>
            <p:nvPr/>
          </p:nvGrpSpPr>
          <p:grpSpPr>
            <a:xfrm>
              <a:off x="1200046" y="2207628"/>
              <a:ext cx="4887245" cy="2643895"/>
              <a:chOff x="1200046" y="2207628"/>
              <a:chExt cx="4887245" cy="2643895"/>
            </a:xfrm>
          </p:grpSpPr>
          <p:sp>
            <p:nvSpPr>
              <p:cNvPr id="17" name="任意多边形 16"/>
              <p:cNvSpPr/>
              <p:nvPr/>
            </p:nvSpPr>
            <p:spPr>
              <a:xfrm>
                <a:off x="1593668" y="2207628"/>
                <a:ext cx="4493623" cy="1672045"/>
              </a:xfrm>
              <a:custGeom>
                <a:avLst/>
                <a:gdLst>
                  <a:gd name="connsiteX0" fmla="*/ 4493623 w 4493623"/>
                  <a:gd name="connsiteY0" fmla="*/ 0 h 1672045"/>
                  <a:gd name="connsiteX1" fmla="*/ 3370218 w 4493623"/>
                  <a:gd name="connsiteY1" fmla="*/ 666205 h 1672045"/>
                  <a:gd name="connsiteX2" fmla="*/ 613955 w 4493623"/>
                  <a:gd name="connsiteY2" fmla="*/ 1214845 h 1672045"/>
                  <a:gd name="connsiteX3" fmla="*/ 0 w 4493623"/>
                  <a:gd name="connsiteY3" fmla="*/ 1672045 h 1672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93623" h="1672045">
                    <a:moveTo>
                      <a:pt x="4493623" y="0"/>
                    </a:moveTo>
                    <a:cubicBezTo>
                      <a:pt x="4255226" y="231865"/>
                      <a:pt x="4016829" y="463731"/>
                      <a:pt x="3370218" y="666205"/>
                    </a:cubicBezTo>
                    <a:cubicBezTo>
                      <a:pt x="2723607" y="868679"/>
                      <a:pt x="1175658" y="1047205"/>
                      <a:pt x="613955" y="1214845"/>
                    </a:cubicBezTo>
                    <a:cubicBezTo>
                      <a:pt x="52252" y="1382485"/>
                      <a:pt x="26126" y="1527265"/>
                      <a:pt x="0" y="1672045"/>
                    </a:cubicBezTo>
                  </a:path>
                </a:pathLst>
              </a:custGeom>
              <a:noFill/>
              <a:ln w="9525">
                <a:solidFill>
                  <a:srgbClr val="E58F9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25" name="泪滴形 24"/>
              <p:cNvSpPr/>
              <p:nvPr/>
            </p:nvSpPr>
            <p:spPr>
              <a:xfrm rot="19163179">
                <a:off x="1200046" y="4000742"/>
                <a:ext cx="776347" cy="850781"/>
              </a:xfrm>
              <a:custGeom>
                <a:avLst/>
                <a:gdLst>
                  <a:gd name="connsiteX0" fmla="*/ 0 w 1802674"/>
                  <a:gd name="connsiteY0" fmla="*/ 901337 h 1802674"/>
                  <a:gd name="connsiteX1" fmla="*/ 901337 w 1802674"/>
                  <a:gd name="connsiteY1" fmla="*/ 0 h 1802674"/>
                  <a:gd name="connsiteX2" fmla="*/ 1802674 w 1802674"/>
                  <a:gd name="connsiteY2" fmla="*/ 0 h 1802674"/>
                  <a:gd name="connsiteX3" fmla="*/ 1802674 w 1802674"/>
                  <a:gd name="connsiteY3" fmla="*/ 901337 h 1802674"/>
                  <a:gd name="connsiteX4" fmla="*/ 901337 w 1802674"/>
                  <a:gd name="connsiteY4" fmla="*/ 1802674 h 1802674"/>
                  <a:gd name="connsiteX5" fmla="*/ 0 w 1802674"/>
                  <a:gd name="connsiteY5" fmla="*/ 901337 h 1802674"/>
                  <a:gd name="connsiteX0-1" fmla="*/ 0 w 1802674"/>
                  <a:gd name="connsiteY0-2" fmla="*/ 901337 h 1802674"/>
                  <a:gd name="connsiteX1-3" fmla="*/ 901337 w 1802674"/>
                  <a:gd name="connsiteY1-4" fmla="*/ 0 h 1802674"/>
                  <a:gd name="connsiteX2-5" fmla="*/ 1356449 w 1802674"/>
                  <a:gd name="connsiteY2-6" fmla="*/ 1405 h 1802674"/>
                  <a:gd name="connsiteX3-7" fmla="*/ 1802674 w 1802674"/>
                  <a:gd name="connsiteY3-8" fmla="*/ 0 h 1802674"/>
                  <a:gd name="connsiteX4-9" fmla="*/ 1802674 w 1802674"/>
                  <a:gd name="connsiteY4-10" fmla="*/ 901337 h 1802674"/>
                  <a:gd name="connsiteX5-11" fmla="*/ 901337 w 1802674"/>
                  <a:gd name="connsiteY5-12" fmla="*/ 1802674 h 1802674"/>
                  <a:gd name="connsiteX6" fmla="*/ 0 w 1802674"/>
                  <a:gd name="connsiteY6" fmla="*/ 901337 h 1802674"/>
                  <a:gd name="connsiteX0-13" fmla="*/ 0 w 1802674"/>
                  <a:gd name="connsiteY0-14" fmla="*/ 901337 h 1802674"/>
                  <a:gd name="connsiteX1-15" fmla="*/ 901337 w 1802674"/>
                  <a:gd name="connsiteY1-16" fmla="*/ 0 h 1802674"/>
                  <a:gd name="connsiteX2-17" fmla="*/ 1356449 w 1802674"/>
                  <a:gd name="connsiteY2-18" fmla="*/ 1405 h 1802674"/>
                  <a:gd name="connsiteX3-19" fmla="*/ 1802674 w 1802674"/>
                  <a:gd name="connsiteY3-20" fmla="*/ 0 h 1802674"/>
                  <a:gd name="connsiteX4-21" fmla="*/ 1802674 w 1802674"/>
                  <a:gd name="connsiteY4-22" fmla="*/ 901337 h 1802674"/>
                  <a:gd name="connsiteX5-23" fmla="*/ 901337 w 1802674"/>
                  <a:gd name="connsiteY5-24" fmla="*/ 1802674 h 1802674"/>
                  <a:gd name="connsiteX6-25" fmla="*/ 0 w 1802674"/>
                  <a:gd name="connsiteY6-26" fmla="*/ 901337 h 1802674"/>
                  <a:gd name="connsiteX0-27" fmla="*/ 0 w 1802674"/>
                  <a:gd name="connsiteY0-28" fmla="*/ 901337 h 1802674"/>
                  <a:gd name="connsiteX1-29" fmla="*/ 901337 w 1802674"/>
                  <a:gd name="connsiteY1-30" fmla="*/ 0 h 1802674"/>
                  <a:gd name="connsiteX2-31" fmla="*/ 1356449 w 1802674"/>
                  <a:gd name="connsiteY2-32" fmla="*/ 1405 h 1802674"/>
                  <a:gd name="connsiteX3-33" fmla="*/ 1802674 w 1802674"/>
                  <a:gd name="connsiteY3-34" fmla="*/ 0 h 1802674"/>
                  <a:gd name="connsiteX4-35" fmla="*/ 1802674 w 1802674"/>
                  <a:gd name="connsiteY4-36" fmla="*/ 901337 h 1802674"/>
                  <a:gd name="connsiteX5-37" fmla="*/ 901337 w 1802674"/>
                  <a:gd name="connsiteY5-38" fmla="*/ 1802674 h 1802674"/>
                  <a:gd name="connsiteX6-39" fmla="*/ 0 w 1802674"/>
                  <a:gd name="connsiteY6-40" fmla="*/ 901337 h 1802674"/>
                  <a:gd name="connsiteX0-41" fmla="*/ 0 w 1802674"/>
                  <a:gd name="connsiteY0-42" fmla="*/ 901337 h 1802674"/>
                  <a:gd name="connsiteX1-43" fmla="*/ 901337 w 1802674"/>
                  <a:gd name="connsiteY1-44" fmla="*/ 0 h 1802674"/>
                  <a:gd name="connsiteX2-45" fmla="*/ 1802674 w 1802674"/>
                  <a:gd name="connsiteY2-46" fmla="*/ 0 h 1802674"/>
                  <a:gd name="connsiteX3-47" fmla="*/ 1802674 w 1802674"/>
                  <a:gd name="connsiteY3-48" fmla="*/ 901337 h 1802674"/>
                  <a:gd name="connsiteX4-49" fmla="*/ 901337 w 1802674"/>
                  <a:gd name="connsiteY4-50" fmla="*/ 1802674 h 1802674"/>
                  <a:gd name="connsiteX5-51" fmla="*/ 0 w 1802674"/>
                  <a:gd name="connsiteY5-52" fmla="*/ 901337 h 1802674"/>
                  <a:gd name="connsiteX0-53" fmla="*/ 0 w 1802674"/>
                  <a:gd name="connsiteY0-54" fmla="*/ 901337 h 1802674"/>
                  <a:gd name="connsiteX1-55" fmla="*/ 901337 w 1802674"/>
                  <a:gd name="connsiteY1-56" fmla="*/ 0 h 1802674"/>
                  <a:gd name="connsiteX2-57" fmla="*/ 1802674 w 1802674"/>
                  <a:gd name="connsiteY2-58" fmla="*/ 0 h 1802674"/>
                  <a:gd name="connsiteX3-59" fmla="*/ 1802674 w 1802674"/>
                  <a:gd name="connsiteY3-60" fmla="*/ 901337 h 1802674"/>
                  <a:gd name="connsiteX4-61" fmla="*/ 901337 w 1802674"/>
                  <a:gd name="connsiteY4-62" fmla="*/ 1802674 h 1802674"/>
                  <a:gd name="connsiteX5-63" fmla="*/ 0 w 1802674"/>
                  <a:gd name="connsiteY5-64" fmla="*/ 901337 h 1802674"/>
                  <a:gd name="connsiteX0-65" fmla="*/ 0 w 1802674"/>
                  <a:gd name="connsiteY0-66" fmla="*/ 901337 h 1802674"/>
                  <a:gd name="connsiteX1-67" fmla="*/ 901337 w 1802674"/>
                  <a:gd name="connsiteY1-68" fmla="*/ 0 h 1802674"/>
                  <a:gd name="connsiteX2-69" fmla="*/ 1802674 w 1802674"/>
                  <a:gd name="connsiteY2-70" fmla="*/ 0 h 1802674"/>
                  <a:gd name="connsiteX3-71" fmla="*/ 1802674 w 1802674"/>
                  <a:gd name="connsiteY3-72" fmla="*/ 901337 h 1802674"/>
                  <a:gd name="connsiteX4-73" fmla="*/ 901337 w 1802674"/>
                  <a:gd name="connsiteY4-74" fmla="*/ 1802674 h 1802674"/>
                  <a:gd name="connsiteX5-75" fmla="*/ 0 w 1802674"/>
                  <a:gd name="connsiteY5-76" fmla="*/ 901337 h 180267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802674" h="1802674">
                    <a:moveTo>
                      <a:pt x="0" y="901337"/>
                    </a:moveTo>
                    <a:cubicBezTo>
                      <a:pt x="0" y="403542"/>
                      <a:pt x="403542" y="0"/>
                      <a:pt x="901337" y="0"/>
                    </a:cubicBezTo>
                    <a:cubicBezTo>
                      <a:pt x="1215181" y="47677"/>
                      <a:pt x="1507428" y="67789"/>
                      <a:pt x="1802674" y="0"/>
                    </a:cubicBezTo>
                    <a:cubicBezTo>
                      <a:pt x="1758724" y="298947"/>
                      <a:pt x="1743840" y="532346"/>
                      <a:pt x="1802674" y="901337"/>
                    </a:cubicBezTo>
                    <a:cubicBezTo>
                      <a:pt x="1802674" y="1399132"/>
                      <a:pt x="1399132" y="1802674"/>
                      <a:pt x="901337" y="1802674"/>
                    </a:cubicBezTo>
                    <a:cubicBezTo>
                      <a:pt x="403542" y="1802674"/>
                      <a:pt x="0" y="1399132"/>
                      <a:pt x="0" y="901337"/>
                    </a:cubicBezTo>
                    <a:close/>
                  </a:path>
                </a:pathLst>
              </a:custGeom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1264359" y="4010225"/>
              <a:ext cx="467632" cy="681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Arial" panose="020B0604020202020204"/>
                </a:rPr>
                <a:t>1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165498" y="2847792"/>
            <a:ext cx="20504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Ngôi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nhà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mới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rất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xinh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xắn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nhưng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nhiều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chuột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63500">
                  <a:prstClr val="white">
                    <a:lumMod val="65000"/>
                    <a:alpha val="4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156352" y="844938"/>
            <a:ext cx="1405342" cy="1795328"/>
            <a:chOff x="4172270" y="2194565"/>
            <a:chExt cx="1941146" cy="2650139"/>
          </a:xfrm>
        </p:grpSpPr>
        <p:sp>
          <p:nvSpPr>
            <p:cNvPr id="18" name="任意多边形 17"/>
            <p:cNvSpPr/>
            <p:nvPr/>
          </p:nvSpPr>
          <p:spPr>
            <a:xfrm>
              <a:off x="4480865" y="2194565"/>
              <a:ext cx="1632551" cy="1724297"/>
            </a:xfrm>
            <a:custGeom>
              <a:avLst/>
              <a:gdLst>
                <a:gd name="connsiteX0" fmla="*/ 2129246 w 2129246"/>
                <a:gd name="connsiteY0" fmla="*/ 0 h 1724297"/>
                <a:gd name="connsiteX1" fmla="*/ 1698172 w 2129246"/>
                <a:gd name="connsiteY1" fmla="*/ 979714 h 1724297"/>
                <a:gd name="connsiteX2" fmla="*/ 0 w 2129246"/>
                <a:gd name="connsiteY2" fmla="*/ 1724297 h 172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9246" h="1724297">
                  <a:moveTo>
                    <a:pt x="2129246" y="0"/>
                  </a:moveTo>
                  <a:cubicBezTo>
                    <a:pt x="2091146" y="346165"/>
                    <a:pt x="2053046" y="692331"/>
                    <a:pt x="1698172" y="979714"/>
                  </a:cubicBezTo>
                  <a:cubicBezTo>
                    <a:pt x="1343298" y="1267097"/>
                    <a:pt x="671649" y="1495697"/>
                    <a:pt x="0" y="1724297"/>
                  </a:cubicBezTo>
                </a:path>
              </a:pathLst>
            </a:custGeom>
            <a:noFill/>
            <a:ln w="9525">
              <a:solidFill>
                <a:srgbClr val="F8BD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33" name="泪滴形 24"/>
            <p:cNvSpPr/>
            <p:nvPr/>
          </p:nvSpPr>
          <p:spPr>
            <a:xfrm rot="19163179">
              <a:off x="4172270" y="4007564"/>
              <a:ext cx="792255" cy="837140"/>
            </a:xfrm>
            <a:custGeom>
              <a:avLst/>
              <a:gdLst>
                <a:gd name="connsiteX0" fmla="*/ 0 w 1802674"/>
                <a:gd name="connsiteY0" fmla="*/ 901337 h 1802674"/>
                <a:gd name="connsiteX1" fmla="*/ 901337 w 1802674"/>
                <a:gd name="connsiteY1" fmla="*/ 0 h 1802674"/>
                <a:gd name="connsiteX2" fmla="*/ 1802674 w 1802674"/>
                <a:gd name="connsiteY2" fmla="*/ 0 h 1802674"/>
                <a:gd name="connsiteX3" fmla="*/ 1802674 w 1802674"/>
                <a:gd name="connsiteY3" fmla="*/ 901337 h 1802674"/>
                <a:gd name="connsiteX4" fmla="*/ 901337 w 1802674"/>
                <a:gd name="connsiteY4" fmla="*/ 1802674 h 1802674"/>
                <a:gd name="connsiteX5" fmla="*/ 0 w 1802674"/>
                <a:gd name="connsiteY5" fmla="*/ 901337 h 1802674"/>
                <a:gd name="connsiteX0-1" fmla="*/ 0 w 1802674"/>
                <a:gd name="connsiteY0-2" fmla="*/ 901337 h 1802674"/>
                <a:gd name="connsiteX1-3" fmla="*/ 901337 w 1802674"/>
                <a:gd name="connsiteY1-4" fmla="*/ 0 h 1802674"/>
                <a:gd name="connsiteX2-5" fmla="*/ 1356449 w 1802674"/>
                <a:gd name="connsiteY2-6" fmla="*/ 1405 h 1802674"/>
                <a:gd name="connsiteX3-7" fmla="*/ 1802674 w 1802674"/>
                <a:gd name="connsiteY3-8" fmla="*/ 0 h 1802674"/>
                <a:gd name="connsiteX4-9" fmla="*/ 1802674 w 1802674"/>
                <a:gd name="connsiteY4-10" fmla="*/ 901337 h 1802674"/>
                <a:gd name="connsiteX5-11" fmla="*/ 901337 w 1802674"/>
                <a:gd name="connsiteY5-12" fmla="*/ 1802674 h 1802674"/>
                <a:gd name="connsiteX6" fmla="*/ 0 w 1802674"/>
                <a:gd name="connsiteY6" fmla="*/ 901337 h 1802674"/>
                <a:gd name="connsiteX0-13" fmla="*/ 0 w 1802674"/>
                <a:gd name="connsiteY0-14" fmla="*/ 901337 h 1802674"/>
                <a:gd name="connsiteX1-15" fmla="*/ 901337 w 1802674"/>
                <a:gd name="connsiteY1-16" fmla="*/ 0 h 1802674"/>
                <a:gd name="connsiteX2-17" fmla="*/ 1356449 w 1802674"/>
                <a:gd name="connsiteY2-18" fmla="*/ 1405 h 1802674"/>
                <a:gd name="connsiteX3-19" fmla="*/ 1802674 w 1802674"/>
                <a:gd name="connsiteY3-20" fmla="*/ 0 h 1802674"/>
                <a:gd name="connsiteX4-21" fmla="*/ 1802674 w 1802674"/>
                <a:gd name="connsiteY4-22" fmla="*/ 901337 h 1802674"/>
                <a:gd name="connsiteX5-23" fmla="*/ 901337 w 1802674"/>
                <a:gd name="connsiteY5-24" fmla="*/ 1802674 h 1802674"/>
                <a:gd name="connsiteX6-25" fmla="*/ 0 w 1802674"/>
                <a:gd name="connsiteY6-26" fmla="*/ 901337 h 1802674"/>
                <a:gd name="connsiteX0-27" fmla="*/ 0 w 1802674"/>
                <a:gd name="connsiteY0-28" fmla="*/ 901337 h 1802674"/>
                <a:gd name="connsiteX1-29" fmla="*/ 901337 w 1802674"/>
                <a:gd name="connsiteY1-30" fmla="*/ 0 h 1802674"/>
                <a:gd name="connsiteX2-31" fmla="*/ 1356449 w 1802674"/>
                <a:gd name="connsiteY2-32" fmla="*/ 1405 h 1802674"/>
                <a:gd name="connsiteX3-33" fmla="*/ 1802674 w 1802674"/>
                <a:gd name="connsiteY3-34" fmla="*/ 0 h 1802674"/>
                <a:gd name="connsiteX4-35" fmla="*/ 1802674 w 1802674"/>
                <a:gd name="connsiteY4-36" fmla="*/ 901337 h 1802674"/>
                <a:gd name="connsiteX5-37" fmla="*/ 901337 w 1802674"/>
                <a:gd name="connsiteY5-38" fmla="*/ 1802674 h 1802674"/>
                <a:gd name="connsiteX6-39" fmla="*/ 0 w 1802674"/>
                <a:gd name="connsiteY6-40" fmla="*/ 901337 h 1802674"/>
                <a:gd name="connsiteX0-41" fmla="*/ 0 w 1802674"/>
                <a:gd name="connsiteY0-42" fmla="*/ 901337 h 1802674"/>
                <a:gd name="connsiteX1-43" fmla="*/ 901337 w 1802674"/>
                <a:gd name="connsiteY1-44" fmla="*/ 0 h 1802674"/>
                <a:gd name="connsiteX2-45" fmla="*/ 1802674 w 1802674"/>
                <a:gd name="connsiteY2-46" fmla="*/ 0 h 1802674"/>
                <a:gd name="connsiteX3-47" fmla="*/ 1802674 w 1802674"/>
                <a:gd name="connsiteY3-48" fmla="*/ 901337 h 1802674"/>
                <a:gd name="connsiteX4-49" fmla="*/ 901337 w 1802674"/>
                <a:gd name="connsiteY4-50" fmla="*/ 1802674 h 1802674"/>
                <a:gd name="connsiteX5-51" fmla="*/ 0 w 1802674"/>
                <a:gd name="connsiteY5-52" fmla="*/ 901337 h 1802674"/>
                <a:gd name="connsiteX0-53" fmla="*/ 0 w 1802674"/>
                <a:gd name="connsiteY0-54" fmla="*/ 901337 h 1802674"/>
                <a:gd name="connsiteX1-55" fmla="*/ 901337 w 1802674"/>
                <a:gd name="connsiteY1-56" fmla="*/ 0 h 1802674"/>
                <a:gd name="connsiteX2-57" fmla="*/ 1802674 w 1802674"/>
                <a:gd name="connsiteY2-58" fmla="*/ 0 h 1802674"/>
                <a:gd name="connsiteX3-59" fmla="*/ 1802674 w 1802674"/>
                <a:gd name="connsiteY3-60" fmla="*/ 901337 h 1802674"/>
                <a:gd name="connsiteX4-61" fmla="*/ 901337 w 1802674"/>
                <a:gd name="connsiteY4-62" fmla="*/ 1802674 h 1802674"/>
                <a:gd name="connsiteX5-63" fmla="*/ 0 w 1802674"/>
                <a:gd name="connsiteY5-64" fmla="*/ 901337 h 1802674"/>
                <a:gd name="connsiteX0-65" fmla="*/ 0 w 1802674"/>
                <a:gd name="connsiteY0-66" fmla="*/ 901337 h 1802674"/>
                <a:gd name="connsiteX1-67" fmla="*/ 901337 w 1802674"/>
                <a:gd name="connsiteY1-68" fmla="*/ 0 h 1802674"/>
                <a:gd name="connsiteX2-69" fmla="*/ 1802674 w 1802674"/>
                <a:gd name="connsiteY2-70" fmla="*/ 0 h 1802674"/>
                <a:gd name="connsiteX3-71" fmla="*/ 1802674 w 1802674"/>
                <a:gd name="connsiteY3-72" fmla="*/ 901337 h 1802674"/>
                <a:gd name="connsiteX4-73" fmla="*/ 901337 w 1802674"/>
                <a:gd name="connsiteY4-74" fmla="*/ 1802674 h 1802674"/>
                <a:gd name="connsiteX5-75" fmla="*/ 0 w 1802674"/>
                <a:gd name="connsiteY5-76" fmla="*/ 901337 h 18026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802674" h="1802674">
                  <a:moveTo>
                    <a:pt x="0" y="901337"/>
                  </a:moveTo>
                  <a:cubicBezTo>
                    <a:pt x="0" y="403542"/>
                    <a:pt x="403542" y="0"/>
                    <a:pt x="901337" y="0"/>
                  </a:cubicBezTo>
                  <a:cubicBezTo>
                    <a:pt x="1215181" y="47677"/>
                    <a:pt x="1507428" y="67789"/>
                    <a:pt x="1802674" y="0"/>
                  </a:cubicBezTo>
                  <a:cubicBezTo>
                    <a:pt x="1758724" y="298947"/>
                    <a:pt x="1743840" y="532346"/>
                    <a:pt x="1802674" y="901337"/>
                  </a:cubicBezTo>
                  <a:cubicBezTo>
                    <a:pt x="1802674" y="1399132"/>
                    <a:pt x="1399132" y="1802674"/>
                    <a:pt x="901337" y="1802674"/>
                  </a:cubicBezTo>
                  <a:cubicBezTo>
                    <a:pt x="403542" y="1802674"/>
                    <a:pt x="0" y="1399132"/>
                    <a:pt x="0" y="901337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4281935" y="4000880"/>
              <a:ext cx="467632" cy="681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Arial" panose="020B0604020202020204"/>
                </a:rPr>
                <a:t>2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48" name="矩形 47"/>
          <p:cNvSpPr/>
          <p:nvPr/>
        </p:nvSpPr>
        <p:spPr>
          <a:xfrm>
            <a:off x="2425229" y="2847793"/>
            <a:ext cx="20515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Bà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ngoại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gửi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cho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 3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mẹ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 con 1 con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mèo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mun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63500">
                  <a:prstClr val="white">
                    <a:lumMod val="65000"/>
                    <a:alpha val="4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599815" y="841797"/>
            <a:ext cx="1415463" cy="1829894"/>
            <a:chOff x="6094588" y="2190378"/>
            <a:chExt cx="1955128" cy="2701161"/>
          </a:xfrm>
        </p:grpSpPr>
        <p:sp>
          <p:nvSpPr>
            <p:cNvPr id="22" name="任意多边形 21"/>
            <p:cNvSpPr/>
            <p:nvPr/>
          </p:nvSpPr>
          <p:spPr>
            <a:xfrm flipH="1">
              <a:off x="6094588" y="2190378"/>
              <a:ext cx="1566954" cy="1724297"/>
            </a:xfrm>
            <a:custGeom>
              <a:avLst/>
              <a:gdLst>
                <a:gd name="connsiteX0" fmla="*/ 2129246 w 2129246"/>
                <a:gd name="connsiteY0" fmla="*/ 0 h 1724297"/>
                <a:gd name="connsiteX1" fmla="*/ 1698172 w 2129246"/>
                <a:gd name="connsiteY1" fmla="*/ 979714 h 1724297"/>
                <a:gd name="connsiteX2" fmla="*/ 0 w 2129246"/>
                <a:gd name="connsiteY2" fmla="*/ 1724297 h 172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9246" h="1724297">
                  <a:moveTo>
                    <a:pt x="2129246" y="0"/>
                  </a:moveTo>
                  <a:cubicBezTo>
                    <a:pt x="2091146" y="346165"/>
                    <a:pt x="2053046" y="692331"/>
                    <a:pt x="1698172" y="979714"/>
                  </a:cubicBezTo>
                  <a:cubicBezTo>
                    <a:pt x="1343298" y="1267097"/>
                    <a:pt x="671649" y="1495697"/>
                    <a:pt x="0" y="1724297"/>
                  </a:cubicBezTo>
                </a:path>
              </a:pathLst>
            </a:custGeom>
            <a:noFill/>
            <a:ln w="9525">
              <a:solidFill>
                <a:srgbClr val="42B6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43" name="泪滴形 24"/>
            <p:cNvSpPr/>
            <p:nvPr/>
          </p:nvSpPr>
          <p:spPr>
            <a:xfrm rot="18981064">
              <a:off x="7262773" y="4051230"/>
              <a:ext cx="786943" cy="840309"/>
            </a:xfrm>
            <a:custGeom>
              <a:avLst/>
              <a:gdLst>
                <a:gd name="connsiteX0" fmla="*/ 0 w 1802674"/>
                <a:gd name="connsiteY0" fmla="*/ 901337 h 1802674"/>
                <a:gd name="connsiteX1" fmla="*/ 901337 w 1802674"/>
                <a:gd name="connsiteY1" fmla="*/ 0 h 1802674"/>
                <a:gd name="connsiteX2" fmla="*/ 1802674 w 1802674"/>
                <a:gd name="connsiteY2" fmla="*/ 0 h 1802674"/>
                <a:gd name="connsiteX3" fmla="*/ 1802674 w 1802674"/>
                <a:gd name="connsiteY3" fmla="*/ 901337 h 1802674"/>
                <a:gd name="connsiteX4" fmla="*/ 901337 w 1802674"/>
                <a:gd name="connsiteY4" fmla="*/ 1802674 h 1802674"/>
                <a:gd name="connsiteX5" fmla="*/ 0 w 1802674"/>
                <a:gd name="connsiteY5" fmla="*/ 901337 h 1802674"/>
                <a:gd name="connsiteX0-1" fmla="*/ 0 w 1802674"/>
                <a:gd name="connsiteY0-2" fmla="*/ 901337 h 1802674"/>
                <a:gd name="connsiteX1-3" fmla="*/ 901337 w 1802674"/>
                <a:gd name="connsiteY1-4" fmla="*/ 0 h 1802674"/>
                <a:gd name="connsiteX2-5" fmla="*/ 1356449 w 1802674"/>
                <a:gd name="connsiteY2-6" fmla="*/ 1405 h 1802674"/>
                <a:gd name="connsiteX3-7" fmla="*/ 1802674 w 1802674"/>
                <a:gd name="connsiteY3-8" fmla="*/ 0 h 1802674"/>
                <a:gd name="connsiteX4-9" fmla="*/ 1802674 w 1802674"/>
                <a:gd name="connsiteY4-10" fmla="*/ 901337 h 1802674"/>
                <a:gd name="connsiteX5-11" fmla="*/ 901337 w 1802674"/>
                <a:gd name="connsiteY5-12" fmla="*/ 1802674 h 1802674"/>
                <a:gd name="connsiteX6" fmla="*/ 0 w 1802674"/>
                <a:gd name="connsiteY6" fmla="*/ 901337 h 1802674"/>
                <a:gd name="connsiteX0-13" fmla="*/ 0 w 1802674"/>
                <a:gd name="connsiteY0-14" fmla="*/ 901337 h 1802674"/>
                <a:gd name="connsiteX1-15" fmla="*/ 901337 w 1802674"/>
                <a:gd name="connsiteY1-16" fmla="*/ 0 h 1802674"/>
                <a:gd name="connsiteX2-17" fmla="*/ 1356449 w 1802674"/>
                <a:gd name="connsiteY2-18" fmla="*/ 1405 h 1802674"/>
                <a:gd name="connsiteX3-19" fmla="*/ 1802674 w 1802674"/>
                <a:gd name="connsiteY3-20" fmla="*/ 0 h 1802674"/>
                <a:gd name="connsiteX4-21" fmla="*/ 1802674 w 1802674"/>
                <a:gd name="connsiteY4-22" fmla="*/ 901337 h 1802674"/>
                <a:gd name="connsiteX5-23" fmla="*/ 901337 w 1802674"/>
                <a:gd name="connsiteY5-24" fmla="*/ 1802674 h 1802674"/>
                <a:gd name="connsiteX6-25" fmla="*/ 0 w 1802674"/>
                <a:gd name="connsiteY6-26" fmla="*/ 901337 h 1802674"/>
                <a:gd name="connsiteX0-27" fmla="*/ 0 w 1802674"/>
                <a:gd name="connsiteY0-28" fmla="*/ 901337 h 1802674"/>
                <a:gd name="connsiteX1-29" fmla="*/ 901337 w 1802674"/>
                <a:gd name="connsiteY1-30" fmla="*/ 0 h 1802674"/>
                <a:gd name="connsiteX2-31" fmla="*/ 1356449 w 1802674"/>
                <a:gd name="connsiteY2-32" fmla="*/ 1405 h 1802674"/>
                <a:gd name="connsiteX3-33" fmla="*/ 1802674 w 1802674"/>
                <a:gd name="connsiteY3-34" fmla="*/ 0 h 1802674"/>
                <a:gd name="connsiteX4-35" fmla="*/ 1802674 w 1802674"/>
                <a:gd name="connsiteY4-36" fmla="*/ 901337 h 1802674"/>
                <a:gd name="connsiteX5-37" fmla="*/ 901337 w 1802674"/>
                <a:gd name="connsiteY5-38" fmla="*/ 1802674 h 1802674"/>
                <a:gd name="connsiteX6-39" fmla="*/ 0 w 1802674"/>
                <a:gd name="connsiteY6-40" fmla="*/ 901337 h 1802674"/>
                <a:gd name="connsiteX0-41" fmla="*/ 0 w 1802674"/>
                <a:gd name="connsiteY0-42" fmla="*/ 901337 h 1802674"/>
                <a:gd name="connsiteX1-43" fmla="*/ 901337 w 1802674"/>
                <a:gd name="connsiteY1-44" fmla="*/ 0 h 1802674"/>
                <a:gd name="connsiteX2-45" fmla="*/ 1802674 w 1802674"/>
                <a:gd name="connsiteY2-46" fmla="*/ 0 h 1802674"/>
                <a:gd name="connsiteX3-47" fmla="*/ 1802674 w 1802674"/>
                <a:gd name="connsiteY3-48" fmla="*/ 901337 h 1802674"/>
                <a:gd name="connsiteX4-49" fmla="*/ 901337 w 1802674"/>
                <a:gd name="connsiteY4-50" fmla="*/ 1802674 h 1802674"/>
                <a:gd name="connsiteX5-51" fmla="*/ 0 w 1802674"/>
                <a:gd name="connsiteY5-52" fmla="*/ 901337 h 1802674"/>
                <a:gd name="connsiteX0-53" fmla="*/ 0 w 1802674"/>
                <a:gd name="connsiteY0-54" fmla="*/ 901337 h 1802674"/>
                <a:gd name="connsiteX1-55" fmla="*/ 901337 w 1802674"/>
                <a:gd name="connsiteY1-56" fmla="*/ 0 h 1802674"/>
                <a:gd name="connsiteX2-57" fmla="*/ 1802674 w 1802674"/>
                <a:gd name="connsiteY2-58" fmla="*/ 0 h 1802674"/>
                <a:gd name="connsiteX3-59" fmla="*/ 1802674 w 1802674"/>
                <a:gd name="connsiteY3-60" fmla="*/ 901337 h 1802674"/>
                <a:gd name="connsiteX4-61" fmla="*/ 901337 w 1802674"/>
                <a:gd name="connsiteY4-62" fmla="*/ 1802674 h 1802674"/>
                <a:gd name="connsiteX5-63" fmla="*/ 0 w 1802674"/>
                <a:gd name="connsiteY5-64" fmla="*/ 901337 h 1802674"/>
                <a:gd name="connsiteX0-65" fmla="*/ 0 w 1802674"/>
                <a:gd name="connsiteY0-66" fmla="*/ 901337 h 1802674"/>
                <a:gd name="connsiteX1-67" fmla="*/ 901337 w 1802674"/>
                <a:gd name="connsiteY1-68" fmla="*/ 0 h 1802674"/>
                <a:gd name="connsiteX2-69" fmla="*/ 1802674 w 1802674"/>
                <a:gd name="connsiteY2-70" fmla="*/ 0 h 1802674"/>
                <a:gd name="connsiteX3-71" fmla="*/ 1802674 w 1802674"/>
                <a:gd name="connsiteY3-72" fmla="*/ 901337 h 1802674"/>
                <a:gd name="connsiteX4-73" fmla="*/ 901337 w 1802674"/>
                <a:gd name="connsiteY4-74" fmla="*/ 1802674 h 1802674"/>
                <a:gd name="connsiteX5-75" fmla="*/ 0 w 1802674"/>
                <a:gd name="connsiteY5-76" fmla="*/ 901337 h 18026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802674" h="1802674">
                  <a:moveTo>
                    <a:pt x="0" y="901337"/>
                  </a:moveTo>
                  <a:cubicBezTo>
                    <a:pt x="0" y="403542"/>
                    <a:pt x="403542" y="0"/>
                    <a:pt x="901337" y="0"/>
                  </a:cubicBezTo>
                  <a:cubicBezTo>
                    <a:pt x="1215181" y="47677"/>
                    <a:pt x="1507428" y="67789"/>
                    <a:pt x="1802674" y="0"/>
                  </a:cubicBezTo>
                  <a:cubicBezTo>
                    <a:pt x="1758724" y="298947"/>
                    <a:pt x="1743840" y="532346"/>
                    <a:pt x="1802674" y="901337"/>
                  </a:cubicBezTo>
                  <a:cubicBezTo>
                    <a:pt x="1802674" y="1399132"/>
                    <a:pt x="1399132" y="1802674"/>
                    <a:pt x="901337" y="1802674"/>
                  </a:cubicBezTo>
                  <a:cubicBezTo>
                    <a:pt x="403542" y="1802674"/>
                    <a:pt x="0" y="1399132"/>
                    <a:pt x="0" y="901337"/>
                  </a:cubicBez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7352356" y="4051180"/>
              <a:ext cx="467632" cy="681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Arial" panose="020B0604020202020204"/>
                </a:rPr>
                <a:t>3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50" name="矩形 49"/>
          <p:cNvSpPr/>
          <p:nvPr/>
        </p:nvSpPr>
        <p:spPr>
          <a:xfrm>
            <a:off x="4822671" y="2847793"/>
            <a:ext cx="17591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Ngôi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nhà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nhỏ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đã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thay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đổi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khi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 Mun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63500">
                  <a:prstClr val="white">
                    <a:lumMod val="65000"/>
                    <a:alpha val="4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4619322" y="851594"/>
            <a:ext cx="3533275" cy="1815881"/>
            <a:chOff x="6120596" y="2203441"/>
            <a:chExt cx="4880385" cy="2680478"/>
          </a:xfrm>
        </p:grpSpPr>
        <p:sp>
          <p:nvSpPr>
            <p:cNvPr id="21" name="任意多边形 20"/>
            <p:cNvSpPr/>
            <p:nvPr/>
          </p:nvSpPr>
          <p:spPr>
            <a:xfrm flipH="1">
              <a:off x="6120596" y="2203441"/>
              <a:ext cx="4473381" cy="1672045"/>
            </a:xfrm>
            <a:custGeom>
              <a:avLst/>
              <a:gdLst>
                <a:gd name="connsiteX0" fmla="*/ 4493623 w 4493623"/>
                <a:gd name="connsiteY0" fmla="*/ 0 h 1672045"/>
                <a:gd name="connsiteX1" fmla="*/ 3370218 w 4493623"/>
                <a:gd name="connsiteY1" fmla="*/ 666205 h 1672045"/>
                <a:gd name="connsiteX2" fmla="*/ 613955 w 4493623"/>
                <a:gd name="connsiteY2" fmla="*/ 1214845 h 1672045"/>
                <a:gd name="connsiteX3" fmla="*/ 0 w 4493623"/>
                <a:gd name="connsiteY3" fmla="*/ 1672045 h 1672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3623" h="1672045">
                  <a:moveTo>
                    <a:pt x="4493623" y="0"/>
                  </a:moveTo>
                  <a:cubicBezTo>
                    <a:pt x="4255226" y="231865"/>
                    <a:pt x="4016829" y="463731"/>
                    <a:pt x="3370218" y="666205"/>
                  </a:cubicBezTo>
                  <a:cubicBezTo>
                    <a:pt x="2723607" y="868679"/>
                    <a:pt x="1175658" y="1047205"/>
                    <a:pt x="613955" y="1214845"/>
                  </a:cubicBezTo>
                  <a:cubicBezTo>
                    <a:pt x="52252" y="1382485"/>
                    <a:pt x="26126" y="1527265"/>
                    <a:pt x="0" y="1672045"/>
                  </a:cubicBezTo>
                </a:path>
              </a:pathLst>
            </a:custGeom>
            <a:noFill/>
            <a:ln w="9525">
              <a:solidFill>
                <a:srgbClr val="4D78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38" name="泪滴形 24"/>
            <p:cNvSpPr/>
            <p:nvPr/>
          </p:nvSpPr>
          <p:spPr>
            <a:xfrm rot="18979882">
              <a:off x="10199997" y="4063680"/>
              <a:ext cx="800984" cy="820239"/>
            </a:xfrm>
            <a:custGeom>
              <a:avLst/>
              <a:gdLst>
                <a:gd name="connsiteX0" fmla="*/ 0 w 1802674"/>
                <a:gd name="connsiteY0" fmla="*/ 901337 h 1802674"/>
                <a:gd name="connsiteX1" fmla="*/ 901337 w 1802674"/>
                <a:gd name="connsiteY1" fmla="*/ 0 h 1802674"/>
                <a:gd name="connsiteX2" fmla="*/ 1802674 w 1802674"/>
                <a:gd name="connsiteY2" fmla="*/ 0 h 1802674"/>
                <a:gd name="connsiteX3" fmla="*/ 1802674 w 1802674"/>
                <a:gd name="connsiteY3" fmla="*/ 901337 h 1802674"/>
                <a:gd name="connsiteX4" fmla="*/ 901337 w 1802674"/>
                <a:gd name="connsiteY4" fmla="*/ 1802674 h 1802674"/>
                <a:gd name="connsiteX5" fmla="*/ 0 w 1802674"/>
                <a:gd name="connsiteY5" fmla="*/ 901337 h 1802674"/>
                <a:gd name="connsiteX0-1" fmla="*/ 0 w 1802674"/>
                <a:gd name="connsiteY0-2" fmla="*/ 901337 h 1802674"/>
                <a:gd name="connsiteX1-3" fmla="*/ 901337 w 1802674"/>
                <a:gd name="connsiteY1-4" fmla="*/ 0 h 1802674"/>
                <a:gd name="connsiteX2-5" fmla="*/ 1356449 w 1802674"/>
                <a:gd name="connsiteY2-6" fmla="*/ 1405 h 1802674"/>
                <a:gd name="connsiteX3-7" fmla="*/ 1802674 w 1802674"/>
                <a:gd name="connsiteY3-8" fmla="*/ 0 h 1802674"/>
                <a:gd name="connsiteX4-9" fmla="*/ 1802674 w 1802674"/>
                <a:gd name="connsiteY4-10" fmla="*/ 901337 h 1802674"/>
                <a:gd name="connsiteX5-11" fmla="*/ 901337 w 1802674"/>
                <a:gd name="connsiteY5-12" fmla="*/ 1802674 h 1802674"/>
                <a:gd name="connsiteX6" fmla="*/ 0 w 1802674"/>
                <a:gd name="connsiteY6" fmla="*/ 901337 h 1802674"/>
                <a:gd name="connsiteX0-13" fmla="*/ 0 w 1802674"/>
                <a:gd name="connsiteY0-14" fmla="*/ 901337 h 1802674"/>
                <a:gd name="connsiteX1-15" fmla="*/ 901337 w 1802674"/>
                <a:gd name="connsiteY1-16" fmla="*/ 0 h 1802674"/>
                <a:gd name="connsiteX2-17" fmla="*/ 1356449 w 1802674"/>
                <a:gd name="connsiteY2-18" fmla="*/ 1405 h 1802674"/>
                <a:gd name="connsiteX3-19" fmla="*/ 1802674 w 1802674"/>
                <a:gd name="connsiteY3-20" fmla="*/ 0 h 1802674"/>
                <a:gd name="connsiteX4-21" fmla="*/ 1802674 w 1802674"/>
                <a:gd name="connsiteY4-22" fmla="*/ 901337 h 1802674"/>
                <a:gd name="connsiteX5-23" fmla="*/ 901337 w 1802674"/>
                <a:gd name="connsiteY5-24" fmla="*/ 1802674 h 1802674"/>
                <a:gd name="connsiteX6-25" fmla="*/ 0 w 1802674"/>
                <a:gd name="connsiteY6-26" fmla="*/ 901337 h 1802674"/>
                <a:gd name="connsiteX0-27" fmla="*/ 0 w 1802674"/>
                <a:gd name="connsiteY0-28" fmla="*/ 901337 h 1802674"/>
                <a:gd name="connsiteX1-29" fmla="*/ 901337 w 1802674"/>
                <a:gd name="connsiteY1-30" fmla="*/ 0 h 1802674"/>
                <a:gd name="connsiteX2-31" fmla="*/ 1356449 w 1802674"/>
                <a:gd name="connsiteY2-32" fmla="*/ 1405 h 1802674"/>
                <a:gd name="connsiteX3-33" fmla="*/ 1802674 w 1802674"/>
                <a:gd name="connsiteY3-34" fmla="*/ 0 h 1802674"/>
                <a:gd name="connsiteX4-35" fmla="*/ 1802674 w 1802674"/>
                <a:gd name="connsiteY4-36" fmla="*/ 901337 h 1802674"/>
                <a:gd name="connsiteX5-37" fmla="*/ 901337 w 1802674"/>
                <a:gd name="connsiteY5-38" fmla="*/ 1802674 h 1802674"/>
                <a:gd name="connsiteX6-39" fmla="*/ 0 w 1802674"/>
                <a:gd name="connsiteY6-40" fmla="*/ 901337 h 1802674"/>
                <a:gd name="connsiteX0-41" fmla="*/ 0 w 1802674"/>
                <a:gd name="connsiteY0-42" fmla="*/ 901337 h 1802674"/>
                <a:gd name="connsiteX1-43" fmla="*/ 901337 w 1802674"/>
                <a:gd name="connsiteY1-44" fmla="*/ 0 h 1802674"/>
                <a:gd name="connsiteX2-45" fmla="*/ 1802674 w 1802674"/>
                <a:gd name="connsiteY2-46" fmla="*/ 0 h 1802674"/>
                <a:gd name="connsiteX3-47" fmla="*/ 1802674 w 1802674"/>
                <a:gd name="connsiteY3-48" fmla="*/ 901337 h 1802674"/>
                <a:gd name="connsiteX4-49" fmla="*/ 901337 w 1802674"/>
                <a:gd name="connsiteY4-50" fmla="*/ 1802674 h 1802674"/>
                <a:gd name="connsiteX5-51" fmla="*/ 0 w 1802674"/>
                <a:gd name="connsiteY5-52" fmla="*/ 901337 h 1802674"/>
                <a:gd name="connsiteX0-53" fmla="*/ 0 w 1802674"/>
                <a:gd name="connsiteY0-54" fmla="*/ 901337 h 1802674"/>
                <a:gd name="connsiteX1-55" fmla="*/ 901337 w 1802674"/>
                <a:gd name="connsiteY1-56" fmla="*/ 0 h 1802674"/>
                <a:gd name="connsiteX2-57" fmla="*/ 1802674 w 1802674"/>
                <a:gd name="connsiteY2-58" fmla="*/ 0 h 1802674"/>
                <a:gd name="connsiteX3-59" fmla="*/ 1802674 w 1802674"/>
                <a:gd name="connsiteY3-60" fmla="*/ 901337 h 1802674"/>
                <a:gd name="connsiteX4-61" fmla="*/ 901337 w 1802674"/>
                <a:gd name="connsiteY4-62" fmla="*/ 1802674 h 1802674"/>
                <a:gd name="connsiteX5-63" fmla="*/ 0 w 1802674"/>
                <a:gd name="connsiteY5-64" fmla="*/ 901337 h 1802674"/>
                <a:gd name="connsiteX0-65" fmla="*/ 0 w 1802674"/>
                <a:gd name="connsiteY0-66" fmla="*/ 901337 h 1802674"/>
                <a:gd name="connsiteX1-67" fmla="*/ 901337 w 1802674"/>
                <a:gd name="connsiteY1-68" fmla="*/ 0 h 1802674"/>
                <a:gd name="connsiteX2-69" fmla="*/ 1802674 w 1802674"/>
                <a:gd name="connsiteY2-70" fmla="*/ 0 h 1802674"/>
                <a:gd name="connsiteX3-71" fmla="*/ 1802674 w 1802674"/>
                <a:gd name="connsiteY3-72" fmla="*/ 901337 h 1802674"/>
                <a:gd name="connsiteX4-73" fmla="*/ 901337 w 1802674"/>
                <a:gd name="connsiteY4-74" fmla="*/ 1802674 h 1802674"/>
                <a:gd name="connsiteX5-75" fmla="*/ 0 w 1802674"/>
                <a:gd name="connsiteY5-76" fmla="*/ 901337 h 18026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802674" h="1802674">
                  <a:moveTo>
                    <a:pt x="0" y="901337"/>
                  </a:moveTo>
                  <a:cubicBezTo>
                    <a:pt x="0" y="403542"/>
                    <a:pt x="403542" y="0"/>
                    <a:pt x="901337" y="0"/>
                  </a:cubicBezTo>
                  <a:cubicBezTo>
                    <a:pt x="1215181" y="47677"/>
                    <a:pt x="1507428" y="67789"/>
                    <a:pt x="1802674" y="0"/>
                  </a:cubicBezTo>
                  <a:cubicBezTo>
                    <a:pt x="1758724" y="298947"/>
                    <a:pt x="1743840" y="532346"/>
                    <a:pt x="1802674" y="901337"/>
                  </a:cubicBezTo>
                  <a:cubicBezTo>
                    <a:pt x="1802674" y="1399132"/>
                    <a:pt x="1399132" y="1802674"/>
                    <a:pt x="901337" y="1802674"/>
                  </a:cubicBezTo>
                  <a:cubicBezTo>
                    <a:pt x="403542" y="1802674"/>
                    <a:pt x="0" y="1399132"/>
                    <a:pt x="0" y="901337"/>
                  </a:cubicBezTo>
                  <a:close/>
                </a:path>
              </a:pathLst>
            </a:cu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0296673" y="4069884"/>
              <a:ext cx="467632" cy="681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Arial" panose="020B0604020202020204"/>
                </a:rPr>
                <a:t>4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7087701" y="2856133"/>
            <a:ext cx="17591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buổi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chiều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, Mun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bị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mất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prstClr val="white">
                      <a:lumMod val="65000"/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/>
              </a:rPr>
              <a:t>tích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63500">
                  <a:prstClr val="white">
                    <a:lumMod val="65000"/>
                    <a:alpha val="4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2963001" y="155935"/>
            <a:ext cx="3238613" cy="653494"/>
          </a:xfrm>
          <a:prstGeom prst="roundRect">
            <a:avLst/>
          </a:prstGeom>
          <a:solidFill>
            <a:srgbClr val="E4D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3/ SỰ VIỆC CHÍNH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  <p:bldP spid="50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777" y="0"/>
            <a:ext cx="5143500" cy="5143500"/>
          </a:xfrm>
          <a:prstGeom prst="rect">
            <a:avLst/>
          </a:prstGeom>
        </p:spPr>
      </p:pic>
      <p:sp>
        <p:nvSpPr>
          <p:cNvPr id="5" name="圆角矩形 2"/>
          <p:cNvSpPr/>
          <p:nvPr/>
        </p:nvSpPr>
        <p:spPr>
          <a:xfrm>
            <a:off x="4679683" y="495160"/>
            <a:ext cx="3829901" cy="4350357"/>
          </a:xfrm>
          <a:prstGeom prst="roundRect">
            <a:avLst>
              <a:gd name="adj" fmla="val 5421"/>
            </a:avLst>
          </a:prstGeom>
          <a:gradFill flip="none" rotWithShape="1">
            <a:gsLst>
              <a:gs pos="50000">
                <a:schemeClr val="accent3"/>
              </a:gs>
              <a:gs pos="0">
                <a:schemeClr val="accent3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12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 panose="020B0604020202020204"/>
            </a:endParaRPr>
          </a:p>
        </p:txBody>
      </p:sp>
      <p:sp useBgFill="1">
        <p:nvSpPr>
          <p:cNvPr id="6" name="圆角矩形 17"/>
          <p:cNvSpPr/>
          <p:nvPr/>
        </p:nvSpPr>
        <p:spPr>
          <a:xfrm>
            <a:off x="4879325" y="709967"/>
            <a:ext cx="3430619" cy="3896815"/>
          </a:xfrm>
          <a:prstGeom prst="roundRect">
            <a:avLst>
              <a:gd name="adj" fmla="val 2201"/>
            </a:avLst>
          </a:prstGeom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 panose="020B0604020202020204"/>
            </a:endParaRPr>
          </a:p>
        </p:txBody>
      </p:sp>
      <p:grpSp>
        <p:nvGrpSpPr>
          <p:cNvPr id="7" name="组合 104"/>
          <p:cNvGrpSpPr/>
          <p:nvPr/>
        </p:nvGrpSpPr>
        <p:grpSpPr>
          <a:xfrm>
            <a:off x="5203782" y="300644"/>
            <a:ext cx="2781701" cy="818645"/>
            <a:chOff x="3734206" y="1430045"/>
            <a:chExt cx="2262617" cy="599736"/>
          </a:xfrm>
        </p:grpSpPr>
        <p:grpSp>
          <p:nvGrpSpPr>
            <p:cNvPr id="8" name="组合 83"/>
            <p:cNvGrpSpPr/>
            <p:nvPr/>
          </p:nvGrpSpPr>
          <p:grpSpPr>
            <a:xfrm>
              <a:off x="4244699" y="1430045"/>
              <a:ext cx="220646" cy="599736"/>
              <a:chOff x="4621429" y="1440947"/>
              <a:chExt cx="220646" cy="599736"/>
            </a:xfrm>
          </p:grpSpPr>
          <p:sp>
            <p:nvSpPr>
              <p:cNvPr id="29" name="椭圆 19"/>
              <p:cNvSpPr/>
              <p:nvPr/>
            </p:nvSpPr>
            <p:spPr>
              <a:xfrm flipH="1">
                <a:off x="4621429" y="1820040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0" name="椭圆 20"/>
              <p:cNvSpPr/>
              <p:nvPr/>
            </p:nvSpPr>
            <p:spPr>
              <a:xfrm flipH="1">
                <a:off x="4641492" y="1840097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1" name="圆角矩形 23"/>
              <p:cNvSpPr/>
              <p:nvPr/>
            </p:nvSpPr>
            <p:spPr>
              <a:xfrm flipH="1">
                <a:off x="4759206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2" name="圆角矩形 24"/>
              <p:cNvSpPr/>
              <p:nvPr/>
            </p:nvSpPr>
            <p:spPr>
              <a:xfrm flipH="1">
                <a:off x="4688517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 panose="020B0604020202020204"/>
                </a:endParaRPr>
              </a:p>
            </p:txBody>
          </p:sp>
        </p:grpSp>
        <p:grpSp>
          <p:nvGrpSpPr>
            <p:cNvPr id="9" name="组合 82"/>
            <p:cNvGrpSpPr/>
            <p:nvPr/>
          </p:nvGrpSpPr>
          <p:grpSpPr>
            <a:xfrm>
              <a:off x="3734206" y="1430045"/>
              <a:ext cx="220646" cy="599736"/>
              <a:chOff x="4339321" y="1440947"/>
              <a:chExt cx="220646" cy="599736"/>
            </a:xfrm>
          </p:grpSpPr>
          <p:sp>
            <p:nvSpPr>
              <p:cNvPr id="25" name="椭圆 21"/>
              <p:cNvSpPr/>
              <p:nvPr/>
            </p:nvSpPr>
            <p:spPr>
              <a:xfrm flipH="1">
                <a:off x="4339321" y="1820040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26" name="椭圆 22"/>
              <p:cNvSpPr/>
              <p:nvPr/>
            </p:nvSpPr>
            <p:spPr>
              <a:xfrm flipH="1">
                <a:off x="4359385" y="1840097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27" name="圆角矩形 25"/>
              <p:cNvSpPr/>
              <p:nvPr/>
            </p:nvSpPr>
            <p:spPr>
              <a:xfrm flipH="1">
                <a:off x="4470437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28" name="圆角矩形 26"/>
              <p:cNvSpPr/>
              <p:nvPr/>
            </p:nvSpPr>
            <p:spPr>
              <a:xfrm flipH="1">
                <a:off x="4399747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 panose="020B0604020202020204"/>
                </a:endParaRPr>
              </a:p>
            </p:txBody>
          </p:sp>
        </p:grpSp>
        <p:grpSp>
          <p:nvGrpSpPr>
            <p:cNvPr id="10" name="组合 85"/>
            <p:cNvGrpSpPr/>
            <p:nvPr/>
          </p:nvGrpSpPr>
          <p:grpSpPr>
            <a:xfrm>
              <a:off x="5265685" y="1430045"/>
              <a:ext cx="220646" cy="599736"/>
              <a:chOff x="5670727" y="1440947"/>
              <a:chExt cx="220646" cy="599736"/>
            </a:xfrm>
          </p:grpSpPr>
          <p:sp>
            <p:nvSpPr>
              <p:cNvPr id="21" name="椭圆 28"/>
              <p:cNvSpPr/>
              <p:nvPr/>
            </p:nvSpPr>
            <p:spPr>
              <a:xfrm flipH="1">
                <a:off x="5670727" y="1820040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22" name="椭圆 29"/>
              <p:cNvSpPr/>
              <p:nvPr/>
            </p:nvSpPr>
            <p:spPr>
              <a:xfrm flipH="1">
                <a:off x="5690790" y="1840097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23" name="圆角矩形 32"/>
              <p:cNvSpPr/>
              <p:nvPr/>
            </p:nvSpPr>
            <p:spPr>
              <a:xfrm flipH="1">
                <a:off x="5808504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24" name="圆角矩形 33"/>
              <p:cNvSpPr/>
              <p:nvPr/>
            </p:nvSpPr>
            <p:spPr>
              <a:xfrm flipH="1">
                <a:off x="5737815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 panose="020B0604020202020204"/>
                </a:endParaRPr>
              </a:p>
            </p:txBody>
          </p:sp>
        </p:grpSp>
        <p:grpSp>
          <p:nvGrpSpPr>
            <p:cNvPr id="11" name="组合 84"/>
            <p:cNvGrpSpPr/>
            <p:nvPr/>
          </p:nvGrpSpPr>
          <p:grpSpPr>
            <a:xfrm>
              <a:off x="4755192" y="1430045"/>
              <a:ext cx="220646" cy="599736"/>
              <a:chOff x="5388619" y="1440947"/>
              <a:chExt cx="220646" cy="599736"/>
            </a:xfrm>
          </p:grpSpPr>
          <p:sp>
            <p:nvSpPr>
              <p:cNvPr id="17" name="椭圆 30"/>
              <p:cNvSpPr/>
              <p:nvPr/>
            </p:nvSpPr>
            <p:spPr>
              <a:xfrm flipH="1">
                <a:off x="5388619" y="1820040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8" name="椭圆 31"/>
              <p:cNvSpPr/>
              <p:nvPr/>
            </p:nvSpPr>
            <p:spPr>
              <a:xfrm flipH="1">
                <a:off x="5408683" y="1840097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9" name="圆角矩形 34"/>
              <p:cNvSpPr/>
              <p:nvPr/>
            </p:nvSpPr>
            <p:spPr>
              <a:xfrm flipH="1">
                <a:off x="5519735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20" name="圆角矩形 35"/>
              <p:cNvSpPr/>
              <p:nvPr/>
            </p:nvSpPr>
            <p:spPr>
              <a:xfrm flipH="1">
                <a:off x="5449045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 panose="020B0604020202020204"/>
                </a:endParaRPr>
              </a:p>
            </p:txBody>
          </p:sp>
        </p:grpSp>
        <p:grpSp>
          <p:nvGrpSpPr>
            <p:cNvPr id="12" name="组合 87"/>
            <p:cNvGrpSpPr/>
            <p:nvPr/>
          </p:nvGrpSpPr>
          <p:grpSpPr>
            <a:xfrm>
              <a:off x="5776177" y="1430045"/>
              <a:ext cx="220646" cy="599736"/>
              <a:chOff x="6720025" y="1419143"/>
              <a:chExt cx="220646" cy="599736"/>
            </a:xfrm>
          </p:grpSpPr>
          <p:sp>
            <p:nvSpPr>
              <p:cNvPr id="13" name="椭圆 37"/>
              <p:cNvSpPr/>
              <p:nvPr/>
            </p:nvSpPr>
            <p:spPr>
              <a:xfrm flipH="1">
                <a:off x="6720025" y="1798236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4" name="椭圆 38"/>
              <p:cNvSpPr/>
              <p:nvPr/>
            </p:nvSpPr>
            <p:spPr>
              <a:xfrm flipH="1">
                <a:off x="6740088" y="1818293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5" name="圆角矩形 41"/>
              <p:cNvSpPr/>
              <p:nvPr/>
            </p:nvSpPr>
            <p:spPr>
              <a:xfrm flipH="1">
                <a:off x="6857802" y="1419143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6" name="圆角矩形 42"/>
              <p:cNvSpPr/>
              <p:nvPr/>
            </p:nvSpPr>
            <p:spPr>
              <a:xfrm flipH="1">
                <a:off x="6787113" y="1419143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 panose="020B0604020202020204"/>
                </a:endParaRPr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 flipH="1">
            <a:off x="4919784" y="1239065"/>
            <a:ext cx="33310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4/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Những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ngữ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thể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hiện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cảm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xúc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người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viết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trước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sự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việc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được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kể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buồn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;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khóc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;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chẳng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ai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quên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được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Mun, 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694946" y="1786920"/>
            <a:ext cx="809798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8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8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SG" sz="8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42"/>
          <p:cNvSpPr txBox="1">
            <a:spLocks noGrp="1"/>
          </p:cNvSpPr>
          <p:nvPr>
            <p:ph type="title" idx="8"/>
          </p:nvPr>
        </p:nvSpPr>
        <p:spPr>
          <a:xfrm>
            <a:off x="1608673" y="455559"/>
            <a:ext cx="5822744" cy="4233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</a:t>
            </a:r>
            <a:endParaRPr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8" name="Google Shape;588;p42">
            <a:hlinkClick r:id="rId3"/>
          </p:cNvPr>
          <p:cNvSpPr/>
          <p:nvPr/>
        </p:nvSpPr>
        <p:spPr>
          <a:xfrm>
            <a:off x="0" y="5369559"/>
            <a:ext cx="45719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9" name="Google Shape;589;p42"/>
          <p:cNvSpPr txBox="1">
            <a:spLocks noGrp="1"/>
          </p:cNvSpPr>
          <p:nvPr>
            <p:ph type="title"/>
          </p:nvPr>
        </p:nvSpPr>
        <p:spPr>
          <a:xfrm>
            <a:off x="996931" y="2862878"/>
            <a:ext cx="1936835" cy="16559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rước khi viết</a:t>
            </a:r>
            <a:b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1" name="Google Shape;591;p42"/>
          <p:cNvSpPr txBox="1">
            <a:spLocks noGrp="1"/>
          </p:cNvSpPr>
          <p:nvPr>
            <p:ph type="title" idx="2"/>
          </p:nvPr>
        </p:nvSpPr>
        <p:spPr>
          <a:xfrm>
            <a:off x="3737861" y="2833475"/>
            <a:ext cx="1936835" cy="16559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rong khi viết</a:t>
            </a:r>
            <a:b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5" name="Google Shape;595;p42"/>
          <p:cNvSpPr txBox="1">
            <a:spLocks noGrp="1"/>
          </p:cNvSpPr>
          <p:nvPr>
            <p:ph type="title" idx="6"/>
          </p:nvPr>
        </p:nvSpPr>
        <p:spPr>
          <a:xfrm>
            <a:off x="6478791" y="2613679"/>
            <a:ext cx="2263865" cy="12113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khi viết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59001" y="1959185"/>
            <a:ext cx="1012697" cy="785569"/>
            <a:chOff x="1459001" y="1959185"/>
            <a:chExt cx="1039612" cy="1062774"/>
          </a:xfrm>
        </p:grpSpPr>
        <p:sp>
          <p:nvSpPr>
            <p:cNvPr id="597" name="Google Shape;597;p42"/>
            <p:cNvSpPr/>
            <p:nvPr/>
          </p:nvSpPr>
          <p:spPr>
            <a:xfrm>
              <a:off x="1459001" y="1959185"/>
              <a:ext cx="1039612" cy="10627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7" name="Google Shape;742;p44"/>
            <p:cNvGrpSpPr/>
            <p:nvPr/>
          </p:nvGrpSpPr>
          <p:grpSpPr>
            <a:xfrm>
              <a:off x="1707943" y="2180575"/>
              <a:ext cx="484420" cy="639275"/>
              <a:chOff x="3548645" y="3534435"/>
              <a:chExt cx="376432" cy="512564"/>
            </a:xfrm>
          </p:grpSpPr>
          <p:sp>
            <p:nvSpPr>
              <p:cNvPr id="78" name="Google Shape;743;p44"/>
              <p:cNvSpPr/>
              <p:nvPr/>
            </p:nvSpPr>
            <p:spPr>
              <a:xfrm>
                <a:off x="3702911" y="3998935"/>
                <a:ext cx="64085" cy="47728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2416" extrusionOk="0">
                    <a:moveTo>
                      <a:pt x="405" y="0"/>
                    </a:moveTo>
                    <a:cubicBezTo>
                      <a:pt x="182" y="0"/>
                      <a:pt x="0" y="182"/>
                      <a:pt x="0" y="405"/>
                    </a:cubicBezTo>
                    <a:lnTo>
                      <a:pt x="0" y="811"/>
                    </a:lnTo>
                    <a:cubicBezTo>
                      <a:pt x="8" y="1700"/>
                      <a:pt x="732" y="2416"/>
                      <a:pt x="1622" y="2416"/>
                    </a:cubicBezTo>
                    <a:cubicBezTo>
                      <a:pt x="2511" y="2416"/>
                      <a:pt x="3233" y="1700"/>
                      <a:pt x="3243" y="811"/>
                    </a:cubicBezTo>
                    <a:lnTo>
                      <a:pt x="3243" y="405"/>
                    </a:lnTo>
                    <a:cubicBezTo>
                      <a:pt x="3243" y="182"/>
                      <a:pt x="3062" y="0"/>
                      <a:pt x="28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Google Shape;744;p44"/>
              <p:cNvSpPr/>
              <p:nvPr/>
            </p:nvSpPr>
            <p:spPr>
              <a:xfrm>
                <a:off x="3702911" y="3998935"/>
                <a:ext cx="32043" cy="48064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2433" extrusionOk="0">
                    <a:moveTo>
                      <a:pt x="405" y="0"/>
                    </a:moveTo>
                    <a:cubicBezTo>
                      <a:pt x="182" y="0"/>
                      <a:pt x="0" y="182"/>
                      <a:pt x="0" y="405"/>
                    </a:cubicBezTo>
                    <a:lnTo>
                      <a:pt x="0" y="811"/>
                    </a:lnTo>
                    <a:cubicBezTo>
                      <a:pt x="1" y="1706"/>
                      <a:pt x="726" y="2431"/>
                      <a:pt x="1622" y="2432"/>
                    </a:cubicBezTo>
                    <a:lnTo>
                      <a:pt x="1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Google Shape;745;p44"/>
              <p:cNvSpPr/>
              <p:nvPr/>
            </p:nvSpPr>
            <p:spPr>
              <a:xfrm>
                <a:off x="3548645" y="3534435"/>
                <a:ext cx="376432" cy="480560"/>
              </a:xfrm>
              <a:custGeom>
                <a:avLst/>
                <a:gdLst/>
                <a:ahLst/>
                <a:cxnLst/>
                <a:rect l="l" t="t" r="r" b="b"/>
                <a:pathLst>
                  <a:path w="19055" h="24326" extrusionOk="0">
                    <a:moveTo>
                      <a:pt x="9441" y="0"/>
                    </a:moveTo>
                    <a:cubicBezTo>
                      <a:pt x="9240" y="0"/>
                      <a:pt x="9038" y="6"/>
                      <a:pt x="8835" y="19"/>
                    </a:cubicBezTo>
                    <a:cubicBezTo>
                      <a:pt x="4091" y="313"/>
                      <a:pt x="258" y="4272"/>
                      <a:pt x="111" y="9028"/>
                    </a:cubicBezTo>
                    <a:cubicBezTo>
                      <a:pt x="1" y="12552"/>
                      <a:pt x="1853" y="15798"/>
                      <a:pt x="4942" y="17497"/>
                    </a:cubicBezTo>
                    <a:cubicBezTo>
                      <a:pt x="5713" y="17923"/>
                      <a:pt x="6190" y="18735"/>
                      <a:pt x="6187" y="19617"/>
                    </a:cubicBezTo>
                    <a:lnTo>
                      <a:pt x="6187" y="22704"/>
                    </a:lnTo>
                    <a:cubicBezTo>
                      <a:pt x="6187" y="23599"/>
                      <a:pt x="6914" y="24324"/>
                      <a:pt x="7809" y="24325"/>
                    </a:cubicBezTo>
                    <a:lnTo>
                      <a:pt x="11052" y="24325"/>
                    </a:lnTo>
                    <a:cubicBezTo>
                      <a:pt x="11948" y="24324"/>
                      <a:pt x="12673" y="23597"/>
                      <a:pt x="12674" y="22704"/>
                    </a:cubicBezTo>
                    <a:lnTo>
                      <a:pt x="12674" y="19617"/>
                    </a:lnTo>
                    <a:cubicBezTo>
                      <a:pt x="12674" y="18733"/>
                      <a:pt x="13154" y="17918"/>
                      <a:pt x="13928" y="17491"/>
                    </a:cubicBezTo>
                    <a:cubicBezTo>
                      <a:pt x="16542" y="16052"/>
                      <a:pt x="18309" y="13450"/>
                      <a:pt x="18682" y="10489"/>
                    </a:cubicBezTo>
                    <a:cubicBezTo>
                      <a:pt x="19055" y="7530"/>
                      <a:pt x="17989" y="4570"/>
                      <a:pt x="15814" y="2528"/>
                    </a:cubicBezTo>
                    <a:cubicBezTo>
                      <a:pt x="14067" y="886"/>
                      <a:pt x="11821" y="0"/>
                      <a:pt x="9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Google Shape;746;p44"/>
              <p:cNvSpPr/>
              <p:nvPr/>
            </p:nvSpPr>
            <p:spPr>
              <a:xfrm>
                <a:off x="3606803" y="3590500"/>
                <a:ext cx="256301" cy="256282"/>
              </a:xfrm>
              <a:custGeom>
                <a:avLst/>
                <a:gdLst/>
                <a:ahLst/>
                <a:cxnLst/>
                <a:rect l="l" t="t" r="r" b="b"/>
                <a:pathLst>
                  <a:path w="12974" h="12973" extrusionOk="0">
                    <a:moveTo>
                      <a:pt x="6487" y="1"/>
                    </a:moveTo>
                    <a:cubicBezTo>
                      <a:pt x="2903" y="1"/>
                      <a:pt x="0" y="2903"/>
                      <a:pt x="0" y="6486"/>
                    </a:cubicBezTo>
                    <a:cubicBezTo>
                      <a:pt x="0" y="10070"/>
                      <a:pt x="2903" y="12972"/>
                      <a:pt x="6487" y="12972"/>
                    </a:cubicBezTo>
                    <a:cubicBezTo>
                      <a:pt x="10069" y="12972"/>
                      <a:pt x="12973" y="10068"/>
                      <a:pt x="12973" y="6486"/>
                    </a:cubicBezTo>
                    <a:cubicBezTo>
                      <a:pt x="12973" y="2903"/>
                      <a:pt x="10069" y="1"/>
                      <a:pt x="64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Google Shape;747;p44"/>
              <p:cNvSpPr/>
              <p:nvPr/>
            </p:nvSpPr>
            <p:spPr>
              <a:xfrm>
                <a:off x="3670869" y="3734672"/>
                <a:ext cx="128151" cy="32023"/>
              </a:xfrm>
              <a:custGeom>
                <a:avLst/>
                <a:gdLst/>
                <a:ahLst/>
                <a:cxnLst/>
                <a:rect l="l" t="t" r="r" b="b"/>
                <a:pathLst>
                  <a:path w="6487" h="1621" extrusionOk="0">
                    <a:moveTo>
                      <a:pt x="406" y="0"/>
                    </a:moveTo>
                    <a:cubicBezTo>
                      <a:pt x="182" y="0"/>
                      <a:pt x="0" y="180"/>
                      <a:pt x="0" y="405"/>
                    </a:cubicBezTo>
                    <a:cubicBezTo>
                      <a:pt x="0" y="629"/>
                      <a:pt x="182" y="809"/>
                      <a:pt x="406" y="811"/>
                    </a:cubicBezTo>
                    <a:cubicBezTo>
                      <a:pt x="563" y="811"/>
                      <a:pt x="634" y="876"/>
                      <a:pt x="810" y="1077"/>
                    </a:cubicBezTo>
                    <a:cubicBezTo>
                      <a:pt x="998" y="1294"/>
                      <a:pt x="1284" y="1620"/>
                      <a:pt x="1823" y="1620"/>
                    </a:cubicBezTo>
                    <a:cubicBezTo>
                      <a:pt x="2362" y="1620"/>
                      <a:pt x="2648" y="1294"/>
                      <a:pt x="2838" y="1077"/>
                    </a:cubicBezTo>
                    <a:cubicBezTo>
                      <a:pt x="3014" y="876"/>
                      <a:pt x="3085" y="811"/>
                      <a:pt x="3241" y="811"/>
                    </a:cubicBezTo>
                    <a:cubicBezTo>
                      <a:pt x="3399" y="811"/>
                      <a:pt x="3469" y="876"/>
                      <a:pt x="3646" y="1077"/>
                    </a:cubicBezTo>
                    <a:cubicBezTo>
                      <a:pt x="3848" y="1306"/>
                      <a:pt x="4122" y="1620"/>
                      <a:pt x="4661" y="1620"/>
                    </a:cubicBezTo>
                    <a:lnTo>
                      <a:pt x="4663" y="1620"/>
                    </a:lnTo>
                    <a:cubicBezTo>
                      <a:pt x="5202" y="1620"/>
                      <a:pt x="5487" y="1294"/>
                      <a:pt x="5678" y="1077"/>
                    </a:cubicBezTo>
                    <a:cubicBezTo>
                      <a:pt x="5853" y="876"/>
                      <a:pt x="5924" y="811"/>
                      <a:pt x="6082" y="811"/>
                    </a:cubicBezTo>
                    <a:cubicBezTo>
                      <a:pt x="6305" y="809"/>
                      <a:pt x="6487" y="629"/>
                      <a:pt x="6487" y="405"/>
                    </a:cubicBezTo>
                    <a:cubicBezTo>
                      <a:pt x="6487" y="180"/>
                      <a:pt x="6305" y="0"/>
                      <a:pt x="6082" y="0"/>
                    </a:cubicBezTo>
                    <a:cubicBezTo>
                      <a:pt x="5542" y="0"/>
                      <a:pt x="5257" y="327"/>
                      <a:pt x="5067" y="543"/>
                    </a:cubicBezTo>
                    <a:cubicBezTo>
                      <a:pt x="4891" y="745"/>
                      <a:pt x="4819" y="811"/>
                      <a:pt x="4663" y="811"/>
                    </a:cubicBezTo>
                    <a:cubicBezTo>
                      <a:pt x="4505" y="811"/>
                      <a:pt x="4435" y="745"/>
                      <a:pt x="4257" y="543"/>
                    </a:cubicBezTo>
                    <a:cubicBezTo>
                      <a:pt x="4057" y="314"/>
                      <a:pt x="3781" y="0"/>
                      <a:pt x="3242" y="0"/>
                    </a:cubicBezTo>
                    <a:cubicBezTo>
                      <a:pt x="2703" y="0"/>
                      <a:pt x="2417" y="327"/>
                      <a:pt x="2229" y="543"/>
                    </a:cubicBezTo>
                    <a:cubicBezTo>
                      <a:pt x="2051" y="745"/>
                      <a:pt x="1981" y="811"/>
                      <a:pt x="1823" y="811"/>
                    </a:cubicBezTo>
                    <a:cubicBezTo>
                      <a:pt x="1667" y="811"/>
                      <a:pt x="1597" y="745"/>
                      <a:pt x="1421" y="543"/>
                    </a:cubicBezTo>
                    <a:cubicBezTo>
                      <a:pt x="1231" y="327"/>
                      <a:pt x="945" y="0"/>
                      <a:pt x="4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Google Shape;748;p44"/>
              <p:cNvSpPr/>
              <p:nvPr/>
            </p:nvSpPr>
            <p:spPr>
              <a:xfrm>
                <a:off x="3662117" y="3718632"/>
                <a:ext cx="57606" cy="200217"/>
              </a:xfrm>
              <a:custGeom>
                <a:avLst/>
                <a:gdLst/>
                <a:ahLst/>
                <a:cxnLst/>
                <a:rect l="l" t="t" r="r" b="b"/>
                <a:pathLst>
                  <a:path w="2916" h="10135" extrusionOk="0">
                    <a:moveTo>
                      <a:pt x="443" y="0"/>
                    </a:moveTo>
                    <a:cubicBezTo>
                      <a:pt x="414" y="0"/>
                      <a:pt x="385" y="3"/>
                      <a:pt x="356" y="10"/>
                    </a:cubicBezTo>
                    <a:cubicBezTo>
                      <a:pt x="138" y="58"/>
                      <a:pt x="0" y="273"/>
                      <a:pt x="46" y="492"/>
                    </a:cubicBezTo>
                    <a:lnTo>
                      <a:pt x="2073" y="9817"/>
                    </a:lnTo>
                    <a:cubicBezTo>
                      <a:pt x="2114" y="10003"/>
                      <a:pt x="2279" y="10135"/>
                      <a:pt x="2470" y="10135"/>
                    </a:cubicBezTo>
                    <a:cubicBezTo>
                      <a:pt x="2500" y="10135"/>
                      <a:pt x="2530" y="10132"/>
                      <a:pt x="2558" y="10127"/>
                    </a:cubicBezTo>
                    <a:cubicBezTo>
                      <a:pt x="2776" y="10079"/>
                      <a:pt x="2915" y="9863"/>
                      <a:pt x="2867" y="9644"/>
                    </a:cubicBezTo>
                    <a:lnTo>
                      <a:pt x="839" y="319"/>
                    </a:lnTo>
                    <a:cubicBezTo>
                      <a:pt x="797" y="130"/>
                      <a:pt x="630" y="0"/>
                      <a:pt x="4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Google Shape;749;p44"/>
              <p:cNvSpPr/>
              <p:nvPr/>
            </p:nvSpPr>
            <p:spPr>
              <a:xfrm>
                <a:off x="3750205" y="3718631"/>
                <a:ext cx="57586" cy="200217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10135" extrusionOk="0">
                    <a:moveTo>
                      <a:pt x="2470" y="0"/>
                    </a:moveTo>
                    <a:cubicBezTo>
                      <a:pt x="2283" y="0"/>
                      <a:pt x="2115" y="130"/>
                      <a:pt x="2074" y="319"/>
                    </a:cubicBezTo>
                    <a:lnTo>
                      <a:pt x="47" y="9644"/>
                    </a:lnTo>
                    <a:cubicBezTo>
                      <a:pt x="0" y="9863"/>
                      <a:pt x="138" y="10079"/>
                      <a:pt x="358" y="10127"/>
                    </a:cubicBezTo>
                    <a:cubicBezTo>
                      <a:pt x="386" y="10132"/>
                      <a:pt x="414" y="10135"/>
                      <a:pt x="444" y="10135"/>
                    </a:cubicBezTo>
                    <a:cubicBezTo>
                      <a:pt x="634" y="10135"/>
                      <a:pt x="799" y="10003"/>
                      <a:pt x="839" y="9817"/>
                    </a:cubicBezTo>
                    <a:lnTo>
                      <a:pt x="2866" y="492"/>
                    </a:lnTo>
                    <a:cubicBezTo>
                      <a:pt x="2914" y="273"/>
                      <a:pt x="2775" y="58"/>
                      <a:pt x="2557" y="10"/>
                    </a:cubicBezTo>
                    <a:cubicBezTo>
                      <a:pt x="2528" y="3"/>
                      <a:pt x="2498" y="0"/>
                      <a:pt x="24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Google Shape;750;p44"/>
              <p:cNvSpPr/>
              <p:nvPr/>
            </p:nvSpPr>
            <p:spPr>
              <a:xfrm>
                <a:off x="3669486" y="3910847"/>
                <a:ext cx="130936" cy="104148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5272" extrusionOk="0">
                    <a:moveTo>
                      <a:pt x="0" y="1"/>
                    </a:moveTo>
                    <a:cubicBezTo>
                      <a:pt x="45" y="184"/>
                      <a:pt x="69" y="373"/>
                      <a:pt x="70" y="563"/>
                    </a:cubicBezTo>
                    <a:lnTo>
                      <a:pt x="70" y="3648"/>
                    </a:lnTo>
                    <a:cubicBezTo>
                      <a:pt x="70" y="4543"/>
                      <a:pt x="797" y="5270"/>
                      <a:pt x="1692" y="5271"/>
                    </a:cubicBezTo>
                    <a:lnTo>
                      <a:pt x="4935" y="5271"/>
                    </a:lnTo>
                    <a:cubicBezTo>
                      <a:pt x="5831" y="5270"/>
                      <a:pt x="6556" y="4543"/>
                      <a:pt x="6557" y="3648"/>
                    </a:cubicBezTo>
                    <a:lnTo>
                      <a:pt x="6557" y="563"/>
                    </a:lnTo>
                    <a:cubicBezTo>
                      <a:pt x="6558" y="373"/>
                      <a:pt x="6582" y="184"/>
                      <a:pt x="6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Google Shape;751;p44"/>
              <p:cNvSpPr/>
              <p:nvPr/>
            </p:nvSpPr>
            <p:spPr>
              <a:xfrm>
                <a:off x="3669486" y="3910847"/>
                <a:ext cx="65468" cy="104148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5272" extrusionOk="0">
                    <a:moveTo>
                      <a:pt x="0" y="1"/>
                    </a:moveTo>
                    <a:cubicBezTo>
                      <a:pt x="45" y="184"/>
                      <a:pt x="69" y="373"/>
                      <a:pt x="70" y="563"/>
                    </a:cubicBezTo>
                    <a:lnTo>
                      <a:pt x="70" y="3648"/>
                    </a:lnTo>
                    <a:cubicBezTo>
                      <a:pt x="70" y="4543"/>
                      <a:pt x="797" y="5270"/>
                      <a:pt x="1692" y="5271"/>
                    </a:cubicBezTo>
                    <a:lnTo>
                      <a:pt x="3314" y="5271"/>
                    </a:lnTo>
                    <a:lnTo>
                      <a:pt x="331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Google Shape;752;p44"/>
              <p:cNvSpPr/>
              <p:nvPr/>
            </p:nvSpPr>
            <p:spPr>
              <a:xfrm>
                <a:off x="3734915" y="3934849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1"/>
                    </a:moveTo>
                    <a:lnTo>
                      <a:pt x="0" y="812"/>
                    </a:lnTo>
                    <a:lnTo>
                      <a:pt x="3244" y="812"/>
                    </a:lnTo>
                    <a:lnTo>
                      <a:pt x="32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Google Shape;753;p44"/>
              <p:cNvSpPr/>
              <p:nvPr/>
            </p:nvSpPr>
            <p:spPr>
              <a:xfrm>
                <a:off x="3734934" y="3966892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1" y="0"/>
                    </a:moveTo>
                    <a:lnTo>
                      <a:pt x="1" y="811"/>
                    </a:lnTo>
                    <a:lnTo>
                      <a:pt x="3244" y="811"/>
                    </a:lnTo>
                    <a:lnTo>
                      <a:pt x="32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Google Shape;754;p44"/>
              <p:cNvSpPr/>
              <p:nvPr/>
            </p:nvSpPr>
            <p:spPr>
              <a:xfrm>
                <a:off x="3670869" y="3934849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1"/>
                    </a:moveTo>
                    <a:lnTo>
                      <a:pt x="0" y="812"/>
                    </a:lnTo>
                    <a:lnTo>
                      <a:pt x="3244" y="812"/>
                    </a:lnTo>
                    <a:lnTo>
                      <a:pt x="32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Google Shape;755;p44"/>
              <p:cNvSpPr/>
              <p:nvPr/>
            </p:nvSpPr>
            <p:spPr>
              <a:xfrm>
                <a:off x="3670869" y="3966892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0"/>
                    </a:moveTo>
                    <a:lnTo>
                      <a:pt x="0" y="811"/>
                    </a:lnTo>
                    <a:lnTo>
                      <a:pt x="3244" y="811"/>
                    </a:lnTo>
                    <a:lnTo>
                      <a:pt x="32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4200870" y="1959185"/>
            <a:ext cx="1012697" cy="785569"/>
            <a:chOff x="4200870" y="1959185"/>
            <a:chExt cx="1039612" cy="1062774"/>
          </a:xfrm>
        </p:grpSpPr>
        <p:sp>
          <p:nvSpPr>
            <p:cNvPr id="598" name="Google Shape;598;p42"/>
            <p:cNvSpPr/>
            <p:nvPr/>
          </p:nvSpPr>
          <p:spPr>
            <a:xfrm>
              <a:off x="4200870" y="1959185"/>
              <a:ext cx="1039612" cy="10627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8145" y="2082268"/>
              <a:ext cx="883135" cy="74816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889076" y="1959185"/>
            <a:ext cx="1012697" cy="785569"/>
            <a:chOff x="6889076" y="1959185"/>
            <a:chExt cx="1039612" cy="1062774"/>
          </a:xfrm>
        </p:grpSpPr>
        <p:sp>
          <p:nvSpPr>
            <p:cNvPr id="600" name="Google Shape;600;p42"/>
            <p:cNvSpPr/>
            <p:nvPr/>
          </p:nvSpPr>
          <p:spPr>
            <a:xfrm>
              <a:off x="6889076" y="1959185"/>
              <a:ext cx="1039612" cy="10627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8" name="Picture 4" descr="Red Circle Png, Transparent White Check Mark, HD Png Download (#5096340),  PNG Images on PngAre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02" b="97235" l="814" r="95814">
                          <a14:foregroundMark x1="88837" y1="7834" x2="37093" y2="74654"/>
                          <a14:foregroundMark x1="37093" y1="74654" x2="27558" y2="60829"/>
                          <a14:foregroundMark x1="27558" y1="60829" x2="26860" y2="53341"/>
                          <a14:foregroundMark x1="93023" y1="8525" x2="75814" y2="17166"/>
                          <a14:foregroundMark x1="75814" y1="17166" x2="29419" y2="72811"/>
                          <a14:foregroundMark x1="29419" y1="72811" x2="31279" y2="59562"/>
                          <a14:foregroundMark x1="31279" y1="59562" x2="39186" y2="82488"/>
                          <a14:foregroundMark x1="39186" y1="82488" x2="46047" y2="75000"/>
                          <a14:foregroundMark x1="46047" y1="75000" x2="40698" y2="67166"/>
                          <a14:foregroundMark x1="36163" y1="54839" x2="26744" y2="51728"/>
                          <a14:foregroundMark x1="26744" y1="51728" x2="30349" y2="77995"/>
                          <a14:foregroundMark x1="95814" y1="3917" x2="81047" y2="9332"/>
                          <a14:foregroundMark x1="81047" y1="9332" x2="76860" y2="18548"/>
                          <a14:foregroundMark x1="65930" y1="13018" x2="38953" y2="10829"/>
                          <a14:foregroundMark x1="38953" y1="10829" x2="26395" y2="15438"/>
                          <a14:foregroundMark x1="26395" y1="15438" x2="6279" y2="39055"/>
                          <a14:foregroundMark x1="6279" y1="39055" x2="5930" y2="68894"/>
                          <a14:foregroundMark x1="29302" y1="92972" x2="50698" y2="94470"/>
                          <a14:foregroundMark x1="50698" y1="94470" x2="62326" y2="93548"/>
                          <a14:foregroundMark x1="62326" y1="93548" x2="72674" y2="89977"/>
                          <a14:foregroundMark x1="72674" y1="89977" x2="88140" y2="75576"/>
                          <a14:foregroundMark x1="88140" y1="75576" x2="93488" y2="62903"/>
                          <a14:foregroundMark x1="93488" y1="62903" x2="86860" y2="28571"/>
                          <a14:foregroundMark x1="78023" y1="40899" x2="69302" y2="72811"/>
                          <a14:foregroundMark x1="58605" y1="25922" x2="36977" y2="26037"/>
                          <a14:foregroundMark x1="36977" y1="26037" x2="22907" y2="46429"/>
                          <a14:foregroundMark x1="22907" y1="46429" x2="56163" y2="29378"/>
                          <a14:foregroundMark x1="56163" y1="29378" x2="55233" y2="18203"/>
                          <a14:foregroundMark x1="46860" y1="19470" x2="30349" y2="21889"/>
                          <a14:foregroundMark x1="30349" y1="21889" x2="13605" y2="47005"/>
                          <a14:foregroundMark x1="13605" y1="47005" x2="30349" y2="49078"/>
                          <a14:foregroundMark x1="30349" y1="49078" x2="37674" y2="20853"/>
                          <a14:foregroundMark x1="37674" y1="20853" x2="36744" y2="18203"/>
                          <a14:foregroundMark x1="62907" y1="16705" x2="48837" y2="15207"/>
                          <a14:foregroundMark x1="48837" y1="15207" x2="29302" y2="18548"/>
                          <a14:foregroundMark x1="29302" y1="18548" x2="15465" y2="34562"/>
                          <a14:foregroundMark x1="15465" y1="34562" x2="10116" y2="56221"/>
                          <a14:foregroundMark x1="10116" y1="56221" x2="15581" y2="66820"/>
                          <a14:foregroundMark x1="15581" y1="66820" x2="21047" y2="68894"/>
                          <a14:foregroundMark x1="465" y1="45161" x2="4535" y2="55069"/>
                          <a14:foregroundMark x1="4535" y1="55069" x2="4535" y2="56797"/>
                          <a14:foregroundMark x1="1395" y1="47005" x2="814" y2="57834"/>
                          <a14:foregroundMark x1="42558" y1="98848" x2="56279" y2="97235"/>
                          <a14:foregroundMark x1="56279" y1="97235" x2="56744" y2="97235"/>
                          <a14:foregroundMark x1="39535" y1="45161" x2="64302" y2="17281"/>
                          <a14:foregroundMark x1="64302" y1="17281" x2="71512" y2="16244"/>
                          <a14:foregroundMark x1="81744" y1="37442" x2="84070" y2="55645"/>
                          <a14:foregroundMark x1="84070" y1="55645" x2="56744" y2="87673"/>
                          <a14:foregroundMark x1="56744" y1="87673" x2="31744" y2="85484"/>
                          <a14:foregroundMark x1="31744" y1="85484" x2="23953" y2="74654"/>
                          <a14:foregroundMark x1="23953" y1="74654" x2="22674" y2="66129"/>
                          <a14:foregroundMark x1="54884" y1="33756" x2="39070" y2="52419"/>
                          <a14:foregroundMark x1="39070" y1="52419" x2="32791" y2="46659"/>
                          <a14:foregroundMark x1="78372" y1="32604" x2="85233" y2="42396"/>
                          <a14:foregroundMark x1="85233" y1="42396" x2="85349" y2="60945"/>
                          <a14:foregroundMark x1="85349" y1="60945" x2="67907" y2="81797"/>
                          <a14:foregroundMark x1="67907" y1="81797" x2="50349" y2="88710"/>
                          <a14:foregroundMark x1="50349" y1="88710" x2="36163" y2="85599"/>
                          <a14:foregroundMark x1="36163" y1="85599" x2="20465" y2="74539"/>
                          <a14:foregroundMark x1="20465" y1="74539" x2="15000" y2="63940"/>
                          <a14:foregroundMark x1="84070" y1="31336" x2="50581" y2="76498"/>
                          <a14:foregroundMark x1="50581" y1="76498" x2="69535" y2="56221"/>
                          <a14:foregroundMark x1="69535" y1="56221" x2="69302" y2="45737"/>
                          <a14:foregroundMark x1="72791" y1="12788" x2="69302" y2="17166"/>
                          <a14:foregroundMark x1="84186" y1="23502" x2="80698" y2="29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3722" y="2201788"/>
              <a:ext cx="622828" cy="628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" grpId="0"/>
      <p:bldP spid="591" grpId="0"/>
      <p:bldP spid="59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2">
            <a:hlinkClick r:id="rId3"/>
          </p:cNvPr>
          <p:cNvSpPr/>
          <p:nvPr/>
        </p:nvSpPr>
        <p:spPr>
          <a:xfrm>
            <a:off x="-685800" y="4531359"/>
            <a:ext cx="45719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9" name="Google Shape;589;p42"/>
          <p:cNvSpPr txBox="1">
            <a:spLocks noGrp="1"/>
          </p:cNvSpPr>
          <p:nvPr>
            <p:ph type="title"/>
          </p:nvPr>
        </p:nvSpPr>
        <p:spPr>
          <a:xfrm>
            <a:off x="171846" y="1901721"/>
            <a:ext cx="1988312" cy="16277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rước khi viết</a:t>
            </a:r>
            <a:endParaRPr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6196" y="1120985"/>
            <a:ext cx="1039612" cy="1062774"/>
            <a:chOff x="1459001" y="1959185"/>
            <a:chExt cx="1039612" cy="1062774"/>
          </a:xfrm>
        </p:grpSpPr>
        <p:sp>
          <p:nvSpPr>
            <p:cNvPr id="597" name="Google Shape;597;p42"/>
            <p:cNvSpPr/>
            <p:nvPr/>
          </p:nvSpPr>
          <p:spPr>
            <a:xfrm>
              <a:off x="1459001" y="1959185"/>
              <a:ext cx="1039612" cy="10627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7" name="Google Shape;742;p44"/>
            <p:cNvGrpSpPr/>
            <p:nvPr/>
          </p:nvGrpSpPr>
          <p:grpSpPr>
            <a:xfrm>
              <a:off x="1707943" y="2180575"/>
              <a:ext cx="484420" cy="639275"/>
              <a:chOff x="3548645" y="3534435"/>
              <a:chExt cx="376432" cy="512564"/>
            </a:xfrm>
          </p:grpSpPr>
          <p:sp>
            <p:nvSpPr>
              <p:cNvPr id="78" name="Google Shape;743;p44"/>
              <p:cNvSpPr/>
              <p:nvPr/>
            </p:nvSpPr>
            <p:spPr>
              <a:xfrm>
                <a:off x="3702911" y="3998935"/>
                <a:ext cx="64085" cy="47728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2416" extrusionOk="0">
                    <a:moveTo>
                      <a:pt x="405" y="0"/>
                    </a:moveTo>
                    <a:cubicBezTo>
                      <a:pt x="182" y="0"/>
                      <a:pt x="0" y="182"/>
                      <a:pt x="0" y="405"/>
                    </a:cubicBezTo>
                    <a:lnTo>
                      <a:pt x="0" y="811"/>
                    </a:lnTo>
                    <a:cubicBezTo>
                      <a:pt x="8" y="1700"/>
                      <a:pt x="732" y="2416"/>
                      <a:pt x="1622" y="2416"/>
                    </a:cubicBezTo>
                    <a:cubicBezTo>
                      <a:pt x="2511" y="2416"/>
                      <a:pt x="3233" y="1700"/>
                      <a:pt x="3243" y="811"/>
                    </a:cubicBezTo>
                    <a:lnTo>
                      <a:pt x="3243" y="405"/>
                    </a:lnTo>
                    <a:cubicBezTo>
                      <a:pt x="3243" y="182"/>
                      <a:pt x="3062" y="0"/>
                      <a:pt x="28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Google Shape;744;p44"/>
              <p:cNvSpPr/>
              <p:nvPr/>
            </p:nvSpPr>
            <p:spPr>
              <a:xfrm>
                <a:off x="3702911" y="3998935"/>
                <a:ext cx="32043" cy="48064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2433" extrusionOk="0">
                    <a:moveTo>
                      <a:pt x="405" y="0"/>
                    </a:moveTo>
                    <a:cubicBezTo>
                      <a:pt x="182" y="0"/>
                      <a:pt x="0" y="182"/>
                      <a:pt x="0" y="405"/>
                    </a:cubicBezTo>
                    <a:lnTo>
                      <a:pt x="0" y="811"/>
                    </a:lnTo>
                    <a:cubicBezTo>
                      <a:pt x="1" y="1706"/>
                      <a:pt x="726" y="2431"/>
                      <a:pt x="1622" y="2432"/>
                    </a:cubicBezTo>
                    <a:lnTo>
                      <a:pt x="1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Google Shape;745;p44"/>
              <p:cNvSpPr/>
              <p:nvPr/>
            </p:nvSpPr>
            <p:spPr>
              <a:xfrm>
                <a:off x="3548645" y="3534435"/>
                <a:ext cx="376432" cy="480560"/>
              </a:xfrm>
              <a:custGeom>
                <a:avLst/>
                <a:gdLst/>
                <a:ahLst/>
                <a:cxnLst/>
                <a:rect l="l" t="t" r="r" b="b"/>
                <a:pathLst>
                  <a:path w="19055" h="24326" extrusionOk="0">
                    <a:moveTo>
                      <a:pt x="9441" y="0"/>
                    </a:moveTo>
                    <a:cubicBezTo>
                      <a:pt x="9240" y="0"/>
                      <a:pt x="9038" y="6"/>
                      <a:pt x="8835" y="19"/>
                    </a:cubicBezTo>
                    <a:cubicBezTo>
                      <a:pt x="4091" y="313"/>
                      <a:pt x="258" y="4272"/>
                      <a:pt x="111" y="9028"/>
                    </a:cubicBezTo>
                    <a:cubicBezTo>
                      <a:pt x="1" y="12552"/>
                      <a:pt x="1853" y="15798"/>
                      <a:pt x="4942" y="17497"/>
                    </a:cubicBezTo>
                    <a:cubicBezTo>
                      <a:pt x="5713" y="17923"/>
                      <a:pt x="6190" y="18735"/>
                      <a:pt x="6187" y="19617"/>
                    </a:cubicBezTo>
                    <a:lnTo>
                      <a:pt x="6187" y="22704"/>
                    </a:lnTo>
                    <a:cubicBezTo>
                      <a:pt x="6187" y="23599"/>
                      <a:pt x="6914" y="24324"/>
                      <a:pt x="7809" y="24325"/>
                    </a:cubicBezTo>
                    <a:lnTo>
                      <a:pt x="11052" y="24325"/>
                    </a:lnTo>
                    <a:cubicBezTo>
                      <a:pt x="11948" y="24324"/>
                      <a:pt x="12673" y="23597"/>
                      <a:pt x="12674" y="22704"/>
                    </a:cubicBezTo>
                    <a:lnTo>
                      <a:pt x="12674" y="19617"/>
                    </a:lnTo>
                    <a:cubicBezTo>
                      <a:pt x="12674" y="18733"/>
                      <a:pt x="13154" y="17918"/>
                      <a:pt x="13928" y="17491"/>
                    </a:cubicBezTo>
                    <a:cubicBezTo>
                      <a:pt x="16542" y="16052"/>
                      <a:pt x="18309" y="13450"/>
                      <a:pt x="18682" y="10489"/>
                    </a:cubicBezTo>
                    <a:cubicBezTo>
                      <a:pt x="19055" y="7530"/>
                      <a:pt x="17989" y="4570"/>
                      <a:pt x="15814" y="2528"/>
                    </a:cubicBezTo>
                    <a:cubicBezTo>
                      <a:pt x="14067" y="886"/>
                      <a:pt x="11821" y="0"/>
                      <a:pt x="9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Google Shape;746;p44"/>
              <p:cNvSpPr/>
              <p:nvPr/>
            </p:nvSpPr>
            <p:spPr>
              <a:xfrm>
                <a:off x="3606803" y="3590500"/>
                <a:ext cx="256301" cy="256282"/>
              </a:xfrm>
              <a:custGeom>
                <a:avLst/>
                <a:gdLst/>
                <a:ahLst/>
                <a:cxnLst/>
                <a:rect l="l" t="t" r="r" b="b"/>
                <a:pathLst>
                  <a:path w="12974" h="12973" extrusionOk="0">
                    <a:moveTo>
                      <a:pt x="6487" y="1"/>
                    </a:moveTo>
                    <a:cubicBezTo>
                      <a:pt x="2903" y="1"/>
                      <a:pt x="0" y="2903"/>
                      <a:pt x="0" y="6486"/>
                    </a:cubicBezTo>
                    <a:cubicBezTo>
                      <a:pt x="0" y="10070"/>
                      <a:pt x="2903" y="12972"/>
                      <a:pt x="6487" y="12972"/>
                    </a:cubicBezTo>
                    <a:cubicBezTo>
                      <a:pt x="10069" y="12972"/>
                      <a:pt x="12973" y="10068"/>
                      <a:pt x="12973" y="6486"/>
                    </a:cubicBezTo>
                    <a:cubicBezTo>
                      <a:pt x="12973" y="2903"/>
                      <a:pt x="10069" y="1"/>
                      <a:pt x="64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Google Shape;747;p44"/>
              <p:cNvSpPr/>
              <p:nvPr/>
            </p:nvSpPr>
            <p:spPr>
              <a:xfrm>
                <a:off x="3670869" y="3734672"/>
                <a:ext cx="128151" cy="32023"/>
              </a:xfrm>
              <a:custGeom>
                <a:avLst/>
                <a:gdLst/>
                <a:ahLst/>
                <a:cxnLst/>
                <a:rect l="l" t="t" r="r" b="b"/>
                <a:pathLst>
                  <a:path w="6487" h="1621" extrusionOk="0">
                    <a:moveTo>
                      <a:pt x="406" y="0"/>
                    </a:moveTo>
                    <a:cubicBezTo>
                      <a:pt x="182" y="0"/>
                      <a:pt x="0" y="180"/>
                      <a:pt x="0" y="405"/>
                    </a:cubicBezTo>
                    <a:cubicBezTo>
                      <a:pt x="0" y="629"/>
                      <a:pt x="182" y="809"/>
                      <a:pt x="406" y="811"/>
                    </a:cubicBezTo>
                    <a:cubicBezTo>
                      <a:pt x="563" y="811"/>
                      <a:pt x="634" y="876"/>
                      <a:pt x="810" y="1077"/>
                    </a:cubicBezTo>
                    <a:cubicBezTo>
                      <a:pt x="998" y="1294"/>
                      <a:pt x="1284" y="1620"/>
                      <a:pt x="1823" y="1620"/>
                    </a:cubicBezTo>
                    <a:cubicBezTo>
                      <a:pt x="2362" y="1620"/>
                      <a:pt x="2648" y="1294"/>
                      <a:pt x="2838" y="1077"/>
                    </a:cubicBezTo>
                    <a:cubicBezTo>
                      <a:pt x="3014" y="876"/>
                      <a:pt x="3085" y="811"/>
                      <a:pt x="3241" y="811"/>
                    </a:cubicBezTo>
                    <a:cubicBezTo>
                      <a:pt x="3399" y="811"/>
                      <a:pt x="3469" y="876"/>
                      <a:pt x="3646" y="1077"/>
                    </a:cubicBezTo>
                    <a:cubicBezTo>
                      <a:pt x="3848" y="1306"/>
                      <a:pt x="4122" y="1620"/>
                      <a:pt x="4661" y="1620"/>
                    </a:cubicBezTo>
                    <a:lnTo>
                      <a:pt x="4663" y="1620"/>
                    </a:lnTo>
                    <a:cubicBezTo>
                      <a:pt x="5202" y="1620"/>
                      <a:pt x="5487" y="1294"/>
                      <a:pt x="5678" y="1077"/>
                    </a:cubicBezTo>
                    <a:cubicBezTo>
                      <a:pt x="5853" y="876"/>
                      <a:pt x="5924" y="811"/>
                      <a:pt x="6082" y="811"/>
                    </a:cubicBezTo>
                    <a:cubicBezTo>
                      <a:pt x="6305" y="809"/>
                      <a:pt x="6487" y="629"/>
                      <a:pt x="6487" y="405"/>
                    </a:cubicBezTo>
                    <a:cubicBezTo>
                      <a:pt x="6487" y="180"/>
                      <a:pt x="6305" y="0"/>
                      <a:pt x="6082" y="0"/>
                    </a:cubicBezTo>
                    <a:cubicBezTo>
                      <a:pt x="5542" y="0"/>
                      <a:pt x="5257" y="327"/>
                      <a:pt x="5067" y="543"/>
                    </a:cubicBezTo>
                    <a:cubicBezTo>
                      <a:pt x="4891" y="745"/>
                      <a:pt x="4819" y="811"/>
                      <a:pt x="4663" y="811"/>
                    </a:cubicBezTo>
                    <a:cubicBezTo>
                      <a:pt x="4505" y="811"/>
                      <a:pt x="4435" y="745"/>
                      <a:pt x="4257" y="543"/>
                    </a:cubicBezTo>
                    <a:cubicBezTo>
                      <a:pt x="4057" y="314"/>
                      <a:pt x="3781" y="0"/>
                      <a:pt x="3242" y="0"/>
                    </a:cubicBezTo>
                    <a:cubicBezTo>
                      <a:pt x="2703" y="0"/>
                      <a:pt x="2417" y="327"/>
                      <a:pt x="2229" y="543"/>
                    </a:cubicBezTo>
                    <a:cubicBezTo>
                      <a:pt x="2051" y="745"/>
                      <a:pt x="1981" y="811"/>
                      <a:pt x="1823" y="811"/>
                    </a:cubicBezTo>
                    <a:cubicBezTo>
                      <a:pt x="1667" y="811"/>
                      <a:pt x="1597" y="745"/>
                      <a:pt x="1421" y="543"/>
                    </a:cubicBezTo>
                    <a:cubicBezTo>
                      <a:pt x="1231" y="327"/>
                      <a:pt x="945" y="0"/>
                      <a:pt x="4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Google Shape;748;p44"/>
              <p:cNvSpPr/>
              <p:nvPr/>
            </p:nvSpPr>
            <p:spPr>
              <a:xfrm>
                <a:off x="3662117" y="3718632"/>
                <a:ext cx="57606" cy="200217"/>
              </a:xfrm>
              <a:custGeom>
                <a:avLst/>
                <a:gdLst/>
                <a:ahLst/>
                <a:cxnLst/>
                <a:rect l="l" t="t" r="r" b="b"/>
                <a:pathLst>
                  <a:path w="2916" h="10135" extrusionOk="0">
                    <a:moveTo>
                      <a:pt x="443" y="0"/>
                    </a:moveTo>
                    <a:cubicBezTo>
                      <a:pt x="414" y="0"/>
                      <a:pt x="385" y="3"/>
                      <a:pt x="356" y="10"/>
                    </a:cubicBezTo>
                    <a:cubicBezTo>
                      <a:pt x="138" y="58"/>
                      <a:pt x="0" y="273"/>
                      <a:pt x="46" y="492"/>
                    </a:cubicBezTo>
                    <a:lnTo>
                      <a:pt x="2073" y="9817"/>
                    </a:lnTo>
                    <a:cubicBezTo>
                      <a:pt x="2114" y="10003"/>
                      <a:pt x="2279" y="10135"/>
                      <a:pt x="2470" y="10135"/>
                    </a:cubicBezTo>
                    <a:cubicBezTo>
                      <a:pt x="2500" y="10135"/>
                      <a:pt x="2530" y="10132"/>
                      <a:pt x="2558" y="10127"/>
                    </a:cubicBezTo>
                    <a:cubicBezTo>
                      <a:pt x="2776" y="10079"/>
                      <a:pt x="2915" y="9863"/>
                      <a:pt x="2867" y="9644"/>
                    </a:cubicBezTo>
                    <a:lnTo>
                      <a:pt x="839" y="319"/>
                    </a:lnTo>
                    <a:cubicBezTo>
                      <a:pt x="797" y="130"/>
                      <a:pt x="630" y="0"/>
                      <a:pt x="4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Google Shape;749;p44"/>
              <p:cNvSpPr/>
              <p:nvPr/>
            </p:nvSpPr>
            <p:spPr>
              <a:xfrm>
                <a:off x="3750205" y="3718631"/>
                <a:ext cx="57586" cy="200217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10135" extrusionOk="0">
                    <a:moveTo>
                      <a:pt x="2470" y="0"/>
                    </a:moveTo>
                    <a:cubicBezTo>
                      <a:pt x="2283" y="0"/>
                      <a:pt x="2115" y="130"/>
                      <a:pt x="2074" y="319"/>
                    </a:cubicBezTo>
                    <a:lnTo>
                      <a:pt x="47" y="9644"/>
                    </a:lnTo>
                    <a:cubicBezTo>
                      <a:pt x="0" y="9863"/>
                      <a:pt x="138" y="10079"/>
                      <a:pt x="358" y="10127"/>
                    </a:cubicBezTo>
                    <a:cubicBezTo>
                      <a:pt x="386" y="10132"/>
                      <a:pt x="414" y="10135"/>
                      <a:pt x="444" y="10135"/>
                    </a:cubicBezTo>
                    <a:cubicBezTo>
                      <a:pt x="634" y="10135"/>
                      <a:pt x="799" y="10003"/>
                      <a:pt x="839" y="9817"/>
                    </a:cubicBezTo>
                    <a:lnTo>
                      <a:pt x="2866" y="492"/>
                    </a:lnTo>
                    <a:cubicBezTo>
                      <a:pt x="2914" y="273"/>
                      <a:pt x="2775" y="58"/>
                      <a:pt x="2557" y="10"/>
                    </a:cubicBezTo>
                    <a:cubicBezTo>
                      <a:pt x="2528" y="3"/>
                      <a:pt x="2498" y="0"/>
                      <a:pt x="24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Google Shape;750;p44"/>
              <p:cNvSpPr/>
              <p:nvPr/>
            </p:nvSpPr>
            <p:spPr>
              <a:xfrm>
                <a:off x="3669486" y="3910847"/>
                <a:ext cx="130936" cy="104148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5272" extrusionOk="0">
                    <a:moveTo>
                      <a:pt x="0" y="1"/>
                    </a:moveTo>
                    <a:cubicBezTo>
                      <a:pt x="45" y="184"/>
                      <a:pt x="69" y="373"/>
                      <a:pt x="70" y="563"/>
                    </a:cubicBezTo>
                    <a:lnTo>
                      <a:pt x="70" y="3648"/>
                    </a:lnTo>
                    <a:cubicBezTo>
                      <a:pt x="70" y="4543"/>
                      <a:pt x="797" y="5270"/>
                      <a:pt x="1692" y="5271"/>
                    </a:cubicBezTo>
                    <a:lnTo>
                      <a:pt x="4935" y="5271"/>
                    </a:lnTo>
                    <a:cubicBezTo>
                      <a:pt x="5831" y="5270"/>
                      <a:pt x="6556" y="4543"/>
                      <a:pt x="6557" y="3648"/>
                    </a:cubicBezTo>
                    <a:lnTo>
                      <a:pt x="6557" y="563"/>
                    </a:lnTo>
                    <a:cubicBezTo>
                      <a:pt x="6558" y="373"/>
                      <a:pt x="6582" y="184"/>
                      <a:pt x="6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Google Shape;751;p44"/>
              <p:cNvSpPr/>
              <p:nvPr/>
            </p:nvSpPr>
            <p:spPr>
              <a:xfrm>
                <a:off x="3669486" y="3910847"/>
                <a:ext cx="65468" cy="104148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5272" extrusionOk="0">
                    <a:moveTo>
                      <a:pt x="0" y="1"/>
                    </a:moveTo>
                    <a:cubicBezTo>
                      <a:pt x="45" y="184"/>
                      <a:pt x="69" y="373"/>
                      <a:pt x="70" y="563"/>
                    </a:cubicBezTo>
                    <a:lnTo>
                      <a:pt x="70" y="3648"/>
                    </a:lnTo>
                    <a:cubicBezTo>
                      <a:pt x="70" y="4543"/>
                      <a:pt x="797" y="5270"/>
                      <a:pt x="1692" y="5271"/>
                    </a:cubicBezTo>
                    <a:lnTo>
                      <a:pt x="3314" y="5271"/>
                    </a:lnTo>
                    <a:lnTo>
                      <a:pt x="331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Google Shape;752;p44"/>
              <p:cNvSpPr/>
              <p:nvPr/>
            </p:nvSpPr>
            <p:spPr>
              <a:xfrm>
                <a:off x="3734915" y="3934849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1"/>
                    </a:moveTo>
                    <a:lnTo>
                      <a:pt x="0" y="812"/>
                    </a:lnTo>
                    <a:lnTo>
                      <a:pt x="3244" y="812"/>
                    </a:lnTo>
                    <a:lnTo>
                      <a:pt x="32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Google Shape;753;p44"/>
              <p:cNvSpPr/>
              <p:nvPr/>
            </p:nvSpPr>
            <p:spPr>
              <a:xfrm>
                <a:off x="3734934" y="3966892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1" y="0"/>
                    </a:moveTo>
                    <a:lnTo>
                      <a:pt x="1" y="811"/>
                    </a:lnTo>
                    <a:lnTo>
                      <a:pt x="3244" y="811"/>
                    </a:lnTo>
                    <a:lnTo>
                      <a:pt x="32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Google Shape;754;p44"/>
              <p:cNvSpPr/>
              <p:nvPr/>
            </p:nvSpPr>
            <p:spPr>
              <a:xfrm>
                <a:off x="3670869" y="3934849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1"/>
                    </a:moveTo>
                    <a:lnTo>
                      <a:pt x="0" y="812"/>
                    </a:lnTo>
                    <a:lnTo>
                      <a:pt x="3244" y="812"/>
                    </a:lnTo>
                    <a:lnTo>
                      <a:pt x="32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Google Shape;755;p44"/>
              <p:cNvSpPr/>
              <p:nvPr/>
            </p:nvSpPr>
            <p:spPr>
              <a:xfrm>
                <a:off x="3670869" y="3966892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0"/>
                    </a:moveTo>
                    <a:lnTo>
                      <a:pt x="0" y="811"/>
                    </a:lnTo>
                    <a:lnTo>
                      <a:pt x="3244" y="811"/>
                    </a:lnTo>
                    <a:lnTo>
                      <a:pt x="32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10" name="Straight Connector 9"/>
          <p:cNvCxnSpPr/>
          <p:nvPr/>
        </p:nvCxnSpPr>
        <p:spPr>
          <a:xfrm>
            <a:off x="2363258" y="0"/>
            <a:ext cx="0" cy="51435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Google Shape;589;p42"/>
          <p:cNvSpPr txBox="1"/>
          <p:nvPr/>
        </p:nvSpPr>
        <p:spPr>
          <a:xfrm>
            <a:off x="3337170" y="131814"/>
            <a:ext cx="4603260" cy="65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loria Hallelujah" panose="02000000000000000000"/>
              <a:buNone/>
              <a:defRPr sz="24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vi-VN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55895" y="1046837"/>
            <a:ext cx="63409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 về 1 trải nghiệm cá nhân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người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55894" y="2085759"/>
            <a:ext cx="63409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đọc: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hầy cô, bạn bè, người th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 những người quan tâm đến  trải nghiệm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55894" y="3626692"/>
            <a:ext cx="63409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…)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" grpId="0"/>
      <p:bldP spid="36" grpId="0"/>
      <p:bldP spid="37" grpId="0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2">
            <a:hlinkClick r:id="rId3"/>
          </p:cNvPr>
          <p:cNvSpPr/>
          <p:nvPr/>
        </p:nvSpPr>
        <p:spPr>
          <a:xfrm>
            <a:off x="-685800" y="4531359"/>
            <a:ext cx="45719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9" name="Google Shape;589;p42"/>
          <p:cNvSpPr txBox="1">
            <a:spLocks noGrp="1"/>
          </p:cNvSpPr>
          <p:nvPr>
            <p:ph type="title"/>
          </p:nvPr>
        </p:nvSpPr>
        <p:spPr>
          <a:xfrm>
            <a:off x="234470" y="1835775"/>
            <a:ext cx="1988312" cy="16277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rước khi viết</a:t>
            </a:r>
            <a:endParaRPr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6196" y="1120985"/>
            <a:ext cx="1039612" cy="1062774"/>
            <a:chOff x="1459001" y="1959185"/>
            <a:chExt cx="1039612" cy="1062774"/>
          </a:xfrm>
        </p:grpSpPr>
        <p:sp>
          <p:nvSpPr>
            <p:cNvPr id="597" name="Google Shape;597;p42"/>
            <p:cNvSpPr/>
            <p:nvPr/>
          </p:nvSpPr>
          <p:spPr>
            <a:xfrm>
              <a:off x="1459001" y="1959185"/>
              <a:ext cx="1039612" cy="10627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7" name="Google Shape;742;p44"/>
            <p:cNvGrpSpPr/>
            <p:nvPr/>
          </p:nvGrpSpPr>
          <p:grpSpPr>
            <a:xfrm>
              <a:off x="1707943" y="2180575"/>
              <a:ext cx="484420" cy="639275"/>
              <a:chOff x="3548645" y="3534435"/>
              <a:chExt cx="376432" cy="512564"/>
            </a:xfrm>
          </p:grpSpPr>
          <p:sp>
            <p:nvSpPr>
              <p:cNvPr id="78" name="Google Shape;743;p44"/>
              <p:cNvSpPr/>
              <p:nvPr/>
            </p:nvSpPr>
            <p:spPr>
              <a:xfrm>
                <a:off x="3702911" y="3998935"/>
                <a:ext cx="64085" cy="47728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2416" extrusionOk="0">
                    <a:moveTo>
                      <a:pt x="405" y="0"/>
                    </a:moveTo>
                    <a:cubicBezTo>
                      <a:pt x="182" y="0"/>
                      <a:pt x="0" y="182"/>
                      <a:pt x="0" y="405"/>
                    </a:cubicBezTo>
                    <a:lnTo>
                      <a:pt x="0" y="811"/>
                    </a:lnTo>
                    <a:cubicBezTo>
                      <a:pt x="8" y="1700"/>
                      <a:pt x="732" y="2416"/>
                      <a:pt x="1622" y="2416"/>
                    </a:cubicBezTo>
                    <a:cubicBezTo>
                      <a:pt x="2511" y="2416"/>
                      <a:pt x="3233" y="1700"/>
                      <a:pt x="3243" y="811"/>
                    </a:cubicBezTo>
                    <a:lnTo>
                      <a:pt x="3243" y="405"/>
                    </a:lnTo>
                    <a:cubicBezTo>
                      <a:pt x="3243" y="182"/>
                      <a:pt x="3062" y="0"/>
                      <a:pt x="28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Google Shape;744;p44"/>
              <p:cNvSpPr/>
              <p:nvPr/>
            </p:nvSpPr>
            <p:spPr>
              <a:xfrm>
                <a:off x="3702911" y="3998935"/>
                <a:ext cx="32043" cy="48064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2433" extrusionOk="0">
                    <a:moveTo>
                      <a:pt x="405" y="0"/>
                    </a:moveTo>
                    <a:cubicBezTo>
                      <a:pt x="182" y="0"/>
                      <a:pt x="0" y="182"/>
                      <a:pt x="0" y="405"/>
                    </a:cubicBezTo>
                    <a:lnTo>
                      <a:pt x="0" y="811"/>
                    </a:lnTo>
                    <a:cubicBezTo>
                      <a:pt x="1" y="1706"/>
                      <a:pt x="726" y="2431"/>
                      <a:pt x="1622" y="2432"/>
                    </a:cubicBezTo>
                    <a:lnTo>
                      <a:pt x="1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Google Shape;745;p44"/>
              <p:cNvSpPr/>
              <p:nvPr/>
            </p:nvSpPr>
            <p:spPr>
              <a:xfrm>
                <a:off x="3548645" y="3534435"/>
                <a:ext cx="376432" cy="480560"/>
              </a:xfrm>
              <a:custGeom>
                <a:avLst/>
                <a:gdLst/>
                <a:ahLst/>
                <a:cxnLst/>
                <a:rect l="l" t="t" r="r" b="b"/>
                <a:pathLst>
                  <a:path w="19055" h="24326" extrusionOk="0">
                    <a:moveTo>
                      <a:pt x="9441" y="0"/>
                    </a:moveTo>
                    <a:cubicBezTo>
                      <a:pt x="9240" y="0"/>
                      <a:pt x="9038" y="6"/>
                      <a:pt x="8835" y="19"/>
                    </a:cubicBezTo>
                    <a:cubicBezTo>
                      <a:pt x="4091" y="313"/>
                      <a:pt x="258" y="4272"/>
                      <a:pt x="111" y="9028"/>
                    </a:cubicBezTo>
                    <a:cubicBezTo>
                      <a:pt x="1" y="12552"/>
                      <a:pt x="1853" y="15798"/>
                      <a:pt x="4942" y="17497"/>
                    </a:cubicBezTo>
                    <a:cubicBezTo>
                      <a:pt x="5713" y="17923"/>
                      <a:pt x="6190" y="18735"/>
                      <a:pt x="6187" y="19617"/>
                    </a:cubicBezTo>
                    <a:lnTo>
                      <a:pt x="6187" y="22704"/>
                    </a:lnTo>
                    <a:cubicBezTo>
                      <a:pt x="6187" y="23599"/>
                      <a:pt x="6914" y="24324"/>
                      <a:pt x="7809" y="24325"/>
                    </a:cubicBezTo>
                    <a:lnTo>
                      <a:pt x="11052" y="24325"/>
                    </a:lnTo>
                    <a:cubicBezTo>
                      <a:pt x="11948" y="24324"/>
                      <a:pt x="12673" y="23597"/>
                      <a:pt x="12674" y="22704"/>
                    </a:cubicBezTo>
                    <a:lnTo>
                      <a:pt x="12674" y="19617"/>
                    </a:lnTo>
                    <a:cubicBezTo>
                      <a:pt x="12674" y="18733"/>
                      <a:pt x="13154" y="17918"/>
                      <a:pt x="13928" y="17491"/>
                    </a:cubicBezTo>
                    <a:cubicBezTo>
                      <a:pt x="16542" y="16052"/>
                      <a:pt x="18309" y="13450"/>
                      <a:pt x="18682" y="10489"/>
                    </a:cubicBezTo>
                    <a:cubicBezTo>
                      <a:pt x="19055" y="7530"/>
                      <a:pt x="17989" y="4570"/>
                      <a:pt x="15814" y="2528"/>
                    </a:cubicBezTo>
                    <a:cubicBezTo>
                      <a:pt x="14067" y="886"/>
                      <a:pt x="11821" y="0"/>
                      <a:pt x="9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Google Shape;746;p44"/>
              <p:cNvSpPr/>
              <p:nvPr/>
            </p:nvSpPr>
            <p:spPr>
              <a:xfrm>
                <a:off x="3606803" y="3590500"/>
                <a:ext cx="256301" cy="256282"/>
              </a:xfrm>
              <a:custGeom>
                <a:avLst/>
                <a:gdLst/>
                <a:ahLst/>
                <a:cxnLst/>
                <a:rect l="l" t="t" r="r" b="b"/>
                <a:pathLst>
                  <a:path w="12974" h="12973" extrusionOk="0">
                    <a:moveTo>
                      <a:pt x="6487" y="1"/>
                    </a:moveTo>
                    <a:cubicBezTo>
                      <a:pt x="2903" y="1"/>
                      <a:pt x="0" y="2903"/>
                      <a:pt x="0" y="6486"/>
                    </a:cubicBezTo>
                    <a:cubicBezTo>
                      <a:pt x="0" y="10070"/>
                      <a:pt x="2903" y="12972"/>
                      <a:pt x="6487" y="12972"/>
                    </a:cubicBezTo>
                    <a:cubicBezTo>
                      <a:pt x="10069" y="12972"/>
                      <a:pt x="12973" y="10068"/>
                      <a:pt x="12973" y="6486"/>
                    </a:cubicBezTo>
                    <a:cubicBezTo>
                      <a:pt x="12973" y="2903"/>
                      <a:pt x="10069" y="1"/>
                      <a:pt x="64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Google Shape;747;p44"/>
              <p:cNvSpPr/>
              <p:nvPr/>
            </p:nvSpPr>
            <p:spPr>
              <a:xfrm>
                <a:off x="3670869" y="3734672"/>
                <a:ext cx="128151" cy="32023"/>
              </a:xfrm>
              <a:custGeom>
                <a:avLst/>
                <a:gdLst/>
                <a:ahLst/>
                <a:cxnLst/>
                <a:rect l="l" t="t" r="r" b="b"/>
                <a:pathLst>
                  <a:path w="6487" h="1621" extrusionOk="0">
                    <a:moveTo>
                      <a:pt x="406" y="0"/>
                    </a:moveTo>
                    <a:cubicBezTo>
                      <a:pt x="182" y="0"/>
                      <a:pt x="0" y="180"/>
                      <a:pt x="0" y="405"/>
                    </a:cubicBezTo>
                    <a:cubicBezTo>
                      <a:pt x="0" y="629"/>
                      <a:pt x="182" y="809"/>
                      <a:pt x="406" y="811"/>
                    </a:cubicBezTo>
                    <a:cubicBezTo>
                      <a:pt x="563" y="811"/>
                      <a:pt x="634" y="876"/>
                      <a:pt x="810" y="1077"/>
                    </a:cubicBezTo>
                    <a:cubicBezTo>
                      <a:pt x="998" y="1294"/>
                      <a:pt x="1284" y="1620"/>
                      <a:pt x="1823" y="1620"/>
                    </a:cubicBezTo>
                    <a:cubicBezTo>
                      <a:pt x="2362" y="1620"/>
                      <a:pt x="2648" y="1294"/>
                      <a:pt x="2838" y="1077"/>
                    </a:cubicBezTo>
                    <a:cubicBezTo>
                      <a:pt x="3014" y="876"/>
                      <a:pt x="3085" y="811"/>
                      <a:pt x="3241" y="811"/>
                    </a:cubicBezTo>
                    <a:cubicBezTo>
                      <a:pt x="3399" y="811"/>
                      <a:pt x="3469" y="876"/>
                      <a:pt x="3646" y="1077"/>
                    </a:cubicBezTo>
                    <a:cubicBezTo>
                      <a:pt x="3848" y="1306"/>
                      <a:pt x="4122" y="1620"/>
                      <a:pt x="4661" y="1620"/>
                    </a:cubicBezTo>
                    <a:lnTo>
                      <a:pt x="4663" y="1620"/>
                    </a:lnTo>
                    <a:cubicBezTo>
                      <a:pt x="5202" y="1620"/>
                      <a:pt x="5487" y="1294"/>
                      <a:pt x="5678" y="1077"/>
                    </a:cubicBezTo>
                    <a:cubicBezTo>
                      <a:pt x="5853" y="876"/>
                      <a:pt x="5924" y="811"/>
                      <a:pt x="6082" y="811"/>
                    </a:cubicBezTo>
                    <a:cubicBezTo>
                      <a:pt x="6305" y="809"/>
                      <a:pt x="6487" y="629"/>
                      <a:pt x="6487" y="405"/>
                    </a:cubicBezTo>
                    <a:cubicBezTo>
                      <a:pt x="6487" y="180"/>
                      <a:pt x="6305" y="0"/>
                      <a:pt x="6082" y="0"/>
                    </a:cubicBezTo>
                    <a:cubicBezTo>
                      <a:pt x="5542" y="0"/>
                      <a:pt x="5257" y="327"/>
                      <a:pt x="5067" y="543"/>
                    </a:cubicBezTo>
                    <a:cubicBezTo>
                      <a:pt x="4891" y="745"/>
                      <a:pt x="4819" y="811"/>
                      <a:pt x="4663" y="811"/>
                    </a:cubicBezTo>
                    <a:cubicBezTo>
                      <a:pt x="4505" y="811"/>
                      <a:pt x="4435" y="745"/>
                      <a:pt x="4257" y="543"/>
                    </a:cubicBezTo>
                    <a:cubicBezTo>
                      <a:pt x="4057" y="314"/>
                      <a:pt x="3781" y="0"/>
                      <a:pt x="3242" y="0"/>
                    </a:cubicBezTo>
                    <a:cubicBezTo>
                      <a:pt x="2703" y="0"/>
                      <a:pt x="2417" y="327"/>
                      <a:pt x="2229" y="543"/>
                    </a:cubicBezTo>
                    <a:cubicBezTo>
                      <a:pt x="2051" y="745"/>
                      <a:pt x="1981" y="811"/>
                      <a:pt x="1823" y="811"/>
                    </a:cubicBezTo>
                    <a:cubicBezTo>
                      <a:pt x="1667" y="811"/>
                      <a:pt x="1597" y="745"/>
                      <a:pt x="1421" y="543"/>
                    </a:cubicBezTo>
                    <a:cubicBezTo>
                      <a:pt x="1231" y="327"/>
                      <a:pt x="945" y="0"/>
                      <a:pt x="4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Google Shape;748;p44"/>
              <p:cNvSpPr/>
              <p:nvPr/>
            </p:nvSpPr>
            <p:spPr>
              <a:xfrm>
                <a:off x="3662117" y="3718632"/>
                <a:ext cx="57606" cy="200217"/>
              </a:xfrm>
              <a:custGeom>
                <a:avLst/>
                <a:gdLst/>
                <a:ahLst/>
                <a:cxnLst/>
                <a:rect l="l" t="t" r="r" b="b"/>
                <a:pathLst>
                  <a:path w="2916" h="10135" extrusionOk="0">
                    <a:moveTo>
                      <a:pt x="443" y="0"/>
                    </a:moveTo>
                    <a:cubicBezTo>
                      <a:pt x="414" y="0"/>
                      <a:pt x="385" y="3"/>
                      <a:pt x="356" y="10"/>
                    </a:cubicBezTo>
                    <a:cubicBezTo>
                      <a:pt x="138" y="58"/>
                      <a:pt x="0" y="273"/>
                      <a:pt x="46" y="492"/>
                    </a:cubicBezTo>
                    <a:lnTo>
                      <a:pt x="2073" y="9817"/>
                    </a:lnTo>
                    <a:cubicBezTo>
                      <a:pt x="2114" y="10003"/>
                      <a:pt x="2279" y="10135"/>
                      <a:pt x="2470" y="10135"/>
                    </a:cubicBezTo>
                    <a:cubicBezTo>
                      <a:pt x="2500" y="10135"/>
                      <a:pt x="2530" y="10132"/>
                      <a:pt x="2558" y="10127"/>
                    </a:cubicBezTo>
                    <a:cubicBezTo>
                      <a:pt x="2776" y="10079"/>
                      <a:pt x="2915" y="9863"/>
                      <a:pt x="2867" y="9644"/>
                    </a:cubicBezTo>
                    <a:lnTo>
                      <a:pt x="839" y="319"/>
                    </a:lnTo>
                    <a:cubicBezTo>
                      <a:pt x="797" y="130"/>
                      <a:pt x="630" y="0"/>
                      <a:pt x="4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Google Shape;749;p44"/>
              <p:cNvSpPr/>
              <p:nvPr/>
            </p:nvSpPr>
            <p:spPr>
              <a:xfrm>
                <a:off x="3750205" y="3718631"/>
                <a:ext cx="57586" cy="200217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10135" extrusionOk="0">
                    <a:moveTo>
                      <a:pt x="2470" y="0"/>
                    </a:moveTo>
                    <a:cubicBezTo>
                      <a:pt x="2283" y="0"/>
                      <a:pt x="2115" y="130"/>
                      <a:pt x="2074" y="319"/>
                    </a:cubicBezTo>
                    <a:lnTo>
                      <a:pt x="47" y="9644"/>
                    </a:lnTo>
                    <a:cubicBezTo>
                      <a:pt x="0" y="9863"/>
                      <a:pt x="138" y="10079"/>
                      <a:pt x="358" y="10127"/>
                    </a:cubicBezTo>
                    <a:cubicBezTo>
                      <a:pt x="386" y="10132"/>
                      <a:pt x="414" y="10135"/>
                      <a:pt x="444" y="10135"/>
                    </a:cubicBezTo>
                    <a:cubicBezTo>
                      <a:pt x="634" y="10135"/>
                      <a:pt x="799" y="10003"/>
                      <a:pt x="839" y="9817"/>
                    </a:cubicBezTo>
                    <a:lnTo>
                      <a:pt x="2866" y="492"/>
                    </a:lnTo>
                    <a:cubicBezTo>
                      <a:pt x="2914" y="273"/>
                      <a:pt x="2775" y="58"/>
                      <a:pt x="2557" y="10"/>
                    </a:cubicBezTo>
                    <a:cubicBezTo>
                      <a:pt x="2528" y="3"/>
                      <a:pt x="2498" y="0"/>
                      <a:pt x="24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Google Shape;750;p44"/>
              <p:cNvSpPr/>
              <p:nvPr/>
            </p:nvSpPr>
            <p:spPr>
              <a:xfrm>
                <a:off x="3669486" y="3910847"/>
                <a:ext cx="130936" cy="104148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5272" extrusionOk="0">
                    <a:moveTo>
                      <a:pt x="0" y="1"/>
                    </a:moveTo>
                    <a:cubicBezTo>
                      <a:pt x="45" y="184"/>
                      <a:pt x="69" y="373"/>
                      <a:pt x="70" y="563"/>
                    </a:cubicBezTo>
                    <a:lnTo>
                      <a:pt x="70" y="3648"/>
                    </a:lnTo>
                    <a:cubicBezTo>
                      <a:pt x="70" y="4543"/>
                      <a:pt x="797" y="5270"/>
                      <a:pt x="1692" y="5271"/>
                    </a:cubicBezTo>
                    <a:lnTo>
                      <a:pt x="4935" y="5271"/>
                    </a:lnTo>
                    <a:cubicBezTo>
                      <a:pt x="5831" y="5270"/>
                      <a:pt x="6556" y="4543"/>
                      <a:pt x="6557" y="3648"/>
                    </a:cubicBezTo>
                    <a:lnTo>
                      <a:pt x="6557" y="563"/>
                    </a:lnTo>
                    <a:cubicBezTo>
                      <a:pt x="6558" y="373"/>
                      <a:pt x="6582" y="184"/>
                      <a:pt x="6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Google Shape;751;p44"/>
              <p:cNvSpPr/>
              <p:nvPr/>
            </p:nvSpPr>
            <p:spPr>
              <a:xfrm>
                <a:off x="3669486" y="3910847"/>
                <a:ext cx="65468" cy="104148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5272" extrusionOk="0">
                    <a:moveTo>
                      <a:pt x="0" y="1"/>
                    </a:moveTo>
                    <a:cubicBezTo>
                      <a:pt x="45" y="184"/>
                      <a:pt x="69" y="373"/>
                      <a:pt x="70" y="563"/>
                    </a:cubicBezTo>
                    <a:lnTo>
                      <a:pt x="70" y="3648"/>
                    </a:lnTo>
                    <a:cubicBezTo>
                      <a:pt x="70" y="4543"/>
                      <a:pt x="797" y="5270"/>
                      <a:pt x="1692" y="5271"/>
                    </a:cubicBezTo>
                    <a:lnTo>
                      <a:pt x="3314" y="5271"/>
                    </a:lnTo>
                    <a:lnTo>
                      <a:pt x="331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Google Shape;752;p44"/>
              <p:cNvSpPr/>
              <p:nvPr/>
            </p:nvSpPr>
            <p:spPr>
              <a:xfrm>
                <a:off x="3734915" y="3934849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1"/>
                    </a:moveTo>
                    <a:lnTo>
                      <a:pt x="0" y="812"/>
                    </a:lnTo>
                    <a:lnTo>
                      <a:pt x="3244" y="812"/>
                    </a:lnTo>
                    <a:lnTo>
                      <a:pt x="32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Google Shape;753;p44"/>
              <p:cNvSpPr/>
              <p:nvPr/>
            </p:nvSpPr>
            <p:spPr>
              <a:xfrm>
                <a:off x="3734934" y="3966892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1" y="0"/>
                    </a:moveTo>
                    <a:lnTo>
                      <a:pt x="1" y="811"/>
                    </a:lnTo>
                    <a:lnTo>
                      <a:pt x="3244" y="811"/>
                    </a:lnTo>
                    <a:lnTo>
                      <a:pt x="32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Google Shape;754;p44"/>
              <p:cNvSpPr/>
              <p:nvPr/>
            </p:nvSpPr>
            <p:spPr>
              <a:xfrm>
                <a:off x="3670869" y="3934849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1"/>
                    </a:moveTo>
                    <a:lnTo>
                      <a:pt x="0" y="812"/>
                    </a:lnTo>
                    <a:lnTo>
                      <a:pt x="3244" y="812"/>
                    </a:lnTo>
                    <a:lnTo>
                      <a:pt x="32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Google Shape;755;p44"/>
              <p:cNvSpPr/>
              <p:nvPr/>
            </p:nvSpPr>
            <p:spPr>
              <a:xfrm>
                <a:off x="3670869" y="3966892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0"/>
                    </a:moveTo>
                    <a:lnTo>
                      <a:pt x="0" y="811"/>
                    </a:lnTo>
                    <a:lnTo>
                      <a:pt x="3244" y="811"/>
                    </a:lnTo>
                    <a:lnTo>
                      <a:pt x="32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10" name="Straight Connector 9"/>
          <p:cNvCxnSpPr/>
          <p:nvPr/>
        </p:nvCxnSpPr>
        <p:spPr>
          <a:xfrm>
            <a:off x="2363258" y="0"/>
            <a:ext cx="0" cy="51435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Google Shape;589;p42"/>
          <p:cNvSpPr txBox="1"/>
          <p:nvPr/>
        </p:nvSpPr>
        <p:spPr>
          <a:xfrm>
            <a:off x="3818073" y="469643"/>
            <a:ext cx="3526445" cy="37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loria Hallelujah" panose="02000000000000000000"/>
              <a:buNone/>
              <a:defRPr sz="24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vi-VN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Jungle Book (Illustrated Original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941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anh dán tường cậu bé rừng xanh số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87" y="330200"/>
            <a:ext cx="4578880" cy="304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589;p42"/>
          <p:cNvSpPr txBox="1"/>
          <p:nvPr/>
        </p:nvSpPr>
        <p:spPr>
          <a:xfrm>
            <a:off x="4294187" y="4305043"/>
            <a:ext cx="4578880" cy="37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loria Hallelujah" panose="02000000000000000000"/>
              <a:buNone/>
              <a:defRPr sz="24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sz="4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ác giả 'Cậu bé rừng xanh' và cú sốc hai lần mất con - VnExpress Giải tr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9" y="869563"/>
            <a:ext cx="2401975" cy="3404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821723" y="107553"/>
            <a:ext cx="442546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Elephant's Child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2067" y="821835"/>
            <a:ext cx="550333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have six honest serving-men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They taught me all I kne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Their names are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hat and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here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hen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ow and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hy and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2067" y="2835176"/>
            <a:ext cx="72559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Tạm dịch: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 có 6 người đầy tớ trai trung thực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 đã dạy cho tôi biết mọi thứ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Tên của họ là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hat và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here và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hen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ow và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hy và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312894" y="1729730"/>
            <a:ext cx="3183651" cy="2820596"/>
            <a:chOff x="4312894" y="1729730"/>
            <a:chExt cx="3183651" cy="2820596"/>
          </a:xfrm>
        </p:grpSpPr>
        <p:sp>
          <p:nvSpPr>
            <p:cNvPr id="8" name="Hexagon 7"/>
            <p:cNvSpPr/>
            <p:nvPr/>
          </p:nvSpPr>
          <p:spPr>
            <a:xfrm rot="1617718">
              <a:off x="4312894" y="1729730"/>
              <a:ext cx="3183651" cy="2820596"/>
            </a:xfrm>
            <a:prstGeom prst="hexagon">
              <a:avLst>
                <a:gd name="adj" fmla="val 28079"/>
                <a:gd name="vf" fmla="val 11547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flipH="1">
              <a:off x="5253706" y="2816373"/>
              <a:ext cx="14296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5W1H</a:t>
              </a:r>
            </a:p>
          </p:txBody>
        </p:sp>
      </p:grpSp>
      <p:sp>
        <p:nvSpPr>
          <p:cNvPr id="588" name="Google Shape;588;p42">
            <a:hlinkClick r:id="rId3"/>
          </p:cNvPr>
          <p:cNvSpPr/>
          <p:nvPr/>
        </p:nvSpPr>
        <p:spPr>
          <a:xfrm>
            <a:off x="-685800" y="4531359"/>
            <a:ext cx="45719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9" name="Google Shape;589;p42"/>
          <p:cNvSpPr txBox="1">
            <a:spLocks noGrp="1"/>
          </p:cNvSpPr>
          <p:nvPr>
            <p:ph type="title"/>
          </p:nvPr>
        </p:nvSpPr>
        <p:spPr>
          <a:xfrm>
            <a:off x="194122" y="1783815"/>
            <a:ext cx="1988312" cy="16277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rước khi viết</a:t>
            </a:r>
            <a:endParaRPr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6196" y="1120985"/>
            <a:ext cx="1039612" cy="1062774"/>
            <a:chOff x="1459001" y="1959185"/>
            <a:chExt cx="1039612" cy="1062774"/>
          </a:xfrm>
        </p:grpSpPr>
        <p:sp>
          <p:nvSpPr>
            <p:cNvPr id="597" name="Google Shape;597;p42"/>
            <p:cNvSpPr/>
            <p:nvPr/>
          </p:nvSpPr>
          <p:spPr>
            <a:xfrm>
              <a:off x="1459001" y="1959185"/>
              <a:ext cx="1039612" cy="10627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7" name="Google Shape;742;p44"/>
            <p:cNvGrpSpPr/>
            <p:nvPr/>
          </p:nvGrpSpPr>
          <p:grpSpPr>
            <a:xfrm>
              <a:off x="1707943" y="2180575"/>
              <a:ext cx="484420" cy="639275"/>
              <a:chOff x="3548645" y="3534435"/>
              <a:chExt cx="376432" cy="512564"/>
            </a:xfrm>
          </p:grpSpPr>
          <p:sp>
            <p:nvSpPr>
              <p:cNvPr id="78" name="Google Shape;743;p44"/>
              <p:cNvSpPr/>
              <p:nvPr/>
            </p:nvSpPr>
            <p:spPr>
              <a:xfrm>
                <a:off x="3702911" y="3998935"/>
                <a:ext cx="64085" cy="47728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2416" extrusionOk="0">
                    <a:moveTo>
                      <a:pt x="405" y="0"/>
                    </a:moveTo>
                    <a:cubicBezTo>
                      <a:pt x="182" y="0"/>
                      <a:pt x="0" y="182"/>
                      <a:pt x="0" y="405"/>
                    </a:cubicBezTo>
                    <a:lnTo>
                      <a:pt x="0" y="811"/>
                    </a:lnTo>
                    <a:cubicBezTo>
                      <a:pt x="8" y="1700"/>
                      <a:pt x="732" y="2416"/>
                      <a:pt x="1622" y="2416"/>
                    </a:cubicBezTo>
                    <a:cubicBezTo>
                      <a:pt x="2511" y="2416"/>
                      <a:pt x="3233" y="1700"/>
                      <a:pt x="3243" y="811"/>
                    </a:cubicBezTo>
                    <a:lnTo>
                      <a:pt x="3243" y="405"/>
                    </a:lnTo>
                    <a:cubicBezTo>
                      <a:pt x="3243" y="182"/>
                      <a:pt x="3062" y="0"/>
                      <a:pt x="28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Google Shape;744;p44"/>
              <p:cNvSpPr/>
              <p:nvPr/>
            </p:nvSpPr>
            <p:spPr>
              <a:xfrm>
                <a:off x="3702911" y="3998935"/>
                <a:ext cx="32043" cy="48064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2433" extrusionOk="0">
                    <a:moveTo>
                      <a:pt x="405" y="0"/>
                    </a:moveTo>
                    <a:cubicBezTo>
                      <a:pt x="182" y="0"/>
                      <a:pt x="0" y="182"/>
                      <a:pt x="0" y="405"/>
                    </a:cubicBezTo>
                    <a:lnTo>
                      <a:pt x="0" y="811"/>
                    </a:lnTo>
                    <a:cubicBezTo>
                      <a:pt x="1" y="1706"/>
                      <a:pt x="726" y="2431"/>
                      <a:pt x="1622" y="2432"/>
                    </a:cubicBezTo>
                    <a:lnTo>
                      <a:pt x="1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Google Shape;745;p44"/>
              <p:cNvSpPr/>
              <p:nvPr/>
            </p:nvSpPr>
            <p:spPr>
              <a:xfrm>
                <a:off x="3548645" y="3534435"/>
                <a:ext cx="376432" cy="480560"/>
              </a:xfrm>
              <a:custGeom>
                <a:avLst/>
                <a:gdLst/>
                <a:ahLst/>
                <a:cxnLst/>
                <a:rect l="l" t="t" r="r" b="b"/>
                <a:pathLst>
                  <a:path w="19055" h="24326" extrusionOk="0">
                    <a:moveTo>
                      <a:pt x="9441" y="0"/>
                    </a:moveTo>
                    <a:cubicBezTo>
                      <a:pt x="9240" y="0"/>
                      <a:pt x="9038" y="6"/>
                      <a:pt x="8835" y="19"/>
                    </a:cubicBezTo>
                    <a:cubicBezTo>
                      <a:pt x="4091" y="313"/>
                      <a:pt x="258" y="4272"/>
                      <a:pt x="111" y="9028"/>
                    </a:cubicBezTo>
                    <a:cubicBezTo>
                      <a:pt x="1" y="12552"/>
                      <a:pt x="1853" y="15798"/>
                      <a:pt x="4942" y="17497"/>
                    </a:cubicBezTo>
                    <a:cubicBezTo>
                      <a:pt x="5713" y="17923"/>
                      <a:pt x="6190" y="18735"/>
                      <a:pt x="6187" y="19617"/>
                    </a:cubicBezTo>
                    <a:lnTo>
                      <a:pt x="6187" y="22704"/>
                    </a:lnTo>
                    <a:cubicBezTo>
                      <a:pt x="6187" y="23599"/>
                      <a:pt x="6914" y="24324"/>
                      <a:pt x="7809" y="24325"/>
                    </a:cubicBezTo>
                    <a:lnTo>
                      <a:pt x="11052" y="24325"/>
                    </a:lnTo>
                    <a:cubicBezTo>
                      <a:pt x="11948" y="24324"/>
                      <a:pt x="12673" y="23597"/>
                      <a:pt x="12674" y="22704"/>
                    </a:cubicBezTo>
                    <a:lnTo>
                      <a:pt x="12674" y="19617"/>
                    </a:lnTo>
                    <a:cubicBezTo>
                      <a:pt x="12674" y="18733"/>
                      <a:pt x="13154" y="17918"/>
                      <a:pt x="13928" y="17491"/>
                    </a:cubicBezTo>
                    <a:cubicBezTo>
                      <a:pt x="16542" y="16052"/>
                      <a:pt x="18309" y="13450"/>
                      <a:pt x="18682" y="10489"/>
                    </a:cubicBezTo>
                    <a:cubicBezTo>
                      <a:pt x="19055" y="7530"/>
                      <a:pt x="17989" y="4570"/>
                      <a:pt x="15814" y="2528"/>
                    </a:cubicBezTo>
                    <a:cubicBezTo>
                      <a:pt x="14067" y="886"/>
                      <a:pt x="11821" y="0"/>
                      <a:pt x="9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Google Shape;746;p44"/>
              <p:cNvSpPr/>
              <p:nvPr/>
            </p:nvSpPr>
            <p:spPr>
              <a:xfrm>
                <a:off x="3606803" y="3590500"/>
                <a:ext cx="256301" cy="256282"/>
              </a:xfrm>
              <a:custGeom>
                <a:avLst/>
                <a:gdLst/>
                <a:ahLst/>
                <a:cxnLst/>
                <a:rect l="l" t="t" r="r" b="b"/>
                <a:pathLst>
                  <a:path w="12974" h="12973" extrusionOk="0">
                    <a:moveTo>
                      <a:pt x="6487" y="1"/>
                    </a:moveTo>
                    <a:cubicBezTo>
                      <a:pt x="2903" y="1"/>
                      <a:pt x="0" y="2903"/>
                      <a:pt x="0" y="6486"/>
                    </a:cubicBezTo>
                    <a:cubicBezTo>
                      <a:pt x="0" y="10070"/>
                      <a:pt x="2903" y="12972"/>
                      <a:pt x="6487" y="12972"/>
                    </a:cubicBezTo>
                    <a:cubicBezTo>
                      <a:pt x="10069" y="12972"/>
                      <a:pt x="12973" y="10068"/>
                      <a:pt x="12973" y="6486"/>
                    </a:cubicBezTo>
                    <a:cubicBezTo>
                      <a:pt x="12973" y="2903"/>
                      <a:pt x="10069" y="1"/>
                      <a:pt x="64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Google Shape;747;p44"/>
              <p:cNvSpPr/>
              <p:nvPr/>
            </p:nvSpPr>
            <p:spPr>
              <a:xfrm>
                <a:off x="3670869" y="3734672"/>
                <a:ext cx="128151" cy="32023"/>
              </a:xfrm>
              <a:custGeom>
                <a:avLst/>
                <a:gdLst/>
                <a:ahLst/>
                <a:cxnLst/>
                <a:rect l="l" t="t" r="r" b="b"/>
                <a:pathLst>
                  <a:path w="6487" h="1621" extrusionOk="0">
                    <a:moveTo>
                      <a:pt x="406" y="0"/>
                    </a:moveTo>
                    <a:cubicBezTo>
                      <a:pt x="182" y="0"/>
                      <a:pt x="0" y="180"/>
                      <a:pt x="0" y="405"/>
                    </a:cubicBezTo>
                    <a:cubicBezTo>
                      <a:pt x="0" y="629"/>
                      <a:pt x="182" y="809"/>
                      <a:pt x="406" y="811"/>
                    </a:cubicBezTo>
                    <a:cubicBezTo>
                      <a:pt x="563" y="811"/>
                      <a:pt x="634" y="876"/>
                      <a:pt x="810" y="1077"/>
                    </a:cubicBezTo>
                    <a:cubicBezTo>
                      <a:pt x="998" y="1294"/>
                      <a:pt x="1284" y="1620"/>
                      <a:pt x="1823" y="1620"/>
                    </a:cubicBezTo>
                    <a:cubicBezTo>
                      <a:pt x="2362" y="1620"/>
                      <a:pt x="2648" y="1294"/>
                      <a:pt x="2838" y="1077"/>
                    </a:cubicBezTo>
                    <a:cubicBezTo>
                      <a:pt x="3014" y="876"/>
                      <a:pt x="3085" y="811"/>
                      <a:pt x="3241" y="811"/>
                    </a:cubicBezTo>
                    <a:cubicBezTo>
                      <a:pt x="3399" y="811"/>
                      <a:pt x="3469" y="876"/>
                      <a:pt x="3646" y="1077"/>
                    </a:cubicBezTo>
                    <a:cubicBezTo>
                      <a:pt x="3848" y="1306"/>
                      <a:pt x="4122" y="1620"/>
                      <a:pt x="4661" y="1620"/>
                    </a:cubicBezTo>
                    <a:lnTo>
                      <a:pt x="4663" y="1620"/>
                    </a:lnTo>
                    <a:cubicBezTo>
                      <a:pt x="5202" y="1620"/>
                      <a:pt x="5487" y="1294"/>
                      <a:pt x="5678" y="1077"/>
                    </a:cubicBezTo>
                    <a:cubicBezTo>
                      <a:pt x="5853" y="876"/>
                      <a:pt x="5924" y="811"/>
                      <a:pt x="6082" y="811"/>
                    </a:cubicBezTo>
                    <a:cubicBezTo>
                      <a:pt x="6305" y="809"/>
                      <a:pt x="6487" y="629"/>
                      <a:pt x="6487" y="405"/>
                    </a:cubicBezTo>
                    <a:cubicBezTo>
                      <a:pt x="6487" y="180"/>
                      <a:pt x="6305" y="0"/>
                      <a:pt x="6082" y="0"/>
                    </a:cubicBezTo>
                    <a:cubicBezTo>
                      <a:pt x="5542" y="0"/>
                      <a:pt x="5257" y="327"/>
                      <a:pt x="5067" y="543"/>
                    </a:cubicBezTo>
                    <a:cubicBezTo>
                      <a:pt x="4891" y="745"/>
                      <a:pt x="4819" y="811"/>
                      <a:pt x="4663" y="811"/>
                    </a:cubicBezTo>
                    <a:cubicBezTo>
                      <a:pt x="4505" y="811"/>
                      <a:pt x="4435" y="745"/>
                      <a:pt x="4257" y="543"/>
                    </a:cubicBezTo>
                    <a:cubicBezTo>
                      <a:pt x="4057" y="314"/>
                      <a:pt x="3781" y="0"/>
                      <a:pt x="3242" y="0"/>
                    </a:cubicBezTo>
                    <a:cubicBezTo>
                      <a:pt x="2703" y="0"/>
                      <a:pt x="2417" y="327"/>
                      <a:pt x="2229" y="543"/>
                    </a:cubicBezTo>
                    <a:cubicBezTo>
                      <a:pt x="2051" y="745"/>
                      <a:pt x="1981" y="811"/>
                      <a:pt x="1823" y="811"/>
                    </a:cubicBezTo>
                    <a:cubicBezTo>
                      <a:pt x="1667" y="811"/>
                      <a:pt x="1597" y="745"/>
                      <a:pt x="1421" y="543"/>
                    </a:cubicBezTo>
                    <a:cubicBezTo>
                      <a:pt x="1231" y="327"/>
                      <a:pt x="945" y="0"/>
                      <a:pt x="4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Google Shape;748;p44"/>
              <p:cNvSpPr/>
              <p:nvPr/>
            </p:nvSpPr>
            <p:spPr>
              <a:xfrm>
                <a:off x="3662117" y="3718632"/>
                <a:ext cx="57606" cy="200217"/>
              </a:xfrm>
              <a:custGeom>
                <a:avLst/>
                <a:gdLst/>
                <a:ahLst/>
                <a:cxnLst/>
                <a:rect l="l" t="t" r="r" b="b"/>
                <a:pathLst>
                  <a:path w="2916" h="10135" extrusionOk="0">
                    <a:moveTo>
                      <a:pt x="443" y="0"/>
                    </a:moveTo>
                    <a:cubicBezTo>
                      <a:pt x="414" y="0"/>
                      <a:pt x="385" y="3"/>
                      <a:pt x="356" y="10"/>
                    </a:cubicBezTo>
                    <a:cubicBezTo>
                      <a:pt x="138" y="58"/>
                      <a:pt x="0" y="273"/>
                      <a:pt x="46" y="492"/>
                    </a:cubicBezTo>
                    <a:lnTo>
                      <a:pt x="2073" y="9817"/>
                    </a:lnTo>
                    <a:cubicBezTo>
                      <a:pt x="2114" y="10003"/>
                      <a:pt x="2279" y="10135"/>
                      <a:pt x="2470" y="10135"/>
                    </a:cubicBezTo>
                    <a:cubicBezTo>
                      <a:pt x="2500" y="10135"/>
                      <a:pt x="2530" y="10132"/>
                      <a:pt x="2558" y="10127"/>
                    </a:cubicBezTo>
                    <a:cubicBezTo>
                      <a:pt x="2776" y="10079"/>
                      <a:pt x="2915" y="9863"/>
                      <a:pt x="2867" y="9644"/>
                    </a:cubicBezTo>
                    <a:lnTo>
                      <a:pt x="839" y="319"/>
                    </a:lnTo>
                    <a:cubicBezTo>
                      <a:pt x="797" y="130"/>
                      <a:pt x="630" y="0"/>
                      <a:pt x="4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Google Shape;749;p44"/>
              <p:cNvSpPr/>
              <p:nvPr/>
            </p:nvSpPr>
            <p:spPr>
              <a:xfrm>
                <a:off x="3750205" y="3718631"/>
                <a:ext cx="57586" cy="200217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10135" extrusionOk="0">
                    <a:moveTo>
                      <a:pt x="2470" y="0"/>
                    </a:moveTo>
                    <a:cubicBezTo>
                      <a:pt x="2283" y="0"/>
                      <a:pt x="2115" y="130"/>
                      <a:pt x="2074" y="319"/>
                    </a:cubicBezTo>
                    <a:lnTo>
                      <a:pt x="47" y="9644"/>
                    </a:lnTo>
                    <a:cubicBezTo>
                      <a:pt x="0" y="9863"/>
                      <a:pt x="138" y="10079"/>
                      <a:pt x="358" y="10127"/>
                    </a:cubicBezTo>
                    <a:cubicBezTo>
                      <a:pt x="386" y="10132"/>
                      <a:pt x="414" y="10135"/>
                      <a:pt x="444" y="10135"/>
                    </a:cubicBezTo>
                    <a:cubicBezTo>
                      <a:pt x="634" y="10135"/>
                      <a:pt x="799" y="10003"/>
                      <a:pt x="839" y="9817"/>
                    </a:cubicBezTo>
                    <a:lnTo>
                      <a:pt x="2866" y="492"/>
                    </a:lnTo>
                    <a:cubicBezTo>
                      <a:pt x="2914" y="273"/>
                      <a:pt x="2775" y="58"/>
                      <a:pt x="2557" y="10"/>
                    </a:cubicBezTo>
                    <a:cubicBezTo>
                      <a:pt x="2528" y="3"/>
                      <a:pt x="2498" y="0"/>
                      <a:pt x="24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Google Shape;750;p44"/>
              <p:cNvSpPr/>
              <p:nvPr/>
            </p:nvSpPr>
            <p:spPr>
              <a:xfrm>
                <a:off x="3669486" y="3910847"/>
                <a:ext cx="130936" cy="104148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5272" extrusionOk="0">
                    <a:moveTo>
                      <a:pt x="0" y="1"/>
                    </a:moveTo>
                    <a:cubicBezTo>
                      <a:pt x="45" y="184"/>
                      <a:pt x="69" y="373"/>
                      <a:pt x="70" y="563"/>
                    </a:cubicBezTo>
                    <a:lnTo>
                      <a:pt x="70" y="3648"/>
                    </a:lnTo>
                    <a:cubicBezTo>
                      <a:pt x="70" y="4543"/>
                      <a:pt x="797" y="5270"/>
                      <a:pt x="1692" y="5271"/>
                    </a:cubicBezTo>
                    <a:lnTo>
                      <a:pt x="4935" y="5271"/>
                    </a:lnTo>
                    <a:cubicBezTo>
                      <a:pt x="5831" y="5270"/>
                      <a:pt x="6556" y="4543"/>
                      <a:pt x="6557" y="3648"/>
                    </a:cubicBezTo>
                    <a:lnTo>
                      <a:pt x="6557" y="563"/>
                    </a:lnTo>
                    <a:cubicBezTo>
                      <a:pt x="6558" y="373"/>
                      <a:pt x="6582" y="184"/>
                      <a:pt x="6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Google Shape;751;p44"/>
              <p:cNvSpPr/>
              <p:nvPr/>
            </p:nvSpPr>
            <p:spPr>
              <a:xfrm>
                <a:off x="3669486" y="3910847"/>
                <a:ext cx="65468" cy="104148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5272" extrusionOk="0">
                    <a:moveTo>
                      <a:pt x="0" y="1"/>
                    </a:moveTo>
                    <a:cubicBezTo>
                      <a:pt x="45" y="184"/>
                      <a:pt x="69" y="373"/>
                      <a:pt x="70" y="563"/>
                    </a:cubicBezTo>
                    <a:lnTo>
                      <a:pt x="70" y="3648"/>
                    </a:lnTo>
                    <a:cubicBezTo>
                      <a:pt x="70" y="4543"/>
                      <a:pt x="797" y="5270"/>
                      <a:pt x="1692" y="5271"/>
                    </a:cubicBezTo>
                    <a:lnTo>
                      <a:pt x="3314" y="5271"/>
                    </a:lnTo>
                    <a:lnTo>
                      <a:pt x="331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Google Shape;752;p44"/>
              <p:cNvSpPr/>
              <p:nvPr/>
            </p:nvSpPr>
            <p:spPr>
              <a:xfrm>
                <a:off x="3734915" y="3934849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1"/>
                    </a:moveTo>
                    <a:lnTo>
                      <a:pt x="0" y="812"/>
                    </a:lnTo>
                    <a:lnTo>
                      <a:pt x="3244" y="812"/>
                    </a:lnTo>
                    <a:lnTo>
                      <a:pt x="32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Google Shape;753;p44"/>
              <p:cNvSpPr/>
              <p:nvPr/>
            </p:nvSpPr>
            <p:spPr>
              <a:xfrm>
                <a:off x="3734934" y="3966892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1" y="0"/>
                    </a:moveTo>
                    <a:lnTo>
                      <a:pt x="1" y="811"/>
                    </a:lnTo>
                    <a:lnTo>
                      <a:pt x="3244" y="811"/>
                    </a:lnTo>
                    <a:lnTo>
                      <a:pt x="32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Google Shape;754;p44"/>
              <p:cNvSpPr/>
              <p:nvPr/>
            </p:nvSpPr>
            <p:spPr>
              <a:xfrm>
                <a:off x="3670869" y="3934849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1"/>
                    </a:moveTo>
                    <a:lnTo>
                      <a:pt x="0" y="812"/>
                    </a:lnTo>
                    <a:lnTo>
                      <a:pt x="3244" y="812"/>
                    </a:lnTo>
                    <a:lnTo>
                      <a:pt x="32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Google Shape;755;p44"/>
              <p:cNvSpPr/>
              <p:nvPr/>
            </p:nvSpPr>
            <p:spPr>
              <a:xfrm>
                <a:off x="3670869" y="3966892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0"/>
                    </a:moveTo>
                    <a:lnTo>
                      <a:pt x="0" y="811"/>
                    </a:lnTo>
                    <a:lnTo>
                      <a:pt x="3244" y="811"/>
                    </a:lnTo>
                    <a:lnTo>
                      <a:pt x="32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10" name="Straight Connector 9"/>
          <p:cNvCxnSpPr/>
          <p:nvPr/>
        </p:nvCxnSpPr>
        <p:spPr>
          <a:xfrm>
            <a:off x="2363258" y="0"/>
            <a:ext cx="0" cy="51435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Google Shape;589;p42"/>
          <p:cNvSpPr txBox="1"/>
          <p:nvPr/>
        </p:nvSpPr>
        <p:spPr>
          <a:xfrm>
            <a:off x="3818073" y="469643"/>
            <a:ext cx="3526445" cy="37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loria Hallelujah" panose="02000000000000000000"/>
              <a:buNone/>
              <a:defRPr sz="24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vi-VN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597975" y="1657800"/>
            <a:ext cx="1452365" cy="1403739"/>
            <a:chOff x="6597976" y="1657800"/>
            <a:chExt cx="1219200" cy="1403739"/>
          </a:xfrm>
        </p:grpSpPr>
        <p:sp>
          <p:nvSpPr>
            <p:cNvPr id="24" name="Oval 23"/>
            <p:cNvSpPr/>
            <p:nvPr/>
          </p:nvSpPr>
          <p:spPr>
            <a:xfrm>
              <a:off x="6597976" y="1657800"/>
              <a:ext cx="1219200" cy="122873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597976" y="2015099"/>
              <a:ext cx="1219200" cy="1046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WHERE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(Ở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?)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159023" y="927993"/>
            <a:ext cx="1429688" cy="1228732"/>
            <a:chOff x="5159023" y="927993"/>
            <a:chExt cx="1429688" cy="1228732"/>
          </a:xfrm>
        </p:grpSpPr>
        <p:sp>
          <p:nvSpPr>
            <p:cNvPr id="2" name="Oval 1"/>
            <p:cNvSpPr/>
            <p:nvPr/>
          </p:nvSpPr>
          <p:spPr>
            <a:xfrm>
              <a:off x="5230399" y="927993"/>
              <a:ext cx="1272000" cy="1228732"/>
            </a:xfrm>
            <a:prstGeom prst="ellipse">
              <a:avLst/>
            </a:prstGeom>
            <a:solidFill>
              <a:srgbClr val="B3D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159023" y="1241256"/>
              <a:ext cx="1429688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WHEN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(Khi </a:t>
              </a:r>
              <a:r>
                <a:rPr lang="en-US" sz="1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?)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597976" y="3168030"/>
            <a:ext cx="1219200" cy="1228732"/>
            <a:chOff x="6597976" y="1657800"/>
            <a:chExt cx="1219200" cy="1228732"/>
          </a:xfrm>
        </p:grpSpPr>
        <p:sp>
          <p:nvSpPr>
            <p:cNvPr id="32" name="Oval 31"/>
            <p:cNvSpPr/>
            <p:nvPr/>
          </p:nvSpPr>
          <p:spPr>
            <a:xfrm>
              <a:off x="6597976" y="1657800"/>
              <a:ext cx="1219200" cy="1228732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597976" y="2015099"/>
              <a:ext cx="1219200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WHO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(Ai?)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201358" y="3838290"/>
            <a:ext cx="1219200" cy="1228732"/>
            <a:chOff x="6597976" y="1657800"/>
            <a:chExt cx="1219200" cy="1228732"/>
          </a:xfrm>
        </p:grpSpPr>
        <p:sp>
          <p:nvSpPr>
            <p:cNvPr id="35" name="Oval 34"/>
            <p:cNvSpPr/>
            <p:nvPr/>
          </p:nvSpPr>
          <p:spPr>
            <a:xfrm>
              <a:off x="6597976" y="1657800"/>
              <a:ext cx="1219200" cy="1228732"/>
            </a:xfrm>
            <a:prstGeom prst="ellipse">
              <a:avLst/>
            </a:prstGeom>
            <a:solidFill>
              <a:srgbClr val="FFB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597976" y="2015099"/>
              <a:ext cx="1219200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?)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872260" y="3168030"/>
            <a:ext cx="1219200" cy="1228732"/>
            <a:chOff x="6597976" y="1657800"/>
            <a:chExt cx="1219200" cy="1228732"/>
          </a:xfrm>
        </p:grpSpPr>
        <p:sp>
          <p:nvSpPr>
            <p:cNvPr id="39" name="Oval 38"/>
            <p:cNvSpPr/>
            <p:nvPr/>
          </p:nvSpPr>
          <p:spPr>
            <a:xfrm>
              <a:off x="6597976" y="1657800"/>
              <a:ext cx="1219200" cy="12287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597976" y="2015099"/>
              <a:ext cx="1219200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WHY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?)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872260" y="1652372"/>
            <a:ext cx="1219200" cy="1228732"/>
            <a:chOff x="6597976" y="1657800"/>
            <a:chExt cx="1219200" cy="1228732"/>
          </a:xfrm>
        </p:grpSpPr>
        <p:sp>
          <p:nvSpPr>
            <p:cNvPr id="42" name="Oval 41"/>
            <p:cNvSpPr/>
            <p:nvPr/>
          </p:nvSpPr>
          <p:spPr>
            <a:xfrm>
              <a:off x="6597976" y="1657800"/>
              <a:ext cx="1219200" cy="1228732"/>
            </a:xfrm>
            <a:prstGeom prst="ellipse">
              <a:avLst/>
            </a:prstGeom>
            <a:solidFill>
              <a:srgbClr val="BA8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597976" y="1854226"/>
              <a:ext cx="1219200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HOW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2145" y="150256"/>
            <a:ext cx="3139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 panose="020B0604020202020204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 panose="020B0604020202020204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 panose="020B0604020202020204"/>
              </a:rPr>
              <a:t>nhỏ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 panose="020B060402020202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780" y="600915"/>
            <a:ext cx="881682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     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Câu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chuyện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xảy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ra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đã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hơn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năm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rồi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nhưng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mỗi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lần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nhớ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lại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tôi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vẫn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thấy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mọi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điều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hiện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lên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thật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rõ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rệt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Bởi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vì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trải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nghiệm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cùng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người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bạn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nhỏ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ấy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câu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chuyện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đáng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nhớ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với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cả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ba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mẹ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con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tôi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     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Hồi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ấy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tôi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5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Bông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lên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3,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gia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đình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tôi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chuyển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Bông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tôi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thích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mới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vì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những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phòng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xép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như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phòng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bíp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bê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Nhưng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đêm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Bông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bỗng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khóc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ré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lên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 “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Mẹ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ơi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! Con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gì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cắn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chân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con!”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Mẹ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phải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bế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Bông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ra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phòng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ngoài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rộng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hơn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Nửa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đêm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mẹ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bật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dậy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than: “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Trời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đất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hóa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ra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chuột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dám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gặm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cả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chân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mẹ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!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Thế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này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cắn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chân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con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thì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nguy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hiểm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quá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!”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9;p42"/>
          <p:cNvSpPr txBox="1"/>
          <p:nvPr/>
        </p:nvSpPr>
        <p:spPr>
          <a:xfrm>
            <a:off x="2057973" y="376824"/>
            <a:ext cx="5137470" cy="33281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208845" y="795303"/>
          <a:ext cx="8726310" cy="3971373"/>
        </p:xfrm>
        <a:graphic>
          <a:graphicData uri="http://schemas.openxmlformats.org/drawingml/2006/table">
            <a:tbl>
              <a:tblPr firstRow="1" bandRow="1">
                <a:tableStyleId>{7018973A-8BF6-4C0E-A05A-6F78E16FD5A0}</a:tableStyleId>
              </a:tblPr>
              <a:tblGrid>
                <a:gridCol w="4518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7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35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TRẢ LỜI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85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Ở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3859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3859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3859">
                <a:tc>
                  <a:txBody>
                    <a:bodyPr/>
                    <a:lstStyle/>
                    <a:p>
                      <a:pPr marL="158750" marR="0" lvl="0" indent="-158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Tx/>
                        <a:buNone/>
                        <a:defRPr/>
                      </a:pP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3859">
                <a:tc>
                  <a:txBody>
                    <a:bodyPr/>
                    <a:lstStyle/>
                    <a:p>
                      <a:pPr algn="just"/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2"/>
          <p:cNvSpPr txBox="1">
            <a:spLocks noGrp="1"/>
          </p:cNvSpPr>
          <p:nvPr>
            <p:ph type="title"/>
          </p:nvPr>
        </p:nvSpPr>
        <p:spPr>
          <a:xfrm>
            <a:off x="301554" y="1682693"/>
            <a:ext cx="1988312" cy="16277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rước khi viết</a:t>
            </a:r>
            <a:endParaRPr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6196" y="1120985"/>
            <a:ext cx="1039612" cy="1062774"/>
            <a:chOff x="1459001" y="1959185"/>
            <a:chExt cx="1039612" cy="1062774"/>
          </a:xfrm>
        </p:grpSpPr>
        <p:sp>
          <p:nvSpPr>
            <p:cNvPr id="597" name="Google Shape;597;p42"/>
            <p:cNvSpPr/>
            <p:nvPr/>
          </p:nvSpPr>
          <p:spPr>
            <a:xfrm>
              <a:off x="1459001" y="1959185"/>
              <a:ext cx="1039612" cy="10627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7" name="Google Shape;742;p44"/>
            <p:cNvGrpSpPr/>
            <p:nvPr/>
          </p:nvGrpSpPr>
          <p:grpSpPr>
            <a:xfrm>
              <a:off x="1707943" y="2180575"/>
              <a:ext cx="484420" cy="639275"/>
              <a:chOff x="3548645" y="3534435"/>
              <a:chExt cx="376432" cy="512564"/>
            </a:xfrm>
          </p:grpSpPr>
          <p:sp>
            <p:nvSpPr>
              <p:cNvPr id="78" name="Google Shape;743;p44"/>
              <p:cNvSpPr/>
              <p:nvPr/>
            </p:nvSpPr>
            <p:spPr>
              <a:xfrm>
                <a:off x="3702911" y="3998935"/>
                <a:ext cx="64085" cy="47728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2416" extrusionOk="0">
                    <a:moveTo>
                      <a:pt x="405" y="0"/>
                    </a:moveTo>
                    <a:cubicBezTo>
                      <a:pt x="182" y="0"/>
                      <a:pt x="0" y="182"/>
                      <a:pt x="0" y="405"/>
                    </a:cubicBezTo>
                    <a:lnTo>
                      <a:pt x="0" y="811"/>
                    </a:lnTo>
                    <a:cubicBezTo>
                      <a:pt x="8" y="1700"/>
                      <a:pt x="732" y="2416"/>
                      <a:pt x="1622" y="2416"/>
                    </a:cubicBezTo>
                    <a:cubicBezTo>
                      <a:pt x="2511" y="2416"/>
                      <a:pt x="3233" y="1700"/>
                      <a:pt x="3243" y="811"/>
                    </a:cubicBezTo>
                    <a:lnTo>
                      <a:pt x="3243" y="405"/>
                    </a:lnTo>
                    <a:cubicBezTo>
                      <a:pt x="3243" y="182"/>
                      <a:pt x="3062" y="0"/>
                      <a:pt x="28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Google Shape;744;p44"/>
              <p:cNvSpPr/>
              <p:nvPr/>
            </p:nvSpPr>
            <p:spPr>
              <a:xfrm>
                <a:off x="3702911" y="3998935"/>
                <a:ext cx="32043" cy="48064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2433" extrusionOk="0">
                    <a:moveTo>
                      <a:pt x="405" y="0"/>
                    </a:moveTo>
                    <a:cubicBezTo>
                      <a:pt x="182" y="0"/>
                      <a:pt x="0" y="182"/>
                      <a:pt x="0" y="405"/>
                    </a:cubicBezTo>
                    <a:lnTo>
                      <a:pt x="0" y="811"/>
                    </a:lnTo>
                    <a:cubicBezTo>
                      <a:pt x="1" y="1706"/>
                      <a:pt x="726" y="2431"/>
                      <a:pt x="1622" y="2432"/>
                    </a:cubicBezTo>
                    <a:lnTo>
                      <a:pt x="1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Google Shape;745;p44"/>
              <p:cNvSpPr/>
              <p:nvPr/>
            </p:nvSpPr>
            <p:spPr>
              <a:xfrm>
                <a:off x="3548645" y="3534435"/>
                <a:ext cx="376432" cy="480560"/>
              </a:xfrm>
              <a:custGeom>
                <a:avLst/>
                <a:gdLst/>
                <a:ahLst/>
                <a:cxnLst/>
                <a:rect l="l" t="t" r="r" b="b"/>
                <a:pathLst>
                  <a:path w="19055" h="24326" extrusionOk="0">
                    <a:moveTo>
                      <a:pt x="9441" y="0"/>
                    </a:moveTo>
                    <a:cubicBezTo>
                      <a:pt x="9240" y="0"/>
                      <a:pt x="9038" y="6"/>
                      <a:pt x="8835" y="19"/>
                    </a:cubicBezTo>
                    <a:cubicBezTo>
                      <a:pt x="4091" y="313"/>
                      <a:pt x="258" y="4272"/>
                      <a:pt x="111" y="9028"/>
                    </a:cubicBezTo>
                    <a:cubicBezTo>
                      <a:pt x="1" y="12552"/>
                      <a:pt x="1853" y="15798"/>
                      <a:pt x="4942" y="17497"/>
                    </a:cubicBezTo>
                    <a:cubicBezTo>
                      <a:pt x="5713" y="17923"/>
                      <a:pt x="6190" y="18735"/>
                      <a:pt x="6187" y="19617"/>
                    </a:cubicBezTo>
                    <a:lnTo>
                      <a:pt x="6187" y="22704"/>
                    </a:lnTo>
                    <a:cubicBezTo>
                      <a:pt x="6187" y="23599"/>
                      <a:pt x="6914" y="24324"/>
                      <a:pt x="7809" y="24325"/>
                    </a:cubicBezTo>
                    <a:lnTo>
                      <a:pt x="11052" y="24325"/>
                    </a:lnTo>
                    <a:cubicBezTo>
                      <a:pt x="11948" y="24324"/>
                      <a:pt x="12673" y="23597"/>
                      <a:pt x="12674" y="22704"/>
                    </a:cubicBezTo>
                    <a:lnTo>
                      <a:pt x="12674" y="19617"/>
                    </a:lnTo>
                    <a:cubicBezTo>
                      <a:pt x="12674" y="18733"/>
                      <a:pt x="13154" y="17918"/>
                      <a:pt x="13928" y="17491"/>
                    </a:cubicBezTo>
                    <a:cubicBezTo>
                      <a:pt x="16542" y="16052"/>
                      <a:pt x="18309" y="13450"/>
                      <a:pt x="18682" y="10489"/>
                    </a:cubicBezTo>
                    <a:cubicBezTo>
                      <a:pt x="19055" y="7530"/>
                      <a:pt x="17989" y="4570"/>
                      <a:pt x="15814" y="2528"/>
                    </a:cubicBezTo>
                    <a:cubicBezTo>
                      <a:pt x="14067" y="886"/>
                      <a:pt x="11821" y="0"/>
                      <a:pt x="9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Google Shape;746;p44"/>
              <p:cNvSpPr/>
              <p:nvPr/>
            </p:nvSpPr>
            <p:spPr>
              <a:xfrm>
                <a:off x="3606803" y="3590500"/>
                <a:ext cx="256301" cy="256282"/>
              </a:xfrm>
              <a:custGeom>
                <a:avLst/>
                <a:gdLst/>
                <a:ahLst/>
                <a:cxnLst/>
                <a:rect l="l" t="t" r="r" b="b"/>
                <a:pathLst>
                  <a:path w="12974" h="12973" extrusionOk="0">
                    <a:moveTo>
                      <a:pt x="6487" y="1"/>
                    </a:moveTo>
                    <a:cubicBezTo>
                      <a:pt x="2903" y="1"/>
                      <a:pt x="0" y="2903"/>
                      <a:pt x="0" y="6486"/>
                    </a:cubicBezTo>
                    <a:cubicBezTo>
                      <a:pt x="0" y="10070"/>
                      <a:pt x="2903" y="12972"/>
                      <a:pt x="6487" y="12972"/>
                    </a:cubicBezTo>
                    <a:cubicBezTo>
                      <a:pt x="10069" y="12972"/>
                      <a:pt x="12973" y="10068"/>
                      <a:pt x="12973" y="6486"/>
                    </a:cubicBezTo>
                    <a:cubicBezTo>
                      <a:pt x="12973" y="2903"/>
                      <a:pt x="10069" y="1"/>
                      <a:pt x="64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Google Shape;747;p44"/>
              <p:cNvSpPr/>
              <p:nvPr/>
            </p:nvSpPr>
            <p:spPr>
              <a:xfrm>
                <a:off x="3670869" y="3734672"/>
                <a:ext cx="128151" cy="32023"/>
              </a:xfrm>
              <a:custGeom>
                <a:avLst/>
                <a:gdLst/>
                <a:ahLst/>
                <a:cxnLst/>
                <a:rect l="l" t="t" r="r" b="b"/>
                <a:pathLst>
                  <a:path w="6487" h="1621" extrusionOk="0">
                    <a:moveTo>
                      <a:pt x="406" y="0"/>
                    </a:moveTo>
                    <a:cubicBezTo>
                      <a:pt x="182" y="0"/>
                      <a:pt x="0" y="180"/>
                      <a:pt x="0" y="405"/>
                    </a:cubicBezTo>
                    <a:cubicBezTo>
                      <a:pt x="0" y="629"/>
                      <a:pt x="182" y="809"/>
                      <a:pt x="406" y="811"/>
                    </a:cubicBezTo>
                    <a:cubicBezTo>
                      <a:pt x="563" y="811"/>
                      <a:pt x="634" y="876"/>
                      <a:pt x="810" y="1077"/>
                    </a:cubicBezTo>
                    <a:cubicBezTo>
                      <a:pt x="998" y="1294"/>
                      <a:pt x="1284" y="1620"/>
                      <a:pt x="1823" y="1620"/>
                    </a:cubicBezTo>
                    <a:cubicBezTo>
                      <a:pt x="2362" y="1620"/>
                      <a:pt x="2648" y="1294"/>
                      <a:pt x="2838" y="1077"/>
                    </a:cubicBezTo>
                    <a:cubicBezTo>
                      <a:pt x="3014" y="876"/>
                      <a:pt x="3085" y="811"/>
                      <a:pt x="3241" y="811"/>
                    </a:cubicBezTo>
                    <a:cubicBezTo>
                      <a:pt x="3399" y="811"/>
                      <a:pt x="3469" y="876"/>
                      <a:pt x="3646" y="1077"/>
                    </a:cubicBezTo>
                    <a:cubicBezTo>
                      <a:pt x="3848" y="1306"/>
                      <a:pt x="4122" y="1620"/>
                      <a:pt x="4661" y="1620"/>
                    </a:cubicBezTo>
                    <a:lnTo>
                      <a:pt x="4663" y="1620"/>
                    </a:lnTo>
                    <a:cubicBezTo>
                      <a:pt x="5202" y="1620"/>
                      <a:pt x="5487" y="1294"/>
                      <a:pt x="5678" y="1077"/>
                    </a:cubicBezTo>
                    <a:cubicBezTo>
                      <a:pt x="5853" y="876"/>
                      <a:pt x="5924" y="811"/>
                      <a:pt x="6082" y="811"/>
                    </a:cubicBezTo>
                    <a:cubicBezTo>
                      <a:pt x="6305" y="809"/>
                      <a:pt x="6487" y="629"/>
                      <a:pt x="6487" y="405"/>
                    </a:cubicBezTo>
                    <a:cubicBezTo>
                      <a:pt x="6487" y="180"/>
                      <a:pt x="6305" y="0"/>
                      <a:pt x="6082" y="0"/>
                    </a:cubicBezTo>
                    <a:cubicBezTo>
                      <a:pt x="5542" y="0"/>
                      <a:pt x="5257" y="327"/>
                      <a:pt x="5067" y="543"/>
                    </a:cubicBezTo>
                    <a:cubicBezTo>
                      <a:pt x="4891" y="745"/>
                      <a:pt x="4819" y="811"/>
                      <a:pt x="4663" y="811"/>
                    </a:cubicBezTo>
                    <a:cubicBezTo>
                      <a:pt x="4505" y="811"/>
                      <a:pt x="4435" y="745"/>
                      <a:pt x="4257" y="543"/>
                    </a:cubicBezTo>
                    <a:cubicBezTo>
                      <a:pt x="4057" y="314"/>
                      <a:pt x="3781" y="0"/>
                      <a:pt x="3242" y="0"/>
                    </a:cubicBezTo>
                    <a:cubicBezTo>
                      <a:pt x="2703" y="0"/>
                      <a:pt x="2417" y="327"/>
                      <a:pt x="2229" y="543"/>
                    </a:cubicBezTo>
                    <a:cubicBezTo>
                      <a:pt x="2051" y="745"/>
                      <a:pt x="1981" y="811"/>
                      <a:pt x="1823" y="811"/>
                    </a:cubicBezTo>
                    <a:cubicBezTo>
                      <a:pt x="1667" y="811"/>
                      <a:pt x="1597" y="745"/>
                      <a:pt x="1421" y="543"/>
                    </a:cubicBezTo>
                    <a:cubicBezTo>
                      <a:pt x="1231" y="327"/>
                      <a:pt x="945" y="0"/>
                      <a:pt x="4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Google Shape;748;p44"/>
              <p:cNvSpPr/>
              <p:nvPr/>
            </p:nvSpPr>
            <p:spPr>
              <a:xfrm>
                <a:off x="3662117" y="3718632"/>
                <a:ext cx="57606" cy="200217"/>
              </a:xfrm>
              <a:custGeom>
                <a:avLst/>
                <a:gdLst/>
                <a:ahLst/>
                <a:cxnLst/>
                <a:rect l="l" t="t" r="r" b="b"/>
                <a:pathLst>
                  <a:path w="2916" h="10135" extrusionOk="0">
                    <a:moveTo>
                      <a:pt x="443" y="0"/>
                    </a:moveTo>
                    <a:cubicBezTo>
                      <a:pt x="414" y="0"/>
                      <a:pt x="385" y="3"/>
                      <a:pt x="356" y="10"/>
                    </a:cubicBezTo>
                    <a:cubicBezTo>
                      <a:pt x="138" y="58"/>
                      <a:pt x="0" y="273"/>
                      <a:pt x="46" y="492"/>
                    </a:cubicBezTo>
                    <a:lnTo>
                      <a:pt x="2073" y="9817"/>
                    </a:lnTo>
                    <a:cubicBezTo>
                      <a:pt x="2114" y="10003"/>
                      <a:pt x="2279" y="10135"/>
                      <a:pt x="2470" y="10135"/>
                    </a:cubicBezTo>
                    <a:cubicBezTo>
                      <a:pt x="2500" y="10135"/>
                      <a:pt x="2530" y="10132"/>
                      <a:pt x="2558" y="10127"/>
                    </a:cubicBezTo>
                    <a:cubicBezTo>
                      <a:pt x="2776" y="10079"/>
                      <a:pt x="2915" y="9863"/>
                      <a:pt x="2867" y="9644"/>
                    </a:cubicBezTo>
                    <a:lnTo>
                      <a:pt x="839" y="319"/>
                    </a:lnTo>
                    <a:cubicBezTo>
                      <a:pt x="797" y="130"/>
                      <a:pt x="630" y="0"/>
                      <a:pt x="4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Google Shape;749;p44"/>
              <p:cNvSpPr/>
              <p:nvPr/>
            </p:nvSpPr>
            <p:spPr>
              <a:xfrm>
                <a:off x="3750205" y="3718631"/>
                <a:ext cx="57586" cy="200217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10135" extrusionOk="0">
                    <a:moveTo>
                      <a:pt x="2470" y="0"/>
                    </a:moveTo>
                    <a:cubicBezTo>
                      <a:pt x="2283" y="0"/>
                      <a:pt x="2115" y="130"/>
                      <a:pt x="2074" y="319"/>
                    </a:cubicBezTo>
                    <a:lnTo>
                      <a:pt x="47" y="9644"/>
                    </a:lnTo>
                    <a:cubicBezTo>
                      <a:pt x="0" y="9863"/>
                      <a:pt x="138" y="10079"/>
                      <a:pt x="358" y="10127"/>
                    </a:cubicBezTo>
                    <a:cubicBezTo>
                      <a:pt x="386" y="10132"/>
                      <a:pt x="414" y="10135"/>
                      <a:pt x="444" y="10135"/>
                    </a:cubicBezTo>
                    <a:cubicBezTo>
                      <a:pt x="634" y="10135"/>
                      <a:pt x="799" y="10003"/>
                      <a:pt x="839" y="9817"/>
                    </a:cubicBezTo>
                    <a:lnTo>
                      <a:pt x="2866" y="492"/>
                    </a:lnTo>
                    <a:cubicBezTo>
                      <a:pt x="2914" y="273"/>
                      <a:pt x="2775" y="58"/>
                      <a:pt x="2557" y="10"/>
                    </a:cubicBezTo>
                    <a:cubicBezTo>
                      <a:pt x="2528" y="3"/>
                      <a:pt x="2498" y="0"/>
                      <a:pt x="24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Google Shape;750;p44"/>
              <p:cNvSpPr/>
              <p:nvPr/>
            </p:nvSpPr>
            <p:spPr>
              <a:xfrm>
                <a:off x="3669486" y="3910847"/>
                <a:ext cx="130936" cy="104148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5272" extrusionOk="0">
                    <a:moveTo>
                      <a:pt x="0" y="1"/>
                    </a:moveTo>
                    <a:cubicBezTo>
                      <a:pt x="45" y="184"/>
                      <a:pt x="69" y="373"/>
                      <a:pt x="70" y="563"/>
                    </a:cubicBezTo>
                    <a:lnTo>
                      <a:pt x="70" y="3648"/>
                    </a:lnTo>
                    <a:cubicBezTo>
                      <a:pt x="70" y="4543"/>
                      <a:pt x="797" y="5270"/>
                      <a:pt x="1692" y="5271"/>
                    </a:cubicBezTo>
                    <a:lnTo>
                      <a:pt x="4935" y="5271"/>
                    </a:lnTo>
                    <a:cubicBezTo>
                      <a:pt x="5831" y="5270"/>
                      <a:pt x="6556" y="4543"/>
                      <a:pt x="6557" y="3648"/>
                    </a:cubicBezTo>
                    <a:lnTo>
                      <a:pt x="6557" y="563"/>
                    </a:lnTo>
                    <a:cubicBezTo>
                      <a:pt x="6558" y="373"/>
                      <a:pt x="6582" y="184"/>
                      <a:pt x="6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Google Shape;751;p44"/>
              <p:cNvSpPr/>
              <p:nvPr/>
            </p:nvSpPr>
            <p:spPr>
              <a:xfrm>
                <a:off x="3669486" y="3910847"/>
                <a:ext cx="65468" cy="104148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5272" extrusionOk="0">
                    <a:moveTo>
                      <a:pt x="0" y="1"/>
                    </a:moveTo>
                    <a:cubicBezTo>
                      <a:pt x="45" y="184"/>
                      <a:pt x="69" y="373"/>
                      <a:pt x="70" y="563"/>
                    </a:cubicBezTo>
                    <a:lnTo>
                      <a:pt x="70" y="3648"/>
                    </a:lnTo>
                    <a:cubicBezTo>
                      <a:pt x="70" y="4543"/>
                      <a:pt x="797" y="5270"/>
                      <a:pt x="1692" y="5271"/>
                    </a:cubicBezTo>
                    <a:lnTo>
                      <a:pt x="3314" y="5271"/>
                    </a:lnTo>
                    <a:lnTo>
                      <a:pt x="331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Google Shape;752;p44"/>
              <p:cNvSpPr/>
              <p:nvPr/>
            </p:nvSpPr>
            <p:spPr>
              <a:xfrm>
                <a:off x="3734915" y="3934849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1"/>
                    </a:moveTo>
                    <a:lnTo>
                      <a:pt x="0" y="812"/>
                    </a:lnTo>
                    <a:lnTo>
                      <a:pt x="3244" y="812"/>
                    </a:lnTo>
                    <a:lnTo>
                      <a:pt x="32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Google Shape;753;p44"/>
              <p:cNvSpPr/>
              <p:nvPr/>
            </p:nvSpPr>
            <p:spPr>
              <a:xfrm>
                <a:off x="3734934" y="3966892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1" y="0"/>
                    </a:moveTo>
                    <a:lnTo>
                      <a:pt x="1" y="811"/>
                    </a:lnTo>
                    <a:lnTo>
                      <a:pt x="3244" y="811"/>
                    </a:lnTo>
                    <a:lnTo>
                      <a:pt x="32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Google Shape;754;p44"/>
              <p:cNvSpPr/>
              <p:nvPr/>
            </p:nvSpPr>
            <p:spPr>
              <a:xfrm>
                <a:off x="3670869" y="3934849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1"/>
                    </a:moveTo>
                    <a:lnTo>
                      <a:pt x="0" y="812"/>
                    </a:lnTo>
                    <a:lnTo>
                      <a:pt x="3244" y="812"/>
                    </a:lnTo>
                    <a:lnTo>
                      <a:pt x="32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Google Shape;755;p44"/>
              <p:cNvSpPr/>
              <p:nvPr/>
            </p:nvSpPr>
            <p:spPr>
              <a:xfrm>
                <a:off x="3670869" y="3966892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0"/>
                    </a:moveTo>
                    <a:lnTo>
                      <a:pt x="0" y="811"/>
                    </a:lnTo>
                    <a:lnTo>
                      <a:pt x="3244" y="811"/>
                    </a:lnTo>
                    <a:lnTo>
                      <a:pt x="32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10" name="Straight Connector 9"/>
          <p:cNvCxnSpPr/>
          <p:nvPr/>
        </p:nvCxnSpPr>
        <p:spPr>
          <a:xfrm>
            <a:off x="2363258" y="0"/>
            <a:ext cx="0" cy="51435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Google Shape;589;p42"/>
          <p:cNvSpPr txBox="1"/>
          <p:nvPr/>
        </p:nvSpPr>
        <p:spPr>
          <a:xfrm>
            <a:off x="3818073" y="502560"/>
            <a:ext cx="3526445" cy="37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loria Hallelujah" panose="02000000000000000000"/>
              <a:buNone/>
              <a:defRPr sz="24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c/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vi-VN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725281" y="1190707"/>
            <a:ext cx="16542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360248" y="1185306"/>
            <a:ext cx="33303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725281" y="1867182"/>
            <a:ext cx="18467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523872" y="1861781"/>
            <a:ext cx="46201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234090" y="2463408"/>
            <a:ext cx="56500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34090" y="3390466"/>
            <a:ext cx="5650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725281" y="4117890"/>
            <a:ext cx="18467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204677" y="4112489"/>
            <a:ext cx="46794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" grpId="0"/>
      <p:bldP spid="36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2">
            <a:hlinkClick r:id="rId3"/>
          </p:cNvPr>
          <p:cNvSpPr/>
          <p:nvPr/>
        </p:nvSpPr>
        <p:spPr>
          <a:xfrm>
            <a:off x="0" y="5369559"/>
            <a:ext cx="45719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1" name="Google Shape;591;p42"/>
          <p:cNvSpPr txBox="1">
            <a:spLocks noGrp="1"/>
          </p:cNvSpPr>
          <p:nvPr>
            <p:ph type="title" idx="2"/>
          </p:nvPr>
        </p:nvSpPr>
        <p:spPr>
          <a:xfrm>
            <a:off x="298962" y="1845192"/>
            <a:ext cx="1988312" cy="22402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rong khi viết</a:t>
            </a:r>
            <a:br>
              <a:rPr lang="en-GB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74276" y="1189164"/>
            <a:ext cx="1039612" cy="1062774"/>
            <a:chOff x="4200870" y="1959185"/>
            <a:chExt cx="1039612" cy="1062774"/>
          </a:xfrm>
        </p:grpSpPr>
        <p:sp>
          <p:nvSpPr>
            <p:cNvPr id="598" name="Google Shape;598;p42"/>
            <p:cNvSpPr/>
            <p:nvPr/>
          </p:nvSpPr>
          <p:spPr>
            <a:xfrm>
              <a:off x="4200870" y="1959185"/>
              <a:ext cx="1039612" cy="10627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8145" y="2082268"/>
              <a:ext cx="883135" cy="748169"/>
            </a:xfrm>
            <a:prstGeom prst="rect">
              <a:avLst/>
            </a:prstGeom>
          </p:spPr>
        </p:pic>
      </p:grpSp>
      <p:cxnSp>
        <p:nvCxnSpPr>
          <p:cNvPr id="32" name="Straight Connector 31"/>
          <p:cNvCxnSpPr/>
          <p:nvPr/>
        </p:nvCxnSpPr>
        <p:spPr>
          <a:xfrm>
            <a:off x="2363258" y="0"/>
            <a:ext cx="0" cy="51435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537842" y="693419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12629" y="172934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12629" y="244210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912629" y="3154870"/>
            <a:ext cx="56346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01" y="1103071"/>
            <a:ext cx="2051799" cy="2051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" grpId="0"/>
      <p:bldP spid="34" grpId="0"/>
      <p:bldP spid="35" grpId="0"/>
      <p:bldP spid="36" grpId="0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9064487" cy="5143500"/>
            <a:chOff x="235282" y="149809"/>
            <a:chExt cx="11505156" cy="5905487"/>
          </a:xfrm>
        </p:grpSpPr>
        <p:pic>
          <p:nvPicPr>
            <p:cNvPr id="135" name="图片 134"/>
            <p:cNvPicPr>
              <a:picLocks noChangeAspect="1"/>
            </p:cNvPicPr>
            <p:nvPr/>
          </p:nvPicPr>
          <p:blipFill rotWithShape="1">
            <a:blip r:embed="rId3"/>
            <a:srcRect r="97160"/>
            <a:stretch>
              <a:fillRect/>
            </a:stretch>
          </p:blipFill>
          <p:spPr>
            <a:xfrm flipH="1">
              <a:off x="235282" y="149809"/>
              <a:ext cx="415471" cy="5883150"/>
            </a:xfrm>
            <a:prstGeom prst="rect">
              <a:avLst/>
            </a:prstGeom>
          </p:spPr>
        </p:pic>
        <p:pic>
          <p:nvPicPr>
            <p:cNvPr id="136" name="图片 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37" name="图片 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43" name="图片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grpSp>
        <p:nvGrpSpPr>
          <p:cNvPr id="27" name="组合 1"/>
          <p:cNvGrpSpPr/>
          <p:nvPr/>
        </p:nvGrpSpPr>
        <p:grpSpPr>
          <a:xfrm>
            <a:off x="3202210" y="308022"/>
            <a:ext cx="3155592" cy="647220"/>
            <a:chOff x="1568808" y="2159480"/>
            <a:chExt cx="3155592" cy="647220"/>
          </a:xfrm>
        </p:grpSpPr>
        <p:pic>
          <p:nvPicPr>
            <p:cNvPr id="28" name="图片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68808" y="2159480"/>
              <a:ext cx="3155592" cy="647220"/>
            </a:xfrm>
            <a:prstGeom prst="rect">
              <a:avLst/>
            </a:prstGeom>
          </p:spPr>
        </p:pic>
        <p:sp>
          <p:nvSpPr>
            <p:cNvPr id="29" name="文本框 4"/>
            <p:cNvSpPr txBox="1"/>
            <p:nvPr/>
          </p:nvSpPr>
          <p:spPr>
            <a:xfrm>
              <a:off x="1727378" y="2277967"/>
              <a:ext cx="2997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PHIẾU KỈ NIỆM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35538" y="941778"/>
            <a:ext cx="7869923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.............................................................................................................................................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2">
            <a:hlinkClick r:id="rId3"/>
          </p:cNvPr>
          <p:cNvSpPr/>
          <p:nvPr/>
        </p:nvSpPr>
        <p:spPr>
          <a:xfrm>
            <a:off x="0" y="5369559"/>
            <a:ext cx="45719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42"/>
          <p:cNvSpPr txBox="1">
            <a:spLocks noGrp="1"/>
          </p:cNvSpPr>
          <p:nvPr>
            <p:ph type="title" idx="6"/>
          </p:nvPr>
        </p:nvSpPr>
        <p:spPr>
          <a:xfrm>
            <a:off x="153962" y="1997181"/>
            <a:ext cx="1740174" cy="16388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khi viết</a:t>
            </a:r>
            <a:endParaRPr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05733" y="1530416"/>
            <a:ext cx="921612" cy="933531"/>
            <a:chOff x="6889076" y="1959185"/>
            <a:chExt cx="1039612" cy="1062774"/>
          </a:xfrm>
        </p:grpSpPr>
        <p:sp>
          <p:nvSpPr>
            <p:cNvPr id="600" name="Google Shape;600;p42"/>
            <p:cNvSpPr/>
            <p:nvPr/>
          </p:nvSpPr>
          <p:spPr>
            <a:xfrm>
              <a:off x="6889076" y="1959185"/>
              <a:ext cx="1039612" cy="10627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28" name="Picture 4" descr="Red Circle Png, Transparent White Check Mark, HD Png Download (#5096340),  PNG Images on PngAre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02" b="97235" l="814" r="95814">
                          <a14:foregroundMark x1="88837" y1="7834" x2="37093" y2="74654"/>
                          <a14:foregroundMark x1="37093" y1="74654" x2="27558" y2="60829"/>
                          <a14:foregroundMark x1="27558" y1="60829" x2="26860" y2="53341"/>
                          <a14:foregroundMark x1="93023" y1="8525" x2="75814" y2="17166"/>
                          <a14:foregroundMark x1="75814" y1="17166" x2="29419" y2="72811"/>
                          <a14:foregroundMark x1="29419" y1="72811" x2="31279" y2="59562"/>
                          <a14:foregroundMark x1="31279" y1="59562" x2="39186" y2="82488"/>
                          <a14:foregroundMark x1="39186" y1="82488" x2="46047" y2="75000"/>
                          <a14:foregroundMark x1="46047" y1="75000" x2="40698" y2="67166"/>
                          <a14:foregroundMark x1="36163" y1="54839" x2="26744" y2="51728"/>
                          <a14:foregroundMark x1="26744" y1="51728" x2="30349" y2="77995"/>
                          <a14:foregroundMark x1="95814" y1="3917" x2="81047" y2="9332"/>
                          <a14:foregroundMark x1="81047" y1="9332" x2="76860" y2="18548"/>
                          <a14:foregroundMark x1="65930" y1="13018" x2="38953" y2="10829"/>
                          <a14:foregroundMark x1="38953" y1="10829" x2="26395" y2="15438"/>
                          <a14:foregroundMark x1="26395" y1="15438" x2="6279" y2="39055"/>
                          <a14:foregroundMark x1="6279" y1="39055" x2="5930" y2="68894"/>
                          <a14:foregroundMark x1="29302" y1="92972" x2="50698" y2="94470"/>
                          <a14:foregroundMark x1="50698" y1="94470" x2="62326" y2="93548"/>
                          <a14:foregroundMark x1="62326" y1="93548" x2="72674" y2="89977"/>
                          <a14:foregroundMark x1="72674" y1="89977" x2="88140" y2="75576"/>
                          <a14:foregroundMark x1="88140" y1="75576" x2="93488" y2="62903"/>
                          <a14:foregroundMark x1="93488" y1="62903" x2="86860" y2="28571"/>
                          <a14:foregroundMark x1="78023" y1="40899" x2="69302" y2="72811"/>
                          <a14:foregroundMark x1="58605" y1="25922" x2="36977" y2="26037"/>
                          <a14:foregroundMark x1="36977" y1="26037" x2="22907" y2="46429"/>
                          <a14:foregroundMark x1="22907" y1="46429" x2="56163" y2="29378"/>
                          <a14:foregroundMark x1="56163" y1="29378" x2="55233" y2="18203"/>
                          <a14:foregroundMark x1="46860" y1="19470" x2="30349" y2="21889"/>
                          <a14:foregroundMark x1="30349" y1="21889" x2="13605" y2="47005"/>
                          <a14:foregroundMark x1="13605" y1="47005" x2="30349" y2="49078"/>
                          <a14:foregroundMark x1="30349" y1="49078" x2="37674" y2="20853"/>
                          <a14:foregroundMark x1="37674" y1="20853" x2="36744" y2="18203"/>
                          <a14:foregroundMark x1="62907" y1="16705" x2="48837" y2="15207"/>
                          <a14:foregroundMark x1="48837" y1="15207" x2="29302" y2="18548"/>
                          <a14:foregroundMark x1="29302" y1="18548" x2="15465" y2="34562"/>
                          <a14:foregroundMark x1="15465" y1="34562" x2="10116" y2="56221"/>
                          <a14:foregroundMark x1="10116" y1="56221" x2="15581" y2="66820"/>
                          <a14:foregroundMark x1="15581" y1="66820" x2="21047" y2="68894"/>
                          <a14:foregroundMark x1="465" y1="45161" x2="4535" y2="55069"/>
                          <a14:foregroundMark x1="4535" y1="55069" x2="4535" y2="56797"/>
                          <a14:foregroundMark x1="1395" y1="47005" x2="814" y2="57834"/>
                          <a14:foregroundMark x1="42558" y1="98848" x2="56279" y2="97235"/>
                          <a14:foregroundMark x1="56279" y1="97235" x2="56744" y2="97235"/>
                          <a14:foregroundMark x1="39535" y1="45161" x2="64302" y2="17281"/>
                          <a14:foregroundMark x1="64302" y1="17281" x2="71512" y2="16244"/>
                          <a14:foregroundMark x1="81744" y1="37442" x2="84070" y2="55645"/>
                          <a14:foregroundMark x1="84070" y1="55645" x2="56744" y2="87673"/>
                          <a14:foregroundMark x1="56744" y1="87673" x2="31744" y2="85484"/>
                          <a14:foregroundMark x1="31744" y1="85484" x2="23953" y2="74654"/>
                          <a14:foregroundMark x1="23953" y1="74654" x2="22674" y2="66129"/>
                          <a14:foregroundMark x1="54884" y1="33756" x2="39070" y2="52419"/>
                          <a14:foregroundMark x1="39070" y1="52419" x2="32791" y2="46659"/>
                          <a14:foregroundMark x1="78372" y1="32604" x2="85233" y2="42396"/>
                          <a14:foregroundMark x1="85233" y1="42396" x2="85349" y2="60945"/>
                          <a14:foregroundMark x1="85349" y1="60945" x2="67907" y2="81797"/>
                          <a14:foregroundMark x1="67907" y1="81797" x2="50349" y2="88710"/>
                          <a14:foregroundMark x1="50349" y1="88710" x2="36163" y2="85599"/>
                          <a14:foregroundMark x1="36163" y1="85599" x2="20465" y2="74539"/>
                          <a14:foregroundMark x1="20465" y1="74539" x2="15000" y2="63940"/>
                          <a14:foregroundMark x1="84070" y1="31336" x2="50581" y2="76498"/>
                          <a14:foregroundMark x1="50581" y1="76498" x2="69535" y2="56221"/>
                          <a14:foregroundMark x1="69535" y1="56221" x2="69302" y2="45737"/>
                          <a14:foregroundMark x1="72791" y1="12788" x2="69302" y2="17166"/>
                          <a14:foregroundMark x1="84186" y1="23502" x2="80698" y2="29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3722" y="2201788"/>
              <a:ext cx="622828" cy="628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2031443" y="5754"/>
          <a:ext cx="7093307" cy="5033379"/>
        </p:xfrm>
        <a:graphic>
          <a:graphicData uri="http://schemas.openxmlformats.org/drawingml/2006/table">
            <a:tbl>
              <a:tblPr firstRow="1" bandRow="1">
                <a:tableStyleId>{7018973A-8BF6-4C0E-A05A-6F78E16FD5A0}</a:tableStyleId>
              </a:tblPr>
              <a:tblGrid>
                <a:gridCol w="2447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5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425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1168"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vài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1168"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quán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xưng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quán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7973"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);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bớt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5094"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soát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(dung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…)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ank You Sign High Res Stock Image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9"/>
          <a:stretch>
            <a:fillRect/>
          </a:stretch>
        </p:blipFill>
        <p:spPr bwMode="auto">
          <a:xfrm>
            <a:off x="0" y="895249"/>
            <a:ext cx="9144000" cy="335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779" y="298481"/>
            <a:ext cx="881682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     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Hôm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sau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ngoại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gửi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ngay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cho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ba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mẹ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con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chúng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tôi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chú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mèo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mun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lông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đen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mượt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Mẹ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bảo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 “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anh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bạn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này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trông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cho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mẹ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con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mình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lũ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chuột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sẽ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sợ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lắm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đấy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!”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Bông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tôi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đặt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tên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cho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Mun. Mun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chúng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tôi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mới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chỉ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chú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mèo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con,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nhưng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tính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cách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tư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thế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con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hổ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dũng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mãnh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lúc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Mun,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chắc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sợ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ánh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mắt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xanh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lét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đêm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trông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rất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dữ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tợn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chẳng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con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chuột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nào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dám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bén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mảng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xép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búp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bê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Bông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tôi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nữa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kumimoji="0" lang="vi-VN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239" y="3580218"/>
            <a:ext cx="1944739" cy="19447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743" y="296985"/>
            <a:ext cx="8866514" cy="3111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     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Bỗng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buổi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chiều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cả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mẹ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cả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Bông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tôi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trở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về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không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thấy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Mun lao ra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cửa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meo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meo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rối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rít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như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mọi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ngày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Hai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chị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em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tôi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tìm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kiếm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gọi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mãi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nhưng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không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thấy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Mun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thưa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Nhiều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ngày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sau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vẫn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chẳng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thấy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Mun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trở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về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Bông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khóc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tôi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cũng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khóc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vì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nhớ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Mun.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Mẹ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an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ủi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chúng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tôi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“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Chắc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Mun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mải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chơi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hay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rình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bắt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chuột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quên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đường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nên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đã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về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bạn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nào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cũng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rất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yêu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mèo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935" y="3188677"/>
            <a:ext cx="2131186" cy="213118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8743" y="421937"/>
            <a:ext cx="886651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      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lần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đầu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tiên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chúng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tôi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trải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nghiệm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nỗi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buồn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mất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người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bạn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quê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ngoại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lại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gửi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lên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bạn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mèo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vằn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làm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vệ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sĩ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Vằn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cũng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được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cả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yêu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quý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nhưng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chẳng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ai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quên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được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Mun, 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người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bạn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nhỏ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-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vệ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sĩ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đầu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tiên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chúng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tôi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kumimoji="0" lang="vi-VN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782" y="2577613"/>
            <a:ext cx="2505496" cy="2505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0790" y="2268596"/>
            <a:ext cx="3123530" cy="3123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278" y="1774406"/>
            <a:ext cx="4031852" cy="403185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900" y="431395"/>
            <a:ext cx="28575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50" y="526644"/>
            <a:ext cx="2762250" cy="2762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594" y="3305603"/>
            <a:ext cx="3490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làm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phiếu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tập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(5’)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01377" y="3288894"/>
            <a:ext cx="31330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đổi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cùng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(2’)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356" y="1354952"/>
            <a:ext cx="1216393" cy="12163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6"/>
          <p:cNvGrpSpPr/>
          <p:nvPr/>
        </p:nvGrpSpPr>
        <p:grpSpPr>
          <a:xfrm>
            <a:off x="2347133" y="2093597"/>
            <a:ext cx="76725" cy="21774"/>
            <a:chOff x="2027101" y="1313890"/>
            <a:chExt cx="102300" cy="29032"/>
          </a:xfrm>
        </p:grpSpPr>
        <p:sp>
          <p:nvSpPr>
            <p:cNvPr id="14" name="椭圆 12"/>
            <p:cNvSpPr/>
            <p:nvPr/>
          </p:nvSpPr>
          <p:spPr>
            <a:xfrm>
              <a:off x="2063735" y="1313890"/>
              <a:ext cx="29032" cy="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  <a:sym typeface="Arial" panose="020B0604020202020204"/>
              </a:endParaRPr>
            </a:p>
          </p:txBody>
        </p:sp>
        <p:sp>
          <p:nvSpPr>
            <p:cNvPr id="15" name="椭圆 13"/>
            <p:cNvSpPr/>
            <p:nvPr/>
          </p:nvSpPr>
          <p:spPr>
            <a:xfrm>
              <a:off x="2100369" y="1313890"/>
              <a:ext cx="29032" cy="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  <a:sym typeface="Arial" panose="020B0604020202020204"/>
              </a:endParaRPr>
            </a:p>
          </p:txBody>
        </p:sp>
        <p:sp>
          <p:nvSpPr>
            <p:cNvPr id="16" name="椭圆 14"/>
            <p:cNvSpPr/>
            <p:nvPr/>
          </p:nvSpPr>
          <p:spPr>
            <a:xfrm>
              <a:off x="2027101" y="1313890"/>
              <a:ext cx="29032" cy="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42" name="组合 40"/>
          <p:cNvGrpSpPr/>
          <p:nvPr/>
        </p:nvGrpSpPr>
        <p:grpSpPr>
          <a:xfrm>
            <a:off x="3630997" y="1854200"/>
            <a:ext cx="2020797" cy="2019300"/>
            <a:chOff x="2789326" y="956359"/>
            <a:chExt cx="3480410" cy="3487599"/>
          </a:xfrm>
        </p:grpSpPr>
        <p:sp>
          <p:nvSpPr>
            <p:cNvPr id="43" name="椭圆 1"/>
            <p:cNvSpPr/>
            <p:nvPr/>
          </p:nvSpPr>
          <p:spPr>
            <a:xfrm rot="16200000">
              <a:off x="2963936" y="2700578"/>
              <a:ext cx="1568771" cy="1917989"/>
            </a:xfrm>
            <a:custGeom>
              <a:avLst/>
              <a:gdLst/>
              <a:ahLst/>
              <a:cxnLst/>
              <a:rect l="l" t="t" r="r" b="b"/>
              <a:pathLst>
                <a:path w="3167967" h="3873176">
                  <a:moveTo>
                    <a:pt x="1584176" y="0"/>
                  </a:moveTo>
                  <a:cubicBezTo>
                    <a:pt x="709260" y="0"/>
                    <a:pt x="0" y="709260"/>
                    <a:pt x="0" y="1584176"/>
                  </a:cubicBezTo>
                  <a:cubicBezTo>
                    <a:pt x="0" y="2446365"/>
                    <a:pt x="688775" y="3147682"/>
                    <a:pt x="1546131" y="3166304"/>
                  </a:cubicBezTo>
                  <a:lnTo>
                    <a:pt x="1546131" y="3167968"/>
                  </a:lnTo>
                  <a:lnTo>
                    <a:pt x="2374131" y="3167968"/>
                  </a:lnTo>
                  <a:lnTo>
                    <a:pt x="2374131" y="2376264"/>
                  </a:lnTo>
                  <a:lnTo>
                    <a:pt x="1576556" y="2376264"/>
                  </a:lnTo>
                  <a:lnTo>
                    <a:pt x="1576556" y="2375879"/>
                  </a:lnTo>
                  <a:cubicBezTo>
                    <a:pt x="1142606" y="2372137"/>
                    <a:pt x="792088" y="2019090"/>
                    <a:pt x="792088" y="1584176"/>
                  </a:cubicBezTo>
                  <a:cubicBezTo>
                    <a:pt x="792088" y="1146718"/>
                    <a:pt x="1146718" y="792088"/>
                    <a:pt x="1584176" y="792088"/>
                  </a:cubicBezTo>
                  <a:cubicBezTo>
                    <a:pt x="2019090" y="792088"/>
                    <a:pt x="2372137" y="1142606"/>
                    <a:pt x="2375879" y="1576556"/>
                  </a:cubicBezTo>
                  <a:lnTo>
                    <a:pt x="2376263" y="1576556"/>
                  </a:lnTo>
                  <a:lnTo>
                    <a:pt x="2376263" y="3873176"/>
                  </a:lnTo>
                  <a:lnTo>
                    <a:pt x="3167967" y="3873176"/>
                  </a:lnTo>
                  <a:lnTo>
                    <a:pt x="3167967" y="1576556"/>
                  </a:lnTo>
                  <a:lnTo>
                    <a:pt x="3167967" y="1568728"/>
                  </a:lnTo>
                  <a:lnTo>
                    <a:pt x="3167539" y="1568728"/>
                  </a:lnTo>
                  <a:cubicBezTo>
                    <a:pt x="3159985" y="700924"/>
                    <a:pt x="2453935" y="0"/>
                    <a:pt x="1584176" y="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 panose="020B0604020202020204"/>
              </a:endParaRPr>
            </a:p>
          </p:txBody>
        </p:sp>
        <p:sp>
          <p:nvSpPr>
            <p:cNvPr id="44" name="矩形 4"/>
            <p:cNvSpPr/>
            <p:nvPr/>
          </p:nvSpPr>
          <p:spPr>
            <a:xfrm flipH="1" flipV="1">
              <a:off x="4700965" y="2522738"/>
              <a:ext cx="1568771" cy="1921220"/>
            </a:xfrm>
            <a:custGeom>
              <a:avLst/>
              <a:gdLst/>
              <a:ahLst/>
              <a:cxnLst/>
              <a:rect l="l" t="t" r="r" b="b"/>
              <a:pathLst>
                <a:path w="3167967" h="3879700">
                  <a:moveTo>
                    <a:pt x="1584176" y="0"/>
                  </a:moveTo>
                  <a:cubicBezTo>
                    <a:pt x="2456115" y="0"/>
                    <a:pt x="3163523" y="704441"/>
                    <a:pt x="3167896" y="1575252"/>
                  </a:cubicBezTo>
                  <a:lnTo>
                    <a:pt x="3167967" y="1575252"/>
                  </a:lnTo>
                  <a:lnTo>
                    <a:pt x="3167967" y="1576556"/>
                  </a:lnTo>
                  <a:lnTo>
                    <a:pt x="3167967" y="3879700"/>
                  </a:lnTo>
                  <a:lnTo>
                    <a:pt x="2376263" y="3879700"/>
                  </a:lnTo>
                  <a:lnTo>
                    <a:pt x="2376263" y="1576556"/>
                  </a:lnTo>
                  <a:lnTo>
                    <a:pt x="2375879" y="1576556"/>
                  </a:lnTo>
                  <a:cubicBezTo>
                    <a:pt x="2372137" y="1142606"/>
                    <a:pt x="2019090" y="792088"/>
                    <a:pt x="1584176" y="792088"/>
                  </a:cubicBezTo>
                  <a:cubicBezTo>
                    <a:pt x="1146718" y="792088"/>
                    <a:pt x="792088" y="1146718"/>
                    <a:pt x="792088" y="1584176"/>
                  </a:cubicBezTo>
                  <a:cubicBezTo>
                    <a:pt x="792088" y="2019090"/>
                    <a:pt x="1142606" y="2372137"/>
                    <a:pt x="1576556" y="2375879"/>
                  </a:cubicBezTo>
                  <a:lnTo>
                    <a:pt x="1576556" y="2376263"/>
                  </a:lnTo>
                  <a:lnTo>
                    <a:pt x="2369913" y="2376263"/>
                  </a:lnTo>
                  <a:lnTo>
                    <a:pt x="2369913" y="3167967"/>
                  </a:lnTo>
                  <a:lnTo>
                    <a:pt x="1576556" y="3167967"/>
                  </a:lnTo>
                  <a:lnTo>
                    <a:pt x="1541913" y="3167967"/>
                  </a:lnTo>
                  <a:lnTo>
                    <a:pt x="1541913" y="3166073"/>
                  </a:lnTo>
                  <a:cubicBezTo>
                    <a:pt x="686513" y="3145376"/>
                    <a:pt x="0" y="2444948"/>
                    <a:pt x="0" y="1584176"/>
                  </a:cubicBezTo>
                  <a:cubicBezTo>
                    <a:pt x="0" y="709260"/>
                    <a:pt x="709260" y="0"/>
                    <a:pt x="1584176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0">
              <a:solidFill>
                <a:schemeClr val="bg1">
                  <a:lumMod val="95000"/>
                  <a:alpha val="3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 panose="020B0604020202020204"/>
              </a:endParaRPr>
            </a:p>
          </p:txBody>
        </p:sp>
        <p:sp>
          <p:nvSpPr>
            <p:cNvPr id="45" name="椭圆 1"/>
            <p:cNvSpPr/>
            <p:nvPr/>
          </p:nvSpPr>
          <p:spPr>
            <a:xfrm rot="16200000" flipH="1" flipV="1">
              <a:off x="4526356" y="782131"/>
              <a:ext cx="1568771" cy="1917989"/>
            </a:xfrm>
            <a:custGeom>
              <a:avLst/>
              <a:gdLst/>
              <a:ahLst/>
              <a:cxnLst/>
              <a:rect l="l" t="t" r="r" b="b"/>
              <a:pathLst>
                <a:path w="3167967" h="3873176">
                  <a:moveTo>
                    <a:pt x="1584176" y="0"/>
                  </a:moveTo>
                  <a:cubicBezTo>
                    <a:pt x="709260" y="0"/>
                    <a:pt x="0" y="709260"/>
                    <a:pt x="0" y="1584176"/>
                  </a:cubicBezTo>
                  <a:cubicBezTo>
                    <a:pt x="0" y="2446365"/>
                    <a:pt x="688775" y="3147682"/>
                    <a:pt x="1546131" y="3166304"/>
                  </a:cubicBezTo>
                  <a:lnTo>
                    <a:pt x="1546131" y="3167968"/>
                  </a:lnTo>
                  <a:lnTo>
                    <a:pt x="2374131" y="3167968"/>
                  </a:lnTo>
                  <a:lnTo>
                    <a:pt x="2374131" y="2376264"/>
                  </a:lnTo>
                  <a:lnTo>
                    <a:pt x="1576556" y="2376264"/>
                  </a:lnTo>
                  <a:lnTo>
                    <a:pt x="1576556" y="2375879"/>
                  </a:lnTo>
                  <a:cubicBezTo>
                    <a:pt x="1142606" y="2372137"/>
                    <a:pt x="792088" y="2019090"/>
                    <a:pt x="792088" y="1584176"/>
                  </a:cubicBezTo>
                  <a:cubicBezTo>
                    <a:pt x="792088" y="1146718"/>
                    <a:pt x="1146718" y="792088"/>
                    <a:pt x="1584176" y="792088"/>
                  </a:cubicBezTo>
                  <a:cubicBezTo>
                    <a:pt x="2019090" y="792088"/>
                    <a:pt x="2372137" y="1142606"/>
                    <a:pt x="2375879" y="1576556"/>
                  </a:cubicBezTo>
                  <a:lnTo>
                    <a:pt x="2376263" y="1576556"/>
                  </a:lnTo>
                  <a:lnTo>
                    <a:pt x="2376263" y="3873176"/>
                  </a:lnTo>
                  <a:lnTo>
                    <a:pt x="3167967" y="3873176"/>
                  </a:lnTo>
                  <a:lnTo>
                    <a:pt x="3167967" y="1576556"/>
                  </a:lnTo>
                  <a:lnTo>
                    <a:pt x="3167967" y="1568728"/>
                  </a:lnTo>
                  <a:lnTo>
                    <a:pt x="3167539" y="1568728"/>
                  </a:lnTo>
                  <a:cubicBezTo>
                    <a:pt x="3159985" y="700924"/>
                    <a:pt x="2453935" y="0"/>
                    <a:pt x="1584176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0">
              <a:solidFill>
                <a:schemeClr val="bg1">
                  <a:lumMod val="95000"/>
                  <a:alpha val="3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 panose="020B0604020202020204"/>
              </a:endParaRPr>
            </a:p>
          </p:txBody>
        </p:sp>
        <p:sp>
          <p:nvSpPr>
            <p:cNvPr id="46" name="TextBox 5"/>
            <p:cNvSpPr txBox="1"/>
            <p:nvPr/>
          </p:nvSpPr>
          <p:spPr>
            <a:xfrm>
              <a:off x="3141291" y="1524639"/>
              <a:ext cx="864096" cy="492443"/>
            </a:xfrm>
            <a:prstGeom prst="rect">
              <a:avLst/>
            </a:prstGeom>
            <a:noFill/>
            <a:effectLst>
              <a:innerShdw blurRad="228600" dir="5400000">
                <a:schemeClr val="bg1">
                  <a:alpha val="81000"/>
                </a:schemeClr>
              </a:inn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/>
                  <a:sym typeface="Arial" panose="020B0604020202020204"/>
                </a:rPr>
                <a:t>01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TextBox 6"/>
            <p:cNvSpPr txBox="1"/>
            <p:nvPr/>
          </p:nvSpPr>
          <p:spPr>
            <a:xfrm>
              <a:off x="5053302" y="1511939"/>
              <a:ext cx="86409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/>
                  <a:sym typeface="Arial" panose="020B0604020202020204"/>
                </a:rPr>
                <a:t>02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TextBox 7"/>
            <p:cNvSpPr txBox="1"/>
            <p:nvPr/>
          </p:nvSpPr>
          <p:spPr>
            <a:xfrm>
              <a:off x="5053302" y="3438006"/>
              <a:ext cx="86409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/>
                  <a:sym typeface="Arial" panose="020B0604020202020204"/>
                </a:rPr>
                <a:t>03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TextBox 8"/>
            <p:cNvSpPr txBox="1"/>
            <p:nvPr/>
          </p:nvSpPr>
          <p:spPr>
            <a:xfrm>
              <a:off x="3141291" y="3438005"/>
              <a:ext cx="86409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/>
                  <a:sym typeface="Arial" panose="020B0604020202020204"/>
                </a:rPr>
                <a:t>04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矩形 4"/>
            <p:cNvSpPr/>
            <p:nvPr/>
          </p:nvSpPr>
          <p:spPr>
            <a:xfrm>
              <a:off x="2789326" y="956359"/>
              <a:ext cx="1568771" cy="1921220"/>
            </a:xfrm>
            <a:custGeom>
              <a:avLst/>
              <a:gdLst/>
              <a:ahLst/>
              <a:cxnLst/>
              <a:rect l="l" t="t" r="r" b="b"/>
              <a:pathLst>
                <a:path w="3167967" h="3879700">
                  <a:moveTo>
                    <a:pt x="1584176" y="0"/>
                  </a:moveTo>
                  <a:cubicBezTo>
                    <a:pt x="2456115" y="0"/>
                    <a:pt x="3163523" y="704441"/>
                    <a:pt x="3167896" y="1575252"/>
                  </a:cubicBezTo>
                  <a:lnTo>
                    <a:pt x="3167967" y="1575252"/>
                  </a:lnTo>
                  <a:lnTo>
                    <a:pt x="3167967" y="1576556"/>
                  </a:lnTo>
                  <a:lnTo>
                    <a:pt x="3167967" y="3879700"/>
                  </a:lnTo>
                  <a:lnTo>
                    <a:pt x="2376263" y="3879700"/>
                  </a:lnTo>
                  <a:lnTo>
                    <a:pt x="2376263" y="1576556"/>
                  </a:lnTo>
                  <a:lnTo>
                    <a:pt x="2375879" y="1576556"/>
                  </a:lnTo>
                  <a:cubicBezTo>
                    <a:pt x="2372137" y="1142606"/>
                    <a:pt x="2019090" y="792088"/>
                    <a:pt x="1584176" y="792088"/>
                  </a:cubicBezTo>
                  <a:cubicBezTo>
                    <a:pt x="1146718" y="792088"/>
                    <a:pt x="792088" y="1146718"/>
                    <a:pt x="792088" y="1584176"/>
                  </a:cubicBezTo>
                  <a:cubicBezTo>
                    <a:pt x="792088" y="2019090"/>
                    <a:pt x="1142606" y="2372137"/>
                    <a:pt x="1576556" y="2375879"/>
                  </a:cubicBezTo>
                  <a:lnTo>
                    <a:pt x="1576556" y="2376263"/>
                  </a:lnTo>
                  <a:lnTo>
                    <a:pt x="2369913" y="2376263"/>
                  </a:lnTo>
                  <a:lnTo>
                    <a:pt x="2369913" y="3167967"/>
                  </a:lnTo>
                  <a:lnTo>
                    <a:pt x="1576556" y="3167967"/>
                  </a:lnTo>
                  <a:lnTo>
                    <a:pt x="1541913" y="3167967"/>
                  </a:lnTo>
                  <a:lnTo>
                    <a:pt x="1541913" y="3166073"/>
                  </a:lnTo>
                  <a:cubicBezTo>
                    <a:pt x="686513" y="3145376"/>
                    <a:pt x="0" y="2444948"/>
                    <a:pt x="0" y="1584176"/>
                  </a:cubicBezTo>
                  <a:cubicBezTo>
                    <a:pt x="0" y="709260"/>
                    <a:pt x="709260" y="0"/>
                    <a:pt x="1584176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0">
              <a:solidFill>
                <a:schemeClr val="bg1">
                  <a:lumMod val="95000"/>
                  <a:alpha val="3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 panose="020B0604020202020204"/>
              </a:endParaRPr>
            </a:p>
          </p:txBody>
        </p:sp>
      </p:grpSp>
      <p:sp>
        <p:nvSpPr>
          <p:cNvPr id="51" name="TextBox 21"/>
          <p:cNvSpPr txBox="1"/>
          <p:nvPr/>
        </p:nvSpPr>
        <p:spPr>
          <a:xfrm>
            <a:off x="141485" y="1188196"/>
            <a:ext cx="3154189" cy="150810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chuyện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kể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theo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ngôi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……….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Vì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………………….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………………………………………….</a:t>
            </a:r>
          </a:p>
        </p:txBody>
      </p:sp>
      <p:sp>
        <p:nvSpPr>
          <p:cNvPr id="52" name="TextBox 21"/>
          <p:cNvSpPr txBox="1"/>
          <p:nvPr/>
        </p:nvSpPr>
        <p:spPr>
          <a:xfrm>
            <a:off x="6032927" y="1157419"/>
            <a:ext cx="2969588" cy="156966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Phần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……………..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đã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giới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thiệu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chuyện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…………………………</a:t>
            </a:r>
          </a:p>
        </p:txBody>
      </p:sp>
      <p:sp>
        <p:nvSpPr>
          <p:cNvPr id="53" name="TextBox 21"/>
          <p:cNvSpPr txBox="1"/>
          <p:nvPr/>
        </p:nvSpPr>
        <p:spPr>
          <a:xfrm>
            <a:off x="249586" y="3345137"/>
            <a:ext cx="3046088" cy="156966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ngữ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thể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hiện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cảm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xúc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……………………………………….. </a:t>
            </a:r>
            <a:endParaRPr kumimoji="0" lang="en-US" altLang="zh-CN" sz="3600" b="0" i="0" u="none" strike="noStrike" kern="0" cap="none" spc="0" normalizeH="0" baseline="0" noProof="0" dirty="0">
              <a:ln>
                <a:noFill/>
              </a:ln>
              <a:solidFill>
                <a:srgbClr val="FFB1BD"/>
              </a:solidFill>
              <a:effectLst/>
              <a:uLnTx/>
              <a:uFillTx/>
              <a:latin typeface="#9Slide05 SVNCookie" panose="020B0606040200020203" pitchFamily="34" charset="0"/>
              <a:ea typeface="Microsoft YaHei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TextBox 21"/>
          <p:cNvSpPr txBox="1"/>
          <p:nvPr/>
        </p:nvSpPr>
        <p:spPr>
          <a:xfrm>
            <a:off x="6095218" y="3345137"/>
            <a:ext cx="2907299" cy="156966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đã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tập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trung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vào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sự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việc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: ……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………………………………………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50805" y="410666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PHIẾU HỌC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6"/>
          <p:cNvGrpSpPr/>
          <p:nvPr/>
        </p:nvGrpSpPr>
        <p:grpSpPr>
          <a:xfrm>
            <a:off x="2347133" y="2093597"/>
            <a:ext cx="76725" cy="21774"/>
            <a:chOff x="2027101" y="1313890"/>
            <a:chExt cx="102300" cy="29032"/>
          </a:xfrm>
        </p:grpSpPr>
        <p:sp>
          <p:nvSpPr>
            <p:cNvPr id="14" name="椭圆 12"/>
            <p:cNvSpPr/>
            <p:nvPr/>
          </p:nvSpPr>
          <p:spPr>
            <a:xfrm>
              <a:off x="2063735" y="1313890"/>
              <a:ext cx="29032" cy="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  <a:sym typeface="Arial" panose="020B0604020202020204"/>
              </a:endParaRPr>
            </a:p>
          </p:txBody>
        </p:sp>
        <p:sp>
          <p:nvSpPr>
            <p:cNvPr id="15" name="椭圆 13"/>
            <p:cNvSpPr/>
            <p:nvPr/>
          </p:nvSpPr>
          <p:spPr>
            <a:xfrm>
              <a:off x="2100369" y="1313890"/>
              <a:ext cx="29032" cy="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  <a:sym typeface="Arial" panose="020B0604020202020204"/>
              </a:endParaRPr>
            </a:p>
          </p:txBody>
        </p:sp>
        <p:sp>
          <p:nvSpPr>
            <p:cNvPr id="16" name="椭圆 14"/>
            <p:cNvSpPr/>
            <p:nvPr/>
          </p:nvSpPr>
          <p:spPr>
            <a:xfrm>
              <a:off x="2027101" y="1313890"/>
              <a:ext cx="29032" cy="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42" name="组合 40"/>
          <p:cNvGrpSpPr/>
          <p:nvPr/>
        </p:nvGrpSpPr>
        <p:grpSpPr>
          <a:xfrm>
            <a:off x="3630997" y="1854200"/>
            <a:ext cx="2020797" cy="2019300"/>
            <a:chOff x="2789326" y="956359"/>
            <a:chExt cx="3480410" cy="3487599"/>
          </a:xfrm>
        </p:grpSpPr>
        <p:sp>
          <p:nvSpPr>
            <p:cNvPr id="43" name="椭圆 1"/>
            <p:cNvSpPr/>
            <p:nvPr/>
          </p:nvSpPr>
          <p:spPr>
            <a:xfrm rot="16200000">
              <a:off x="2963936" y="2700578"/>
              <a:ext cx="1568771" cy="1917989"/>
            </a:xfrm>
            <a:custGeom>
              <a:avLst/>
              <a:gdLst/>
              <a:ahLst/>
              <a:cxnLst/>
              <a:rect l="l" t="t" r="r" b="b"/>
              <a:pathLst>
                <a:path w="3167967" h="3873176">
                  <a:moveTo>
                    <a:pt x="1584176" y="0"/>
                  </a:moveTo>
                  <a:cubicBezTo>
                    <a:pt x="709260" y="0"/>
                    <a:pt x="0" y="709260"/>
                    <a:pt x="0" y="1584176"/>
                  </a:cubicBezTo>
                  <a:cubicBezTo>
                    <a:pt x="0" y="2446365"/>
                    <a:pt x="688775" y="3147682"/>
                    <a:pt x="1546131" y="3166304"/>
                  </a:cubicBezTo>
                  <a:lnTo>
                    <a:pt x="1546131" y="3167968"/>
                  </a:lnTo>
                  <a:lnTo>
                    <a:pt x="2374131" y="3167968"/>
                  </a:lnTo>
                  <a:lnTo>
                    <a:pt x="2374131" y="2376264"/>
                  </a:lnTo>
                  <a:lnTo>
                    <a:pt x="1576556" y="2376264"/>
                  </a:lnTo>
                  <a:lnTo>
                    <a:pt x="1576556" y="2375879"/>
                  </a:lnTo>
                  <a:cubicBezTo>
                    <a:pt x="1142606" y="2372137"/>
                    <a:pt x="792088" y="2019090"/>
                    <a:pt x="792088" y="1584176"/>
                  </a:cubicBezTo>
                  <a:cubicBezTo>
                    <a:pt x="792088" y="1146718"/>
                    <a:pt x="1146718" y="792088"/>
                    <a:pt x="1584176" y="792088"/>
                  </a:cubicBezTo>
                  <a:cubicBezTo>
                    <a:pt x="2019090" y="792088"/>
                    <a:pt x="2372137" y="1142606"/>
                    <a:pt x="2375879" y="1576556"/>
                  </a:cubicBezTo>
                  <a:lnTo>
                    <a:pt x="2376263" y="1576556"/>
                  </a:lnTo>
                  <a:lnTo>
                    <a:pt x="2376263" y="3873176"/>
                  </a:lnTo>
                  <a:lnTo>
                    <a:pt x="3167967" y="3873176"/>
                  </a:lnTo>
                  <a:lnTo>
                    <a:pt x="3167967" y="1576556"/>
                  </a:lnTo>
                  <a:lnTo>
                    <a:pt x="3167967" y="1568728"/>
                  </a:lnTo>
                  <a:lnTo>
                    <a:pt x="3167539" y="1568728"/>
                  </a:lnTo>
                  <a:cubicBezTo>
                    <a:pt x="3159985" y="700924"/>
                    <a:pt x="2453935" y="0"/>
                    <a:pt x="1584176" y="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 panose="020B0604020202020204"/>
              </a:endParaRPr>
            </a:p>
          </p:txBody>
        </p:sp>
        <p:sp>
          <p:nvSpPr>
            <p:cNvPr id="44" name="矩形 4"/>
            <p:cNvSpPr/>
            <p:nvPr/>
          </p:nvSpPr>
          <p:spPr>
            <a:xfrm flipH="1" flipV="1">
              <a:off x="4700965" y="2522738"/>
              <a:ext cx="1568771" cy="1921220"/>
            </a:xfrm>
            <a:custGeom>
              <a:avLst/>
              <a:gdLst/>
              <a:ahLst/>
              <a:cxnLst/>
              <a:rect l="l" t="t" r="r" b="b"/>
              <a:pathLst>
                <a:path w="3167967" h="3879700">
                  <a:moveTo>
                    <a:pt x="1584176" y="0"/>
                  </a:moveTo>
                  <a:cubicBezTo>
                    <a:pt x="2456115" y="0"/>
                    <a:pt x="3163523" y="704441"/>
                    <a:pt x="3167896" y="1575252"/>
                  </a:cubicBezTo>
                  <a:lnTo>
                    <a:pt x="3167967" y="1575252"/>
                  </a:lnTo>
                  <a:lnTo>
                    <a:pt x="3167967" y="1576556"/>
                  </a:lnTo>
                  <a:lnTo>
                    <a:pt x="3167967" y="3879700"/>
                  </a:lnTo>
                  <a:lnTo>
                    <a:pt x="2376263" y="3879700"/>
                  </a:lnTo>
                  <a:lnTo>
                    <a:pt x="2376263" y="1576556"/>
                  </a:lnTo>
                  <a:lnTo>
                    <a:pt x="2375879" y="1576556"/>
                  </a:lnTo>
                  <a:cubicBezTo>
                    <a:pt x="2372137" y="1142606"/>
                    <a:pt x="2019090" y="792088"/>
                    <a:pt x="1584176" y="792088"/>
                  </a:cubicBezTo>
                  <a:cubicBezTo>
                    <a:pt x="1146718" y="792088"/>
                    <a:pt x="792088" y="1146718"/>
                    <a:pt x="792088" y="1584176"/>
                  </a:cubicBezTo>
                  <a:cubicBezTo>
                    <a:pt x="792088" y="2019090"/>
                    <a:pt x="1142606" y="2372137"/>
                    <a:pt x="1576556" y="2375879"/>
                  </a:cubicBezTo>
                  <a:lnTo>
                    <a:pt x="1576556" y="2376263"/>
                  </a:lnTo>
                  <a:lnTo>
                    <a:pt x="2369913" y="2376263"/>
                  </a:lnTo>
                  <a:lnTo>
                    <a:pt x="2369913" y="3167967"/>
                  </a:lnTo>
                  <a:lnTo>
                    <a:pt x="1576556" y="3167967"/>
                  </a:lnTo>
                  <a:lnTo>
                    <a:pt x="1541913" y="3167967"/>
                  </a:lnTo>
                  <a:lnTo>
                    <a:pt x="1541913" y="3166073"/>
                  </a:lnTo>
                  <a:cubicBezTo>
                    <a:pt x="686513" y="3145376"/>
                    <a:pt x="0" y="2444948"/>
                    <a:pt x="0" y="1584176"/>
                  </a:cubicBezTo>
                  <a:cubicBezTo>
                    <a:pt x="0" y="709260"/>
                    <a:pt x="709260" y="0"/>
                    <a:pt x="1584176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0">
              <a:solidFill>
                <a:schemeClr val="bg1">
                  <a:lumMod val="95000"/>
                  <a:alpha val="3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 panose="020B0604020202020204"/>
              </a:endParaRPr>
            </a:p>
          </p:txBody>
        </p:sp>
        <p:sp>
          <p:nvSpPr>
            <p:cNvPr id="45" name="椭圆 1"/>
            <p:cNvSpPr/>
            <p:nvPr/>
          </p:nvSpPr>
          <p:spPr>
            <a:xfrm rot="16200000" flipH="1" flipV="1">
              <a:off x="4526356" y="782131"/>
              <a:ext cx="1568771" cy="1917989"/>
            </a:xfrm>
            <a:custGeom>
              <a:avLst/>
              <a:gdLst/>
              <a:ahLst/>
              <a:cxnLst/>
              <a:rect l="l" t="t" r="r" b="b"/>
              <a:pathLst>
                <a:path w="3167967" h="3873176">
                  <a:moveTo>
                    <a:pt x="1584176" y="0"/>
                  </a:moveTo>
                  <a:cubicBezTo>
                    <a:pt x="709260" y="0"/>
                    <a:pt x="0" y="709260"/>
                    <a:pt x="0" y="1584176"/>
                  </a:cubicBezTo>
                  <a:cubicBezTo>
                    <a:pt x="0" y="2446365"/>
                    <a:pt x="688775" y="3147682"/>
                    <a:pt x="1546131" y="3166304"/>
                  </a:cubicBezTo>
                  <a:lnTo>
                    <a:pt x="1546131" y="3167968"/>
                  </a:lnTo>
                  <a:lnTo>
                    <a:pt x="2374131" y="3167968"/>
                  </a:lnTo>
                  <a:lnTo>
                    <a:pt x="2374131" y="2376264"/>
                  </a:lnTo>
                  <a:lnTo>
                    <a:pt x="1576556" y="2376264"/>
                  </a:lnTo>
                  <a:lnTo>
                    <a:pt x="1576556" y="2375879"/>
                  </a:lnTo>
                  <a:cubicBezTo>
                    <a:pt x="1142606" y="2372137"/>
                    <a:pt x="792088" y="2019090"/>
                    <a:pt x="792088" y="1584176"/>
                  </a:cubicBezTo>
                  <a:cubicBezTo>
                    <a:pt x="792088" y="1146718"/>
                    <a:pt x="1146718" y="792088"/>
                    <a:pt x="1584176" y="792088"/>
                  </a:cubicBezTo>
                  <a:cubicBezTo>
                    <a:pt x="2019090" y="792088"/>
                    <a:pt x="2372137" y="1142606"/>
                    <a:pt x="2375879" y="1576556"/>
                  </a:cubicBezTo>
                  <a:lnTo>
                    <a:pt x="2376263" y="1576556"/>
                  </a:lnTo>
                  <a:lnTo>
                    <a:pt x="2376263" y="3873176"/>
                  </a:lnTo>
                  <a:lnTo>
                    <a:pt x="3167967" y="3873176"/>
                  </a:lnTo>
                  <a:lnTo>
                    <a:pt x="3167967" y="1576556"/>
                  </a:lnTo>
                  <a:lnTo>
                    <a:pt x="3167967" y="1568728"/>
                  </a:lnTo>
                  <a:lnTo>
                    <a:pt x="3167539" y="1568728"/>
                  </a:lnTo>
                  <a:cubicBezTo>
                    <a:pt x="3159985" y="700924"/>
                    <a:pt x="2453935" y="0"/>
                    <a:pt x="1584176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0">
              <a:solidFill>
                <a:schemeClr val="bg1">
                  <a:lumMod val="95000"/>
                  <a:alpha val="3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 panose="020B0604020202020204"/>
              </a:endParaRPr>
            </a:p>
          </p:txBody>
        </p:sp>
        <p:sp>
          <p:nvSpPr>
            <p:cNvPr id="46" name="TextBox 5"/>
            <p:cNvSpPr txBox="1"/>
            <p:nvPr/>
          </p:nvSpPr>
          <p:spPr>
            <a:xfrm>
              <a:off x="3141291" y="1524639"/>
              <a:ext cx="864096" cy="492443"/>
            </a:xfrm>
            <a:prstGeom prst="rect">
              <a:avLst/>
            </a:prstGeom>
            <a:noFill/>
            <a:effectLst>
              <a:innerShdw blurRad="228600" dir="5400000">
                <a:schemeClr val="bg1">
                  <a:alpha val="81000"/>
                </a:schemeClr>
              </a:inn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/>
                  <a:sym typeface="Arial" panose="020B0604020202020204"/>
                </a:rPr>
                <a:t>01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TextBox 6"/>
            <p:cNvSpPr txBox="1"/>
            <p:nvPr/>
          </p:nvSpPr>
          <p:spPr>
            <a:xfrm>
              <a:off x="5053302" y="1511939"/>
              <a:ext cx="86409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/>
                  <a:sym typeface="Arial" panose="020B0604020202020204"/>
                </a:rPr>
                <a:t>02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TextBox 7"/>
            <p:cNvSpPr txBox="1"/>
            <p:nvPr/>
          </p:nvSpPr>
          <p:spPr>
            <a:xfrm>
              <a:off x="5053302" y="3438006"/>
              <a:ext cx="86409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/>
                  <a:sym typeface="Arial" panose="020B0604020202020204"/>
                </a:rPr>
                <a:t>03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TextBox 8"/>
            <p:cNvSpPr txBox="1"/>
            <p:nvPr/>
          </p:nvSpPr>
          <p:spPr>
            <a:xfrm>
              <a:off x="3141291" y="3438005"/>
              <a:ext cx="86409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/>
                  <a:sym typeface="Arial" panose="020B0604020202020204"/>
                </a:rPr>
                <a:t>04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矩形 4"/>
            <p:cNvSpPr/>
            <p:nvPr/>
          </p:nvSpPr>
          <p:spPr>
            <a:xfrm>
              <a:off x="2789326" y="956359"/>
              <a:ext cx="1568771" cy="1921220"/>
            </a:xfrm>
            <a:custGeom>
              <a:avLst/>
              <a:gdLst/>
              <a:ahLst/>
              <a:cxnLst/>
              <a:rect l="l" t="t" r="r" b="b"/>
              <a:pathLst>
                <a:path w="3167967" h="3879700">
                  <a:moveTo>
                    <a:pt x="1584176" y="0"/>
                  </a:moveTo>
                  <a:cubicBezTo>
                    <a:pt x="2456115" y="0"/>
                    <a:pt x="3163523" y="704441"/>
                    <a:pt x="3167896" y="1575252"/>
                  </a:cubicBezTo>
                  <a:lnTo>
                    <a:pt x="3167967" y="1575252"/>
                  </a:lnTo>
                  <a:lnTo>
                    <a:pt x="3167967" y="1576556"/>
                  </a:lnTo>
                  <a:lnTo>
                    <a:pt x="3167967" y="3879700"/>
                  </a:lnTo>
                  <a:lnTo>
                    <a:pt x="2376263" y="3879700"/>
                  </a:lnTo>
                  <a:lnTo>
                    <a:pt x="2376263" y="1576556"/>
                  </a:lnTo>
                  <a:lnTo>
                    <a:pt x="2375879" y="1576556"/>
                  </a:lnTo>
                  <a:cubicBezTo>
                    <a:pt x="2372137" y="1142606"/>
                    <a:pt x="2019090" y="792088"/>
                    <a:pt x="1584176" y="792088"/>
                  </a:cubicBezTo>
                  <a:cubicBezTo>
                    <a:pt x="1146718" y="792088"/>
                    <a:pt x="792088" y="1146718"/>
                    <a:pt x="792088" y="1584176"/>
                  </a:cubicBezTo>
                  <a:cubicBezTo>
                    <a:pt x="792088" y="2019090"/>
                    <a:pt x="1142606" y="2372137"/>
                    <a:pt x="1576556" y="2375879"/>
                  </a:cubicBezTo>
                  <a:lnTo>
                    <a:pt x="1576556" y="2376263"/>
                  </a:lnTo>
                  <a:lnTo>
                    <a:pt x="2369913" y="2376263"/>
                  </a:lnTo>
                  <a:lnTo>
                    <a:pt x="2369913" y="3167967"/>
                  </a:lnTo>
                  <a:lnTo>
                    <a:pt x="1576556" y="3167967"/>
                  </a:lnTo>
                  <a:lnTo>
                    <a:pt x="1541913" y="3167967"/>
                  </a:lnTo>
                  <a:lnTo>
                    <a:pt x="1541913" y="3166073"/>
                  </a:lnTo>
                  <a:cubicBezTo>
                    <a:pt x="686513" y="3145376"/>
                    <a:pt x="0" y="2444948"/>
                    <a:pt x="0" y="1584176"/>
                  </a:cubicBezTo>
                  <a:cubicBezTo>
                    <a:pt x="0" y="709260"/>
                    <a:pt x="709260" y="0"/>
                    <a:pt x="1584176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0">
              <a:solidFill>
                <a:schemeClr val="bg1">
                  <a:lumMod val="95000"/>
                  <a:alpha val="3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 panose="020B0604020202020204"/>
              </a:endParaRPr>
            </a:p>
          </p:txBody>
        </p:sp>
      </p:grpSp>
      <p:sp>
        <p:nvSpPr>
          <p:cNvPr id="51" name="TextBox 21"/>
          <p:cNvSpPr txBox="1"/>
          <p:nvPr/>
        </p:nvSpPr>
        <p:spPr>
          <a:xfrm>
            <a:off x="141485" y="1188196"/>
            <a:ext cx="3154189" cy="150810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chuyện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kể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theo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ngôi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……….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Vì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………………….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………………………………………….</a:t>
            </a:r>
          </a:p>
        </p:txBody>
      </p:sp>
      <p:sp>
        <p:nvSpPr>
          <p:cNvPr id="52" name="TextBox 21"/>
          <p:cNvSpPr txBox="1"/>
          <p:nvPr/>
        </p:nvSpPr>
        <p:spPr>
          <a:xfrm>
            <a:off x="6032927" y="1157419"/>
            <a:ext cx="2969588" cy="156966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Phần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……………..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đã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giới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thiệu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chuyện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…………………………</a:t>
            </a:r>
          </a:p>
        </p:txBody>
      </p:sp>
      <p:sp>
        <p:nvSpPr>
          <p:cNvPr id="53" name="TextBox 21"/>
          <p:cNvSpPr txBox="1"/>
          <p:nvPr/>
        </p:nvSpPr>
        <p:spPr>
          <a:xfrm>
            <a:off x="249586" y="3345137"/>
            <a:ext cx="3046088" cy="156966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ngữ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thể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hiện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cảm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xúc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B1BD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……………………………………….. </a:t>
            </a:r>
            <a:endParaRPr kumimoji="0" lang="en-US" altLang="zh-CN" sz="3600" b="0" i="0" u="none" strike="noStrike" kern="0" cap="none" spc="0" normalizeH="0" baseline="0" noProof="0" dirty="0">
              <a:ln>
                <a:noFill/>
              </a:ln>
              <a:solidFill>
                <a:srgbClr val="FFB1BD"/>
              </a:solidFill>
              <a:effectLst/>
              <a:uLnTx/>
              <a:uFillTx/>
              <a:latin typeface="#9Slide05 SVNCookie" panose="020B0606040200020203" pitchFamily="34" charset="0"/>
              <a:ea typeface="Microsoft YaHei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TextBox 21"/>
          <p:cNvSpPr txBox="1"/>
          <p:nvPr/>
        </p:nvSpPr>
        <p:spPr>
          <a:xfrm>
            <a:off x="6095218" y="3345137"/>
            <a:ext cx="2907299" cy="156966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đã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tập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trung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vào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sự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việc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: ……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5 SVNCookie" panose="020B0606040200020203" pitchFamily="34" charset="0"/>
                <a:cs typeface="Arial" panose="020B0604020202020204"/>
                <a:sym typeface="Arial" panose="020B0604020202020204"/>
              </a:rPr>
              <a:t>………………………………………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50805" y="410666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PHIẾU HỌC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075" y="676967"/>
            <a:ext cx="4198420" cy="4198420"/>
          </a:xfrm>
          <a:prstGeom prst="rect">
            <a:avLst/>
          </a:prstGeom>
        </p:spPr>
      </p:pic>
      <p:pic>
        <p:nvPicPr>
          <p:cNvPr id="4" name="图片 29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7" b="15471"/>
          <a:stretch>
            <a:fillRect/>
          </a:stretch>
        </p:blipFill>
        <p:spPr>
          <a:xfrm>
            <a:off x="2187230" y="-268113"/>
            <a:ext cx="7389907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46634" y="1380759"/>
            <a:ext cx="4357838" cy="2456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1/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1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người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chuyện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xưng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“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”: “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vẫn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mọi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hiện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rõ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rệt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...”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Back from Winter Break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90D1D3"/>
      </a:accent1>
      <a:accent2>
        <a:srgbClr val="FFB94D"/>
      </a:accent2>
      <a:accent3>
        <a:srgbClr val="F4805D"/>
      </a:accent3>
      <a:accent4>
        <a:srgbClr val="385054"/>
      </a:accent4>
      <a:accent5>
        <a:srgbClr val="5B2F20"/>
      </a:accent5>
      <a:accent6>
        <a:srgbClr val="FFD2B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2513</Words>
  <Application>Microsoft Office PowerPoint</Application>
  <PresentationFormat>On-screen Show (16:9)</PresentationFormat>
  <Paragraphs>161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#9Slide03 Arima Madurai</vt:lpstr>
      <vt:lpstr>Nunito</vt:lpstr>
      <vt:lpstr>Verdana</vt:lpstr>
      <vt:lpstr>Arial</vt:lpstr>
      <vt:lpstr>Microsoft YaHei</vt:lpstr>
      <vt:lpstr>Times New Roman</vt:lpstr>
      <vt:lpstr>#9Slide03 Arima Madurai Black</vt:lpstr>
      <vt:lpstr>Wingdings</vt:lpstr>
      <vt:lpstr>#9Slide05 SVNCookie</vt:lpstr>
      <vt:lpstr>Gloria Hallelujah</vt:lpstr>
      <vt:lpstr>Back from Winter Break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bước</vt:lpstr>
      <vt:lpstr>Trước khi viết</vt:lpstr>
      <vt:lpstr>Trước khi viết</vt:lpstr>
      <vt:lpstr>PowerPoint Presentation</vt:lpstr>
      <vt:lpstr>PowerPoint Presentation</vt:lpstr>
      <vt:lpstr>Trước khi viết</vt:lpstr>
      <vt:lpstr>PowerPoint Presentation</vt:lpstr>
      <vt:lpstr>Trước khi viết</vt:lpstr>
      <vt:lpstr>Trong khi viết </vt:lpstr>
      <vt:lpstr>PowerPoint Presentation</vt:lpstr>
      <vt:lpstr>Sau khi viết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from Winter Break</dc:title>
  <dc:creator>NBN</dc:creator>
  <cp:lastModifiedBy>Anh Tuyet Đỗ</cp:lastModifiedBy>
  <cp:revision>67</cp:revision>
  <dcterms:created xsi:type="dcterms:W3CDTF">2024-09-20T13:31:31Z</dcterms:created>
  <dcterms:modified xsi:type="dcterms:W3CDTF">2024-09-28T10:03:23Z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99C06575FE18413D89DD9A9636EDAD95_12</vt:lpwstr>
  </property>
  <property fmtid="{D5CDD505-2E9C-101B-9397-08002B2CF9AE}" pid="3" name="KSOProductBuildVer">
    <vt:lpwstr>1033-12.2.0.17562</vt:lpwstr>
  </property>
</Properties>
</file>