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17"/>
  </p:notesMasterIdLst>
  <p:sldIdLst>
    <p:sldId id="284" r:id="rId3"/>
    <p:sldId id="291" r:id="rId4"/>
    <p:sldId id="292" r:id="rId5"/>
    <p:sldId id="256" r:id="rId6"/>
    <p:sldId id="259" r:id="rId7"/>
    <p:sldId id="268" r:id="rId8"/>
    <p:sldId id="335" r:id="rId9"/>
    <p:sldId id="315" r:id="rId10"/>
    <p:sldId id="276" r:id="rId11"/>
    <p:sldId id="317" r:id="rId12"/>
    <p:sldId id="318" r:id="rId13"/>
    <p:sldId id="273" r:id="rId14"/>
    <p:sldId id="316" r:id="rId15"/>
    <p:sldId id="319" r:id="rId16"/>
  </p:sldIdLst>
  <p:sldSz cx="18288000" cy="10287000"/>
  <p:notesSz cx="6858000" cy="9144000"/>
  <p:embeddedFontLst>
    <p:embeddedFont>
      <p:font typeface="等线" panose="02010600030101010101" pitchFamily="2" charset="-122"/>
      <p:regular r:id="rId18"/>
    </p:embeddedFont>
    <p:embeddedFont>
      <p:font typeface="微软雅黑" panose="020B0503020204020204" pitchFamily="34" charset="-122"/>
      <p:regular r:id="rId19"/>
      <p:bold r:id="rId20"/>
    </p:embeddedFont>
    <p:embeddedFont>
      <p:font typeface="#9Slide04 Podkova Medium" panose="020B0604020202020204" charset="0"/>
      <p:regular r:id="rId21"/>
    </p:embeddedFont>
    <p:embeddedFont>
      <p:font typeface="#9Slide04 Rokkitt Medium" panose="020B0604020202020204" charset="0"/>
      <p:regular r:id="rId22"/>
    </p:embeddedFont>
    <p:embeddedFont>
      <p:font typeface="#9Slide05 SVNAslang Barry" panose="020B0604020202020204" charset="0"/>
      <p:regular r:id="rId23"/>
    </p:embeddedFont>
    <p:embeddedFont>
      <p:font typeface="Calibri" panose="020F0502020204030204" pitchFamily="34" charset="0"/>
      <p:regular r:id="rId24"/>
      <p:bold r:id="rId25"/>
      <p:italic r:id="rId26"/>
      <p:boldItalic r:id="rId27"/>
    </p:embeddedFont>
    <p:embeddedFont>
      <p:font typeface="Calibri Light" panose="020F0302020204030204" pitchFamily="34" charset="0"/>
      <p:regular r:id="rId28"/>
      <p: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F3220"/>
    <a:srgbClr val="F8E505"/>
    <a:srgbClr val="51B59F"/>
    <a:srgbClr val="397D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687" autoAdjust="0"/>
  </p:normalViewPr>
  <p:slideViewPr>
    <p:cSldViewPr>
      <p:cViewPr varScale="1">
        <p:scale>
          <a:sx n="50" d="100"/>
          <a:sy n="50" d="100"/>
        </p:scale>
        <p:origin x="1665" y="3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4B9FF-5432-473C-807B-3194EF2CDBCC}" type="datetimeFigureOut">
              <a:rPr lang="en-US" smtClean="0"/>
              <a:t>25/09/2024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DB898-5747-4776-B813-931C786069D0}" type="slidenum">
              <a:rPr lang="en-US" smtClean="0"/>
              <a:t>‹#›</a:t>
            </a:fld>
            <a:endParaRPr lang="en-US"/>
          </a:p>
        </p:txBody>
      </p:sp>
    </p:spTree>
    <p:extLst>
      <p:ext uri="{BB962C8B-B14F-4D97-AF65-F5344CB8AC3E}">
        <p14:creationId xmlns:p14="http://schemas.microsoft.com/office/powerpoint/2010/main" val="80773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5E033-BE50-4306-A274-7C9333946F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425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Muốn</a:t>
            </a:r>
            <a:r>
              <a:rPr lang="en-US" baseline="0" dirty="0"/>
              <a:t> </a:t>
            </a:r>
            <a:r>
              <a:rPr lang="en-US" baseline="0" dirty="0" err="1"/>
              <a:t>hiểu</a:t>
            </a:r>
            <a:r>
              <a:rPr lang="en-US" baseline="0" dirty="0"/>
              <a:t> </a:t>
            </a:r>
            <a:r>
              <a:rPr lang="en-US" baseline="0" dirty="0" err="1"/>
              <a:t>được</a:t>
            </a:r>
            <a:r>
              <a:rPr lang="en-US" baseline="0" dirty="0"/>
              <a:t> ý </a:t>
            </a:r>
            <a:r>
              <a:rPr lang="en-US" baseline="0" dirty="0" err="1"/>
              <a:t>nghĩa</a:t>
            </a:r>
            <a:r>
              <a:rPr lang="en-US" baseline="0" dirty="0"/>
              <a:t> </a:t>
            </a:r>
            <a:r>
              <a:rPr lang="en-US" baseline="0" dirty="0" err="1"/>
              <a:t>của</a:t>
            </a:r>
            <a:r>
              <a:rPr lang="en-US" baseline="0" dirty="0"/>
              <a:t> </a:t>
            </a:r>
            <a:r>
              <a:rPr lang="en-US" baseline="0" dirty="0" err="1"/>
              <a:t>điển</a:t>
            </a:r>
            <a:r>
              <a:rPr lang="en-US" baseline="0" dirty="0"/>
              <a:t> </a:t>
            </a:r>
            <a:r>
              <a:rPr lang="en-US" baseline="0" dirty="0" err="1"/>
              <a:t>tích</a:t>
            </a:r>
            <a:r>
              <a:rPr lang="en-US" baseline="0" dirty="0"/>
              <a:t>, </a:t>
            </a:r>
            <a:r>
              <a:rPr lang="en-US" baseline="0" dirty="0" err="1"/>
              <a:t>điển</a:t>
            </a:r>
            <a:r>
              <a:rPr lang="en-US" baseline="0" dirty="0"/>
              <a:t> </a:t>
            </a:r>
            <a:r>
              <a:rPr lang="en-US" baseline="0" dirty="0" err="1"/>
              <a:t>cố</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 </a:t>
            </a:r>
            <a:r>
              <a:rPr lang="en-US" baseline="0" dirty="0" err="1"/>
              <a:t>cần</a:t>
            </a:r>
            <a:r>
              <a:rPr lang="en-US" baseline="0" dirty="0"/>
              <a:t> </a:t>
            </a:r>
            <a:r>
              <a:rPr lang="en-US" baseline="0" dirty="0" err="1"/>
              <a:t>phải</a:t>
            </a:r>
            <a:r>
              <a:rPr lang="en-US" baseline="0" dirty="0"/>
              <a:t> </a:t>
            </a:r>
            <a:r>
              <a:rPr lang="en-US" baseline="0" dirty="0" err="1"/>
              <a:t>làm</a:t>
            </a:r>
            <a:r>
              <a:rPr lang="en-US" baseline="0" dirty="0"/>
              <a:t> </a:t>
            </a:r>
            <a:r>
              <a:rPr lang="en-US" baseline="0" dirty="0" err="1"/>
              <a:t>gì</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Gv</a:t>
            </a:r>
            <a:r>
              <a:rPr lang="en-US" baseline="0" dirty="0"/>
              <a:t> </a:t>
            </a:r>
            <a:r>
              <a:rPr lang="en-US" baseline="0" dirty="0" err="1"/>
              <a:t>hướng</a:t>
            </a:r>
            <a:r>
              <a:rPr lang="en-US" baseline="0" dirty="0"/>
              <a:t> </a:t>
            </a:r>
            <a:r>
              <a:rPr lang="en-US" baseline="0" dirty="0" err="1"/>
              <a:t>dẫn</a:t>
            </a:r>
            <a:r>
              <a:rPr lang="en-US" baseline="0" dirty="0"/>
              <a:t> HS </a:t>
            </a:r>
            <a:r>
              <a:rPr lang="en-US" baseline="0" dirty="0" err="1"/>
              <a:t>phân</a:t>
            </a:r>
            <a:r>
              <a:rPr lang="en-US" baseline="0" dirty="0"/>
              <a:t> </a:t>
            </a:r>
            <a:r>
              <a:rPr lang="en-US" baseline="0" dirty="0" err="1"/>
              <a:t>tích</a:t>
            </a:r>
            <a:r>
              <a:rPr lang="en-US" baseline="0" dirty="0"/>
              <a:t> </a:t>
            </a:r>
            <a:r>
              <a:rPr lang="en-US" baseline="0" dirty="0" err="1"/>
              <a:t>từng</a:t>
            </a:r>
            <a:r>
              <a:rPr lang="en-US" baseline="0" dirty="0"/>
              <a:t> </a:t>
            </a:r>
            <a:r>
              <a:rPr lang="en-US" baseline="0" dirty="0" err="1"/>
              <a:t>ví</a:t>
            </a:r>
            <a:r>
              <a:rPr lang="en-US" baseline="0" dirty="0"/>
              <a:t> </a:t>
            </a:r>
            <a:r>
              <a:rPr lang="en-US" baseline="0" dirty="0" err="1"/>
              <a:t>dụ</a:t>
            </a:r>
            <a:r>
              <a:rPr lang="en-US" baseline="0" dirty="0"/>
              <a:t> minh </a:t>
            </a:r>
            <a:r>
              <a:rPr lang="en-US" baseline="0" dirty="0" err="1"/>
              <a:t>hoạ</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549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DB898-5747-4776-B813-931C786069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640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Việc</a:t>
            </a:r>
            <a:r>
              <a:rPr lang="en-US" dirty="0"/>
              <a:t> </a:t>
            </a:r>
            <a:r>
              <a:rPr lang="en-US" dirty="0" err="1"/>
              <a:t>sử</a:t>
            </a:r>
            <a:r>
              <a:rPr lang="en-US" baseline="0" dirty="0"/>
              <a:t> </a:t>
            </a:r>
            <a:r>
              <a:rPr lang="en-US" baseline="0" dirty="0" err="1"/>
              <a:t>dụng</a:t>
            </a:r>
            <a:r>
              <a:rPr lang="en-US" baseline="0" dirty="0"/>
              <a:t> </a:t>
            </a:r>
            <a:r>
              <a:rPr lang="en-US" baseline="0" dirty="0" err="1"/>
              <a:t>điển</a:t>
            </a:r>
            <a:r>
              <a:rPr lang="en-US" baseline="0" dirty="0"/>
              <a:t> </a:t>
            </a:r>
            <a:r>
              <a:rPr lang="en-US" baseline="0" dirty="0" err="1"/>
              <a:t>tích</a:t>
            </a:r>
            <a:r>
              <a:rPr lang="en-US" baseline="0" dirty="0"/>
              <a:t>, </a:t>
            </a:r>
            <a:r>
              <a:rPr lang="en-US" baseline="0" dirty="0" err="1"/>
              <a:t>điển</a:t>
            </a:r>
            <a:r>
              <a:rPr lang="en-US" baseline="0" dirty="0"/>
              <a:t> </a:t>
            </a:r>
            <a:r>
              <a:rPr lang="en-US" baseline="0" dirty="0" err="1"/>
              <a:t>cố</a:t>
            </a:r>
            <a:r>
              <a:rPr lang="en-US" baseline="0" dirty="0"/>
              <a:t> </a:t>
            </a:r>
            <a:r>
              <a:rPr lang="en-US" baseline="0" dirty="0" err="1"/>
              <a:t>trong</a:t>
            </a:r>
            <a:r>
              <a:rPr lang="en-US" baseline="0" dirty="0"/>
              <a:t> </a:t>
            </a:r>
            <a:r>
              <a:rPr lang="en-US" baseline="0" dirty="0" err="1"/>
              <a:t>văn</a:t>
            </a:r>
            <a:r>
              <a:rPr lang="en-US" baseline="0" dirty="0"/>
              <a:t> </a:t>
            </a:r>
            <a:r>
              <a:rPr lang="en-US" baseline="0" dirty="0" err="1"/>
              <a:t>bản</a:t>
            </a:r>
            <a:r>
              <a:rPr lang="en-US" baseline="0" dirty="0"/>
              <a:t>, </a:t>
            </a:r>
            <a:r>
              <a:rPr lang="en-US" baseline="0" dirty="0" err="1"/>
              <a:t>nhất</a:t>
            </a:r>
            <a:r>
              <a:rPr lang="en-US" baseline="0" dirty="0"/>
              <a:t> </a:t>
            </a:r>
            <a:r>
              <a:rPr lang="en-US" baseline="0" dirty="0" err="1"/>
              <a:t>là</a:t>
            </a:r>
            <a:r>
              <a:rPr lang="en-US" baseline="0" dirty="0"/>
              <a:t> </a:t>
            </a:r>
            <a:r>
              <a:rPr lang="en-US" baseline="0" dirty="0" err="1"/>
              <a:t>trong</a:t>
            </a:r>
            <a:r>
              <a:rPr lang="en-US" baseline="0" dirty="0"/>
              <a:t> VB VH, </a:t>
            </a:r>
            <a:r>
              <a:rPr lang="en-US" baseline="0" dirty="0" err="1"/>
              <a:t>có</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gì</a:t>
            </a:r>
            <a:r>
              <a:rPr lang="en-US" baseline="0" dirty="0"/>
              <a:t> </a:t>
            </a:r>
            <a:r>
              <a:rPr lang="en-US" baseline="0" dirty="0" err="1"/>
              <a:t>và</a:t>
            </a:r>
            <a:r>
              <a:rPr lang="en-US" baseline="0" dirty="0"/>
              <a:t> </a:t>
            </a:r>
            <a:r>
              <a:rPr lang="en-US" baseline="0" dirty="0" err="1"/>
              <a:t>giới</a:t>
            </a:r>
            <a:r>
              <a:rPr lang="en-US" baseline="0" dirty="0"/>
              <a:t> </a:t>
            </a:r>
            <a:r>
              <a:rPr lang="en-US" baseline="0" dirty="0" err="1"/>
              <a:t>hạn</a:t>
            </a:r>
            <a:r>
              <a:rPr lang="en-US" baseline="0" dirty="0"/>
              <a:t> </a:t>
            </a:r>
            <a:r>
              <a:rPr lang="en-US" baseline="0" dirty="0" err="1"/>
              <a:t>nào</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12</a:t>
            </a:fld>
            <a:endParaRPr lang="en-US"/>
          </a:p>
        </p:txBody>
      </p:sp>
    </p:spTree>
    <p:extLst>
      <p:ext uri="{BB962C8B-B14F-4D97-AF65-F5344CB8AC3E}">
        <p14:creationId xmlns:p14="http://schemas.microsoft.com/office/powerpoint/2010/main" val="1416441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13</a:t>
            </a:fld>
            <a:endParaRPr lang="en-US"/>
          </a:p>
        </p:txBody>
      </p:sp>
    </p:spTree>
    <p:extLst>
      <p:ext uri="{BB962C8B-B14F-4D97-AF65-F5344CB8AC3E}">
        <p14:creationId xmlns:p14="http://schemas.microsoft.com/office/powerpoint/2010/main" val="245459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5E033-BE50-4306-A274-7C9333946F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1019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333333"/>
                </a:solidFill>
                <a:effectLst/>
                <a:latin typeface="times new roman" panose="02020603050405020304" pitchFamily="18" charset="0"/>
              </a:rPr>
              <a:t>Sư tử Hà Đông: Trần Tạo là người đời nhà Tống, quê ở Vĩnh Gia, Trung Quốc. Vợ của Trần Tạo là người họ Liễu có máu Hoạn Thư hay ghen kinh khủng lại hung hăng. Trần Tạo rất sợ vợ , hằng ngày Trần Tạo ngồi đọc kinh, vợ lấy làm bực, la hét om . Bạn của Tạo là Tô Đông Pha làm bài thơ châm biếm có đoạn “Hốt văn Hà Đông sư tử hống,/ Trụ trượng lạc thủ tâm mang nhiên” (nghe tiếng gầm của sư tử Hà Đông, gậy văng ra tâm thần hoảng loạn.) Hai chữ “Hà Đông” là mượn ý thơ của Đỗ Phủ “Hà Đông nữ nhi thân tính Liễu] (cô gái Hà Đông người họ Liễu) vì vợ của Trần Tạo cũng họ Liễu</a:t>
            </a:r>
            <a:endParaRPr lang="en-US" b="0" i="0" dirty="0">
              <a:solidFill>
                <a:srgbClr val="333333"/>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333333"/>
                </a:solidFill>
                <a:effectLst/>
                <a:latin typeface="times new roman" panose="02020603050405020304" pitchFamily="18" charset="0"/>
              </a:rPr>
              <a:t>Chỉ hươu nói ngựa: Khi Tần Thủy Hoàng chết, Hồ Hợi lên kế vị, Triệu Cao bèn lập mẹo để thử triều thần, xem họ có sẵn sàng thần phục mình hay không. Ông sai gia nhân dắt một con hươu đến sân triều và nói với Tần Nhị Thế: “Bẩm đại vương! Thần có một con ngựa quý muốn hiến cho đại vương”. Nhị Thế ngạc nhiên, nói đây là hươu chứ đâu phải ngựa. Triệu Cao bèn quay hỏi các đại thần, rằng đây là con gì. Nhiều kẻ nhao nhao nói đó là con ngựa. Chỉ có một số ít người khảng khái dám nói đó là con hươu chứ chẳng có gì giống ngựa. Triệu Cao liền bí mật ghi tên những người này vào sổ để sau này sẽ tìm cách trị tội.</a:t>
            </a:r>
            <a:endParaRPr lang="en-US" b="0" i="0" dirty="0">
              <a:solidFill>
                <a:srgbClr val="333333"/>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(0975152531): </a:t>
            </a:r>
            <a:r>
              <a:rPr lang="en-SG" dirty="0">
                <a:hlinkClick r:id="rId3"/>
              </a:rPr>
              <a:t>https://www.facebook.com/HankNguyenn</a:t>
            </a:r>
            <a:endParaRPr lang="en-SG"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55E033-BE50-4306-A274-7C9333946FA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0304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a:t>
            </a:fld>
            <a:endParaRPr lang="en-US"/>
          </a:p>
        </p:txBody>
      </p:sp>
    </p:spTree>
    <p:extLst>
      <p:ext uri="{BB962C8B-B14F-4D97-AF65-F5344CB8AC3E}">
        <p14:creationId xmlns:p14="http://schemas.microsoft.com/office/powerpoint/2010/main" val="2438876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5</a:t>
            </a:fld>
            <a:endParaRPr lang="en-US"/>
          </a:p>
        </p:txBody>
      </p:sp>
    </p:spTree>
    <p:extLst>
      <p:ext uri="{BB962C8B-B14F-4D97-AF65-F5344CB8AC3E}">
        <p14:creationId xmlns:p14="http://schemas.microsoft.com/office/powerpoint/2010/main" val="304335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Điển</a:t>
            </a:r>
            <a:r>
              <a:rPr lang="en-US" dirty="0"/>
              <a:t> </a:t>
            </a:r>
            <a:r>
              <a:rPr lang="en-US" dirty="0" err="1"/>
              <a:t>tích</a:t>
            </a:r>
            <a:r>
              <a:rPr lang="en-US" dirty="0"/>
              <a:t>,</a:t>
            </a:r>
            <a:r>
              <a:rPr lang="en-US" baseline="0" dirty="0"/>
              <a:t> </a:t>
            </a:r>
            <a:r>
              <a:rPr lang="en-US" baseline="0" dirty="0" err="1"/>
              <a:t>điển</a:t>
            </a:r>
            <a:r>
              <a:rPr lang="en-US" baseline="0" dirty="0"/>
              <a:t> </a:t>
            </a:r>
            <a:r>
              <a:rPr lang="en-US" baseline="0" dirty="0" err="1"/>
              <a:t>cố</a:t>
            </a:r>
            <a:r>
              <a:rPr lang="en-US" baseline="0" dirty="0"/>
              <a:t> </a:t>
            </a:r>
            <a:r>
              <a:rPr lang="en-US" baseline="0" dirty="0" err="1"/>
              <a:t>là</a:t>
            </a:r>
            <a:r>
              <a:rPr lang="en-US" baseline="0" dirty="0"/>
              <a:t> </a:t>
            </a:r>
            <a:r>
              <a:rPr lang="en-US" baseline="0" dirty="0" err="1"/>
              <a:t>gì</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6</a:t>
            </a:fld>
            <a:endParaRPr lang="en-US"/>
          </a:p>
        </p:txBody>
      </p:sp>
    </p:spTree>
    <p:extLst>
      <p:ext uri="{BB962C8B-B14F-4D97-AF65-F5344CB8AC3E}">
        <p14:creationId xmlns:p14="http://schemas.microsoft.com/office/powerpoint/2010/main" val="3690561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Ví</a:t>
            </a:r>
            <a:r>
              <a:rPr lang="en-US" dirty="0"/>
              <a:t> </a:t>
            </a:r>
            <a:r>
              <a:rPr lang="en-US" dirty="0" err="1"/>
              <a:t>dụ</a:t>
            </a:r>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7</a:t>
            </a:fld>
            <a:endParaRPr lang="en-US"/>
          </a:p>
        </p:txBody>
      </p:sp>
    </p:spTree>
    <p:extLst>
      <p:ext uri="{BB962C8B-B14F-4D97-AF65-F5344CB8AC3E}">
        <p14:creationId xmlns:p14="http://schemas.microsoft.com/office/powerpoint/2010/main" val="3284740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8</a:t>
            </a:fld>
            <a:endParaRPr lang="en-US"/>
          </a:p>
        </p:txBody>
      </p:sp>
    </p:spTree>
    <p:extLst>
      <p:ext uri="{BB962C8B-B14F-4D97-AF65-F5344CB8AC3E}">
        <p14:creationId xmlns:p14="http://schemas.microsoft.com/office/powerpoint/2010/main" val="205798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9</a:t>
            </a:fld>
            <a:endParaRPr lang="en-US"/>
          </a:p>
        </p:txBody>
      </p:sp>
    </p:spTree>
    <p:extLst>
      <p:ext uri="{BB962C8B-B14F-4D97-AF65-F5344CB8AC3E}">
        <p14:creationId xmlns:p14="http://schemas.microsoft.com/office/powerpoint/2010/main" val="1589589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816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êu đề và Nội dung" type="obj">
  <p:cSld name="Tiêu đề và Nội dung">
    <p:spTree>
      <p:nvGrpSpPr>
        <p:cNvPr id="1" name="Shape 11"/>
        <p:cNvGrpSpPr/>
        <p:nvPr/>
      </p:nvGrpSpPr>
      <p:grpSpPr>
        <a:xfrm>
          <a:off x="0" y="0"/>
          <a:ext cx="0" cy="0"/>
          <a:chOff x="0" y="0"/>
          <a:chExt cx="0" cy="0"/>
        </a:xfrm>
      </p:grpSpPr>
      <p:sp>
        <p:nvSpPr>
          <p:cNvPr id="12" name="Google Shape;12;p2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685800" lvl="0" indent="-514350" algn="l">
              <a:lnSpc>
                <a:spcPct val="90000"/>
              </a:lnSpc>
              <a:spcBef>
                <a:spcPts val="1500"/>
              </a:spcBef>
              <a:spcAft>
                <a:spcPts val="0"/>
              </a:spcAft>
              <a:buClr>
                <a:schemeClr val="dk1"/>
              </a:buClr>
              <a:buSzPts val="1800"/>
              <a:buChar char="•"/>
              <a:defRPr/>
            </a:lvl1pPr>
            <a:lvl2pPr marL="1371600" lvl="1" indent="-514350" algn="l">
              <a:lnSpc>
                <a:spcPct val="90000"/>
              </a:lnSpc>
              <a:spcBef>
                <a:spcPts val="750"/>
              </a:spcBef>
              <a:spcAft>
                <a:spcPts val="0"/>
              </a:spcAft>
              <a:buClr>
                <a:schemeClr val="dk1"/>
              </a:buClr>
              <a:buSzPts val="1800"/>
              <a:buChar char="•"/>
              <a:defRPr/>
            </a:lvl2pPr>
            <a:lvl3pPr marL="2057400" lvl="2" indent="-514350" algn="l">
              <a:lnSpc>
                <a:spcPct val="90000"/>
              </a:lnSpc>
              <a:spcBef>
                <a:spcPts val="750"/>
              </a:spcBef>
              <a:spcAft>
                <a:spcPts val="0"/>
              </a:spcAft>
              <a:buClr>
                <a:schemeClr val="dk1"/>
              </a:buClr>
              <a:buSzPts val="1800"/>
              <a:buChar char="•"/>
              <a:defRPr/>
            </a:lvl3pPr>
            <a:lvl4pPr marL="2743200" lvl="3" indent="-514350" algn="l">
              <a:lnSpc>
                <a:spcPct val="90000"/>
              </a:lnSpc>
              <a:spcBef>
                <a:spcPts val="750"/>
              </a:spcBef>
              <a:spcAft>
                <a:spcPts val="0"/>
              </a:spcAft>
              <a:buClr>
                <a:schemeClr val="dk1"/>
              </a:buClr>
              <a:buSzPts val="1800"/>
              <a:buChar char="•"/>
              <a:defRPr/>
            </a:lvl4pPr>
            <a:lvl5pPr marL="3429000" lvl="4" indent="-514350" algn="l">
              <a:lnSpc>
                <a:spcPct val="90000"/>
              </a:lnSpc>
              <a:spcBef>
                <a:spcPts val="750"/>
              </a:spcBef>
              <a:spcAft>
                <a:spcPts val="0"/>
              </a:spcAft>
              <a:buClr>
                <a:schemeClr val="dk1"/>
              </a:buClr>
              <a:buSzPts val="1800"/>
              <a:buChar char="•"/>
              <a:defRPr/>
            </a:lvl5pPr>
            <a:lvl6pPr marL="4114800" lvl="5" indent="-514350" algn="l">
              <a:lnSpc>
                <a:spcPct val="90000"/>
              </a:lnSpc>
              <a:spcBef>
                <a:spcPts val="750"/>
              </a:spcBef>
              <a:spcAft>
                <a:spcPts val="0"/>
              </a:spcAft>
              <a:buClr>
                <a:schemeClr val="dk1"/>
              </a:buClr>
              <a:buSzPts val="1800"/>
              <a:buChar char="•"/>
              <a:defRPr/>
            </a:lvl6pPr>
            <a:lvl7pPr marL="4800600" lvl="6" indent="-514350" algn="l">
              <a:lnSpc>
                <a:spcPct val="90000"/>
              </a:lnSpc>
              <a:spcBef>
                <a:spcPts val="750"/>
              </a:spcBef>
              <a:spcAft>
                <a:spcPts val="0"/>
              </a:spcAft>
              <a:buClr>
                <a:schemeClr val="dk1"/>
              </a:buClr>
              <a:buSzPts val="1800"/>
              <a:buChar char="•"/>
              <a:defRPr/>
            </a:lvl7pPr>
            <a:lvl8pPr marL="5486400" lvl="7" indent="-514350" algn="l">
              <a:lnSpc>
                <a:spcPct val="90000"/>
              </a:lnSpc>
              <a:spcBef>
                <a:spcPts val="750"/>
              </a:spcBef>
              <a:spcAft>
                <a:spcPts val="0"/>
              </a:spcAft>
              <a:buClr>
                <a:schemeClr val="dk1"/>
              </a:buClr>
              <a:buSzPts val="1800"/>
              <a:buChar char="•"/>
              <a:defRPr/>
            </a:lvl8pPr>
            <a:lvl9pPr marL="6172200" lvl="8" indent="-514350" algn="l">
              <a:lnSpc>
                <a:spcPct val="90000"/>
              </a:lnSpc>
              <a:spcBef>
                <a:spcPts val="750"/>
              </a:spcBef>
              <a:spcAft>
                <a:spcPts val="0"/>
              </a:spcAft>
              <a:buClr>
                <a:schemeClr val="dk1"/>
              </a:buClr>
              <a:buSzPts val="1800"/>
              <a:buChar char="•"/>
              <a:defRPr/>
            </a:lvl9pPr>
          </a:lstStyle>
          <a:p>
            <a:endParaRPr/>
          </a:p>
        </p:txBody>
      </p:sp>
      <p:sp>
        <p:nvSpPr>
          <p:cNvPr id="14" name="Google Shape;14;p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BZ" smtClean="0"/>
              <a:pPr/>
              <a:t>‹#›</a:t>
            </a:fld>
            <a:endParaRPr lang="en-BZ"/>
          </a:p>
        </p:txBody>
      </p:sp>
    </p:spTree>
    <p:extLst>
      <p:ext uri="{BB962C8B-B14F-4D97-AF65-F5344CB8AC3E}">
        <p14:creationId xmlns:p14="http://schemas.microsoft.com/office/powerpoint/2010/main" val="3686052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文本框 6"/>
          <p:cNvSpPr txBox="1"/>
          <p:nvPr userDrawn="1"/>
        </p:nvSpPr>
        <p:spPr>
          <a:xfrm>
            <a:off x="6477000" y="4457700"/>
            <a:ext cx="5334000" cy="300082"/>
          </a:xfrm>
          <a:prstGeom prst="rect">
            <a:avLst/>
          </a:prstGeom>
          <a:noFill/>
        </p:spPr>
        <p:txBody>
          <a:bodyPr wrap="square" rtlCol="0">
            <a:spAutoFit/>
          </a:bodyPr>
          <a:lstStyle/>
          <a:p>
            <a:r>
              <a:rPr lang="zh-CN" altLang="en-US" sz="450" dirty="0">
                <a:solidFill>
                  <a:srgbClr val="F2F2F2"/>
                </a:solidFill>
                <a:latin typeface="微软雅黑" panose="020B0503020204020204" pitchFamily="34" charset="-122"/>
                <a:ea typeface="微软雅黑" panose="020B0503020204020204" pitchFamily="34" charset="-122"/>
                <a:sym typeface="+mn-ea"/>
              </a:rPr>
              <a:t>感谢您下载包图网平台上提供的</a:t>
            </a:r>
            <a:r>
              <a:rPr lang="en-US" altLang="zh-CN" sz="450" dirty="0">
                <a:solidFill>
                  <a:srgbClr val="F2F2F2"/>
                </a:solidFill>
                <a:latin typeface="微软雅黑" panose="020B0503020204020204" pitchFamily="34" charset="-122"/>
                <a:ea typeface="微软雅黑" panose="020B0503020204020204" pitchFamily="34" charset="-122"/>
                <a:sym typeface="+mn-ea"/>
              </a:rPr>
              <a:t>PPT</a:t>
            </a:r>
            <a:r>
              <a:rPr lang="zh-CN" altLang="en-US" sz="450" dirty="0">
                <a:solidFill>
                  <a:srgbClr val="F2F2F2"/>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900" dirty="0">
                <a:solidFill>
                  <a:srgbClr val="F2F2F2"/>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1177222294"/>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sv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4.png"/><Relationship Id="rId5" Type="http://schemas.openxmlformats.org/officeDocument/2006/relationships/image" Target="../media/image20.png"/><Relationship Id="rId10" Type="http://schemas.openxmlformats.org/officeDocument/2006/relationships/image" Target="../media/image14.svg"/><Relationship Id="rId4" Type="http://schemas.openxmlformats.org/officeDocument/2006/relationships/image" Target="../media/image19.sv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1.svg"/><Relationship Id="rId4" Type="http://schemas.openxmlformats.org/officeDocument/2006/relationships/image" Target="../media/image27.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2.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3.sv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3B1E8E-90AA-4956-A47D-C198E6047D1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4500" r="96233">
                        <a14:foregroundMark x1="7767" y1="48600" x2="8800" y2="69067"/>
                        <a14:foregroundMark x1="8800" y1="69067" x2="9400" y2="70067"/>
                        <a14:foregroundMark x1="19333" y1="60133" x2="16600" y2="70700"/>
                        <a14:foregroundMark x1="16600" y1="70700" x2="15033" y2="69200"/>
                        <a14:foregroundMark x1="4533" y1="50367" x2="5700" y2="59700"/>
                        <a14:foregroundMark x1="34433" y1="25633" x2="39467" y2="30967"/>
                        <a14:foregroundMark x1="94433" y1="48900" x2="89267" y2="65467"/>
                        <a14:foregroundMark x1="96233" y1="77033" x2="96233" y2="77033"/>
                        <a14:foregroundMark x1="30733" y1="46367" x2="41400" y2="47100"/>
                        <a14:foregroundMark x1="33700" y1="45767" x2="31933" y2="53033"/>
                        <a14:foregroundMark x1="27933" y1="60300" x2="28967" y2="74800"/>
                        <a14:foregroundMark x1="23933" y1="65200" x2="35533" y2="66300"/>
                        <a14:foregroundMark x1="35533" y1="66300" x2="26433" y2="60033"/>
                        <a14:foregroundMark x1="26433" y1="60033" x2="24367" y2="67300"/>
                        <a14:foregroundMark x1="24367" y1="67300" x2="24967" y2="70367"/>
                        <a14:foregroundMark x1="32233" y1="67400" x2="32367" y2="66967"/>
                        <a14:foregroundMark x1="77400" y1="60133" x2="75000" y2="53267"/>
                        <a14:foregroundMark x1="75000" y1="53267" x2="66133" y2="53733"/>
                        <a14:foregroundMark x1="66133" y1="53733" x2="64867" y2="62800"/>
                        <a14:foregroundMark x1="64867" y1="62800" x2="74567" y2="65800"/>
                        <a14:foregroundMark x1="74567" y1="65800" x2="80000" y2="59200"/>
                        <a14:foregroundMark x1="80000" y1="59200" x2="76533" y2="54967"/>
                        <a14:foregroundMark x1="73100" y1="56600" x2="67200" y2="67267"/>
                        <a14:foregroundMark x1="67200" y1="67267" x2="74900" y2="59933"/>
                        <a14:foregroundMark x1="74900" y1="59933" x2="72667" y2="56733"/>
                      </a14:backgroundRemoval>
                    </a14:imgEffect>
                  </a14:imgLayer>
                </a14:imgProps>
              </a:ext>
              <a:ext uri="{28A0092B-C50C-407E-A947-70E740481C1C}">
                <a14:useLocalDpi xmlns:a14="http://schemas.microsoft.com/office/drawing/2010/main" val="0"/>
              </a:ext>
            </a:extLst>
          </a:blip>
          <a:stretch>
            <a:fillRect/>
          </a:stretch>
        </p:blipFill>
        <p:spPr>
          <a:xfrm>
            <a:off x="6728460" y="392430"/>
            <a:ext cx="9502140" cy="9502140"/>
          </a:xfrm>
          <a:prstGeom prst="rect">
            <a:avLst/>
          </a:prstGeom>
        </p:spPr>
      </p:pic>
      <p:sp>
        <p:nvSpPr>
          <p:cNvPr id="7" name="文本框 1342">
            <a:extLst>
              <a:ext uri="{FF2B5EF4-FFF2-40B4-BE49-F238E27FC236}">
                <a16:creationId xmlns:a16="http://schemas.microsoft.com/office/drawing/2014/main" id="{1AE2AEB4-1F86-41D1-8855-B7AF5B3CCCA8}"/>
              </a:ext>
            </a:extLst>
          </p:cNvPr>
          <p:cNvSpPr txBox="1">
            <a:spLocks noChangeArrowheads="1"/>
          </p:cNvSpPr>
          <p:nvPr/>
        </p:nvSpPr>
        <p:spPr bwMode="auto">
          <a:xfrm>
            <a:off x="802838" y="642267"/>
            <a:ext cx="5552243" cy="895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685800">
              <a:lnSpc>
                <a:spcPct val="100000"/>
              </a:lnSpc>
              <a:spcBef>
                <a:spcPct val="0"/>
              </a:spcBef>
              <a:buNone/>
            </a:pPr>
            <a:r>
              <a:rPr lang="en-US" altLang="zh-CN" sz="14400" b="1" dirty="0" err="1">
                <a:solidFill>
                  <a:srgbClr val="FF0000"/>
                </a:solidFill>
                <a:latin typeface="#9Slide05 SVNSnell Roundhand Sc" panose="020B0500000000000000" pitchFamily="34" charset="0"/>
                <a:ea typeface="Microsoft YaHei UI" panose="020B0503020204020204" pitchFamily="34" charset="-122"/>
              </a:rPr>
              <a:t>Trái</a:t>
            </a:r>
            <a:r>
              <a:rPr lang="en-US" altLang="zh-CN" sz="14400" b="1" dirty="0">
                <a:solidFill>
                  <a:srgbClr val="FF0000"/>
                </a:solidFill>
                <a:latin typeface="#9Slide05 SVNSnell Roundhand Sc" panose="020B0500000000000000" pitchFamily="34" charset="0"/>
                <a:ea typeface="Microsoft YaHei UI" panose="020B0503020204020204" pitchFamily="34" charset="-122"/>
              </a:rPr>
              <a:t> </a:t>
            </a:r>
            <a:r>
              <a:rPr lang="en-US" altLang="zh-CN" sz="14400" b="1" dirty="0" err="1">
                <a:solidFill>
                  <a:srgbClr val="FF0000"/>
                </a:solidFill>
                <a:latin typeface="#9Slide05 SVNSnell Roundhand Sc" panose="020B0500000000000000" pitchFamily="34" charset="0"/>
                <a:ea typeface="Microsoft YaHei UI" panose="020B0503020204020204" pitchFamily="34" charset="-122"/>
              </a:rPr>
              <a:t>tim</a:t>
            </a:r>
            <a:r>
              <a:rPr lang="en-US" altLang="zh-CN" sz="14400" b="1" dirty="0">
                <a:solidFill>
                  <a:srgbClr val="FF0000"/>
                </a:solidFill>
                <a:latin typeface="#9Slide05 SVNSnell Roundhand Sc" panose="020B0500000000000000" pitchFamily="34" charset="0"/>
                <a:ea typeface="Microsoft YaHei UI" panose="020B0503020204020204" pitchFamily="34" charset="-122"/>
              </a:rPr>
              <a:t> </a:t>
            </a:r>
            <a:r>
              <a:rPr lang="en-US" altLang="zh-CN" sz="14400" b="1" dirty="0" err="1">
                <a:solidFill>
                  <a:srgbClr val="FF0000"/>
                </a:solidFill>
                <a:latin typeface="#9Slide05 SVNSnell Roundhand Sc" panose="020B0500000000000000" pitchFamily="34" charset="0"/>
                <a:ea typeface="Microsoft YaHei UI" panose="020B0503020204020204" pitchFamily="34" charset="-122"/>
              </a:rPr>
              <a:t>tình</a:t>
            </a:r>
            <a:r>
              <a:rPr lang="en-US" altLang="zh-CN" sz="14400" b="1" dirty="0">
                <a:solidFill>
                  <a:srgbClr val="FF0000"/>
                </a:solidFill>
                <a:latin typeface="#9Slide05 SVNSnell Roundhand Sc" panose="020B0500000000000000" pitchFamily="34" charset="0"/>
                <a:ea typeface="Microsoft YaHei UI" panose="020B0503020204020204" pitchFamily="34" charset="-122"/>
              </a:rPr>
              <a:t> </a:t>
            </a:r>
            <a:r>
              <a:rPr lang="en-US" altLang="zh-CN" sz="14400" b="1" dirty="0" err="1">
                <a:solidFill>
                  <a:srgbClr val="FF0000"/>
                </a:solidFill>
                <a:latin typeface="#9Slide05 SVNSnell Roundhand Sc" panose="020B0500000000000000" pitchFamily="34" charset="0"/>
                <a:ea typeface="Microsoft YaHei UI" panose="020B0503020204020204" pitchFamily="34" charset="-122"/>
              </a:rPr>
              <a:t>bạn</a:t>
            </a:r>
            <a:endParaRPr lang="zh-CN" altLang="en-US" sz="14400" b="1" dirty="0">
              <a:solidFill>
                <a:srgbClr val="FF0000"/>
              </a:solidFill>
              <a:latin typeface="#9Slide05 SVNSnell Roundhand Sc" panose="020B0500000000000000" pitchFamily="34" charset="0"/>
              <a:ea typeface="Microsoft YaHei UI" panose="020B0503020204020204" pitchFamily="34" charset="-122"/>
            </a:endParaRPr>
          </a:p>
        </p:txBody>
      </p:sp>
    </p:spTree>
    <p:extLst>
      <p:ext uri="{BB962C8B-B14F-4D97-AF65-F5344CB8AC3E}">
        <p14:creationId xmlns:p14="http://schemas.microsoft.com/office/powerpoint/2010/main" val="1618665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42555C-6341-815B-59A4-85DFCF46A502}"/>
              </a:ext>
            </a:extLst>
          </p:cNvPr>
          <p:cNvSpPr/>
          <p:nvPr/>
        </p:nvSpPr>
        <p:spPr>
          <a:xfrm>
            <a:off x="1219200" y="1638300"/>
            <a:ext cx="16154400"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đằng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kinh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id="{C442555C-6341-815B-59A4-85DFCF46A502}"/>
              </a:ext>
            </a:extLst>
          </p:cNvPr>
          <p:cNvSpPr/>
          <p:nvPr/>
        </p:nvSpPr>
        <p:spPr>
          <a:xfrm>
            <a:off x="3810000" y="3515435"/>
            <a:ext cx="10439400" cy="1587614"/>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1125"/>
              </a:spcAft>
              <a:buClrTx/>
              <a:buSzTx/>
              <a:buFontTx/>
              <a:buNone/>
              <a:tabLst/>
              <a:defRPr/>
            </a:pP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in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mặt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tuyết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ctr"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Sen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lãng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gần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9" name="Oval 8"/>
          <p:cNvSpPr/>
          <p:nvPr/>
        </p:nvSpPr>
        <p:spPr>
          <a:xfrm>
            <a:off x="4495800" y="4285840"/>
            <a:ext cx="2819400" cy="1096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C442555C-6341-815B-59A4-85DFCF46A502}"/>
              </a:ext>
            </a:extLst>
          </p:cNvPr>
          <p:cNvSpPr/>
          <p:nvPr/>
        </p:nvSpPr>
        <p:spPr>
          <a:xfrm>
            <a:off x="1208903" y="6312410"/>
            <a:ext cx="16154400" cy="2800767"/>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đẹp</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Hậu</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Chủ</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Ngũ</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Đại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Trung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do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đúc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đoá</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đem</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lót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xuống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bảo</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phi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chân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dạo</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nở</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đoá</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id="{8A621747-3DFE-EBDB-0303-9BF384BB2CDC}"/>
              </a:ext>
            </a:extLst>
          </p:cNvPr>
          <p:cNvSpPr/>
          <p:nvPr/>
        </p:nvSpPr>
        <p:spPr>
          <a:xfrm rot="-7876632">
            <a:off x="15793748" y="8851148"/>
            <a:ext cx="4274947" cy="4220539"/>
          </a:xfrm>
          <a:custGeom>
            <a:avLst/>
            <a:gdLst/>
            <a:ahLst/>
            <a:cxnLst/>
            <a:rect l="l" t="t" r="r" b="b"/>
            <a:pathLst>
              <a:path w="4274947" h="4220539">
                <a:moveTo>
                  <a:pt x="0" y="0"/>
                </a:moveTo>
                <a:lnTo>
                  <a:pt x="4274947" y="0"/>
                </a:lnTo>
                <a:lnTo>
                  <a:pt x="4274947" y="4220538"/>
                </a:lnTo>
                <a:lnTo>
                  <a:pt x="0" y="4220538"/>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4" name="Freeform 7">
            <a:extLst>
              <a:ext uri="{FF2B5EF4-FFF2-40B4-BE49-F238E27FC236}">
                <a16:creationId xmlns:a16="http://schemas.microsoft.com/office/drawing/2014/main" id="{4EA7C04A-6539-9EB0-B60B-2B9FC951CBA8}"/>
              </a:ext>
            </a:extLst>
          </p:cNvPr>
          <p:cNvSpPr/>
          <p:nvPr/>
        </p:nvSpPr>
        <p:spPr>
          <a:xfrm>
            <a:off x="-2369454" y="9046235"/>
            <a:ext cx="6117968" cy="1248438"/>
          </a:xfrm>
          <a:custGeom>
            <a:avLst/>
            <a:gdLst/>
            <a:ahLst/>
            <a:cxnLst/>
            <a:rect l="l" t="t" r="r" b="b"/>
            <a:pathLst>
              <a:path w="6117968" h="1248438">
                <a:moveTo>
                  <a:pt x="0" y="0"/>
                </a:moveTo>
                <a:lnTo>
                  <a:pt x="6117968" y="0"/>
                </a:lnTo>
                <a:lnTo>
                  <a:pt x="6117968" y="1248438"/>
                </a:lnTo>
                <a:lnTo>
                  <a:pt x="0" y="12484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6">
            <a:extLst>
              <a:ext uri="{FF2B5EF4-FFF2-40B4-BE49-F238E27FC236}">
                <a16:creationId xmlns:a16="http://schemas.microsoft.com/office/drawing/2014/main" id="{216BAD32-0925-6977-F139-02BEE2541FC9}"/>
              </a:ext>
            </a:extLst>
          </p:cNvPr>
          <p:cNvSpPr/>
          <p:nvPr/>
        </p:nvSpPr>
        <p:spPr>
          <a:xfrm>
            <a:off x="13446114" y="2786940"/>
            <a:ext cx="3917189" cy="3525470"/>
          </a:xfrm>
          <a:custGeom>
            <a:avLst/>
            <a:gdLst/>
            <a:ahLst/>
            <a:cxnLst/>
            <a:rect l="l" t="t" r="r" b="b"/>
            <a:pathLst>
              <a:path w="5584923" h="5026431">
                <a:moveTo>
                  <a:pt x="0" y="0"/>
                </a:moveTo>
                <a:lnTo>
                  <a:pt x="5584923" y="0"/>
                </a:lnTo>
                <a:lnTo>
                  <a:pt x="5584923" y="5026431"/>
                </a:lnTo>
                <a:lnTo>
                  <a:pt x="0" y="5026431"/>
                </a:lnTo>
                <a:lnTo>
                  <a:pt x="0" y="0"/>
                </a:lnTo>
                <a:close/>
              </a:path>
            </a:pathLst>
          </a:custGeom>
          <a:blipFill>
            <a:blip r:embed="rId7"/>
            <a:stretch>
              <a:fillRect/>
            </a:stretch>
          </a:blipFill>
        </p:spPr>
      </p:sp>
    </p:spTree>
    <p:extLst>
      <p:ext uri="{BB962C8B-B14F-4D97-AF65-F5344CB8AC3E}">
        <p14:creationId xmlns:p14="http://schemas.microsoft.com/office/powerpoint/2010/main" val="153317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Effect transition="in" filter="barn(inVertical)">
                                      <p:cBhvr>
                                        <p:cTn id="2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42555C-6341-815B-59A4-85DFCF46A502}"/>
              </a:ext>
            </a:extLst>
          </p:cNvPr>
          <p:cNvSpPr/>
          <p:nvPr/>
        </p:nvSpPr>
        <p:spPr>
          <a:xfrm>
            <a:off x="1219200" y="1638300"/>
            <a:ext cx="16154400" cy="144655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chỉ</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ngữ</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đằng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kinh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Rectangle 11">
            <a:extLst>
              <a:ext uri="{FF2B5EF4-FFF2-40B4-BE49-F238E27FC236}">
                <a16:creationId xmlns:a16="http://schemas.microsoft.com/office/drawing/2014/main" id="{C442555C-6341-815B-59A4-85DFCF46A502}"/>
              </a:ext>
            </a:extLst>
          </p:cNvPr>
          <p:cNvSpPr/>
          <p:nvPr/>
        </p:nvSpPr>
        <p:spPr>
          <a:xfrm>
            <a:off x="3810000" y="3543300"/>
            <a:ext cx="10439400" cy="769441"/>
          </a:xfrm>
          <a:prstGeom prst="rect">
            <a:avLst/>
          </a:prstGeom>
        </p:spPr>
        <p:txBody>
          <a:bodyPr wrap="square">
            <a:spAutoFit/>
          </a:bodyPr>
          <a:lstStyle/>
          <a:p>
            <a:pPr marL="0" marR="0" lvl="0" indent="0" algn="ctr" defTabSz="1371600" rtl="0" eaLnBrk="1" fontAlgn="auto" latinLnBrk="0" hangingPunct="1">
              <a:lnSpc>
                <a:spcPct val="100000"/>
              </a:lnSpc>
              <a:spcBef>
                <a:spcPts val="0"/>
              </a:spcBef>
              <a:spcAft>
                <a:spcPts val="1125"/>
              </a:spcAft>
              <a:buClrTx/>
              <a:buSzTx/>
              <a:buFontTx/>
              <a:buNone/>
              <a:tabLst/>
              <a:defRPr/>
            </a:pP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Khoé</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gợn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sóng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khuynh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Oval 8"/>
          <p:cNvSpPr/>
          <p:nvPr/>
        </p:nvSpPr>
        <p:spPr>
          <a:xfrm>
            <a:off x="9906000" y="3464702"/>
            <a:ext cx="3257108" cy="1096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C442555C-6341-815B-59A4-85DFCF46A502}"/>
              </a:ext>
            </a:extLst>
          </p:cNvPr>
          <p:cNvSpPr/>
          <p:nvPr/>
        </p:nvSpPr>
        <p:spPr>
          <a:xfrm>
            <a:off x="1371600" y="4724622"/>
            <a:ext cx="16154400" cy="4437112"/>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Khuynh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thơ</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Lý</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Diên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Niên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Tái</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khuynh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quốc</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Ngoảnh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nghiêng</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ngoảnh</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nghiêng</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1"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sức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mạnh</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đẹp</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nữ</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Freeform 5">
            <a:extLst>
              <a:ext uri="{FF2B5EF4-FFF2-40B4-BE49-F238E27FC236}">
                <a16:creationId xmlns:a16="http://schemas.microsoft.com/office/drawing/2014/main" id="{48B78B8F-E689-AE09-F2BD-D4618B992036}"/>
              </a:ext>
            </a:extLst>
          </p:cNvPr>
          <p:cNvSpPr/>
          <p:nvPr/>
        </p:nvSpPr>
        <p:spPr>
          <a:xfrm rot="-7876632">
            <a:off x="14931327" y="-2303113"/>
            <a:ext cx="4274947" cy="4220539"/>
          </a:xfrm>
          <a:custGeom>
            <a:avLst/>
            <a:gdLst/>
            <a:ahLst/>
            <a:cxnLst/>
            <a:rect l="l" t="t" r="r" b="b"/>
            <a:pathLst>
              <a:path w="4274947" h="4220539">
                <a:moveTo>
                  <a:pt x="0" y="0"/>
                </a:moveTo>
                <a:lnTo>
                  <a:pt x="4274947" y="0"/>
                </a:lnTo>
                <a:lnTo>
                  <a:pt x="4274947" y="4220538"/>
                </a:lnTo>
                <a:lnTo>
                  <a:pt x="0" y="4220538"/>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3" name="Freeform 6">
            <a:extLst>
              <a:ext uri="{FF2B5EF4-FFF2-40B4-BE49-F238E27FC236}">
                <a16:creationId xmlns:a16="http://schemas.microsoft.com/office/drawing/2014/main" id="{65585401-31CE-2F9C-B494-19BAE7A3D23A}"/>
              </a:ext>
            </a:extLst>
          </p:cNvPr>
          <p:cNvSpPr/>
          <p:nvPr/>
        </p:nvSpPr>
        <p:spPr>
          <a:xfrm rot="1106073" flipH="1">
            <a:off x="16247445" y="-1971780"/>
            <a:ext cx="3493831" cy="3565134"/>
          </a:xfrm>
          <a:custGeom>
            <a:avLst/>
            <a:gdLst/>
            <a:ahLst/>
            <a:cxnLst/>
            <a:rect l="l" t="t" r="r" b="b"/>
            <a:pathLst>
              <a:path w="3493831" h="3565134">
                <a:moveTo>
                  <a:pt x="3493831" y="0"/>
                </a:moveTo>
                <a:lnTo>
                  <a:pt x="0" y="0"/>
                </a:lnTo>
                <a:lnTo>
                  <a:pt x="0" y="3565134"/>
                </a:lnTo>
                <a:lnTo>
                  <a:pt x="3493831" y="3565134"/>
                </a:lnTo>
                <a:lnTo>
                  <a:pt x="3493831" y="0"/>
                </a:lnTo>
                <a:close/>
              </a:path>
            </a:pathLst>
          </a:custGeom>
          <a:blipFill>
            <a:blip r:embed="rId5">
              <a:alphaModFix amt="40000"/>
              <a:extLst>
                <a:ext uri="{96DAC541-7B7A-43D3-8B79-37D633B846F1}">
                  <asvg:svgBlip xmlns:asvg="http://schemas.microsoft.com/office/drawing/2016/SVG/main" r:embed="rId6"/>
                </a:ext>
              </a:extLst>
            </a:blip>
            <a:stretch>
              <a:fillRect/>
            </a:stretch>
          </a:blipFill>
        </p:spPr>
      </p:sp>
      <p:sp>
        <p:nvSpPr>
          <p:cNvPr id="4" name="Freeform 7">
            <a:extLst>
              <a:ext uri="{FF2B5EF4-FFF2-40B4-BE49-F238E27FC236}">
                <a16:creationId xmlns:a16="http://schemas.microsoft.com/office/drawing/2014/main" id="{6BF799EB-D492-27CF-3EAA-97FD33E3DE38}"/>
              </a:ext>
            </a:extLst>
          </p:cNvPr>
          <p:cNvSpPr/>
          <p:nvPr/>
        </p:nvSpPr>
        <p:spPr>
          <a:xfrm>
            <a:off x="-2514600" y="9040667"/>
            <a:ext cx="6117968" cy="1248438"/>
          </a:xfrm>
          <a:custGeom>
            <a:avLst/>
            <a:gdLst/>
            <a:ahLst/>
            <a:cxnLst/>
            <a:rect l="l" t="t" r="r" b="b"/>
            <a:pathLst>
              <a:path w="6117968" h="1248438">
                <a:moveTo>
                  <a:pt x="0" y="0"/>
                </a:moveTo>
                <a:lnTo>
                  <a:pt x="6117968" y="0"/>
                </a:lnTo>
                <a:lnTo>
                  <a:pt x="6117968" y="1248438"/>
                </a:lnTo>
                <a:lnTo>
                  <a:pt x="0" y="12484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154731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inVertical)">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barn(inVertical)">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barn(inVertical)">
                                      <p:cBhvr>
                                        <p:cTn id="27"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0A19E4-0835-B9F4-D435-339FDA277E50}"/>
              </a:ext>
            </a:extLst>
          </p:cNvPr>
          <p:cNvSpPr/>
          <p:nvPr/>
        </p:nvSpPr>
        <p:spPr>
          <a:xfrm>
            <a:off x="693056" y="474304"/>
            <a:ext cx="9060543"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442555C-6341-815B-59A4-85DFCF46A502}"/>
              </a:ext>
            </a:extLst>
          </p:cNvPr>
          <p:cNvSpPr/>
          <p:nvPr/>
        </p:nvSpPr>
        <p:spPr>
          <a:xfrm>
            <a:off x="1330959" y="2168441"/>
            <a:ext cx="15293129"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hàm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nhã</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C442555C-6341-815B-59A4-85DFCF46A502}"/>
              </a:ext>
            </a:extLst>
          </p:cNvPr>
          <p:cNvSpPr/>
          <p:nvPr/>
        </p:nvSpPr>
        <p:spPr>
          <a:xfrm>
            <a:off x="1330960" y="3543300"/>
            <a:ext cx="15293129" cy="2405787"/>
          </a:xfrm>
          <a:prstGeom prst="rect">
            <a:avLst/>
          </a:prstGeom>
        </p:spPr>
        <p:txBody>
          <a:bodyPr wrap="square">
            <a:spAutoFit/>
          </a:bodyPr>
          <a:lstStyle/>
          <a:p>
            <a:pPr lvl="0" algn="ctr" defTabSz="1371600">
              <a:spcAft>
                <a:spcPts val="1125"/>
              </a:spcAft>
              <a:defRPr/>
            </a:pP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Bấy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đào</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ctr"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xanh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5" name="Oval 14"/>
          <p:cNvSpPr/>
          <p:nvPr/>
        </p:nvSpPr>
        <p:spPr>
          <a:xfrm>
            <a:off x="4495800" y="5026588"/>
            <a:ext cx="2819400" cy="10965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C442555C-6341-815B-59A4-85DFCF46A502}"/>
              </a:ext>
            </a:extLst>
          </p:cNvPr>
          <p:cNvSpPr/>
          <p:nvPr/>
        </p:nvSpPr>
        <p:spPr>
          <a:xfrm>
            <a:off x="1297231" y="6297187"/>
            <a:ext cx="16154400" cy="2941831"/>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1125"/>
              </a:spcAft>
              <a:buClrTx/>
              <a:buSzTx/>
              <a:buFontTx/>
              <a:buNone/>
              <a:tabLs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Gắn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lấy</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Tịch</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Tấn</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ưa</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nhìn</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lộ</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xanh</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mình</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ghét</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nghiêng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lộ</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tròng</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mắt</a:t>
            </a:r>
            <a:r>
              <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trắng</a:t>
            </a:r>
            <a:endParaRPr kumimoji="0" lang="en-US" sz="440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1125"/>
              </a:spcAft>
              <a:buClrTx/>
              <a:buSzTx/>
              <a:buFontTx/>
              <a:buNone/>
              <a:tabLst/>
              <a:defRPr/>
            </a:pPr>
            <a:r>
              <a:rPr lang="en-US" sz="4400" b="1" baseline="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Trong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nhìn</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Thuý</a:t>
            </a:r>
            <a:r>
              <a:rPr lang="en-US" sz="4400" b="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Kiều</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70770966-EB80-73B1-4528-7DCCE3230BDC}"/>
              </a:ext>
            </a:extLst>
          </p:cNvPr>
          <p:cNvSpPr/>
          <p:nvPr/>
        </p:nvSpPr>
        <p:spPr>
          <a:xfrm>
            <a:off x="16624088" y="24154"/>
            <a:ext cx="3581688" cy="4128746"/>
          </a:xfrm>
          <a:custGeom>
            <a:avLst/>
            <a:gdLst/>
            <a:ahLst/>
            <a:cxnLst/>
            <a:rect l="l" t="t" r="r" b="b"/>
            <a:pathLst>
              <a:path w="3581688" h="4128746">
                <a:moveTo>
                  <a:pt x="0" y="0"/>
                </a:moveTo>
                <a:lnTo>
                  <a:pt x="3581688" y="0"/>
                </a:lnTo>
                <a:lnTo>
                  <a:pt x="3581688" y="4128747"/>
                </a:lnTo>
                <a:lnTo>
                  <a:pt x="0" y="4128747"/>
                </a:lnTo>
                <a:lnTo>
                  <a:pt x="0" y="0"/>
                </a:lnTo>
                <a:close/>
              </a:path>
            </a:pathLst>
          </a:custGeom>
          <a:blipFill>
            <a:blip r:embed="rId3"/>
            <a:stretch>
              <a:fillRect/>
            </a:stretch>
          </a:blipFill>
        </p:spPr>
      </p:sp>
      <p:sp>
        <p:nvSpPr>
          <p:cNvPr id="3" name="Freeform 2">
            <a:extLst>
              <a:ext uri="{FF2B5EF4-FFF2-40B4-BE49-F238E27FC236}">
                <a16:creationId xmlns:a16="http://schemas.microsoft.com/office/drawing/2014/main" id="{7232FD4A-4826-CA52-3A4D-288BF5562543}"/>
              </a:ext>
            </a:extLst>
          </p:cNvPr>
          <p:cNvSpPr/>
          <p:nvPr/>
        </p:nvSpPr>
        <p:spPr>
          <a:xfrm>
            <a:off x="-3124200" y="7048500"/>
            <a:ext cx="5904260" cy="6113944"/>
          </a:xfrm>
          <a:custGeom>
            <a:avLst/>
            <a:gdLst/>
            <a:ahLst/>
            <a:cxnLst/>
            <a:rect l="l" t="t" r="r" b="b"/>
            <a:pathLst>
              <a:path w="5904260" h="6113944">
                <a:moveTo>
                  <a:pt x="0" y="0"/>
                </a:moveTo>
                <a:lnTo>
                  <a:pt x="5904260" y="0"/>
                </a:lnTo>
                <a:lnTo>
                  <a:pt x="5904260" y="6113944"/>
                </a:lnTo>
                <a:lnTo>
                  <a:pt x="0" y="6113944"/>
                </a:lnTo>
                <a:lnTo>
                  <a:pt x="0" y="0"/>
                </a:lnTo>
                <a:close/>
              </a:path>
            </a:pathLst>
          </a:custGeom>
          <a:blipFill>
            <a:blip r:embed="rId4">
              <a:alphaModFix amt="44999"/>
              <a:extLst>
                <a:ext uri="{96DAC541-7B7A-43D3-8B79-37D633B846F1}">
                  <asvg:svgBlip xmlns:asvg="http://schemas.microsoft.com/office/drawing/2016/SVG/main" r:embed="rId5"/>
                </a:ext>
              </a:extLst>
            </a:blip>
            <a:stretch>
              <a:fillRect/>
            </a:stretch>
          </a:blipFill>
        </p:spPr>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566687" y="249776"/>
            <a:ext cx="2057400" cy="2055685"/>
          </a:xfrm>
          <a:prstGeom prst="rect">
            <a:avLst/>
          </a:prstGeom>
        </p:spPr>
      </p:pic>
    </p:spTree>
    <p:extLst>
      <p:ext uri="{BB962C8B-B14F-4D97-AF65-F5344CB8AC3E}">
        <p14:creationId xmlns:p14="http://schemas.microsoft.com/office/powerpoint/2010/main" val="40273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barn(inVertical)">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barn(inVertical)">
                                      <p:cBhvr>
                                        <p:cTn id="3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0A19E4-0835-B9F4-D435-339FDA277E50}"/>
              </a:ext>
            </a:extLst>
          </p:cNvPr>
          <p:cNvSpPr/>
          <p:nvPr/>
        </p:nvSpPr>
        <p:spPr>
          <a:xfrm>
            <a:off x="693056" y="474304"/>
            <a:ext cx="9060543"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C442555C-6341-815B-59A4-85DFCF46A502}"/>
              </a:ext>
            </a:extLst>
          </p:cNvPr>
          <p:cNvSpPr/>
          <p:nvPr/>
        </p:nvSpPr>
        <p:spPr>
          <a:xfrm>
            <a:off x="4267201" y="1943100"/>
            <a:ext cx="13167360" cy="1446550"/>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442555C-6341-815B-59A4-85DFCF46A502}"/>
              </a:ext>
            </a:extLst>
          </p:cNvPr>
          <p:cNvSpPr/>
          <p:nvPr/>
        </p:nvSpPr>
        <p:spPr>
          <a:xfrm>
            <a:off x="1219200" y="5367367"/>
            <a:ext cx="16154400" cy="376000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defTabSz="1371600">
              <a:spcAft>
                <a:spcPts val="1125"/>
              </a:spcAft>
              <a:defRPr/>
            </a:pP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Ví</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algn="just" defTabSz="1371600">
              <a:spcAft>
                <a:spcPts val="1125"/>
              </a:spcAf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văn</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Hịch</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tướng</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sĩ</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mồi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củi</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vốn</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sách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Hán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a:t>
            </a:r>
            <a:r>
              <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với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mồi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rồi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lửa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kịp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cháy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yên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defTabSz="1371600">
              <a:spcAft>
                <a:spcPts val="1125"/>
              </a:spcAft>
              <a:defRPr/>
            </a:pP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4400" b="1"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ý</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làm</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việc</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cũng</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phải</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nguy</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hiểm</a:t>
            </a:r>
            <a:r>
              <a:rPr kumimoji="0" lang="en-US" sz="44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a:t>
            </a:r>
            <a:endParaRPr kumimoji="0" lang="en-US"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id="{10F152C3-D15B-ADC2-4058-455AA06DD3F9}"/>
              </a:ext>
            </a:extLst>
          </p:cNvPr>
          <p:cNvSpPr/>
          <p:nvPr/>
        </p:nvSpPr>
        <p:spPr>
          <a:xfrm>
            <a:off x="228600" y="1714500"/>
            <a:ext cx="3657600" cy="2953512"/>
          </a:xfrm>
          <a:custGeom>
            <a:avLst/>
            <a:gdLst/>
            <a:ahLst/>
            <a:cxnLst/>
            <a:rect l="l" t="t" r="r" b="b"/>
            <a:pathLst>
              <a:path w="5468873" h="4416115">
                <a:moveTo>
                  <a:pt x="0" y="0"/>
                </a:moveTo>
                <a:lnTo>
                  <a:pt x="5468874" y="0"/>
                </a:lnTo>
                <a:lnTo>
                  <a:pt x="5468874" y="4416116"/>
                </a:lnTo>
                <a:lnTo>
                  <a:pt x="0" y="4416116"/>
                </a:lnTo>
                <a:lnTo>
                  <a:pt x="0" y="0"/>
                </a:lnTo>
                <a:close/>
              </a:path>
            </a:pathLst>
          </a:custGeom>
          <a:blipFill>
            <a:blip r:embed="rId3"/>
            <a:stretch>
              <a:fillRect/>
            </a:stretch>
          </a:blipFill>
        </p:spPr>
      </p:sp>
      <p:sp>
        <p:nvSpPr>
          <p:cNvPr id="3" name="Freeform 3">
            <a:extLst>
              <a:ext uri="{FF2B5EF4-FFF2-40B4-BE49-F238E27FC236}">
                <a16:creationId xmlns:a16="http://schemas.microsoft.com/office/drawing/2014/main" id="{C50DB56E-FC40-EB9F-A7F8-9C804FAEBDC0}"/>
              </a:ext>
            </a:extLst>
          </p:cNvPr>
          <p:cNvSpPr/>
          <p:nvPr/>
        </p:nvSpPr>
        <p:spPr>
          <a:xfrm rot="1875844">
            <a:off x="15305706" y="7387733"/>
            <a:ext cx="3907189" cy="3741133"/>
          </a:xfrm>
          <a:custGeom>
            <a:avLst/>
            <a:gdLst/>
            <a:ahLst/>
            <a:cxnLst/>
            <a:rect l="l" t="t" r="r" b="b"/>
            <a:pathLst>
              <a:path w="3907189" h="3741133">
                <a:moveTo>
                  <a:pt x="0" y="0"/>
                </a:moveTo>
                <a:lnTo>
                  <a:pt x="3907188" y="0"/>
                </a:lnTo>
                <a:lnTo>
                  <a:pt x="3907188" y="3741134"/>
                </a:lnTo>
                <a:lnTo>
                  <a:pt x="0" y="3741134"/>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22613" y="0"/>
            <a:ext cx="2057400" cy="2055685"/>
          </a:xfrm>
          <a:prstGeom prst="rect">
            <a:avLst/>
          </a:prstGeom>
        </p:spPr>
      </p:pic>
    </p:spTree>
    <p:extLst>
      <p:ext uri="{BB962C8B-B14F-4D97-AF65-F5344CB8AC3E}">
        <p14:creationId xmlns:p14="http://schemas.microsoft.com/office/powerpoint/2010/main" val="677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barn(inVertical)">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barn(inVertical)">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barn(inVertical)">
                                      <p:cBhvr>
                                        <p:cTn id="25"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42555C-6341-815B-59A4-85DFCF46A502}"/>
              </a:ext>
            </a:extLst>
          </p:cNvPr>
          <p:cNvSpPr/>
          <p:nvPr/>
        </p:nvSpPr>
        <p:spPr>
          <a:xfrm>
            <a:off x="4416972" y="3433346"/>
            <a:ext cx="11506200" cy="2123658"/>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rãi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chèo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tuồng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phổ</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đại</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C442555C-6341-815B-59A4-85DFCF46A502}"/>
              </a:ext>
            </a:extLst>
          </p:cNvPr>
          <p:cNvSpPr/>
          <p:nvPr/>
        </p:nvSpPr>
        <p:spPr>
          <a:xfrm>
            <a:off x="4419600" y="5791825"/>
            <a:ext cx="12546236" cy="1446550"/>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mòn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hạn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2" name="Freeform 2">
            <a:extLst>
              <a:ext uri="{FF2B5EF4-FFF2-40B4-BE49-F238E27FC236}">
                <a16:creationId xmlns:a16="http://schemas.microsoft.com/office/drawing/2014/main" id="{80EBCA5C-D7FC-5B53-468B-C0774EDAC0AE}"/>
              </a:ext>
            </a:extLst>
          </p:cNvPr>
          <p:cNvSpPr/>
          <p:nvPr/>
        </p:nvSpPr>
        <p:spPr>
          <a:xfrm>
            <a:off x="15544800" y="5905500"/>
            <a:ext cx="5122144" cy="5304052"/>
          </a:xfrm>
          <a:custGeom>
            <a:avLst/>
            <a:gdLst/>
            <a:ahLst/>
            <a:cxnLst/>
            <a:rect l="l" t="t" r="r" b="b"/>
            <a:pathLst>
              <a:path w="5122144" h="5304052">
                <a:moveTo>
                  <a:pt x="0" y="0"/>
                </a:moveTo>
                <a:lnTo>
                  <a:pt x="5122144" y="0"/>
                </a:lnTo>
                <a:lnTo>
                  <a:pt x="5122144" y="5304052"/>
                </a:lnTo>
                <a:lnTo>
                  <a:pt x="0" y="53040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5">
            <a:extLst>
              <a:ext uri="{FF2B5EF4-FFF2-40B4-BE49-F238E27FC236}">
                <a16:creationId xmlns:a16="http://schemas.microsoft.com/office/drawing/2014/main" id="{5EB7F0B3-4B7C-BAED-9941-6F5B4CDC0AD3}"/>
              </a:ext>
            </a:extLst>
          </p:cNvPr>
          <p:cNvSpPr/>
          <p:nvPr/>
        </p:nvSpPr>
        <p:spPr>
          <a:xfrm>
            <a:off x="-5181600" y="6819900"/>
            <a:ext cx="7875363" cy="7540660"/>
          </a:xfrm>
          <a:custGeom>
            <a:avLst/>
            <a:gdLst/>
            <a:ahLst/>
            <a:cxnLst/>
            <a:rect l="l" t="t" r="r" b="b"/>
            <a:pathLst>
              <a:path w="7875363" h="7540660">
                <a:moveTo>
                  <a:pt x="0" y="0"/>
                </a:moveTo>
                <a:lnTo>
                  <a:pt x="7875363" y="0"/>
                </a:lnTo>
                <a:lnTo>
                  <a:pt x="7875363" y="7540661"/>
                </a:lnTo>
                <a:lnTo>
                  <a:pt x="0" y="7540661"/>
                </a:lnTo>
                <a:lnTo>
                  <a:pt x="0" y="0"/>
                </a:lnTo>
                <a:close/>
              </a:path>
            </a:pathLst>
          </a:custGeom>
          <a:blipFill>
            <a:blip r:embed="rId4">
              <a:alphaModFix amt="35000"/>
              <a:extLst>
                <a:ext uri="{96DAC541-7B7A-43D3-8B79-37D633B846F1}">
                  <asvg:svgBlip xmlns:asvg="http://schemas.microsoft.com/office/drawing/2016/SVG/main" r:embed="rId5"/>
                </a:ext>
              </a:extLst>
            </a:blip>
            <a:stretch>
              <a:fillRect/>
            </a:stretch>
          </a:blipFill>
        </p:spPr>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22613" y="0"/>
            <a:ext cx="2057400" cy="2055685"/>
          </a:xfrm>
          <a:prstGeom prst="rect">
            <a:avLst/>
          </a:prstGeom>
        </p:spPr>
      </p:pic>
      <p:pic>
        <p:nvPicPr>
          <p:cNvPr id="8" name="Picture 7">
            <a:extLst>
              <a:ext uri="{FF2B5EF4-FFF2-40B4-BE49-F238E27FC236}">
                <a16:creationId xmlns:a16="http://schemas.microsoft.com/office/drawing/2014/main" id="{7816E591-4442-41D6-9EDA-02E9D1A6BC9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307" t="5605"/>
          <a:stretch/>
        </p:blipFill>
        <p:spPr>
          <a:xfrm flipH="1">
            <a:off x="-1" y="1506470"/>
            <a:ext cx="3200400" cy="5008630"/>
          </a:xfrm>
          <a:prstGeom prst="rect">
            <a:avLst/>
          </a:prstGeom>
        </p:spPr>
      </p:pic>
      <p:sp>
        <p:nvSpPr>
          <p:cNvPr id="10" name="Thought Bubble: Cloud 9">
            <a:extLst>
              <a:ext uri="{FF2B5EF4-FFF2-40B4-BE49-F238E27FC236}">
                <a16:creationId xmlns:a16="http://schemas.microsoft.com/office/drawing/2014/main" id="{22B65093-75DE-4FC3-92A4-201C187B923B}"/>
              </a:ext>
            </a:extLst>
          </p:cNvPr>
          <p:cNvSpPr/>
          <p:nvPr/>
        </p:nvSpPr>
        <p:spPr>
          <a:xfrm>
            <a:off x="4800600" y="419100"/>
            <a:ext cx="4038600" cy="2664427"/>
          </a:xfrm>
          <a:prstGeom prst="cloudCallout">
            <a:avLst>
              <a:gd name="adj1" fmla="val -94109"/>
              <a:gd name="adj2" fmla="val 47928"/>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8951D8F-FF9E-44BF-9E7B-6C241AEAD2DF}"/>
              </a:ext>
            </a:extLst>
          </p:cNvPr>
          <p:cNvSpPr/>
          <p:nvPr/>
        </p:nvSpPr>
        <p:spPr>
          <a:xfrm>
            <a:off x="6019800" y="1224688"/>
            <a:ext cx="2127505" cy="830997"/>
          </a:xfrm>
          <a:prstGeom prst="rect">
            <a:avLst/>
          </a:prstGeom>
        </p:spPr>
        <p:txBody>
          <a:bodyPr wrap="none">
            <a:spAutoFit/>
          </a:bodyPr>
          <a:lstStyle/>
          <a:p>
            <a:r>
              <a:rPr lang="en-US" sz="4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Lưu</a:t>
            </a:r>
            <a:r>
              <a:rPr lang="en-US" sz="4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endParaRPr lang="en-US" sz="4800" dirty="0">
              <a:solidFill>
                <a:srgbClr val="FF0000"/>
              </a:solidFill>
            </a:endParaRPr>
          </a:p>
        </p:txBody>
      </p:sp>
    </p:spTree>
    <p:extLst>
      <p:ext uri="{BB962C8B-B14F-4D97-AF65-F5344CB8AC3E}">
        <p14:creationId xmlns:p14="http://schemas.microsoft.com/office/powerpoint/2010/main" val="19862341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3E55597-C7AC-4A49-AC27-0A261BD4068B}"/>
              </a:ext>
            </a:extLst>
          </p:cNvPr>
          <p:cNvGrpSpPr/>
          <p:nvPr/>
        </p:nvGrpSpPr>
        <p:grpSpPr>
          <a:xfrm>
            <a:off x="518161" y="1417430"/>
            <a:ext cx="3653486" cy="4180848"/>
            <a:chOff x="345440" y="944953"/>
            <a:chExt cx="2435657" cy="2787232"/>
          </a:xfrm>
        </p:grpSpPr>
        <p:pic>
          <p:nvPicPr>
            <p:cNvPr id="28" name="Picture 27" descr="Shape&#10;&#10;Description automatically generated">
              <a:extLst>
                <a:ext uri="{FF2B5EF4-FFF2-40B4-BE49-F238E27FC236}">
                  <a16:creationId xmlns:a16="http://schemas.microsoft.com/office/drawing/2014/main" id="{26DDABC5-74C4-4118-A9DB-891A574335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345440" y="944953"/>
              <a:ext cx="2435657" cy="2787232"/>
            </a:xfrm>
            <a:prstGeom prst="rect">
              <a:avLst/>
            </a:prstGeom>
          </p:spPr>
        </p:pic>
        <p:sp>
          <p:nvSpPr>
            <p:cNvPr id="39" name="TextBox 38">
              <a:extLst>
                <a:ext uri="{FF2B5EF4-FFF2-40B4-BE49-F238E27FC236}">
                  <a16:creationId xmlns:a16="http://schemas.microsoft.com/office/drawing/2014/main" id="{7817921B-D7EB-4C26-838C-C0E7DE556BB5}"/>
                </a:ext>
              </a:extLst>
            </p:cNvPr>
            <p:cNvSpPr txBox="1"/>
            <p:nvPr/>
          </p:nvSpPr>
          <p:spPr>
            <a:xfrm flipH="1">
              <a:off x="592876" y="1942081"/>
              <a:ext cx="2083887" cy="430887"/>
            </a:xfrm>
            <a:prstGeom prst="rect">
              <a:avLst/>
            </a:prstGeom>
            <a:noFill/>
          </p:spPr>
          <p:txBody>
            <a:bodyPr wrap="square" rtlCol="0">
              <a:spAutoFit/>
            </a:bodyPr>
            <a:lstStyle/>
            <a:p>
              <a:pPr algn="r" defTabSz="685800"/>
              <a:r>
                <a:rPr lang="en-US" sz="3600" dirty="0" err="1">
                  <a:solidFill>
                    <a:prstClr val="black"/>
                  </a:solidFill>
                  <a:latin typeface="#9Slide03 Ample" panose="02000000000000000000" pitchFamily="2" charset="0"/>
                </a:rPr>
                <a:t>Sư</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tử</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Hà</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Đông</a:t>
              </a:r>
              <a:endParaRPr lang="en-US" sz="3600" dirty="0">
                <a:solidFill>
                  <a:prstClr val="black"/>
                </a:solidFill>
                <a:latin typeface="#9Slide03 Ample" panose="02000000000000000000" pitchFamily="2" charset="0"/>
              </a:endParaRPr>
            </a:p>
          </p:txBody>
        </p:sp>
      </p:grpSp>
      <p:grpSp>
        <p:nvGrpSpPr>
          <p:cNvPr id="44" name="Group 43">
            <a:extLst>
              <a:ext uri="{FF2B5EF4-FFF2-40B4-BE49-F238E27FC236}">
                <a16:creationId xmlns:a16="http://schemas.microsoft.com/office/drawing/2014/main" id="{7BCA556C-96CF-49D9-9B31-EBC1578FF9BA}"/>
              </a:ext>
            </a:extLst>
          </p:cNvPr>
          <p:cNvGrpSpPr/>
          <p:nvPr/>
        </p:nvGrpSpPr>
        <p:grpSpPr>
          <a:xfrm>
            <a:off x="4953001" y="1417430"/>
            <a:ext cx="3653486" cy="4180848"/>
            <a:chOff x="3302000" y="944953"/>
            <a:chExt cx="2435657" cy="2787232"/>
          </a:xfrm>
        </p:grpSpPr>
        <p:pic>
          <p:nvPicPr>
            <p:cNvPr id="31" name="Picture 30" descr="Shape&#10;&#10;Description automatically generated">
              <a:extLst>
                <a:ext uri="{FF2B5EF4-FFF2-40B4-BE49-F238E27FC236}">
                  <a16:creationId xmlns:a16="http://schemas.microsoft.com/office/drawing/2014/main" id="{B8E8EDCA-E335-43F2-B110-42753B66C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3302000" y="944953"/>
              <a:ext cx="2435657" cy="2787232"/>
            </a:xfrm>
            <a:prstGeom prst="rect">
              <a:avLst/>
            </a:prstGeom>
          </p:spPr>
        </p:pic>
        <p:sp>
          <p:nvSpPr>
            <p:cNvPr id="40" name="TextBox 39">
              <a:extLst>
                <a:ext uri="{FF2B5EF4-FFF2-40B4-BE49-F238E27FC236}">
                  <a16:creationId xmlns:a16="http://schemas.microsoft.com/office/drawing/2014/main" id="{896E0AA5-5445-4AD9-85B9-54B740F1A445}"/>
                </a:ext>
              </a:extLst>
            </p:cNvPr>
            <p:cNvSpPr txBox="1"/>
            <p:nvPr/>
          </p:nvSpPr>
          <p:spPr>
            <a:xfrm flipH="1">
              <a:off x="3507943" y="1884228"/>
              <a:ext cx="2147570" cy="800219"/>
            </a:xfrm>
            <a:prstGeom prst="rect">
              <a:avLst/>
            </a:prstGeom>
            <a:noFill/>
          </p:spPr>
          <p:txBody>
            <a:bodyPr wrap="square" rtlCol="0">
              <a:spAutoFit/>
            </a:bodyPr>
            <a:lstStyle/>
            <a:p>
              <a:pPr algn="r" defTabSz="685800"/>
              <a:r>
                <a:rPr lang="en-US" sz="3600" dirty="0" err="1">
                  <a:solidFill>
                    <a:prstClr val="black"/>
                  </a:solidFill>
                  <a:latin typeface="#9Slide03 Ample" panose="02000000000000000000" pitchFamily="2" charset="0"/>
                </a:rPr>
                <a:t>Chỉ</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hươu</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nói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ngựa</a:t>
              </a:r>
              <a:endParaRPr lang="en-US" sz="3600" dirty="0">
                <a:solidFill>
                  <a:prstClr val="black"/>
                </a:solidFill>
                <a:latin typeface="#9Slide03 Ample" panose="02000000000000000000" pitchFamily="2" charset="0"/>
              </a:endParaRPr>
            </a:p>
          </p:txBody>
        </p:sp>
      </p:grpSp>
      <p:grpSp>
        <p:nvGrpSpPr>
          <p:cNvPr id="45" name="Group 44">
            <a:extLst>
              <a:ext uri="{FF2B5EF4-FFF2-40B4-BE49-F238E27FC236}">
                <a16:creationId xmlns:a16="http://schemas.microsoft.com/office/drawing/2014/main" id="{EB1F13B6-DBA4-4BBE-9AF5-46682502418C}"/>
              </a:ext>
            </a:extLst>
          </p:cNvPr>
          <p:cNvGrpSpPr/>
          <p:nvPr/>
        </p:nvGrpSpPr>
        <p:grpSpPr>
          <a:xfrm>
            <a:off x="9387841" y="1417430"/>
            <a:ext cx="3653486" cy="4180848"/>
            <a:chOff x="6258560" y="944953"/>
            <a:chExt cx="2435657" cy="2787232"/>
          </a:xfrm>
        </p:grpSpPr>
        <p:pic>
          <p:nvPicPr>
            <p:cNvPr id="33" name="Picture 32" descr="Shape&#10;&#10;Description automatically generated">
              <a:extLst>
                <a:ext uri="{FF2B5EF4-FFF2-40B4-BE49-F238E27FC236}">
                  <a16:creationId xmlns:a16="http://schemas.microsoft.com/office/drawing/2014/main" id="{419E4FB2-DDB2-4DD9-A9DC-B72384E06F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6258560" y="944953"/>
              <a:ext cx="2435657" cy="2787232"/>
            </a:xfrm>
            <a:prstGeom prst="rect">
              <a:avLst/>
            </a:prstGeom>
          </p:spPr>
        </p:pic>
        <p:sp>
          <p:nvSpPr>
            <p:cNvPr id="41" name="TextBox 40">
              <a:extLst>
                <a:ext uri="{FF2B5EF4-FFF2-40B4-BE49-F238E27FC236}">
                  <a16:creationId xmlns:a16="http://schemas.microsoft.com/office/drawing/2014/main" id="{0ABA8C51-79E7-412F-A937-8BA156FC4894}"/>
                </a:ext>
              </a:extLst>
            </p:cNvPr>
            <p:cNvSpPr txBox="1"/>
            <p:nvPr/>
          </p:nvSpPr>
          <p:spPr>
            <a:xfrm flipH="1">
              <a:off x="6382360" y="1757416"/>
              <a:ext cx="2229712" cy="800219"/>
            </a:xfrm>
            <a:prstGeom prst="rect">
              <a:avLst/>
            </a:prstGeom>
            <a:noFill/>
          </p:spPr>
          <p:txBody>
            <a:bodyPr wrap="square" rtlCol="0">
              <a:spAutoFit/>
            </a:bodyPr>
            <a:lstStyle/>
            <a:p>
              <a:pPr algn="r" defTabSz="685800"/>
              <a:r>
                <a:rPr lang="en-US" sz="3600" dirty="0" err="1">
                  <a:solidFill>
                    <a:prstClr val="black"/>
                  </a:solidFill>
                  <a:latin typeface="#9Slide03 Ample" panose="02000000000000000000" pitchFamily="2" charset="0"/>
                </a:rPr>
                <a:t>Khuynh</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quốc</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khuynh</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thành</a:t>
              </a:r>
              <a:endParaRPr lang="en-US" sz="3600" dirty="0">
                <a:solidFill>
                  <a:prstClr val="black"/>
                </a:solidFill>
                <a:latin typeface="#9Slide03 Ample" panose="02000000000000000000" pitchFamily="2" charset="0"/>
              </a:endParaRPr>
            </a:p>
          </p:txBody>
        </p:sp>
      </p:grpSp>
      <p:grpSp>
        <p:nvGrpSpPr>
          <p:cNvPr id="46" name="Group 45">
            <a:extLst>
              <a:ext uri="{FF2B5EF4-FFF2-40B4-BE49-F238E27FC236}">
                <a16:creationId xmlns:a16="http://schemas.microsoft.com/office/drawing/2014/main" id="{2A5CBD6A-C7E1-451B-8BF8-17AABCD57B1F}"/>
              </a:ext>
            </a:extLst>
          </p:cNvPr>
          <p:cNvGrpSpPr/>
          <p:nvPr/>
        </p:nvGrpSpPr>
        <p:grpSpPr>
          <a:xfrm>
            <a:off x="13822681" y="1417430"/>
            <a:ext cx="3653486" cy="4180848"/>
            <a:chOff x="9215120" y="944953"/>
            <a:chExt cx="2435657" cy="2787232"/>
          </a:xfrm>
        </p:grpSpPr>
        <p:pic>
          <p:nvPicPr>
            <p:cNvPr id="35" name="Picture 34" descr="Shape&#10;&#10;Description automatically generated">
              <a:extLst>
                <a:ext uri="{FF2B5EF4-FFF2-40B4-BE49-F238E27FC236}">
                  <a16:creationId xmlns:a16="http://schemas.microsoft.com/office/drawing/2014/main" id="{F61B68B1-AF19-4E2B-B448-2857AFB1B0A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9215120" y="944953"/>
              <a:ext cx="2435657" cy="2787232"/>
            </a:xfrm>
            <a:prstGeom prst="rect">
              <a:avLst/>
            </a:prstGeom>
          </p:spPr>
        </p:pic>
        <p:sp>
          <p:nvSpPr>
            <p:cNvPr id="42" name="TextBox 41">
              <a:extLst>
                <a:ext uri="{FF2B5EF4-FFF2-40B4-BE49-F238E27FC236}">
                  <a16:creationId xmlns:a16="http://schemas.microsoft.com/office/drawing/2014/main" id="{AD96B05A-52BD-424E-B29E-8C004CE8E435}"/>
                </a:ext>
              </a:extLst>
            </p:cNvPr>
            <p:cNvSpPr txBox="1"/>
            <p:nvPr/>
          </p:nvSpPr>
          <p:spPr>
            <a:xfrm flipH="1">
              <a:off x="9970868" y="1910339"/>
              <a:ext cx="1407206" cy="800219"/>
            </a:xfrm>
            <a:prstGeom prst="rect">
              <a:avLst/>
            </a:prstGeom>
            <a:noFill/>
          </p:spPr>
          <p:txBody>
            <a:bodyPr wrap="square" rtlCol="0">
              <a:spAutoFit/>
            </a:bodyPr>
            <a:lstStyle/>
            <a:p>
              <a:pPr algn="r" defTabSz="685800"/>
              <a:r>
                <a:rPr lang="en-US" sz="3600" dirty="0" err="1">
                  <a:solidFill>
                    <a:prstClr val="black"/>
                  </a:solidFill>
                  <a:latin typeface="#9Slide03 Ample" panose="02000000000000000000" pitchFamily="2" charset="0"/>
                </a:rPr>
                <a:t>Gót</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chân</a:t>
              </a:r>
              <a:r>
                <a:rPr lang="en-US" sz="3600" dirty="0">
                  <a:solidFill>
                    <a:prstClr val="black"/>
                  </a:solidFill>
                  <a:latin typeface="#9Slide03 Ample" panose="02000000000000000000" pitchFamily="2" charset="0"/>
                </a:rPr>
                <a:t> A-sin</a:t>
              </a:r>
            </a:p>
          </p:txBody>
        </p:sp>
      </p:grpSp>
      <p:grpSp>
        <p:nvGrpSpPr>
          <p:cNvPr id="48" name="Group 47">
            <a:extLst>
              <a:ext uri="{FF2B5EF4-FFF2-40B4-BE49-F238E27FC236}">
                <a16:creationId xmlns:a16="http://schemas.microsoft.com/office/drawing/2014/main" id="{ED4E5CBB-6499-44E5-966C-8B245563285B}"/>
              </a:ext>
            </a:extLst>
          </p:cNvPr>
          <p:cNvGrpSpPr/>
          <p:nvPr/>
        </p:nvGrpSpPr>
        <p:grpSpPr>
          <a:xfrm>
            <a:off x="827076" y="5648953"/>
            <a:ext cx="3653484" cy="4180848"/>
            <a:chOff x="551384" y="3765968"/>
            <a:chExt cx="2435656" cy="2787232"/>
          </a:xfrm>
        </p:grpSpPr>
        <p:pic>
          <p:nvPicPr>
            <p:cNvPr id="30" name="Picture 29" descr="Shape&#10;&#10;Description automatically generated">
              <a:extLst>
                <a:ext uri="{FF2B5EF4-FFF2-40B4-BE49-F238E27FC236}">
                  <a16:creationId xmlns:a16="http://schemas.microsoft.com/office/drawing/2014/main" id="{20FF4C35-9986-4380-927F-DA6DA93677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551384" y="3765968"/>
              <a:ext cx="2435656" cy="2787232"/>
            </a:xfrm>
            <a:prstGeom prst="rect">
              <a:avLst/>
            </a:prstGeom>
          </p:spPr>
        </p:pic>
        <p:sp>
          <p:nvSpPr>
            <p:cNvPr id="47" name="TextBox 46">
              <a:extLst>
                <a:ext uri="{FF2B5EF4-FFF2-40B4-BE49-F238E27FC236}">
                  <a16:creationId xmlns:a16="http://schemas.microsoft.com/office/drawing/2014/main" id="{85AE8A7A-BDBA-4781-A1E5-67A2F2797E94}"/>
                </a:ext>
              </a:extLst>
            </p:cNvPr>
            <p:cNvSpPr txBox="1"/>
            <p:nvPr/>
          </p:nvSpPr>
          <p:spPr>
            <a:xfrm flipH="1">
              <a:off x="655447" y="4483817"/>
              <a:ext cx="1737232" cy="1538883"/>
            </a:xfrm>
            <a:prstGeom prst="rect">
              <a:avLst/>
            </a:prstGeom>
            <a:noFill/>
          </p:spPr>
          <p:txBody>
            <a:bodyPr wrap="square" rtlCol="0">
              <a:spAutoFit/>
            </a:bodyPr>
            <a:lstStyle/>
            <a:p>
              <a:pPr defTabSz="685800"/>
              <a:r>
                <a:rPr lang="en-US" sz="3600" dirty="0" err="1">
                  <a:solidFill>
                    <a:prstClr val="black"/>
                  </a:solidFill>
                  <a:latin typeface="#9Slide03 Ample" panose="02000000000000000000" pitchFamily="2" charset="0"/>
                </a:rPr>
                <a:t>Vì</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lợi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riêng</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mà</a:t>
              </a:r>
              <a:r>
                <a:rPr lang="en-US" sz="3600" dirty="0">
                  <a:solidFill>
                    <a:prstClr val="black"/>
                  </a:solidFill>
                  <a:latin typeface="#9Slide03 Ample" panose="02000000000000000000" pitchFamily="2" charset="0"/>
                </a:rPr>
                <a:t> xu </a:t>
              </a:r>
              <a:r>
                <a:rPr lang="en-US" sz="3600" dirty="0" err="1">
                  <a:solidFill>
                    <a:prstClr val="black"/>
                  </a:solidFill>
                  <a:latin typeface="#9Slide03 Ample" panose="02000000000000000000" pitchFamily="2" charset="0"/>
                </a:rPr>
                <a:t>nịnh</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nói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sai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sự</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thật</a:t>
              </a:r>
              <a:endParaRPr lang="en-US" sz="3600" dirty="0">
                <a:solidFill>
                  <a:prstClr val="black"/>
                </a:solidFill>
                <a:latin typeface="#9Slide03 Ample" panose="02000000000000000000" pitchFamily="2" charset="0"/>
              </a:endParaRPr>
            </a:p>
          </p:txBody>
        </p:sp>
      </p:grpSp>
      <p:grpSp>
        <p:nvGrpSpPr>
          <p:cNvPr id="56" name="Group 55">
            <a:extLst>
              <a:ext uri="{FF2B5EF4-FFF2-40B4-BE49-F238E27FC236}">
                <a16:creationId xmlns:a16="http://schemas.microsoft.com/office/drawing/2014/main" id="{30604656-115B-4322-B217-0EAB6FA2EFEF}"/>
              </a:ext>
            </a:extLst>
          </p:cNvPr>
          <p:cNvGrpSpPr/>
          <p:nvPr/>
        </p:nvGrpSpPr>
        <p:grpSpPr>
          <a:xfrm>
            <a:off x="5261916" y="5648952"/>
            <a:ext cx="3653484" cy="4180848"/>
            <a:chOff x="3507944" y="3765968"/>
            <a:chExt cx="2435656" cy="2787232"/>
          </a:xfrm>
        </p:grpSpPr>
        <p:pic>
          <p:nvPicPr>
            <p:cNvPr id="32" name="Picture 31" descr="Shape&#10;&#10;Description automatically generated">
              <a:extLst>
                <a:ext uri="{FF2B5EF4-FFF2-40B4-BE49-F238E27FC236}">
                  <a16:creationId xmlns:a16="http://schemas.microsoft.com/office/drawing/2014/main" id="{66D86D60-1801-46B6-9152-D7B053550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3507944" y="3765968"/>
              <a:ext cx="2435656" cy="2787232"/>
            </a:xfrm>
            <a:prstGeom prst="rect">
              <a:avLst/>
            </a:prstGeom>
          </p:spPr>
        </p:pic>
        <p:sp>
          <p:nvSpPr>
            <p:cNvPr id="49" name="TextBox 48">
              <a:extLst>
                <a:ext uri="{FF2B5EF4-FFF2-40B4-BE49-F238E27FC236}">
                  <a16:creationId xmlns:a16="http://schemas.microsoft.com/office/drawing/2014/main" id="{CCBD2D73-59C8-4325-9FE8-0E57B1DEE5BA}"/>
                </a:ext>
              </a:extLst>
            </p:cNvPr>
            <p:cNvSpPr txBox="1"/>
            <p:nvPr/>
          </p:nvSpPr>
          <p:spPr>
            <a:xfrm flipH="1">
              <a:off x="3592513" y="4559417"/>
              <a:ext cx="2063001" cy="1169551"/>
            </a:xfrm>
            <a:prstGeom prst="rect">
              <a:avLst/>
            </a:prstGeom>
            <a:noFill/>
          </p:spPr>
          <p:txBody>
            <a:bodyPr wrap="square" rtlCol="0">
              <a:spAutoFit/>
            </a:bodyPr>
            <a:lstStyle/>
            <a:p>
              <a:pPr defTabSz="685800"/>
              <a:r>
                <a:rPr lang="en-US" sz="3600" dirty="0" err="1">
                  <a:solidFill>
                    <a:prstClr val="black"/>
                  </a:solidFill>
                  <a:latin typeface="#9Slide03 Ample" panose="02000000000000000000" pitchFamily="2" charset="0"/>
                </a:rPr>
                <a:t>Người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phụ</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nữ</a:t>
              </a:r>
              <a:r>
                <a:rPr lang="en-US" sz="3600" dirty="0">
                  <a:solidFill>
                    <a:prstClr val="black"/>
                  </a:solidFill>
                  <a:latin typeface="#9Slide03 Ample" panose="02000000000000000000" pitchFamily="2" charset="0"/>
                </a:rPr>
                <a:t> hung </a:t>
              </a:r>
              <a:r>
                <a:rPr lang="en-US" sz="3600" dirty="0" err="1">
                  <a:solidFill>
                    <a:prstClr val="black"/>
                  </a:solidFill>
                  <a:latin typeface="#9Slide03 Ample" panose="02000000000000000000" pitchFamily="2" charset="0"/>
                </a:rPr>
                <a:t>hăng</a:t>
              </a:r>
              <a:r>
                <a:rPr lang="en-US" sz="3600" dirty="0">
                  <a:solidFill>
                    <a:prstClr val="black"/>
                  </a:solidFill>
                  <a:latin typeface="#9Slide03 Ample" panose="02000000000000000000" pitchFamily="2" charset="0"/>
                </a:rPr>
                <a:t>, hay </a:t>
              </a:r>
              <a:r>
                <a:rPr lang="en-US" sz="3600" dirty="0" err="1">
                  <a:solidFill>
                    <a:prstClr val="black"/>
                  </a:solidFill>
                  <a:latin typeface="#9Slide03 Ample" panose="02000000000000000000" pitchFamily="2" charset="0"/>
                </a:rPr>
                <a:t>ghen</a:t>
              </a:r>
              <a:endParaRPr lang="en-US" sz="3600" dirty="0">
                <a:solidFill>
                  <a:prstClr val="black"/>
                </a:solidFill>
                <a:latin typeface="#9Slide03 Ample" panose="02000000000000000000" pitchFamily="2" charset="0"/>
              </a:endParaRPr>
            </a:p>
          </p:txBody>
        </p:sp>
      </p:grpSp>
      <p:grpSp>
        <p:nvGrpSpPr>
          <p:cNvPr id="51" name="Group 50">
            <a:extLst>
              <a:ext uri="{FF2B5EF4-FFF2-40B4-BE49-F238E27FC236}">
                <a16:creationId xmlns:a16="http://schemas.microsoft.com/office/drawing/2014/main" id="{94AAA56B-017B-4671-A3D4-AE79830CB6E3}"/>
              </a:ext>
            </a:extLst>
          </p:cNvPr>
          <p:cNvGrpSpPr/>
          <p:nvPr/>
        </p:nvGrpSpPr>
        <p:grpSpPr>
          <a:xfrm>
            <a:off x="9696756" y="5648952"/>
            <a:ext cx="3653484" cy="4180848"/>
            <a:chOff x="6464504" y="3765968"/>
            <a:chExt cx="2435656" cy="2787232"/>
          </a:xfrm>
        </p:grpSpPr>
        <p:pic>
          <p:nvPicPr>
            <p:cNvPr id="34" name="Picture 33" descr="Shape&#10;&#10;Description automatically generated">
              <a:extLst>
                <a:ext uri="{FF2B5EF4-FFF2-40B4-BE49-F238E27FC236}">
                  <a16:creationId xmlns:a16="http://schemas.microsoft.com/office/drawing/2014/main" id="{22370779-1CE5-425C-B86C-212BBAE984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6464504" y="3765968"/>
              <a:ext cx="2435656" cy="2787232"/>
            </a:xfrm>
            <a:prstGeom prst="rect">
              <a:avLst/>
            </a:prstGeom>
          </p:spPr>
        </p:pic>
        <p:sp>
          <p:nvSpPr>
            <p:cNvPr id="50" name="TextBox 49">
              <a:extLst>
                <a:ext uri="{FF2B5EF4-FFF2-40B4-BE49-F238E27FC236}">
                  <a16:creationId xmlns:a16="http://schemas.microsoft.com/office/drawing/2014/main" id="{C087F9A6-33F0-4B6B-9D51-1636EB21169A}"/>
                </a:ext>
              </a:extLst>
            </p:cNvPr>
            <p:cNvSpPr txBox="1"/>
            <p:nvPr/>
          </p:nvSpPr>
          <p:spPr>
            <a:xfrm flipH="1">
              <a:off x="6602273" y="4483816"/>
              <a:ext cx="2009799" cy="1169551"/>
            </a:xfrm>
            <a:prstGeom prst="rect">
              <a:avLst/>
            </a:prstGeom>
            <a:noFill/>
          </p:spPr>
          <p:txBody>
            <a:bodyPr wrap="square" rtlCol="0">
              <a:spAutoFit/>
            </a:bodyPr>
            <a:lstStyle/>
            <a:p>
              <a:pPr defTabSz="685800"/>
              <a:r>
                <a:rPr lang="en-US" sz="3600" dirty="0" err="1">
                  <a:solidFill>
                    <a:prstClr val="black"/>
                  </a:solidFill>
                  <a:latin typeface="#9Slide03 Ample" panose="02000000000000000000" pitchFamily="2" charset="0"/>
                </a:rPr>
                <a:t>Sức</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mạnh</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của</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sắc</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đẹp</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người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phụ</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nữ</a:t>
              </a:r>
              <a:endParaRPr lang="en-US" sz="3600" dirty="0">
                <a:solidFill>
                  <a:prstClr val="black"/>
                </a:solidFill>
                <a:latin typeface="#9Slide03 Ample" panose="02000000000000000000" pitchFamily="2" charset="0"/>
              </a:endParaRPr>
            </a:p>
          </p:txBody>
        </p:sp>
      </p:grpSp>
      <p:grpSp>
        <p:nvGrpSpPr>
          <p:cNvPr id="53" name="Group 52">
            <a:extLst>
              <a:ext uri="{FF2B5EF4-FFF2-40B4-BE49-F238E27FC236}">
                <a16:creationId xmlns:a16="http://schemas.microsoft.com/office/drawing/2014/main" id="{0786689E-D1B3-4B62-9D22-ABEB09806034}"/>
              </a:ext>
            </a:extLst>
          </p:cNvPr>
          <p:cNvGrpSpPr/>
          <p:nvPr/>
        </p:nvGrpSpPr>
        <p:grpSpPr>
          <a:xfrm>
            <a:off x="14131596" y="5648952"/>
            <a:ext cx="3653484" cy="4180848"/>
            <a:chOff x="9421064" y="3765968"/>
            <a:chExt cx="2435656" cy="2787232"/>
          </a:xfrm>
        </p:grpSpPr>
        <p:pic>
          <p:nvPicPr>
            <p:cNvPr id="36" name="Picture 35" descr="Shape&#10;&#10;Description automatically generated">
              <a:extLst>
                <a:ext uri="{FF2B5EF4-FFF2-40B4-BE49-F238E27FC236}">
                  <a16:creationId xmlns:a16="http://schemas.microsoft.com/office/drawing/2014/main" id="{C8820602-499E-43FF-9AA6-E78A22C4BA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9421064" y="3765968"/>
              <a:ext cx="2435656" cy="2787232"/>
            </a:xfrm>
            <a:prstGeom prst="rect">
              <a:avLst/>
            </a:prstGeom>
          </p:spPr>
        </p:pic>
        <p:sp>
          <p:nvSpPr>
            <p:cNvPr id="52" name="TextBox 51">
              <a:extLst>
                <a:ext uri="{FF2B5EF4-FFF2-40B4-BE49-F238E27FC236}">
                  <a16:creationId xmlns:a16="http://schemas.microsoft.com/office/drawing/2014/main" id="{648EF496-21E3-4C62-A1FB-3BF15976EA46}"/>
                </a:ext>
              </a:extLst>
            </p:cNvPr>
            <p:cNvSpPr txBox="1"/>
            <p:nvPr/>
          </p:nvSpPr>
          <p:spPr>
            <a:xfrm flipH="1">
              <a:off x="9509327" y="4559418"/>
              <a:ext cx="2141449" cy="1169551"/>
            </a:xfrm>
            <a:prstGeom prst="rect">
              <a:avLst/>
            </a:prstGeom>
            <a:noFill/>
          </p:spPr>
          <p:txBody>
            <a:bodyPr wrap="square" rtlCol="0">
              <a:spAutoFit/>
            </a:bodyPr>
            <a:lstStyle/>
            <a:p>
              <a:pPr defTabSz="685800"/>
              <a:r>
                <a:rPr lang="en-US" sz="3600" dirty="0" err="1">
                  <a:solidFill>
                    <a:prstClr val="black"/>
                  </a:solidFill>
                  <a:latin typeface="#9Slide03 Ample" panose="02000000000000000000" pitchFamily="2" charset="0"/>
                </a:rPr>
                <a:t>Điểm</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yếu</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chết</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người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của</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đối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tượng</a:t>
              </a:r>
              <a:endParaRPr lang="en-US" sz="3600" dirty="0">
                <a:solidFill>
                  <a:prstClr val="black"/>
                </a:solidFill>
                <a:latin typeface="#9Slide03 Ample" panose="02000000000000000000" pitchFamily="2" charset="0"/>
              </a:endParaRPr>
            </a:p>
          </p:txBody>
        </p:sp>
      </p:grpSp>
      <p:sp>
        <p:nvSpPr>
          <p:cNvPr id="55" name="TextBox 54">
            <a:extLst>
              <a:ext uri="{FF2B5EF4-FFF2-40B4-BE49-F238E27FC236}">
                <a16:creationId xmlns:a16="http://schemas.microsoft.com/office/drawing/2014/main" id="{36D16C45-3032-4962-946F-9AA478605375}"/>
              </a:ext>
            </a:extLst>
          </p:cNvPr>
          <p:cNvSpPr txBox="1"/>
          <p:nvPr/>
        </p:nvSpPr>
        <p:spPr>
          <a:xfrm>
            <a:off x="2452230" y="347660"/>
            <a:ext cx="13383540" cy="692497"/>
          </a:xfrm>
          <a:prstGeom prst="rect">
            <a:avLst/>
          </a:prstGeom>
          <a:noFill/>
        </p:spPr>
        <p:txBody>
          <a:bodyPr wrap="square">
            <a:spAutoFit/>
          </a:bodyPr>
          <a:lstStyle/>
          <a:p>
            <a:pPr algn="ctr" defTabSz="685800"/>
            <a:r>
              <a:rPr lang="en-US" sz="3900" dirty="0" err="1">
                <a:solidFill>
                  <a:srgbClr val="0070C0"/>
                </a:solidFill>
                <a:latin typeface="#9Slide03 Ample" panose="02000000000000000000" pitchFamily="2" charset="0"/>
              </a:rPr>
              <a:t>Nối</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cụm</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từ</a:t>
            </a:r>
            <a:r>
              <a:rPr lang="en-US" sz="3900" dirty="0">
                <a:solidFill>
                  <a:srgbClr val="0070C0"/>
                </a:solidFill>
                <a:latin typeface="#9Slide03 Ample" panose="02000000000000000000" pitchFamily="2" charset="0"/>
              </a:rPr>
              <a:t> ở </a:t>
            </a:r>
            <a:r>
              <a:rPr lang="en-US" sz="3900" dirty="0" err="1">
                <a:solidFill>
                  <a:srgbClr val="0070C0"/>
                </a:solidFill>
                <a:latin typeface="#9Slide03 Ample" panose="02000000000000000000" pitchFamily="2" charset="0"/>
              </a:rPr>
              <a:t>hàng</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trên</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với</a:t>
            </a:r>
            <a:r>
              <a:rPr lang="en-US" sz="3900" dirty="0">
                <a:solidFill>
                  <a:srgbClr val="0070C0"/>
                </a:solidFill>
                <a:latin typeface="#9Slide03 Ample" panose="02000000000000000000" pitchFamily="2" charset="0"/>
              </a:rPr>
              <a:t> ý </a:t>
            </a:r>
            <a:r>
              <a:rPr lang="en-US" sz="3900" dirty="0" err="1">
                <a:solidFill>
                  <a:srgbClr val="0070C0"/>
                </a:solidFill>
                <a:latin typeface="#9Slide03 Ample" panose="02000000000000000000" pitchFamily="2" charset="0"/>
              </a:rPr>
              <a:t>nghĩa</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phù</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hợp</a:t>
            </a:r>
            <a:r>
              <a:rPr lang="en-US" sz="3900" dirty="0">
                <a:solidFill>
                  <a:srgbClr val="0070C0"/>
                </a:solidFill>
                <a:latin typeface="#9Slide03 Ample" panose="02000000000000000000" pitchFamily="2" charset="0"/>
              </a:rPr>
              <a:t> ở </a:t>
            </a:r>
            <a:r>
              <a:rPr lang="en-US" sz="3900" dirty="0" err="1">
                <a:solidFill>
                  <a:srgbClr val="0070C0"/>
                </a:solidFill>
                <a:latin typeface="#9Slide03 Ample" panose="02000000000000000000" pitchFamily="2" charset="0"/>
              </a:rPr>
              <a:t>hàng</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dưới</a:t>
            </a:r>
            <a:endParaRPr lang="en-US" sz="3900" dirty="0">
              <a:solidFill>
                <a:srgbClr val="0070C0"/>
              </a:solidFill>
              <a:latin typeface="#9Slide03 Ample" panose="02000000000000000000" pitchFamily="2" charset="0"/>
            </a:endParaRPr>
          </a:p>
        </p:txBody>
      </p:sp>
    </p:spTree>
    <p:extLst>
      <p:ext uri="{BB962C8B-B14F-4D97-AF65-F5344CB8AC3E}">
        <p14:creationId xmlns:p14="http://schemas.microsoft.com/office/powerpoint/2010/main" val="241766614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par>
                                <p:cTn id="13" presetID="14" presetClass="entr" presetSubtype="1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randombar(horizontal)">
                                      <p:cBhvr>
                                        <p:cTn id="15" dur="500"/>
                                        <p:tgtEl>
                                          <p:spTgt spid="44"/>
                                        </p:tgtEl>
                                      </p:cBhvr>
                                    </p:animEffect>
                                  </p:childTnLst>
                                </p:cTn>
                              </p:par>
                              <p:par>
                                <p:cTn id="16" presetID="14" presetClass="entr" presetSubtype="1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par>
                                <p:cTn id="19" presetID="14" presetClass="entr" presetSubtype="1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randombar(horizontal)">
                                      <p:cBhvr>
                                        <p:cTn id="21" dur="500"/>
                                        <p:tgtEl>
                                          <p:spTgt spid="4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randombar(horizontal)">
                                      <p:cBhvr>
                                        <p:cTn id="26" dur="500"/>
                                        <p:tgtEl>
                                          <p:spTgt spid="56"/>
                                        </p:tgtEl>
                                      </p:cBhvr>
                                    </p:animEffect>
                                  </p:childTnLst>
                                </p:cTn>
                              </p:par>
                              <p:par>
                                <p:cTn id="27" presetID="14" presetClass="entr" presetSubtype="1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randombar(horizontal)">
                                      <p:cBhvr>
                                        <p:cTn id="29" dur="500"/>
                                        <p:tgtEl>
                                          <p:spTgt spid="51"/>
                                        </p:tgtEl>
                                      </p:cBhvr>
                                    </p:animEffect>
                                  </p:childTnLst>
                                </p:cTn>
                              </p:par>
                              <p:par>
                                <p:cTn id="30" presetID="14" presetClass="entr" presetSubtype="1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randombar(horizontal)">
                                      <p:cBhvr>
                                        <p:cTn id="32" dur="500"/>
                                        <p:tgtEl>
                                          <p:spTgt spid="53"/>
                                        </p:tgtEl>
                                      </p:cBhvr>
                                    </p:animEffect>
                                  </p:childTnLst>
                                </p:cTn>
                              </p:par>
                              <p:par>
                                <p:cTn id="33" presetID="14" presetClass="entr" presetSubtype="1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randombar(horizontal)">
                                      <p:cBhvr>
                                        <p:cTn id="3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3E55597-C7AC-4A49-AC27-0A261BD4068B}"/>
              </a:ext>
            </a:extLst>
          </p:cNvPr>
          <p:cNvGrpSpPr/>
          <p:nvPr/>
        </p:nvGrpSpPr>
        <p:grpSpPr>
          <a:xfrm>
            <a:off x="1085879" y="1612997"/>
            <a:ext cx="3653486" cy="4180848"/>
            <a:chOff x="345440" y="944953"/>
            <a:chExt cx="2435657" cy="2787232"/>
          </a:xfrm>
        </p:grpSpPr>
        <p:pic>
          <p:nvPicPr>
            <p:cNvPr id="28" name="Picture 27" descr="Shape&#10;&#10;Description automatically generated">
              <a:extLst>
                <a:ext uri="{FF2B5EF4-FFF2-40B4-BE49-F238E27FC236}">
                  <a16:creationId xmlns:a16="http://schemas.microsoft.com/office/drawing/2014/main" id="{26DDABC5-74C4-4118-A9DB-891A574335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345440" y="944953"/>
              <a:ext cx="2435657" cy="2787232"/>
            </a:xfrm>
            <a:prstGeom prst="rect">
              <a:avLst/>
            </a:prstGeom>
          </p:spPr>
        </p:pic>
        <p:sp>
          <p:nvSpPr>
            <p:cNvPr id="39" name="TextBox 38">
              <a:extLst>
                <a:ext uri="{FF2B5EF4-FFF2-40B4-BE49-F238E27FC236}">
                  <a16:creationId xmlns:a16="http://schemas.microsoft.com/office/drawing/2014/main" id="{7817921B-D7EB-4C26-838C-C0E7DE556BB5}"/>
                </a:ext>
              </a:extLst>
            </p:cNvPr>
            <p:cNvSpPr txBox="1"/>
            <p:nvPr/>
          </p:nvSpPr>
          <p:spPr>
            <a:xfrm flipH="1">
              <a:off x="592876" y="1942081"/>
              <a:ext cx="2083887" cy="430887"/>
            </a:xfrm>
            <a:prstGeom prst="rect">
              <a:avLst/>
            </a:prstGeom>
            <a:noFill/>
          </p:spPr>
          <p:txBody>
            <a:bodyPr wrap="square" rtlCol="0">
              <a:spAutoFit/>
            </a:bodyPr>
            <a:lstStyle/>
            <a:p>
              <a:pPr algn="r" defTabSz="685800"/>
              <a:r>
                <a:rPr lang="en-US" sz="3600" dirty="0" err="1">
                  <a:solidFill>
                    <a:prstClr val="black"/>
                  </a:solidFill>
                  <a:latin typeface="#9Slide03 Ample" panose="02000000000000000000" pitchFamily="2" charset="0"/>
                </a:rPr>
                <a:t>Sư</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tử</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Hà</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Đông</a:t>
              </a:r>
              <a:endParaRPr lang="en-US" sz="3600" dirty="0">
                <a:solidFill>
                  <a:prstClr val="black"/>
                </a:solidFill>
                <a:latin typeface="#9Slide03 Ample" panose="02000000000000000000" pitchFamily="2" charset="0"/>
              </a:endParaRPr>
            </a:p>
          </p:txBody>
        </p:sp>
      </p:grpSp>
      <p:grpSp>
        <p:nvGrpSpPr>
          <p:cNvPr id="44" name="Group 43">
            <a:extLst>
              <a:ext uri="{FF2B5EF4-FFF2-40B4-BE49-F238E27FC236}">
                <a16:creationId xmlns:a16="http://schemas.microsoft.com/office/drawing/2014/main" id="{7BCA556C-96CF-49D9-9B31-EBC1578FF9BA}"/>
              </a:ext>
            </a:extLst>
          </p:cNvPr>
          <p:cNvGrpSpPr/>
          <p:nvPr/>
        </p:nvGrpSpPr>
        <p:grpSpPr>
          <a:xfrm>
            <a:off x="9581620" y="1602011"/>
            <a:ext cx="3653486" cy="4180848"/>
            <a:chOff x="3302000" y="944953"/>
            <a:chExt cx="2435657" cy="2787232"/>
          </a:xfrm>
        </p:grpSpPr>
        <p:pic>
          <p:nvPicPr>
            <p:cNvPr id="31" name="Picture 30" descr="Shape&#10;&#10;Description automatically generated">
              <a:extLst>
                <a:ext uri="{FF2B5EF4-FFF2-40B4-BE49-F238E27FC236}">
                  <a16:creationId xmlns:a16="http://schemas.microsoft.com/office/drawing/2014/main" id="{B8E8EDCA-E335-43F2-B110-42753B66CC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3302000" y="944953"/>
              <a:ext cx="2435657" cy="2787232"/>
            </a:xfrm>
            <a:prstGeom prst="rect">
              <a:avLst/>
            </a:prstGeom>
          </p:spPr>
        </p:pic>
        <p:sp>
          <p:nvSpPr>
            <p:cNvPr id="40" name="TextBox 39">
              <a:extLst>
                <a:ext uri="{FF2B5EF4-FFF2-40B4-BE49-F238E27FC236}">
                  <a16:creationId xmlns:a16="http://schemas.microsoft.com/office/drawing/2014/main" id="{896E0AA5-5445-4AD9-85B9-54B740F1A445}"/>
                </a:ext>
              </a:extLst>
            </p:cNvPr>
            <p:cNvSpPr txBox="1"/>
            <p:nvPr/>
          </p:nvSpPr>
          <p:spPr>
            <a:xfrm flipH="1">
              <a:off x="3787493" y="1884228"/>
              <a:ext cx="1807060" cy="800219"/>
            </a:xfrm>
            <a:prstGeom prst="rect">
              <a:avLst/>
            </a:prstGeom>
            <a:noFill/>
          </p:spPr>
          <p:txBody>
            <a:bodyPr wrap="square" rtlCol="0">
              <a:spAutoFit/>
            </a:bodyPr>
            <a:lstStyle/>
            <a:p>
              <a:pPr algn="r" defTabSz="685800"/>
              <a:r>
                <a:rPr lang="en-US" sz="3600" dirty="0" err="1">
                  <a:solidFill>
                    <a:prstClr val="black"/>
                  </a:solidFill>
                  <a:latin typeface="#9Slide03 Ample" panose="02000000000000000000" pitchFamily="2" charset="0"/>
                </a:rPr>
                <a:t>Chỉ</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hươu</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nói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ngựa</a:t>
              </a:r>
              <a:endParaRPr lang="en-US" sz="3600" dirty="0">
                <a:solidFill>
                  <a:prstClr val="black"/>
                </a:solidFill>
                <a:latin typeface="#9Slide03 Ample" panose="02000000000000000000" pitchFamily="2" charset="0"/>
              </a:endParaRPr>
            </a:p>
          </p:txBody>
        </p:sp>
      </p:grpSp>
      <p:grpSp>
        <p:nvGrpSpPr>
          <p:cNvPr id="45" name="Group 44">
            <a:extLst>
              <a:ext uri="{FF2B5EF4-FFF2-40B4-BE49-F238E27FC236}">
                <a16:creationId xmlns:a16="http://schemas.microsoft.com/office/drawing/2014/main" id="{EB1F13B6-DBA4-4BBE-9AF5-46682502418C}"/>
              </a:ext>
            </a:extLst>
          </p:cNvPr>
          <p:cNvGrpSpPr/>
          <p:nvPr/>
        </p:nvGrpSpPr>
        <p:grpSpPr>
          <a:xfrm>
            <a:off x="1100599" y="5694322"/>
            <a:ext cx="3653486" cy="4180848"/>
            <a:chOff x="6258560" y="944953"/>
            <a:chExt cx="2435657" cy="2787232"/>
          </a:xfrm>
        </p:grpSpPr>
        <p:pic>
          <p:nvPicPr>
            <p:cNvPr id="33" name="Picture 32" descr="Shape&#10;&#10;Description automatically generated">
              <a:extLst>
                <a:ext uri="{FF2B5EF4-FFF2-40B4-BE49-F238E27FC236}">
                  <a16:creationId xmlns:a16="http://schemas.microsoft.com/office/drawing/2014/main" id="{419E4FB2-DDB2-4DD9-A9DC-B72384E06F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6258560" y="944953"/>
              <a:ext cx="2435657" cy="2787232"/>
            </a:xfrm>
            <a:prstGeom prst="rect">
              <a:avLst/>
            </a:prstGeom>
          </p:spPr>
        </p:pic>
        <p:sp>
          <p:nvSpPr>
            <p:cNvPr id="41" name="TextBox 40">
              <a:extLst>
                <a:ext uri="{FF2B5EF4-FFF2-40B4-BE49-F238E27FC236}">
                  <a16:creationId xmlns:a16="http://schemas.microsoft.com/office/drawing/2014/main" id="{0ABA8C51-79E7-412F-A937-8BA156FC4894}"/>
                </a:ext>
              </a:extLst>
            </p:cNvPr>
            <p:cNvSpPr txBox="1"/>
            <p:nvPr/>
          </p:nvSpPr>
          <p:spPr>
            <a:xfrm flipH="1">
              <a:off x="6382360" y="1757416"/>
              <a:ext cx="2229712" cy="800219"/>
            </a:xfrm>
            <a:prstGeom prst="rect">
              <a:avLst/>
            </a:prstGeom>
            <a:noFill/>
          </p:spPr>
          <p:txBody>
            <a:bodyPr wrap="square" rtlCol="0">
              <a:spAutoFit/>
            </a:bodyPr>
            <a:lstStyle/>
            <a:p>
              <a:pPr algn="r" defTabSz="685800"/>
              <a:r>
                <a:rPr lang="en-US" sz="3600" dirty="0" err="1">
                  <a:solidFill>
                    <a:prstClr val="black"/>
                  </a:solidFill>
                  <a:latin typeface="#9Slide03 Ample" panose="02000000000000000000" pitchFamily="2" charset="0"/>
                </a:rPr>
                <a:t>Khuynh</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quốc</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khuynh</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thành</a:t>
              </a:r>
              <a:endParaRPr lang="en-US" sz="3600" dirty="0">
                <a:solidFill>
                  <a:prstClr val="black"/>
                </a:solidFill>
                <a:latin typeface="#9Slide03 Ample" panose="02000000000000000000" pitchFamily="2" charset="0"/>
              </a:endParaRPr>
            </a:p>
          </p:txBody>
        </p:sp>
      </p:grpSp>
      <p:grpSp>
        <p:nvGrpSpPr>
          <p:cNvPr id="46" name="Group 45">
            <a:extLst>
              <a:ext uri="{FF2B5EF4-FFF2-40B4-BE49-F238E27FC236}">
                <a16:creationId xmlns:a16="http://schemas.microsoft.com/office/drawing/2014/main" id="{2A5CBD6A-C7E1-451B-8BF8-17AABCD57B1F}"/>
              </a:ext>
            </a:extLst>
          </p:cNvPr>
          <p:cNvGrpSpPr/>
          <p:nvPr/>
        </p:nvGrpSpPr>
        <p:grpSpPr>
          <a:xfrm>
            <a:off x="9582605" y="5694321"/>
            <a:ext cx="3653486" cy="4180848"/>
            <a:chOff x="9215120" y="944953"/>
            <a:chExt cx="2435657" cy="2787232"/>
          </a:xfrm>
        </p:grpSpPr>
        <p:pic>
          <p:nvPicPr>
            <p:cNvPr id="35" name="Picture 34" descr="Shape&#10;&#10;Description automatically generated">
              <a:extLst>
                <a:ext uri="{FF2B5EF4-FFF2-40B4-BE49-F238E27FC236}">
                  <a16:creationId xmlns:a16="http://schemas.microsoft.com/office/drawing/2014/main" id="{F61B68B1-AF19-4E2B-B448-2857AFB1B0A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a:off x="9215120" y="944953"/>
              <a:ext cx="2435657" cy="2787232"/>
            </a:xfrm>
            <a:prstGeom prst="rect">
              <a:avLst/>
            </a:prstGeom>
          </p:spPr>
        </p:pic>
        <p:sp>
          <p:nvSpPr>
            <p:cNvPr id="42" name="TextBox 41">
              <a:extLst>
                <a:ext uri="{FF2B5EF4-FFF2-40B4-BE49-F238E27FC236}">
                  <a16:creationId xmlns:a16="http://schemas.microsoft.com/office/drawing/2014/main" id="{AD96B05A-52BD-424E-B29E-8C004CE8E435}"/>
                </a:ext>
              </a:extLst>
            </p:cNvPr>
            <p:cNvSpPr txBox="1"/>
            <p:nvPr/>
          </p:nvSpPr>
          <p:spPr>
            <a:xfrm flipH="1">
              <a:off x="9970868" y="1910339"/>
              <a:ext cx="1407206" cy="800219"/>
            </a:xfrm>
            <a:prstGeom prst="rect">
              <a:avLst/>
            </a:prstGeom>
            <a:noFill/>
          </p:spPr>
          <p:txBody>
            <a:bodyPr wrap="square" rtlCol="0">
              <a:spAutoFit/>
            </a:bodyPr>
            <a:lstStyle/>
            <a:p>
              <a:pPr algn="r" defTabSz="685800"/>
              <a:r>
                <a:rPr lang="en-US" sz="3600" dirty="0" err="1">
                  <a:solidFill>
                    <a:prstClr val="black"/>
                  </a:solidFill>
                  <a:latin typeface="#9Slide03 Ample" panose="02000000000000000000" pitchFamily="2" charset="0"/>
                </a:rPr>
                <a:t>Gót</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chân</a:t>
              </a:r>
              <a:r>
                <a:rPr lang="en-US" sz="3600" dirty="0">
                  <a:solidFill>
                    <a:prstClr val="black"/>
                  </a:solidFill>
                  <a:latin typeface="#9Slide03 Ample" panose="02000000000000000000" pitchFamily="2" charset="0"/>
                </a:rPr>
                <a:t> A-sin</a:t>
              </a:r>
            </a:p>
          </p:txBody>
        </p:sp>
      </p:grpSp>
      <p:grpSp>
        <p:nvGrpSpPr>
          <p:cNvPr id="48" name="Group 47">
            <a:extLst>
              <a:ext uri="{FF2B5EF4-FFF2-40B4-BE49-F238E27FC236}">
                <a16:creationId xmlns:a16="http://schemas.microsoft.com/office/drawing/2014/main" id="{ED4E5CBB-6499-44E5-966C-8B245563285B}"/>
              </a:ext>
            </a:extLst>
          </p:cNvPr>
          <p:cNvGrpSpPr/>
          <p:nvPr/>
        </p:nvGrpSpPr>
        <p:grpSpPr>
          <a:xfrm>
            <a:off x="13235105" y="1608010"/>
            <a:ext cx="3653484" cy="4180848"/>
            <a:chOff x="551384" y="3765968"/>
            <a:chExt cx="2435656" cy="2787232"/>
          </a:xfrm>
        </p:grpSpPr>
        <p:pic>
          <p:nvPicPr>
            <p:cNvPr id="30" name="Picture 29" descr="Shape&#10;&#10;Description automatically generated">
              <a:extLst>
                <a:ext uri="{FF2B5EF4-FFF2-40B4-BE49-F238E27FC236}">
                  <a16:creationId xmlns:a16="http://schemas.microsoft.com/office/drawing/2014/main" id="{20FF4C35-9986-4380-927F-DA6DA936774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551384" y="3765968"/>
              <a:ext cx="2435656" cy="2787232"/>
            </a:xfrm>
            <a:prstGeom prst="rect">
              <a:avLst/>
            </a:prstGeom>
          </p:spPr>
        </p:pic>
        <p:sp>
          <p:nvSpPr>
            <p:cNvPr id="47" name="TextBox 46">
              <a:extLst>
                <a:ext uri="{FF2B5EF4-FFF2-40B4-BE49-F238E27FC236}">
                  <a16:creationId xmlns:a16="http://schemas.microsoft.com/office/drawing/2014/main" id="{85AE8A7A-BDBA-4781-A1E5-67A2F2797E94}"/>
                </a:ext>
              </a:extLst>
            </p:cNvPr>
            <p:cNvSpPr txBox="1"/>
            <p:nvPr/>
          </p:nvSpPr>
          <p:spPr>
            <a:xfrm flipH="1">
              <a:off x="655449" y="4483817"/>
              <a:ext cx="1711797" cy="1538883"/>
            </a:xfrm>
            <a:prstGeom prst="rect">
              <a:avLst/>
            </a:prstGeom>
            <a:noFill/>
          </p:spPr>
          <p:txBody>
            <a:bodyPr wrap="square" rtlCol="0">
              <a:spAutoFit/>
            </a:bodyPr>
            <a:lstStyle/>
            <a:p>
              <a:pPr defTabSz="685800"/>
              <a:r>
                <a:rPr lang="en-US" sz="3600" dirty="0" err="1">
                  <a:solidFill>
                    <a:prstClr val="black"/>
                  </a:solidFill>
                  <a:latin typeface="#9Slide03 Ample" panose="02000000000000000000" pitchFamily="2" charset="0"/>
                </a:rPr>
                <a:t>Vì</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lợi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riêng</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mà</a:t>
              </a:r>
              <a:r>
                <a:rPr lang="en-US" sz="3600" dirty="0">
                  <a:solidFill>
                    <a:prstClr val="black"/>
                  </a:solidFill>
                  <a:latin typeface="#9Slide03 Ample" panose="02000000000000000000" pitchFamily="2" charset="0"/>
                </a:rPr>
                <a:t> xu </a:t>
              </a:r>
              <a:r>
                <a:rPr lang="en-US" sz="3600" dirty="0" err="1">
                  <a:solidFill>
                    <a:prstClr val="black"/>
                  </a:solidFill>
                  <a:latin typeface="#9Slide03 Ample" panose="02000000000000000000" pitchFamily="2" charset="0"/>
                </a:rPr>
                <a:t>nịnh</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nói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sai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sự</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thật</a:t>
              </a:r>
              <a:endParaRPr lang="en-US" sz="3600" dirty="0">
                <a:solidFill>
                  <a:prstClr val="black"/>
                </a:solidFill>
                <a:latin typeface="#9Slide03 Ample" panose="02000000000000000000" pitchFamily="2" charset="0"/>
              </a:endParaRPr>
            </a:p>
          </p:txBody>
        </p:sp>
      </p:grpSp>
      <p:grpSp>
        <p:nvGrpSpPr>
          <p:cNvPr id="56" name="Group 55">
            <a:extLst>
              <a:ext uri="{FF2B5EF4-FFF2-40B4-BE49-F238E27FC236}">
                <a16:creationId xmlns:a16="http://schemas.microsoft.com/office/drawing/2014/main" id="{30604656-115B-4322-B217-0EAB6FA2EFEF}"/>
              </a:ext>
            </a:extLst>
          </p:cNvPr>
          <p:cNvGrpSpPr/>
          <p:nvPr/>
        </p:nvGrpSpPr>
        <p:grpSpPr>
          <a:xfrm>
            <a:off x="4739364" y="1612996"/>
            <a:ext cx="3653484" cy="4180848"/>
            <a:chOff x="3507944" y="3765968"/>
            <a:chExt cx="2435656" cy="2787232"/>
          </a:xfrm>
        </p:grpSpPr>
        <p:pic>
          <p:nvPicPr>
            <p:cNvPr id="32" name="Picture 31" descr="Shape&#10;&#10;Description automatically generated">
              <a:extLst>
                <a:ext uri="{FF2B5EF4-FFF2-40B4-BE49-F238E27FC236}">
                  <a16:creationId xmlns:a16="http://schemas.microsoft.com/office/drawing/2014/main" id="{66D86D60-1801-46B6-9152-D7B053550DA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3507944" y="3765968"/>
              <a:ext cx="2435656" cy="2787232"/>
            </a:xfrm>
            <a:prstGeom prst="rect">
              <a:avLst/>
            </a:prstGeom>
          </p:spPr>
        </p:pic>
        <p:sp>
          <p:nvSpPr>
            <p:cNvPr id="49" name="TextBox 48">
              <a:extLst>
                <a:ext uri="{FF2B5EF4-FFF2-40B4-BE49-F238E27FC236}">
                  <a16:creationId xmlns:a16="http://schemas.microsoft.com/office/drawing/2014/main" id="{CCBD2D73-59C8-4325-9FE8-0E57B1DEE5BA}"/>
                </a:ext>
              </a:extLst>
            </p:cNvPr>
            <p:cNvSpPr txBox="1"/>
            <p:nvPr/>
          </p:nvSpPr>
          <p:spPr>
            <a:xfrm flipH="1">
              <a:off x="3592513" y="4559417"/>
              <a:ext cx="2063001" cy="1169551"/>
            </a:xfrm>
            <a:prstGeom prst="rect">
              <a:avLst/>
            </a:prstGeom>
            <a:noFill/>
          </p:spPr>
          <p:txBody>
            <a:bodyPr wrap="square" rtlCol="0">
              <a:spAutoFit/>
            </a:bodyPr>
            <a:lstStyle/>
            <a:p>
              <a:pPr defTabSz="685800"/>
              <a:r>
                <a:rPr lang="en-US" sz="3600" dirty="0" err="1">
                  <a:solidFill>
                    <a:prstClr val="black"/>
                  </a:solidFill>
                  <a:latin typeface="#9Slide03 Ample" panose="02000000000000000000" pitchFamily="2" charset="0"/>
                </a:rPr>
                <a:t>Người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phụ</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nữ</a:t>
              </a:r>
              <a:r>
                <a:rPr lang="en-US" sz="3600" dirty="0">
                  <a:solidFill>
                    <a:prstClr val="black"/>
                  </a:solidFill>
                  <a:latin typeface="#9Slide03 Ample" panose="02000000000000000000" pitchFamily="2" charset="0"/>
                </a:rPr>
                <a:t> hung </a:t>
              </a:r>
              <a:r>
                <a:rPr lang="en-US" sz="3600" dirty="0" err="1">
                  <a:solidFill>
                    <a:prstClr val="black"/>
                  </a:solidFill>
                  <a:latin typeface="#9Slide03 Ample" panose="02000000000000000000" pitchFamily="2" charset="0"/>
                </a:rPr>
                <a:t>hăng</a:t>
              </a:r>
              <a:r>
                <a:rPr lang="en-US" sz="3600" dirty="0">
                  <a:solidFill>
                    <a:prstClr val="black"/>
                  </a:solidFill>
                  <a:latin typeface="#9Slide03 Ample" panose="02000000000000000000" pitchFamily="2" charset="0"/>
                </a:rPr>
                <a:t>, hay </a:t>
              </a:r>
              <a:r>
                <a:rPr lang="en-US" sz="3600" dirty="0" err="1">
                  <a:solidFill>
                    <a:prstClr val="black"/>
                  </a:solidFill>
                  <a:latin typeface="#9Slide03 Ample" panose="02000000000000000000" pitchFamily="2" charset="0"/>
                </a:rPr>
                <a:t>ghen</a:t>
              </a:r>
              <a:endParaRPr lang="en-US" sz="3600" dirty="0">
                <a:solidFill>
                  <a:prstClr val="black"/>
                </a:solidFill>
                <a:latin typeface="#9Slide03 Ample" panose="02000000000000000000" pitchFamily="2" charset="0"/>
              </a:endParaRPr>
            </a:p>
          </p:txBody>
        </p:sp>
      </p:grpSp>
      <p:grpSp>
        <p:nvGrpSpPr>
          <p:cNvPr id="51" name="Group 50">
            <a:extLst>
              <a:ext uri="{FF2B5EF4-FFF2-40B4-BE49-F238E27FC236}">
                <a16:creationId xmlns:a16="http://schemas.microsoft.com/office/drawing/2014/main" id="{94AAA56B-017B-4671-A3D4-AE79830CB6E3}"/>
              </a:ext>
            </a:extLst>
          </p:cNvPr>
          <p:cNvGrpSpPr/>
          <p:nvPr/>
        </p:nvGrpSpPr>
        <p:grpSpPr>
          <a:xfrm>
            <a:off x="4754084" y="5694321"/>
            <a:ext cx="3653484" cy="4180848"/>
            <a:chOff x="6464504" y="3765968"/>
            <a:chExt cx="2435656" cy="2787232"/>
          </a:xfrm>
        </p:grpSpPr>
        <p:pic>
          <p:nvPicPr>
            <p:cNvPr id="34" name="Picture 33" descr="Shape&#10;&#10;Description automatically generated">
              <a:extLst>
                <a:ext uri="{FF2B5EF4-FFF2-40B4-BE49-F238E27FC236}">
                  <a16:creationId xmlns:a16="http://schemas.microsoft.com/office/drawing/2014/main" id="{22370779-1CE5-425C-B86C-212BBAE984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6464504" y="3765968"/>
              <a:ext cx="2435656" cy="2787232"/>
            </a:xfrm>
            <a:prstGeom prst="rect">
              <a:avLst/>
            </a:prstGeom>
          </p:spPr>
        </p:pic>
        <p:sp>
          <p:nvSpPr>
            <p:cNvPr id="50" name="TextBox 49">
              <a:extLst>
                <a:ext uri="{FF2B5EF4-FFF2-40B4-BE49-F238E27FC236}">
                  <a16:creationId xmlns:a16="http://schemas.microsoft.com/office/drawing/2014/main" id="{C087F9A6-33F0-4B6B-9D51-1636EB21169A}"/>
                </a:ext>
              </a:extLst>
            </p:cNvPr>
            <p:cNvSpPr txBox="1"/>
            <p:nvPr/>
          </p:nvSpPr>
          <p:spPr>
            <a:xfrm flipH="1">
              <a:off x="6602273" y="4483816"/>
              <a:ext cx="2009799" cy="1169551"/>
            </a:xfrm>
            <a:prstGeom prst="rect">
              <a:avLst/>
            </a:prstGeom>
            <a:noFill/>
          </p:spPr>
          <p:txBody>
            <a:bodyPr wrap="square" rtlCol="0">
              <a:spAutoFit/>
            </a:bodyPr>
            <a:lstStyle/>
            <a:p>
              <a:pPr defTabSz="685800"/>
              <a:r>
                <a:rPr lang="en-US" sz="3600" dirty="0" err="1">
                  <a:solidFill>
                    <a:prstClr val="black"/>
                  </a:solidFill>
                  <a:latin typeface="#9Slide03 Ample" panose="02000000000000000000" pitchFamily="2" charset="0"/>
                </a:rPr>
                <a:t>Sức</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mạnh</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của</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sắc</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đẹp</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người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phụ</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nữ</a:t>
              </a:r>
              <a:endParaRPr lang="en-US" sz="3600" dirty="0">
                <a:solidFill>
                  <a:prstClr val="black"/>
                </a:solidFill>
                <a:latin typeface="#9Slide03 Ample" panose="02000000000000000000" pitchFamily="2" charset="0"/>
              </a:endParaRPr>
            </a:p>
          </p:txBody>
        </p:sp>
      </p:grpSp>
      <p:grpSp>
        <p:nvGrpSpPr>
          <p:cNvPr id="53" name="Group 52">
            <a:extLst>
              <a:ext uri="{FF2B5EF4-FFF2-40B4-BE49-F238E27FC236}">
                <a16:creationId xmlns:a16="http://schemas.microsoft.com/office/drawing/2014/main" id="{0786689E-D1B3-4B62-9D22-ABEB09806034}"/>
              </a:ext>
            </a:extLst>
          </p:cNvPr>
          <p:cNvGrpSpPr/>
          <p:nvPr/>
        </p:nvGrpSpPr>
        <p:grpSpPr>
          <a:xfrm>
            <a:off x="13236089" y="5694321"/>
            <a:ext cx="3653484" cy="4180848"/>
            <a:chOff x="9421064" y="3765968"/>
            <a:chExt cx="2435656" cy="2787232"/>
          </a:xfrm>
        </p:grpSpPr>
        <p:pic>
          <p:nvPicPr>
            <p:cNvPr id="36" name="Picture 35" descr="Shape&#10;&#10;Description automatically generated">
              <a:extLst>
                <a:ext uri="{FF2B5EF4-FFF2-40B4-BE49-F238E27FC236}">
                  <a16:creationId xmlns:a16="http://schemas.microsoft.com/office/drawing/2014/main" id="{C8820602-499E-43FF-9AA6-E78A22C4BA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028" b="96789" l="997" r="97342">
                          <a14:foregroundMark x1="53156" y1="8486" x2="35216" y2="8028"/>
                          <a14:foregroundMark x1="6312" y1="20183" x2="8638" y2="43807"/>
                          <a14:foregroundMark x1="1661" y1="28440" x2="997" y2="35092"/>
                          <a14:foregroundMark x1="91030" y1="25459" x2="85714" y2="82798"/>
                          <a14:foregroundMark x1="85714" y1="82798" x2="94020" y2="92661"/>
                          <a14:foregroundMark x1="97342" y1="96789" x2="97342" y2="96789"/>
                        </a14:backgroundRemoval>
                      </a14:imgEffect>
                    </a14:imgLayer>
                  </a14:imgProps>
                </a:ext>
                <a:ext uri="{28A0092B-C50C-407E-A947-70E740481C1C}">
                  <a14:useLocalDpi xmlns:a14="http://schemas.microsoft.com/office/drawing/2010/main" val="0"/>
                </a:ext>
              </a:extLst>
            </a:blip>
            <a:stretch>
              <a:fillRect/>
            </a:stretch>
          </p:blipFill>
          <p:spPr>
            <a:xfrm flipH="1">
              <a:off x="9421064" y="3765968"/>
              <a:ext cx="2435656" cy="2787232"/>
            </a:xfrm>
            <a:prstGeom prst="rect">
              <a:avLst/>
            </a:prstGeom>
          </p:spPr>
        </p:pic>
        <p:sp>
          <p:nvSpPr>
            <p:cNvPr id="52" name="TextBox 51">
              <a:extLst>
                <a:ext uri="{FF2B5EF4-FFF2-40B4-BE49-F238E27FC236}">
                  <a16:creationId xmlns:a16="http://schemas.microsoft.com/office/drawing/2014/main" id="{648EF496-21E3-4C62-A1FB-3BF15976EA46}"/>
                </a:ext>
              </a:extLst>
            </p:cNvPr>
            <p:cNvSpPr txBox="1"/>
            <p:nvPr/>
          </p:nvSpPr>
          <p:spPr>
            <a:xfrm flipH="1">
              <a:off x="9509327" y="4559418"/>
              <a:ext cx="2141449" cy="1169551"/>
            </a:xfrm>
            <a:prstGeom prst="rect">
              <a:avLst/>
            </a:prstGeom>
            <a:noFill/>
          </p:spPr>
          <p:txBody>
            <a:bodyPr wrap="square" rtlCol="0">
              <a:spAutoFit/>
            </a:bodyPr>
            <a:lstStyle/>
            <a:p>
              <a:pPr defTabSz="685800"/>
              <a:r>
                <a:rPr lang="en-US" sz="3600" dirty="0" err="1">
                  <a:solidFill>
                    <a:prstClr val="black"/>
                  </a:solidFill>
                  <a:latin typeface="#9Slide03 Ample" panose="02000000000000000000" pitchFamily="2" charset="0"/>
                </a:rPr>
                <a:t>Điểm</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yếu</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chết</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người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của</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đối</a:t>
              </a:r>
              <a:r>
                <a:rPr lang="en-US" sz="3600" dirty="0">
                  <a:solidFill>
                    <a:prstClr val="black"/>
                  </a:solidFill>
                  <a:latin typeface="#9Slide03 Ample" panose="02000000000000000000" pitchFamily="2" charset="0"/>
                </a:rPr>
                <a:t> </a:t>
              </a:r>
              <a:r>
                <a:rPr lang="en-US" sz="3600" dirty="0" err="1">
                  <a:solidFill>
                    <a:prstClr val="black"/>
                  </a:solidFill>
                  <a:latin typeface="#9Slide03 Ample" panose="02000000000000000000" pitchFamily="2" charset="0"/>
                </a:rPr>
                <a:t>tượng</a:t>
              </a:r>
              <a:endParaRPr lang="en-US" sz="3600" dirty="0">
                <a:solidFill>
                  <a:prstClr val="black"/>
                </a:solidFill>
                <a:latin typeface="#9Slide03 Ample" panose="02000000000000000000" pitchFamily="2" charset="0"/>
              </a:endParaRPr>
            </a:p>
          </p:txBody>
        </p:sp>
      </p:grpSp>
      <p:sp>
        <p:nvSpPr>
          <p:cNvPr id="55" name="TextBox 54">
            <a:extLst>
              <a:ext uri="{FF2B5EF4-FFF2-40B4-BE49-F238E27FC236}">
                <a16:creationId xmlns:a16="http://schemas.microsoft.com/office/drawing/2014/main" id="{36D16C45-3032-4962-946F-9AA478605375}"/>
              </a:ext>
            </a:extLst>
          </p:cNvPr>
          <p:cNvSpPr txBox="1"/>
          <p:nvPr/>
        </p:nvSpPr>
        <p:spPr>
          <a:xfrm>
            <a:off x="2452230" y="347660"/>
            <a:ext cx="13383540" cy="692497"/>
          </a:xfrm>
          <a:prstGeom prst="rect">
            <a:avLst/>
          </a:prstGeom>
          <a:noFill/>
        </p:spPr>
        <p:txBody>
          <a:bodyPr wrap="square">
            <a:spAutoFit/>
          </a:bodyPr>
          <a:lstStyle/>
          <a:p>
            <a:pPr algn="ctr" defTabSz="685800"/>
            <a:r>
              <a:rPr lang="en-US" sz="3900" dirty="0" err="1">
                <a:solidFill>
                  <a:srgbClr val="0070C0"/>
                </a:solidFill>
                <a:latin typeface="#9Slide03 Ample" panose="02000000000000000000" pitchFamily="2" charset="0"/>
              </a:rPr>
              <a:t>Nối</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cụm</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từ</a:t>
            </a:r>
            <a:r>
              <a:rPr lang="en-US" sz="3900" dirty="0">
                <a:solidFill>
                  <a:srgbClr val="0070C0"/>
                </a:solidFill>
                <a:latin typeface="#9Slide03 Ample" panose="02000000000000000000" pitchFamily="2" charset="0"/>
              </a:rPr>
              <a:t> ở </a:t>
            </a:r>
            <a:r>
              <a:rPr lang="en-US" sz="3900" dirty="0" err="1">
                <a:solidFill>
                  <a:srgbClr val="0070C0"/>
                </a:solidFill>
                <a:latin typeface="#9Slide03 Ample" panose="02000000000000000000" pitchFamily="2" charset="0"/>
              </a:rPr>
              <a:t>hàng</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trên</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với</a:t>
            </a:r>
            <a:r>
              <a:rPr lang="en-US" sz="3900" dirty="0">
                <a:solidFill>
                  <a:srgbClr val="0070C0"/>
                </a:solidFill>
                <a:latin typeface="#9Slide03 Ample" panose="02000000000000000000" pitchFamily="2" charset="0"/>
              </a:rPr>
              <a:t> ý </a:t>
            </a:r>
            <a:r>
              <a:rPr lang="en-US" sz="3900" dirty="0" err="1">
                <a:solidFill>
                  <a:srgbClr val="0070C0"/>
                </a:solidFill>
                <a:latin typeface="#9Slide03 Ample" panose="02000000000000000000" pitchFamily="2" charset="0"/>
              </a:rPr>
              <a:t>nghĩa</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phù</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hợp</a:t>
            </a:r>
            <a:r>
              <a:rPr lang="en-US" sz="3900" dirty="0">
                <a:solidFill>
                  <a:srgbClr val="0070C0"/>
                </a:solidFill>
                <a:latin typeface="#9Slide03 Ample" panose="02000000000000000000" pitchFamily="2" charset="0"/>
              </a:rPr>
              <a:t> ở </a:t>
            </a:r>
            <a:r>
              <a:rPr lang="en-US" sz="3900" dirty="0" err="1">
                <a:solidFill>
                  <a:srgbClr val="0070C0"/>
                </a:solidFill>
                <a:latin typeface="#9Slide03 Ample" panose="02000000000000000000" pitchFamily="2" charset="0"/>
              </a:rPr>
              <a:t>hàng</a:t>
            </a:r>
            <a:r>
              <a:rPr lang="en-US" sz="3900" dirty="0">
                <a:solidFill>
                  <a:srgbClr val="0070C0"/>
                </a:solidFill>
                <a:latin typeface="#9Slide03 Ample" panose="02000000000000000000" pitchFamily="2" charset="0"/>
              </a:rPr>
              <a:t> </a:t>
            </a:r>
            <a:r>
              <a:rPr lang="en-US" sz="3900" dirty="0" err="1">
                <a:solidFill>
                  <a:srgbClr val="0070C0"/>
                </a:solidFill>
                <a:latin typeface="#9Slide03 Ample" panose="02000000000000000000" pitchFamily="2" charset="0"/>
              </a:rPr>
              <a:t>dưới</a:t>
            </a:r>
            <a:endParaRPr lang="en-US" sz="3900" dirty="0">
              <a:solidFill>
                <a:srgbClr val="0070C0"/>
              </a:solidFill>
              <a:latin typeface="#9Slide03 Ample" panose="02000000000000000000" pitchFamily="2" charset="0"/>
            </a:endParaRPr>
          </a:p>
        </p:txBody>
      </p:sp>
    </p:spTree>
    <p:extLst>
      <p:ext uri="{BB962C8B-B14F-4D97-AF65-F5344CB8AC3E}">
        <p14:creationId xmlns:p14="http://schemas.microsoft.com/office/powerpoint/2010/main" val="38068611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randombar(horizontal)">
                                      <p:cBhvr>
                                        <p:cTn id="7" dur="500"/>
                                        <p:tgtEl>
                                          <p:spTgt spid="56"/>
                                        </p:tgtEl>
                                      </p:cBhvr>
                                    </p:animEffect>
                                  </p:childTnLst>
                                </p:cTn>
                              </p:par>
                              <p:par>
                                <p:cTn id="8" presetID="14"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randombar(horizontal)">
                                      <p:cBhvr>
                                        <p:cTn id="15" dur="500"/>
                                        <p:tgtEl>
                                          <p:spTgt spid="44"/>
                                        </p:tgtEl>
                                      </p:cBhvr>
                                    </p:animEffect>
                                  </p:childTnLst>
                                </p:cTn>
                              </p:par>
                              <p:par>
                                <p:cTn id="16" presetID="14" presetClass="entr" presetSubtype="1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randombar(horizontal)">
                                      <p:cBhvr>
                                        <p:cTn id="23" dur="500"/>
                                        <p:tgtEl>
                                          <p:spTgt spid="45"/>
                                        </p:tgtEl>
                                      </p:cBhvr>
                                    </p:animEffect>
                                  </p:childTnLst>
                                </p:cTn>
                              </p:par>
                              <p:par>
                                <p:cTn id="24" presetID="14" presetClass="entr" presetSubtype="10" fill="hold"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randombar(horizontal)">
                                      <p:cBhvr>
                                        <p:cTn id="26" dur="5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randombar(horizontal)">
                                      <p:cBhvr>
                                        <p:cTn id="31" dur="500"/>
                                        <p:tgtEl>
                                          <p:spTgt spid="46"/>
                                        </p:tgtEl>
                                      </p:cBhvr>
                                    </p:animEffect>
                                  </p:childTnLst>
                                </p:cTn>
                              </p:par>
                              <p:par>
                                <p:cTn id="32" presetID="14" presetClass="entr" presetSubtype="10" fill="hold" nodeType="with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randombar(horizontal)">
                                      <p:cBhvr>
                                        <p:cTn id="3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08820A92-1B95-D19D-B139-AFE5D6B5E0AF}"/>
              </a:ext>
            </a:extLst>
          </p:cNvPr>
          <p:cNvSpPr/>
          <p:nvPr/>
        </p:nvSpPr>
        <p:spPr>
          <a:xfrm rot="-1074187">
            <a:off x="-718861" y="3757940"/>
            <a:ext cx="7135219" cy="7928021"/>
          </a:xfrm>
          <a:custGeom>
            <a:avLst/>
            <a:gdLst/>
            <a:ahLst/>
            <a:cxnLst/>
            <a:rect l="l" t="t" r="r" b="b"/>
            <a:pathLst>
              <a:path w="7135219" h="7928021">
                <a:moveTo>
                  <a:pt x="0" y="0"/>
                </a:moveTo>
                <a:lnTo>
                  <a:pt x="7135219" y="0"/>
                </a:lnTo>
                <a:lnTo>
                  <a:pt x="7135219" y="7928021"/>
                </a:lnTo>
                <a:lnTo>
                  <a:pt x="0" y="7928021"/>
                </a:lnTo>
                <a:lnTo>
                  <a:pt x="0" y="0"/>
                </a:lnTo>
                <a:close/>
              </a:path>
            </a:pathLst>
          </a:custGeom>
          <a:blipFill>
            <a:blip r:embed="rId3"/>
            <a:stretch>
              <a:fillRect/>
            </a:stretch>
          </a:blipFill>
        </p:spPr>
      </p:sp>
      <p:sp>
        <p:nvSpPr>
          <p:cNvPr id="3" name="Freeform 3">
            <a:extLst>
              <a:ext uri="{FF2B5EF4-FFF2-40B4-BE49-F238E27FC236}">
                <a16:creationId xmlns:a16="http://schemas.microsoft.com/office/drawing/2014/main" id="{E45E86F4-22C7-55C3-5874-0700A8BB6620}"/>
              </a:ext>
            </a:extLst>
          </p:cNvPr>
          <p:cNvSpPr/>
          <p:nvPr/>
        </p:nvSpPr>
        <p:spPr>
          <a:xfrm rot="10013411">
            <a:off x="11732321" y="-1110838"/>
            <a:ext cx="7135219" cy="7928021"/>
          </a:xfrm>
          <a:custGeom>
            <a:avLst/>
            <a:gdLst/>
            <a:ahLst/>
            <a:cxnLst/>
            <a:rect l="l" t="t" r="r" b="b"/>
            <a:pathLst>
              <a:path w="7135219" h="7928021">
                <a:moveTo>
                  <a:pt x="0" y="0"/>
                </a:moveTo>
                <a:lnTo>
                  <a:pt x="7135218" y="0"/>
                </a:lnTo>
                <a:lnTo>
                  <a:pt x="7135218" y="7928021"/>
                </a:lnTo>
                <a:lnTo>
                  <a:pt x="0" y="7928021"/>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1BC9BE8B-6569-7F8D-DE8A-A136A01FCFF6}"/>
              </a:ext>
            </a:extLst>
          </p:cNvPr>
          <p:cNvSpPr/>
          <p:nvPr/>
        </p:nvSpPr>
        <p:spPr>
          <a:xfrm>
            <a:off x="-722404" y="-515909"/>
            <a:ext cx="6241752" cy="5227467"/>
          </a:xfrm>
          <a:custGeom>
            <a:avLst/>
            <a:gdLst/>
            <a:ahLst/>
            <a:cxnLst/>
            <a:rect l="l" t="t" r="r" b="b"/>
            <a:pathLst>
              <a:path w="6241752" h="5227467">
                <a:moveTo>
                  <a:pt x="0" y="0"/>
                </a:moveTo>
                <a:lnTo>
                  <a:pt x="6241752" y="0"/>
                </a:lnTo>
                <a:lnTo>
                  <a:pt x="6241752" y="5227468"/>
                </a:lnTo>
                <a:lnTo>
                  <a:pt x="0" y="52274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a:extLst>
              <a:ext uri="{FF2B5EF4-FFF2-40B4-BE49-F238E27FC236}">
                <a16:creationId xmlns:a16="http://schemas.microsoft.com/office/drawing/2014/main" id="{619A25EC-2D8D-56D6-DAE1-A5C1ED634994}"/>
              </a:ext>
            </a:extLst>
          </p:cNvPr>
          <p:cNvSpPr/>
          <p:nvPr/>
        </p:nvSpPr>
        <p:spPr>
          <a:xfrm>
            <a:off x="14434714" y="6662448"/>
            <a:ext cx="1383251" cy="1721240"/>
          </a:xfrm>
          <a:custGeom>
            <a:avLst/>
            <a:gdLst/>
            <a:ahLst/>
            <a:cxnLst/>
            <a:rect l="l" t="t" r="r" b="b"/>
            <a:pathLst>
              <a:path w="1383251" h="1721240">
                <a:moveTo>
                  <a:pt x="0" y="0"/>
                </a:moveTo>
                <a:lnTo>
                  <a:pt x="1383252" y="0"/>
                </a:lnTo>
                <a:lnTo>
                  <a:pt x="1383252" y="1721240"/>
                </a:lnTo>
                <a:lnTo>
                  <a:pt x="0" y="17212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TextBox 15"/>
          <p:cNvSpPr txBox="1"/>
          <p:nvPr/>
        </p:nvSpPr>
        <p:spPr>
          <a:xfrm>
            <a:off x="3252699" y="4711558"/>
            <a:ext cx="11704076" cy="3077766"/>
          </a:xfrm>
          <a:prstGeom prst="rect">
            <a:avLst/>
          </a:prstGeom>
        </p:spPr>
        <p:txBody>
          <a:bodyPr wrap="square" lIns="0" tIns="0" rIns="0" bIns="0" rtlCol="0" anchor="t">
            <a:spAutoFit/>
          </a:bodyPr>
          <a:lstStyle/>
          <a:p>
            <a:pPr algn="ctr">
              <a:lnSpc>
                <a:spcPts val="11961"/>
              </a:lnSpc>
            </a:pPr>
            <a:r>
              <a:rPr lang="en-US" sz="14400" dirty="0" err="1">
                <a:solidFill>
                  <a:srgbClr val="231F20"/>
                </a:solidFill>
                <a:latin typeface="#9Slide05 SVNAslang Barry" panose="02000506020000020004" pitchFamily="2" charset="0"/>
              </a:rPr>
              <a:t>Thực</a:t>
            </a:r>
            <a:r>
              <a:rPr lang="en-US" sz="14400" dirty="0">
                <a:solidFill>
                  <a:srgbClr val="231F20"/>
                </a:solidFill>
                <a:latin typeface="#9Slide05 SVNAslang Barry" panose="02000506020000020004" pitchFamily="2" charset="0"/>
              </a:rPr>
              <a:t> </a:t>
            </a:r>
            <a:r>
              <a:rPr lang="en-US" sz="14400" dirty="0" err="1">
                <a:solidFill>
                  <a:srgbClr val="231F20"/>
                </a:solidFill>
                <a:latin typeface="#9Slide05 SVNAslang Barry" panose="02000506020000020004" pitchFamily="2" charset="0"/>
              </a:rPr>
              <a:t>hành</a:t>
            </a:r>
            <a:r>
              <a:rPr lang="en-US" sz="14400" dirty="0">
                <a:solidFill>
                  <a:srgbClr val="231F20"/>
                </a:solidFill>
                <a:latin typeface="#9Slide05 SVNAslang Barry" panose="02000506020000020004" pitchFamily="2" charset="0"/>
              </a:rPr>
              <a:t> </a:t>
            </a:r>
            <a:r>
              <a:rPr lang="en-US" sz="14400" dirty="0" err="1">
                <a:solidFill>
                  <a:srgbClr val="231F20"/>
                </a:solidFill>
                <a:latin typeface="#9Slide05 SVNAslang Barry" panose="02000506020000020004" pitchFamily="2" charset="0"/>
              </a:rPr>
              <a:t>tiếng</a:t>
            </a:r>
            <a:r>
              <a:rPr lang="en-US" sz="14400" dirty="0">
                <a:solidFill>
                  <a:srgbClr val="231F20"/>
                </a:solidFill>
                <a:latin typeface="#9Slide05 SVNAslang Barry" panose="02000506020000020004" pitchFamily="2" charset="0"/>
              </a:rPr>
              <a:t> </a:t>
            </a:r>
            <a:r>
              <a:rPr lang="en-US" sz="14400" dirty="0" err="1">
                <a:solidFill>
                  <a:srgbClr val="231F20"/>
                </a:solidFill>
                <a:latin typeface="#9Slide05 SVNAslang Barry" panose="02000506020000020004" pitchFamily="2" charset="0"/>
              </a:rPr>
              <a:t>Việt</a:t>
            </a:r>
            <a:endParaRPr lang="vi-VN" sz="14400" dirty="0">
              <a:solidFill>
                <a:srgbClr val="231F20"/>
              </a:solidFill>
              <a:latin typeface="#9Slide05 SVNAslang Barry" panose="02000506020000020004" pitchFamily="2" charset="0"/>
            </a:endParaRPr>
          </a:p>
          <a:p>
            <a:pPr algn="ctr">
              <a:lnSpc>
                <a:spcPts val="11961"/>
              </a:lnSpc>
            </a:pPr>
            <a:r>
              <a:rPr lang="vi-VN" sz="9600" dirty="0">
                <a:solidFill>
                  <a:srgbClr val="FF0000"/>
                </a:solidFill>
                <a:latin typeface="#9Slide05 SVNAslang Barry" panose="02000506020000020004" pitchFamily="2" charset="0"/>
              </a:rPr>
              <a:t>(Điển tích, điển cố)</a:t>
            </a:r>
            <a:endParaRPr lang="en-US" sz="9600" dirty="0">
              <a:solidFill>
                <a:srgbClr val="FF0000"/>
              </a:solidFill>
              <a:latin typeface="#9Slide05 SVNAslang Barry" panose="02000506020000020004" pitchFamily="2" charset="0"/>
            </a:endParaRPr>
          </a:p>
        </p:txBody>
      </p:sp>
      <p:sp>
        <p:nvSpPr>
          <p:cNvPr id="20" name="TextBox 20"/>
          <p:cNvSpPr txBox="1"/>
          <p:nvPr/>
        </p:nvSpPr>
        <p:spPr>
          <a:xfrm>
            <a:off x="5741131" y="2788747"/>
            <a:ext cx="6484465" cy="1107996"/>
          </a:xfrm>
          <a:prstGeom prst="rect">
            <a:avLst/>
          </a:prstGeom>
        </p:spPr>
        <p:txBody>
          <a:bodyPr wrap="square" lIns="0" tIns="0" rIns="0" bIns="0" rtlCol="0" anchor="t">
            <a:spAutoFit/>
          </a:bodyPr>
          <a:lstStyle/>
          <a:p>
            <a:pPr algn="ctr"/>
            <a:r>
              <a:rPr lang="vi-VN" sz="7200" dirty="0">
                <a:solidFill>
                  <a:srgbClr val="231F20"/>
                </a:solidFill>
                <a:latin typeface="#9Slide04 Rokkitt Medium" panose="00000600000000000000" pitchFamily="2" charset="0"/>
              </a:rPr>
              <a:t>Tiết 4:</a:t>
            </a:r>
            <a:endParaRPr lang="en-US" sz="7200" dirty="0">
              <a:solidFill>
                <a:srgbClr val="231F20"/>
              </a:solidFill>
              <a:latin typeface="#9Slide04 Rokkitt Medium" panose="00000600000000000000" pitchFamily="2" charset="0"/>
            </a:endParaRPr>
          </a:p>
        </p:txBody>
      </p:sp>
      <p:sp>
        <p:nvSpPr>
          <p:cNvPr id="8" name="Freeform 4">
            <a:extLst>
              <a:ext uri="{FF2B5EF4-FFF2-40B4-BE49-F238E27FC236}">
                <a16:creationId xmlns:a16="http://schemas.microsoft.com/office/drawing/2014/main" id="{CEFB9182-F71C-23BE-0929-E3D440BCB3DA}"/>
              </a:ext>
            </a:extLst>
          </p:cNvPr>
          <p:cNvSpPr/>
          <p:nvPr/>
        </p:nvSpPr>
        <p:spPr>
          <a:xfrm>
            <a:off x="13608165" y="5780797"/>
            <a:ext cx="4419600" cy="4506203"/>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a:extLst>
              <a:ext uri="{FF2B5EF4-FFF2-40B4-BE49-F238E27FC236}">
                <a16:creationId xmlns:a16="http://schemas.microsoft.com/office/drawing/2014/main" id="{547AE866-26D4-1E0C-5CBC-9EB2B208B83A}"/>
              </a:ext>
            </a:extLst>
          </p:cNvPr>
          <p:cNvSpPr/>
          <p:nvPr/>
        </p:nvSpPr>
        <p:spPr>
          <a:xfrm>
            <a:off x="5181600" y="2095500"/>
            <a:ext cx="11427124" cy="4255506"/>
          </a:xfrm>
          <a:custGeom>
            <a:avLst/>
            <a:gdLst/>
            <a:ahLst/>
            <a:cxnLst/>
            <a:rect l="l" t="t" r="r" b="b"/>
            <a:pathLst>
              <a:path w="8479147" h="3561242">
                <a:moveTo>
                  <a:pt x="0" y="0"/>
                </a:moveTo>
                <a:lnTo>
                  <a:pt x="8479147" y="0"/>
                </a:lnTo>
                <a:lnTo>
                  <a:pt x="8479147" y="3561242"/>
                </a:lnTo>
                <a:lnTo>
                  <a:pt x="0" y="35612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TextBox 15"/>
          <p:cNvSpPr txBox="1"/>
          <p:nvPr/>
        </p:nvSpPr>
        <p:spPr>
          <a:xfrm>
            <a:off x="6181162" y="3390900"/>
            <a:ext cx="9133257" cy="2060372"/>
          </a:xfrm>
          <a:prstGeom prst="rect">
            <a:avLst/>
          </a:prstGeom>
        </p:spPr>
        <p:txBody>
          <a:bodyPr lIns="0" tIns="0" rIns="0" bIns="0" rtlCol="0" anchor="t">
            <a:spAutoFit/>
          </a:bodyPr>
          <a:lstStyle/>
          <a:p>
            <a:pPr algn="ctr">
              <a:lnSpc>
                <a:spcPts val="8000"/>
              </a:lnSpc>
            </a:pPr>
            <a:r>
              <a:rPr lang="en-US" sz="7200" dirty="0">
                <a:solidFill>
                  <a:srgbClr val="231F20"/>
                </a:solidFill>
                <a:latin typeface="#9Slide04 Podkova Medium" panose="00000600000000000000" pitchFamily="2" charset="0"/>
              </a:rPr>
              <a:t>I.</a:t>
            </a:r>
          </a:p>
          <a:p>
            <a:pPr algn="ctr">
              <a:lnSpc>
                <a:spcPts val="8000"/>
              </a:lnSpc>
            </a:pPr>
            <a:r>
              <a:rPr lang="vi-VN" sz="7200" dirty="0">
                <a:solidFill>
                  <a:srgbClr val="231F20"/>
                </a:solidFill>
                <a:latin typeface="#9Slide04 Podkova Medium" panose="00000600000000000000" pitchFamily="2" charset="0"/>
              </a:rPr>
              <a:t>K</a:t>
            </a:r>
            <a:r>
              <a:rPr lang="en-US" sz="7200" dirty="0" err="1">
                <a:solidFill>
                  <a:srgbClr val="231F20"/>
                </a:solidFill>
                <a:latin typeface="#9Slide04 Podkova Medium" panose="00000600000000000000" pitchFamily="2" charset="0"/>
              </a:rPr>
              <a:t>iến</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thức</a:t>
            </a:r>
            <a:endParaRPr lang="en-US" sz="7200" dirty="0">
              <a:solidFill>
                <a:srgbClr val="231F20"/>
              </a:solidFill>
              <a:latin typeface="#9Slide04 Podkova Medium" panose="00000600000000000000" pitchFamily="2" charset="0"/>
            </a:endParaRPr>
          </a:p>
        </p:txBody>
      </p:sp>
      <p:sp>
        <p:nvSpPr>
          <p:cNvPr id="2" name="Freeform 2">
            <a:extLst>
              <a:ext uri="{FF2B5EF4-FFF2-40B4-BE49-F238E27FC236}">
                <a16:creationId xmlns:a16="http://schemas.microsoft.com/office/drawing/2014/main" id="{211F5859-9370-C6B6-2C15-F7A07CC1F2AF}"/>
              </a:ext>
            </a:extLst>
          </p:cNvPr>
          <p:cNvSpPr/>
          <p:nvPr/>
        </p:nvSpPr>
        <p:spPr>
          <a:xfrm>
            <a:off x="571262" y="4600047"/>
            <a:ext cx="5424016" cy="4935855"/>
          </a:xfrm>
          <a:custGeom>
            <a:avLst/>
            <a:gdLst/>
            <a:ahLst/>
            <a:cxnLst/>
            <a:rect l="l" t="t" r="r" b="b"/>
            <a:pathLst>
              <a:path w="5424016" h="4935855">
                <a:moveTo>
                  <a:pt x="0" y="0"/>
                </a:moveTo>
                <a:lnTo>
                  <a:pt x="5424016" y="0"/>
                </a:lnTo>
                <a:lnTo>
                  <a:pt x="5424016" y="4935854"/>
                </a:lnTo>
                <a:lnTo>
                  <a:pt x="0" y="4935854"/>
                </a:lnTo>
                <a:lnTo>
                  <a:pt x="0" y="0"/>
                </a:lnTo>
                <a:close/>
              </a:path>
            </a:pathLst>
          </a:custGeom>
          <a:blipFill>
            <a:blip r:embed="rId5"/>
            <a:stretch>
              <a:fillRect/>
            </a:stretch>
          </a:blipFill>
        </p:spPr>
      </p:sp>
      <p:sp>
        <p:nvSpPr>
          <p:cNvPr id="3" name="Freeform 3">
            <a:extLst>
              <a:ext uri="{FF2B5EF4-FFF2-40B4-BE49-F238E27FC236}">
                <a16:creationId xmlns:a16="http://schemas.microsoft.com/office/drawing/2014/main" id="{025096C9-637F-4CFE-5B54-C8462EFFE87C}"/>
              </a:ext>
            </a:extLst>
          </p:cNvPr>
          <p:cNvSpPr/>
          <p:nvPr/>
        </p:nvSpPr>
        <p:spPr>
          <a:xfrm rot="703746" flipH="1">
            <a:off x="15990038" y="6272225"/>
            <a:ext cx="4595924" cy="5290273"/>
          </a:xfrm>
          <a:custGeom>
            <a:avLst/>
            <a:gdLst/>
            <a:ahLst/>
            <a:cxnLst/>
            <a:rect l="l" t="t" r="r" b="b"/>
            <a:pathLst>
              <a:path w="4595924" h="5290273">
                <a:moveTo>
                  <a:pt x="4595924" y="0"/>
                </a:moveTo>
                <a:lnTo>
                  <a:pt x="0" y="0"/>
                </a:lnTo>
                <a:lnTo>
                  <a:pt x="0" y="5290272"/>
                </a:lnTo>
                <a:lnTo>
                  <a:pt x="4595924" y="5290272"/>
                </a:lnTo>
                <a:lnTo>
                  <a:pt x="4595924" y="0"/>
                </a:lnTo>
                <a:close/>
              </a:path>
            </a:pathLst>
          </a:custGeom>
          <a:blipFill>
            <a:blip r:embed="rId6">
              <a:alphaModFix amt="40000"/>
              <a:extLst>
                <a:ext uri="{96DAC541-7B7A-43D3-8B79-37D633B846F1}">
                  <asvg:svgBlip xmlns:asvg="http://schemas.microsoft.com/office/drawing/2016/SVG/main" r:embed="rId7"/>
                </a:ext>
              </a:extLst>
            </a:blip>
            <a:stretch>
              <a:fillRect/>
            </a:stretch>
          </a:blipFill>
        </p:spPr>
      </p:sp>
      <p:sp>
        <p:nvSpPr>
          <p:cNvPr id="4" name="Freeform 4">
            <a:extLst>
              <a:ext uri="{FF2B5EF4-FFF2-40B4-BE49-F238E27FC236}">
                <a16:creationId xmlns:a16="http://schemas.microsoft.com/office/drawing/2014/main" id="{158E55BF-503D-76CA-D5B5-DED9D53E3D9F}"/>
              </a:ext>
            </a:extLst>
          </p:cNvPr>
          <p:cNvSpPr/>
          <p:nvPr/>
        </p:nvSpPr>
        <p:spPr>
          <a:xfrm rot="1875844">
            <a:off x="15500832" y="-1028700"/>
            <a:ext cx="3907189" cy="3741133"/>
          </a:xfrm>
          <a:custGeom>
            <a:avLst/>
            <a:gdLst/>
            <a:ahLst/>
            <a:cxnLst/>
            <a:rect l="l" t="t" r="r" b="b"/>
            <a:pathLst>
              <a:path w="3907189" h="3741133">
                <a:moveTo>
                  <a:pt x="0" y="0"/>
                </a:moveTo>
                <a:lnTo>
                  <a:pt x="3907189" y="0"/>
                </a:lnTo>
                <a:lnTo>
                  <a:pt x="3907189" y="3741133"/>
                </a:lnTo>
                <a:lnTo>
                  <a:pt x="0" y="3741133"/>
                </a:lnTo>
                <a:lnTo>
                  <a:pt x="0" y="0"/>
                </a:lnTo>
                <a:close/>
              </a:path>
            </a:pathLst>
          </a:custGeom>
          <a:blipFill>
            <a:blip r:embed="rId8">
              <a:alphaModFix amt="50000"/>
              <a:extLst>
                <a:ext uri="{96DAC541-7B7A-43D3-8B79-37D633B846F1}">
                  <asvg:svgBlip xmlns:asvg="http://schemas.microsoft.com/office/drawing/2016/SVG/main" r:embed="rId9"/>
                </a:ext>
              </a:extLst>
            </a:blip>
            <a:stretch>
              <a:fillRect/>
            </a:stretch>
          </a:blipFill>
        </p:spPr>
      </p:sp>
      <p:sp>
        <p:nvSpPr>
          <p:cNvPr id="5" name="Freeform 5">
            <a:extLst>
              <a:ext uri="{FF2B5EF4-FFF2-40B4-BE49-F238E27FC236}">
                <a16:creationId xmlns:a16="http://schemas.microsoft.com/office/drawing/2014/main" id="{2C31AA2B-C308-EC65-8D17-427ACB2FFA4D}"/>
              </a:ext>
            </a:extLst>
          </p:cNvPr>
          <p:cNvSpPr/>
          <p:nvPr/>
        </p:nvSpPr>
        <p:spPr>
          <a:xfrm rot="-952765">
            <a:off x="-924894" y="-1028700"/>
            <a:ext cx="3907189" cy="3741133"/>
          </a:xfrm>
          <a:custGeom>
            <a:avLst/>
            <a:gdLst/>
            <a:ahLst/>
            <a:cxnLst/>
            <a:rect l="l" t="t" r="r" b="b"/>
            <a:pathLst>
              <a:path w="3907189" h="3741133">
                <a:moveTo>
                  <a:pt x="0" y="0"/>
                </a:moveTo>
                <a:lnTo>
                  <a:pt x="3907188" y="0"/>
                </a:lnTo>
                <a:lnTo>
                  <a:pt x="3907188" y="3741133"/>
                </a:lnTo>
                <a:lnTo>
                  <a:pt x="0" y="3741133"/>
                </a:lnTo>
                <a:lnTo>
                  <a:pt x="0" y="0"/>
                </a:lnTo>
                <a:close/>
              </a:path>
            </a:pathLst>
          </a:custGeom>
          <a:blipFill>
            <a:blip r:embed="rId8">
              <a:alphaModFix amt="50000"/>
              <a:extLst>
                <a:ext uri="{96DAC541-7B7A-43D3-8B79-37D633B846F1}">
                  <asvg:svgBlip xmlns:asvg="http://schemas.microsoft.com/office/drawing/2016/SVG/main" r:embed="rId10"/>
                </a:ext>
              </a:extLst>
            </a:blip>
            <a:stretch>
              <a:fillRect/>
            </a:stretch>
          </a:blipFill>
        </p:spPr>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55B7316-F911-1C1C-7D45-59C85C447063}"/>
              </a:ext>
            </a:extLst>
          </p:cNvPr>
          <p:cNvSpPr/>
          <p:nvPr/>
        </p:nvSpPr>
        <p:spPr>
          <a:xfrm>
            <a:off x="15392400" y="7273154"/>
            <a:ext cx="4167845" cy="4114800"/>
          </a:xfrm>
          <a:custGeom>
            <a:avLst/>
            <a:gdLst/>
            <a:ahLst/>
            <a:cxnLst/>
            <a:rect l="l" t="t" r="r" b="b"/>
            <a:pathLst>
              <a:path w="4167845" h="4114800">
                <a:moveTo>
                  <a:pt x="0" y="0"/>
                </a:moveTo>
                <a:lnTo>
                  <a:pt x="4167846" y="0"/>
                </a:lnTo>
                <a:lnTo>
                  <a:pt x="4167846" y="4114800"/>
                </a:lnTo>
                <a:lnTo>
                  <a:pt x="0" y="4114800"/>
                </a:lnTo>
                <a:lnTo>
                  <a:pt x="0" y="0"/>
                </a:lnTo>
                <a:close/>
              </a:path>
            </a:pathLst>
          </a:custGeom>
          <a:blipFill>
            <a:blip r:embed="rId3">
              <a:alphaModFix amt="55000"/>
              <a:extLst>
                <a:ext uri="{96DAC541-7B7A-43D3-8B79-37D633B846F1}">
                  <asvg:svgBlip xmlns:asvg="http://schemas.microsoft.com/office/drawing/2016/SVG/main" r:embed="rId4"/>
                </a:ext>
              </a:extLst>
            </a:blip>
            <a:stretch>
              <a:fillRect/>
            </a:stretch>
          </a:blipFill>
        </p:spPr>
      </p:sp>
      <p:sp>
        <p:nvSpPr>
          <p:cNvPr id="4" name="Freeform 5">
            <a:extLst>
              <a:ext uri="{FF2B5EF4-FFF2-40B4-BE49-F238E27FC236}">
                <a16:creationId xmlns:a16="http://schemas.microsoft.com/office/drawing/2014/main" id="{F5FD74E3-A742-BF1C-77F7-59FE07DD1FEE}"/>
              </a:ext>
            </a:extLst>
          </p:cNvPr>
          <p:cNvSpPr/>
          <p:nvPr/>
        </p:nvSpPr>
        <p:spPr>
          <a:xfrm rot="-4285568">
            <a:off x="16869737" y="6663309"/>
            <a:ext cx="3406299" cy="3475815"/>
          </a:xfrm>
          <a:custGeom>
            <a:avLst/>
            <a:gdLst/>
            <a:ahLst/>
            <a:cxnLst/>
            <a:rect l="l" t="t" r="r" b="b"/>
            <a:pathLst>
              <a:path w="3406299" h="3475815">
                <a:moveTo>
                  <a:pt x="0" y="0"/>
                </a:moveTo>
                <a:lnTo>
                  <a:pt x="3406299" y="0"/>
                </a:lnTo>
                <a:lnTo>
                  <a:pt x="3406299" y="3475815"/>
                </a:lnTo>
                <a:lnTo>
                  <a:pt x="0" y="3475815"/>
                </a:lnTo>
                <a:lnTo>
                  <a:pt x="0" y="0"/>
                </a:lnTo>
                <a:close/>
              </a:path>
            </a:pathLst>
          </a:custGeom>
          <a:blipFill>
            <a:blip r:embed="rId5">
              <a:alphaModFix amt="55000"/>
              <a:extLst>
                <a:ext uri="{96DAC541-7B7A-43D3-8B79-37D633B846F1}">
                  <asvg:svgBlip xmlns:asvg="http://schemas.microsoft.com/office/drawing/2016/SVG/main" r:embed="rId6"/>
                </a:ext>
              </a:extLst>
            </a:blip>
            <a:stretch>
              <a:fillRect/>
            </a:stretch>
          </a:blipFill>
        </p:spPr>
      </p:sp>
      <p:sp>
        <p:nvSpPr>
          <p:cNvPr id="5" name="Freeform 7">
            <a:extLst>
              <a:ext uri="{FF2B5EF4-FFF2-40B4-BE49-F238E27FC236}">
                <a16:creationId xmlns:a16="http://schemas.microsoft.com/office/drawing/2014/main" id="{18FDE2AF-142D-6BE7-FA43-A287EE562117}"/>
              </a:ext>
            </a:extLst>
          </p:cNvPr>
          <p:cNvSpPr/>
          <p:nvPr/>
        </p:nvSpPr>
        <p:spPr>
          <a:xfrm>
            <a:off x="-2819400" y="8928163"/>
            <a:ext cx="6117968" cy="1248438"/>
          </a:xfrm>
          <a:custGeom>
            <a:avLst/>
            <a:gdLst/>
            <a:ahLst/>
            <a:cxnLst/>
            <a:rect l="l" t="t" r="r" b="b"/>
            <a:pathLst>
              <a:path w="6117968" h="1248438">
                <a:moveTo>
                  <a:pt x="0" y="0"/>
                </a:moveTo>
                <a:lnTo>
                  <a:pt x="6117969" y="0"/>
                </a:lnTo>
                <a:lnTo>
                  <a:pt x="6117969" y="1248438"/>
                </a:lnTo>
                <a:lnTo>
                  <a:pt x="0" y="12484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 name="Rectangle 1">
            <a:extLst>
              <a:ext uri="{FF2B5EF4-FFF2-40B4-BE49-F238E27FC236}">
                <a16:creationId xmlns:a16="http://schemas.microsoft.com/office/drawing/2014/main" id="{810A19E4-0835-B9F4-D435-339FDA277E50}"/>
              </a:ext>
            </a:extLst>
          </p:cNvPr>
          <p:cNvSpPr/>
          <p:nvPr/>
        </p:nvSpPr>
        <p:spPr>
          <a:xfrm>
            <a:off x="685800" y="450519"/>
            <a:ext cx="9060543" cy="769441"/>
          </a:xfrm>
          <a:prstGeom prst="rect">
            <a:avLst/>
          </a:prstGeom>
        </p:spPr>
        <p:txBody>
          <a:bodyPr wrap="square">
            <a:spAutoFit/>
          </a:bodyPr>
          <a:lstStyle/>
          <a:p>
            <a:pPr defTabSz="913840">
              <a:spcBef>
                <a:spcPts val="645"/>
              </a:spcBef>
              <a:buClr>
                <a:srgbClr val="231F20"/>
              </a:buClr>
              <a:buSzPts val="1200"/>
              <a:tabLst>
                <a:tab pos="762635" algn="l"/>
              </a:tabLst>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niệm</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cố</a:t>
            </a:r>
            <a:endParaRPr lang="en-US" sz="4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442555C-6341-815B-59A4-85DFCF46A502}"/>
              </a:ext>
            </a:extLst>
          </p:cNvPr>
          <p:cNvSpPr/>
          <p:nvPr/>
        </p:nvSpPr>
        <p:spPr>
          <a:xfrm>
            <a:off x="838200" y="3238500"/>
            <a:ext cx="7162800" cy="2800767"/>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xưa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sau</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442555C-6341-815B-59A4-85DFCF46A502}"/>
              </a:ext>
            </a:extLst>
          </p:cNvPr>
          <p:cNvSpPr/>
          <p:nvPr/>
        </p:nvSpPr>
        <p:spPr>
          <a:xfrm>
            <a:off x="9372600" y="3176226"/>
            <a:ext cx="7162800" cy="2800767"/>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xưa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Freeform 4">
            <a:extLst>
              <a:ext uri="{FF2B5EF4-FFF2-40B4-BE49-F238E27FC236}">
                <a16:creationId xmlns:a16="http://schemas.microsoft.com/office/drawing/2014/main" id="{D5EC7938-C43E-5468-FBEB-11917C2DFA57}"/>
              </a:ext>
            </a:extLst>
          </p:cNvPr>
          <p:cNvSpPr/>
          <p:nvPr/>
        </p:nvSpPr>
        <p:spPr>
          <a:xfrm rot="-10337958">
            <a:off x="17045261" y="-1887632"/>
            <a:ext cx="4595924" cy="5290273"/>
          </a:xfrm>
          <a:custGeom>
            <a:avLst/>
            <a:gdLst/>
            <a:ahLst/>
            <a:cxnLst/>
            <a:rect l="l" t="t" r="r" b="b"/>
            <a:pathLst>
              <a:path w="4595924" h="5290273">
                <a:moveTo>
                  <a:pt x="0" y="0"/>
                </a:moveTo>
                <a:lnTo>
                  <a:pt x="4595924" y="0"/>
                </a:lnTo>
                <a:lnTo>
                  <a:pt x="4595924" y="5290272"/>
                </a:lnTo>
                <a:lnTo>
                  <a:pt x="0" y="5290272"/>
                </a:lnTo>
                <a:lnTo>
                  <a:pt x="0" y="0"/>
                </a:lnTo>
                <a:close/>
              </a:path>
            </a:pathLst>
          </a:custGeom>
          <a:blipFill>
            <a:blip r:embed="rId9">
              <a:alphaModFix amt="55000"/>
              <a:extLst>
                <a:ext uri="{96DAC541-7B7A-43D3-8B79-37D633B846F1}">
                  <asvg:svgBlip xmlns:asvg="http://schemas.microsoft.com/office/drawing/2016/SVG/main" r:embed="rId10"/>
                </a:ext>
              </a:extLst>
            </a:blip>
            <a:stretch>
              <a:fillRect/>
            </a:stretch>
          </a:blipFill>
        </p:spPr>
      </p:sp>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82800" y="-155840"/>
            <a:ext cx="2057400" cy="2055685"/>
          </a:xfrm>
          <a:prstGeom prst="rect">
            <a:avLst/>
          </a:prstGeom>
        </p:spPr>
      </p:pic>
    </p:spTree>
    <p:extLst>
      <p:ext uri="{BB962C8B-B14F-4D97-AF65-F5344CB8AC3E}">
        <p14:creationId xmlns:p14="http://schemas.microsoft.com/office/powerpoint/2010/main" val="347807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ển tích câu thành ngữ nằm gai nếm mật">
            <a:hlinkClick r:id="" action="ppaction://media"/>
            <a:extLst>
              <a:ext uri="{FF2B5EF4-FFF2-40B4-BE49-F238E27FC236}">
                <a16:creationId xmlns:a16="http://schemas.microsoft.com/office/drawing/2014/main" id="{26D2CE9C-8300-5D5E-A79E-FC26F200E2C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0" y="266700"/>
            <a:ext cx="17526000" cy="9677400"/>
          </a:xfrm>
          <a:prstGeom prst="rect">
            <a:avLst/>
          </a:prstGeom>
        </p:spPr>
      </p:pic>
    </p:spTree>
    <p:extLst>
      <p:ext uri="{BB962C8B-B14F-4D97-AF65-F5344CB8AC3E}">
        <p14:creationId xmlns:p14="http://schemas.microsoft.com/office/powerpoint/2010/main" val="2178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0A19E4-0835-B9F4-D435-339FDA277E50}"/>
              </a:ext>
            </a:extLst>
          </p:cNvPr>
          <p:cNvSpPr/>
          <p:nvPr/>
        </p:nvSpPr>
        <p:spPr>
          <a:xfrm>
            <a:off x="693056" y="474304"/>
            <a:ext cx="9060543"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C442555C-6341-815B-59A4-85DFCF46A502}"/>
              </a:ext>
            </a:extLst>
          </p:cNvPr>
          <p:cNvSpPr/>
          <p:nvPr/>
        </p:nvSpPr>
        <p:spPr>
          <a:xfrm>
            <a:off x="3505200" y="4366429"/>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F69747D-3A15-EE19-8633-C71914C28EAC}"/>
              </a:ext>
            </a:extLst>
          </p:cNvPr>
          <p:cNvSpPr/>
          <p:nvPr/>
        </p:nvSpPr>
        <p:spPr>
          <a:xfrm>
            <a:off x="2609334" y="2288240"/>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Trung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E3ECCEF-8827-420B-B0EA-2609673C6721}"/>
              </a:ext>
            </a:extLst>
          </p:cNvPr>
          <p:cNvSpPr/>
          <p:nvPr/>
        </p:nvSpPr>
        <p:spPr>
          <a:xfrm>
            <a:off x="2403927" y="6505239"/>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Âu</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B72791B-A710-E005-2926-192E49D1691D}"/>
              </a:ext>
            </a:extLst>
          </p:cNvPr>
          <p:cNvSpPr/>
          <p:nvPr/>
        </p:nvSpPr>
        <p:spPr>
          <a:xfrm>
            <a:off x="9448800" y="2084828"/>
            <a:ext cx="8458200" cy="4898777"/>
          </a:xfrm>
          <a:prstGeom prst="rect">
            <a:avLst/>
          </a:prstGeom>
        </p:spPr>
        <p:txBody>
          <a:bodyPr wrap="square">
            <a:spAutoFit/>
          </a:bodyPr>
          <a:lstStyle/>
          <a:p>
            <a:pPr lvl="0" algn="just" defTabSz="1371600">
              <a:spcAft>
                <a:spcPts val="1125"/>
              </a:spcAft>
              <a:defRPr/>
            </a:pP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thoại</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Hy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Lạp</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defTabSz="1371600">
              <a:spcAft>
                <a:spcPts val="1125"/>
              </a:spcAft>
              <a:defRPr/>
            </a:pP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gót</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A-sin </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yếu</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chết</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đó</a:t>
            </a:r>
            <a:endPar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defTabSz="1371600">
              <a:spcAft>
                <a:spcPts val="1125"/>
              </a:spcAft>
              <a:defRPr/>
            </a:pP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táo</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bất</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hoà</a:t>
            </a:r>
            <a:r>
              <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mấu</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chốt</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tranh</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cãi</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đột</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hại</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42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1" name="Group 2">
            <a:extLst>
              <a:ext uri="{FF2B5EF4-FFF2-40B4-BE49-F238E27FC236}">
                <a16:creationId xmlns:a16="http://schemas.microsoft.com/office/drawing/2014/main" id="{EAA3E417-9E9D-015F-4C4C-C684697CA46A}"/>
              </a:ext>
            </a:extLst>
          </p:cNvPr>
          <p:cNvGrpSpPr/>
          <p:nvPr/>
        </p:nvGrpSpPr>
        <p:grpSpPr>
          <a:xfrm>
            <a:off x="6022397" y="6496482"/>
            <a:ext cx="4691806" cy="4618496"/>
            <a:chOff x="0" y="0"/>
            <a:chExt cx="12700000" cy="12700000"/>
          </a:xfrm>
        </p:grpSpPr>
        <p:sp>
          <p:nvSpPr>
            <p:cNvPr id="14" name="Freeform 3">
              <a:extLst>
                <a:ext uri="{FF2B5EF4-FFF2-40B4-BE49-F238E27FC236}">
                  <a16:creationId xmlns:a16="http://schemas.microsoft.com/office/drawing/2014/main" id="{97C04826-D732-8940-C737-ABCB855647DE}"/>
                </a:ext>
              </a:extLst>
            </p:cNvPr>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3"/>
              <a:stretch>
                <a:fillRect l="-33916" r="-33916"/>
              </a:stretch>
            </a:blipFill>
          </p:spPr>
        </p:sp>
      </p:grpSp>
      <p:grpSp>
        <p:nvGrpSpPr>
          <p:cNvPr id="15" name="Group 4">
            <a:extLst>
              <a:ext uri="{FF2B5EF4-FFF2-40B4-BE49-F238E27FC236}">
                <a16:creationId xmlns:a16="http://schemas.microsoft.com/office/drawing/2014/main" id="{69775706-257E-7CCC-9A78-9C2047F3281B}"/>
              </a:ext>
            </a:extLst>
          </p:cNvPr>
          <p:cNvGrpSpPr/>
          <p:nvPr/>
        </p:nvGrpSpPr>
        <p:grpSpPr>
          <a:xfrm>
            <a:off x="13182600" y="7170440"/>
            <a:ext cx="5677549" cy="4783542"/>
            <a:chOff x="83820" y="1018540"/>
            <a:chExt cx="13037820" cy="10491470"/>
          </a:xfrm>
        </p:grpSpPr>
        <p:sp>
          <p:nvSpPr>
            <p:cNvPr id="16" name="Freeform 5">
              <a:extLst>
                <a:ext uri="{FF2B5EF4-FFF2-40B4-BE49-F238E27FC236}">
                  <a16:creationId xmlns:a16="http://schemas.microsoft.com/office/drawing/2014/main" id="{279CC70F-03EE-2BE6-A4F6-CA0E64FFF1C1}"/>
                </a:ext>
              </a:extLst>
            </p:cNvPr>
            <p:cNvSpPr/>
            <p:nvPr/>
          </p:nvSpPr>
          <p:spPr>
            <a:xfrm>
              <a:off x="0" y="0"/>
              <a:ext cx="13037820" cy="10491470"/>
            </a:xfrm>
            <a:custGeom>
              <a:avLst/>
              <a:gdLst/>
              <a:ahLst/>
              <a:cxnLst/>
              <a:rect l="l" t="t" r="r" b="b"/>
              <a:pathLst>
                <a:path w="13037820" h="10491470">
                  <a:moveTo>
                    <a:pt x="3798570" y="791210"/>
                  </a:moveTo>
                  <a:cubicBezTo>
                    <a:pt x="1548130" y="1852930"/>
                    <a:pt x="0" y="3540760"/>
                    <a:pt x="110490" y="6107430"/>
                  </a:cubicBezTo>
                  <a:cubicBezTo>
                    <a:pt x="134620" y="6667500"/>
                    <a:pt x="254000" y="7228840"/>
                    <a:pt x="515620" y="7724140"/>
                  </a:cubicBezTo>
                  <a:cubicBezTo>
                    <a:pt x="1178560" y="8980170"/>
                    <a:pt x="2620010" y="9602470"/>
                    <a:pt x="3995420" y="9954260"/>
                  </a:cubicBezTo>
                  <a:cubicBezTo>
                    <a:pt x="5419090" y="10318750"/>
                    <a:pt x="6921500" y="10491470"/>
                    <a:pt x="8359140" y="10189210"/>
                  </a:cubicBezTo>
                  <a:cubicBezTo>
                    <a:pt x="9796780" y="9885680"/>
                    <a:pt x="11168380" y="9057640"/>
                    <a:pt x="11893550" y="7780020"/>
                  </a:cubicBezTo>
                  <a:cubicBezTo>
                    <a:pt x="13037820" y="5765800"/>
                    <a:pt x="12245340" y="2998470"/>
                    <a:pt x="10411460" y="1581150"/>
                  </a:cubicBezTo>
                  <a:cubicBezTo>
                    <a:pt x="8577580" y="163830"/>
                    <a:pt x="5976620" y="0"/>
                    <a:pt x="3798570" y="791210"/>
                  </a:cubicBezTo>
                </a:path>
              </a:pathLst>
            </a:custGeom>
            <a:blipFill>
              <a:blip r:embed="rId4"/>
              <a:stretch>
                <a:fillRect l="-7433" r="-7433"/>
              </a:stretch>
            </a:blipFill>
          </p:spPr>
        </p:sp>
      </p:grpSp>
      <p:sp>
        <p:nvSpPr>
          <p:cNvPr id="17" name="Freeform 4">
            <a:extLst>
              <a:ext uri="{FF2B5EF4-FFF2-40B4-BE49-F238E27FC236}">
                <a16:creationId xmlns:a16="http://schemas.microsoft.com/office/drawing/2014/main" id="{9E8466F9-15A6-941F-C0BF-F41D33F4080A}"/>
              </a:ext>
            </a:extLst>
          </p:cNvPr>
          <p:cNvSpPr/>
          <p:nvPr/>
        </p:nvSpPr>
        <p:spPr>
          <a:xfrm flipH="1">
            <a:off x="-2647475" y="6505239"/>
            <a:ext cx="5904260" cy="6113944"/>
          </a:xfrm>
          <a:custGeom>
            <a:avLst/>
            <a:gdLst/>
            <a:ahLst/>
            <a:cxnLst/>
            <a:rect l="l" t="t" r="r" b="b"/>
            <a:pathLst>
              <a:path w="5904260" h="6113944">
                <a:moveTo>
                  <a:pt x="5904260" y="0"/>
                </a:moveTo>
                <a:lnTo>
                  <a:pt x="0" y="0"/>
                </a:lnTo>
                <a:lnTo>
                  <a:pt x="0" y="6113944"/>
                </a:lnTo>
                <a:lnTo>
                  <a:pt x="5904260" y="6113944"/>
                </a:lnTo>
                <a:lnTo>
                  <a:pt x="5904260" y="0"/>
                </a:lnTo>
                <a:close/>
              </a:path>
            </a:pathLst>
          </a:custGeom>
          <a:blipFill>
            <a:blip r:embed="rId5">
              <a:alphaModFix amt="44999"/>
              <a:extLst>
                <a:ext uri="{96DAC541-7B7A-43D3-8B79-37D633B846F1}">
                  <asvg:svgBlip xmlns:asvg="http://schemas.microsoft.com/office/drawing/2016/SVG/main" r:embed="rId6"/>
                </a:ext>
              </a:extLst>
            </a:blip>
            <a:stretch>
              <a:fillRect/>
            </a:stretch>
          </a:blipFill>
        </p:spPr>
      </p:sp>
      <p:sp>
        <p:nvSpPr>
          <p:cNvPr id="19" name="Freeform 4">
            <a:extLst>
              <a:ext uri="{FF2B5EF4-FFF2-40B4-BE49-F238E27FC236}">
                <a16:creationId xmlns:a16="http://schemas.microsoft.com/office/drawing/2014/main" id="{4A3E1F33-E720-A1D8-4DF6-28D4EE2EEF96}"/>
              </a:ext>
            </a:extLst>
          </p:cNvPr>
          <p:cNvSpPr/>
          <p:nvPr/>
        </p:nvSpPr>
        <p:spPr>
          <a:xfrm>
            <a:off x="14848016" y="234805"/>
            <a:ext cx="6117968" cy="1248438"/>
          </a:xfrm>
          <a:custGeom>
            <a:avLst/>
            <a:gdLst/>
            <a:ahLst/>
            <a:cxnLst/>
            <a:rect l="l" t="t" r="r" b="b"/>
            <a:pathLst>
              <a:path w="6117968" h="1248438">
                <a:moveTo>
                  <a:pt x="0" y="0"/>
                </a:moveTo>
                <a:lnTo>
                  <a:pt x="6117969" y="0"/>
                </a:lnTo>
                <a:lnTo>
                  <a:pt x="6117969" y="1248438"/>
                </a:lnTo>
                <a:lnTo>
                  <a:pt x="0" y="12484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0" name="Group 19">
            <a:extLst>
              <a:ext uri="{FF2B5EF4-FFF2-40B4-BE49-F238E27FC236}">
                <a16:creationId xmlns:a16="http://schemas.microsoft.com/office/drawing/2014/main" id="{F8D6B755-AE61-5AC0-49DF-1CABB5C66DBA}"/>
              </a:ext>
            </a:extLst>
          </p:cNvPr>
          <p:cNvGrpSpPr/>
          <p:nvPr/>
        </p:nvGrpSpPr>
        <p:grpSpPr>
          <a:xfrm>
            <a:off x="-163068" y="2628900"/>
            <a:ext cx="3668268" cy="4230282"/>
            <a:chOff x="1981200" y="1440681"/>
            <a:chExt cx="3668268" cy="4230282"/>
          </a:xfrm>
        </p:grpSpPr>
        <p:sp>
          <p:nvSpPr>
            <p:cNvPr id="21" name="Freeform 6">
              <a:extLst>
                <a:ext uri="{FF2B5EF4-FFF2-40B4-BE49-F238E27FC236}">
                  <a16:creationId xmlns:a16="http://schemas.microsoft.com/office/drawing/2014/main" id="{511FC624-C257-9AB7-8DC3-BF6783425FC2}"/>
                </a:ext>
              </a:extLst>
            </p:cNvPr>
            <p:cNvSpPr/>
            <p:nvPr/>
          </p:nvSpPr>
          <p:spPr>
            <a:xfrm>
              <a:off x="1981200" y="1440681"/>
              <a:ext cx="3668268" cy="4230282"/>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2" name="Rectangle 21">
              <a:extLst>
                <a:ext uri="{FF2B5EF4-FFF2-40B4-BE49-F238E27FC236}">
                  <a16:creationId xmlns:a16="http://schemas.microsoft.com/office/drawing/2014/main" id="{5ED37A62-3D07-BF46-878F-A791B3FB1339}"/>
                </a:ext>
              </a:extLst>
            </p:cNvPr>
            <p:cNvSpPr/>
            <p:nvPr/>
          </p:nvSpPr>
          <p:spPr>
            <a:xfrm>
              <a:off x="2133600" y="2951843"/>
              <a:ext cx="2220468" cy="1446550"/>
            </a:xfrm>
            <a:prstGeom prst="rect">
              <a:avLst/>
            </a:prstGeom>
          </p:spPr>
          <p:txBody>
            <a:bodyPr wrap="square">
              <a:spAutoFit/>
            </a:bodyPr>
            <a:lstStyle/>
            <a:p>
              <a:pPr lvl="0" algn="ctr" defTabSz="1371600">
                <a:spcAft>
                  <a:spcPts val="1125"/>
                </a:spcAft>
                <a:defRPr/>
              </a:pP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gốc</a:t>
              </a:r>
              <a:endPar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0174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barn(inVertical)">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Effect transition="in" filter="barn(inVertical)">
                                      <p:cBhvr>
                                        <p:cTn id="37" dur="500"/>
                                        <p:tgtEl>
                                          <p:spTgt spid="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animEffect transition="in" filter="barn(inVertical)">
                                      <p:cBhvr>
                                        <p:cTn id="47" dur="500"/>
                                        <p:tgtEl>
                                          <p:spTgt spid="8">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0A19E4-0835-B9F4-D435-339FDA277E50}"/>
              </a:ext>
            </a:extLst>
          </p:cNvPr>
          <p:cNvSpPr/>
          <p:nvPr/>
        </p:nvSpPr>
        <p:spPr>
          <a:xfrm>
            <a:off x="693056" y="474304"/>
            <a:ext cx="9060543"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tích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cố</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C442555C-6341-815B-59A4-85DFCF46A502}"/>
              </a:ext>
            </a:extLst>
          </p:cNvPr>
          <p:cNvSpPr/>
          <p:nvPr/>
        </p:nvSpPr>
        <p:spPr>
          <a:xfrm>
            <a:off x="11857088" y="2587977"/>
            <a:ext cx="4983111" cy="769441"/>
          </a:xfrm>
          <a:prstGeom prst="rect">
            <a:avLst/>
          </a:prstGeom>
        </p:spPr>
        <p:txBody>
          <a:bodyPr wrap="square">
            <a:spAutoFit/>
          </a:bodyPr>
          <a:lstStyle/>
          <a:p>
            <a:pPr lvl="0" algn="just" defTabSz="1371600">
              <a:spcAft>
                <a:spcPts val="1125"/>
              </a:spcAft>
              <a:defRPr/>
            </a:pP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biết</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Freeform 2">
            <a:extLst>
              <a:ext uri="{FF2B5EF4-FFF2-40B4-BE49-F238E27FC236}">
                <a16:creationId xmlns:a16="http://schemas.microsoft.com/office/drawing/2014/main" id="{327CC0CC-CC7C-BBE0-0A8F-FCF53530BE63}"/>
              </a:ext>
            </a:extLst>
          </p:cNvPr>
          <p:cNvSpPr/>
          <p:nvPr/>
        </p:nvSpPr>
        <p:spPr>
          <a:xfrm>
            <a:off x="9506343" y="2972698"/>
            <a:ext cx="2350745" cy="3532541"/>
          </a:xfrm>
          <a:custGeom>
            <a:avLst/>
            <a:gdLst/>
            <a:ahLst/>
            <a:cxnLst/>
            <a:rect l="l" t="t" r="r" b="b"/>
            <a:pathLst>
              <a:path w="2738212" h="4114800">
                <a:moveTo>
                  <a:pt x="0" y="0"/>
                </a:moveTo>
                <a:lnTo>
                  <a:pt x="2738213" y="0"/>
                </a:lnTo>
                <a:lnTo>
                  <a:pt x="273821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Rectangle 8">
            <a:extLst>
              <a:ext uri="{FF2B5EF4-FFF2-40B4-BE49-F238E27FC236}">
                <a16:creationId xmlns:a16="http://schemas.microsoft.com/office/drawing/2014/main" id="{2CBE5B35-C255-9D64-C4EE-C928B693217F}"/>
              </a:ext>
            </a:extLst>
          </p:cNvPr>
          <p:cNvSpPr/>
          <p:nvPr/>
        </p:nvSpPr>
        <p:spPr>
          <a:xfrm>
            <a:off x="12268201" y="4069530"/>
            <a:ext cx="4983112" cy="2264723"/>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p>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liên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quan</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8C419775-5207-D211-F501-771FEC88BFE9}"/>
              </a:ext>
            </a:extLst>
          </p:cNvPr>
          <p:cNvSpPr/>
          <p:nvPr/>
        </p:nvSpPr>
        <p:spPr>
          <a:xfrm>
            <a:off x="3505200" y="4366429"/>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cổ</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nước</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E33C17B-8F20-1719-F823-3284CCC66BD0}"/>
              </a:ext>
            </a:extLst>
          </p:cNvPr>
          <p:cNvSpPr/>
          <p:nvPr/>
        </p:nvSpPr>
        <p:spPr>
          <a:xfrm>
            <a:off x="2609334" y="2288240"/>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Trung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Quốc</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2BE0FF9-9BB2-62B1-385C-81C219681706}"/>
              </a:ext>
            </a:extLst>
          </p:cNvPr>
          <p:cNvSpPr/>
          <p:nvPr/>
        </p:nvSpPr>
        <p:spPr>
          <a:xfrm>
            <a:off x="2403927" y="6505239"/>
            <a:ext cx="7162800" cy="769441"/>
          </a:xfrm>
          <a:prstGeom prst="rect">
            <a:avLst/>
          </a:prstGeom>
        </p:spPr>
        <p:txBody>
          <a:bodyPr wrap="square">
            <a:spAutoFit/>
          </a:bodyPr>
          <a:lstStyle/>
          <a:p>
            <a:pPr lvl="0"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Văn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Âu</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E04BD459-0767-52BB-9F18-D5FD93756C95}"/>
              </a:ext>
            </a:extLst>
          </p:cNvPr>
          <p:cNvGrpSpPr/>
          <p:nvPr/>
        </p:nvGrpSpPr>
        <p:grpSpPr>
          <a:xfrm>
            <a:off x="-163068" y="2628900"/>
            <a:ext cx="3668268" cy="4230282"/>
            <a:chOff x="1981200" y="1440681"/>
            <a:chExt cx="3668268" cy="4230282"/>
          </a:xfrm>
        </p:grpSpPr>
        <p:sp>
          <p:nvSpPr>
            <p:cNvPr id="16" name="Freeform 6">
              <a:extLst>
                <a:ext uri="{FF2B5EF4-FFF2-40B4-BE49-F238E27FC236}">
                  <a16:creationId xmlns:a16="http://schemas.microsoft.com/office/drawing/2014/main" id="{20CD3317-E301-EECD-4F29-4AF53CD6F3D1}"/>
                </a:ext>
              </a:extLst>
            </p:cNvPr>
            <p:cNvSpPr/>
            <p:nvPr/>
          </p:nvSpPr>
          <p:spPr>
            <a:xfrm>
              <a:off x="1981200" y="1440681"/>
              <a:ext cx="3668268" cy="4230282"/>
            </a:xfrm>
            <a:custGeom>
              <a:avLst/>
              <a:gdLst/>
              <a:ahLst/>
              <a:cxnLst/>
              <a:rect l="l" t="t" r="r" b="b"/>
              <a:pathLst>
                <a:path w="3374136" h="4114800">
                  <a:moveTo>
                    <a:pt x="0" y="0"/>
                  </a:moveTo>
                  <a:lnTo>
                    <a:pt x="3374136" y="0"/>
                  </a:lnTo>
                  <a:lnTo>
                    <a:pt x="337413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17" name="Rectangle 16">
              <a:extLst>
                <a:ext uri="{FF2B5EF4-FFF2-40B4-BE49-F238E27FC236}">
                  <a16:creationId xmlns:a16="http://schemas.microsoft.com/office/drawing/2014/main" id="{58EE12F9-F29C-8DEA-2490-4BCCB6D88383}"/>
                </a:ext>
              </a:extLst>
            </p:cNvPr>
            <p:cNvSpPr/>
            <p:nvPr/>
          </p:nvSpPr>
          <p:spPr>
            <a:xfrm>
              <a:off x="2133600" y="2951843"/>
              <a:ext cx="2220468" cy="1446550"/>
            </a:xfrm>
            <a:prstGeom prst="rect">
              <a:avLst/>
            </a:prstGeom>
          </p:spPr>
          <p:txBody>
            <a:bodyPr wrap="square">
              <a:spAutoFit/>
            </a:bodyPr>
            <a:lstStyle/>
            <a:p>
              <a:pPr lvl="0" algn="ctr" defTabSz="1371600">
                <a:spcAft>
                  <a:spcPts val="1125"/>
                </a:spcAft>
                <a:defRPr/>
              </a:pP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4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gốc</a:t>
              </a:r>
              <a:endParaRPr lang="en-US" sz="4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18" name="Freeform 5">
            <a:extLst>
              <a:ext uri="{FF2B5EF4-FFF2-40B4-BE49-F238E27FC236}">
                <a16:creationId xmlns:a16="http://schemas.microsoft.com/office/drawing/2014/main" id="{D5E47078-4D58-9BB3-F031-6DF61605687D}"/>
              </a:ext>
            </a:extLst>
          </p:cNvPr>
          <p:cNvSpPr/>
          <p:nvPr/>
        </p:nvSpPr>
        <p:spPr>
          <a:xfrm rot="-10800000">
            <a:off x="12697090" y="5608738"/>
            <a:ext cx="6241752" cy="5227467"/>
          </a:xfrm>
          <a:custGeom>
            <a:avLst/>
            <a:gdLst/>
            <a:ahLst/>
            <a:cxnLst/>
            <a:rect l="l" t="t" r="r" b="b"/>
            <a:pathLst>
              <a:path w="6241752" h="5227467">
                <a:moveTo>
                  <a:pt x="0" y="0"/>
                </a:moveTo>
                <a:lnTo>
                  <a:pt x="6241751" y="0"/>
                </a:lnTo>
                <a:lnTo>
                  <a:pt x="6241751" y="5227467"/>
                </a:lnTo>
                <a:lnTo>
                  <a:pt x="0" y="52274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22613" y="0"/>
            <a:ext cx="2057400" cy="2055685"/>
          </a:xfrm>
          <a:prstGeom prst="rect">
            <a:avLst/>
          </a:prstGeom>
        </p:spPr>
      </p:pic>
    </p:spTree>
    <p:extLst>
      <p:ext uri="{BB962C8B-B14F-4D97-AF65-F5344CB8AC3E}">
        <p14:creationId xmlns:p14="http://schemas.microsoft.com/office/powerpoint/2010/main" val="102457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自定义 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1225</Words>
  <Application>Microsoft Office PowerPoint</Application>
  <PresentationFormat>Custom</PresentationFormat>
  <Paragraphs>91</Paragraphs>
  <Slides>14</Slides>
  <Notes>13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微软雅黑</vt:lpstr>
      <vt:lpstr>#9Slide04 Rokkitt Medium</vt:lpstr>
      <vt:lpstr>Calibri Light</vt:lpstr>
      <vt:lpstr>#9Slide04 Podkova Medium</vt:lpstr>
      <vt:lpstr>#9Slide03 Ample</vt:lpstr>
      <vt:lpstr>times new roman</vt:lpstr>
      <vt:lpstr>times new roman</vt:lpstr>
      <vt:lpstr>#9Slide05 SVNSnell Roundhand Sc</vt:lpstr>
      <vt:lpstr>Arial</vt:lpstr>
      <vt:lpstr>#9Slide05 SVNAslang Barry</vt:lpstr>
      <vt:lpstr>等线</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dc:creator>HP</dc:creator>
  <cp:lastModifiedBy>Anh Tuyet Đỗ</cp:lastModifiedBy>
  <cp:revision>61</cp:revision>
  <dcterms:created xsi:type="dcterms:W3CDTF">2006-08-16T00:00:00Z</dcterms:created>
  <dcterms:modified xsi:type="dcterms:W3CDTF">2024-09-25T16:48:39Z</dcterms:modified>
  <dc:identifier>DAF7pnTM6sk</dc:identifier>
</cp:coreProperties>
</file>