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037" r:id="rId2"/>
    <p:sldId id="2052" r:id="rId3"/>
    <p:sldId id="2048" r:id="rId4"/>
    <p:sldId id="2046" r:id="rId5"/>
    <p:sldId id="2049" r:id="rId6"/>
    <p:sldId id="354" r:id="rId7"/>
    <p:sldId id="2038" r:id="rId8"/>
    <p:sldId id="2041" r:id="rId9"/>
    <p:sldId id="2039" r:id="rId10"/>
    <p:sldId id="2054" r:id="rId11"/>
    <p:sldId id="2050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60606"/>
    <a:srgbClr val="E2F0D9"/>
    <a:srgbClr val="C5E0B4"/>
    <a:srgbClr val="B5D79D"/>
    <a:srgbClr val="F8CBAD"/>
    <a:srgbClr val="F4B183"/>
    <a:srgbClr val="FBE5D6"/>
    <a:srgbClr val="FEDAFB"/>
    <a:srgbClr val="CBF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77667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409" y="68"/>
      </p:cViewPr>
      <p:guideLst>
        <p:guide orient="horz" pos="2160"/>
        <p:guide pos="7242"/>
        <p:guide pos="7680"/>
        <p:guide pos="3840"/>
        <p:guide orient="horz" pos="346"/>
        <p:guide orient="horz" pos="3974"/>
        <p:guide pos="5541"/>
        <p:guide pos="2139"/>
        <p:guide pos="438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7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5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2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86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296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Đánh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dấu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những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từ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ngữ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quan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trọng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trong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bài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viết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(5’)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đó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là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câu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văn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giới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thiệu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trải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nghiệm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,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từ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ngữ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giới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thiệu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không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gian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,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thời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gian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,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nhân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vật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trong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câu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chuyện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,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câu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văn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thể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hiện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diễn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biến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và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từ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ngữ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thể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hiện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cxuc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</a:rPr>
              <a:t> 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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thống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tin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qtrong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này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sẽ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hỗ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trợ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trong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trình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bày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bài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nói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của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các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 </a:t>
            </a:r>
            <a:r>
              <a:rPr lang="en-US" sz="1200" b="1" dirty="0" err="1">
                <a:solidFill>
                  <a:schemeClr val="accent2">
                    <a:lumMod val="50000"/>
                  </a:schemeClr>
                </a:solidFill>
                <a:latin typeface="Arima Madurai Semi" pitchFamily="2" charset="77"/>
                <a:ea typeface="Nunito Bold" charset="0"/>
                <a:cs typeface="Arima Madurai Semi" pitchFamily="2" charset="77"/>
                <a:sym typeface="Wingdings" panose="05000000000000000000" pitchFamily="2" charset="2"/>
              </a:rPr>
              <a:t>em</a:t>
            </a:r>
            <a:endParaRPr lang="en-US" sz="1200" b="1" dirty="0">
              <a:solidFill>
                <a:schemeClr val="accent2">
                  <a:lumMod val="50000"/>
                </a:schemeClr>
              </a:solidFill>
              <a:latin typeface="Arima Madurai Semi" pitchFamily="2" charset="77"/>
              <a:ea typeface="Nunito Bold" charset="0"/>
              <a:cs typeface="Arima Madurai Semi" pitchFamily="2" charset="77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20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254648-CD63-4F4A-9AAF-F1A58FA73D4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18958" y="538844"/>
            <a:ext cx="2772000" cy="2771354"/>
          </a:xfrm>
          <a:custGeom>
            <a:avLst/>
            <a:gdLst>
              <a:gd name="connsiteX0" fmla="*/ 1583872 w 3167744"/>
              <a:gd name="connsiteY0" fmla="*/ 0 h 3167010"/>
              <a:gd name="connsiteX1" fmla="*/ 3167744 w 3167744"/>
              <a:gd name="connsiteY1" fmla="*/ 1583505 h 3167010"/>
              <a:gd name="connsiteX2" fmla="*/ 1583872 w 3167744"/>
              <a:gd name="connsiteY2" fmla="*/ 3167010 h 3167010"/>
              <a:gd name="connsiteX3" fmla="*/ 0 w 3167744"/>
              <a:gd name="connsiteY3" fmla="*/ 1583505 h 3167010"/>
              <a:gd name="connsiteX4" fmla="*/ 1583872 w 3167744"/>
              <a:gd name="connsiteY4" fmla="*/ 0 h 31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744" h="3167010">
                <a:moveTo>
                  <a:pt x="1583872" y="0"/>
                </a:moveTo>
                <a:cubicBezTo>
                  <a:pt x="2458620" y="0"/>
                  <a:pt x="3167744" y="708959"/>
                  <a:pt x="3167744" y="1583505"/>
                </a:cubicBezTo>
                <a:cubicBezTo>
                  <a:pt x="3167744" y="2458051"/>
                  <a:pt x="2458620" y="3167010"/>
                  <a:pt x="1583872" y="3167010"/>
                </a:cubicBezTo>
                <a:cubicBezTo>
                  <a:pt x="709124" y="3167010"/>
                  <a:pt x="0" y="2458051"/>
                  <a:pt x="0" y="1583505"/>
                </a:cubicBezTo>
                <a:cubicBezTo>
                  <a:pt x="0" y="708959"/>
                  <a:pt x="709124" y="0"/>
                  <a:pt x="1583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6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29/09/2024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  <p:sldLayoutId id="2147483661" r:id="rId4"/>
    <p:sldLayoutId id="2147483662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853F11C-E2C0-4D7F-85B9-76D982440BFF}"/>
              </a:ext>
            </a:extLst>
          </p:cNvPr>
          <p:cNvGrpSpPr/>
          <p:nvPr/>
        </p:nvGrpSpPr>
        <p:grpSpPr>
          <a:xfrm>
            <a:off x="583451" y="1557867"/>
            <a:ext cx="2347260" cy="3622696"/>
            <a:chOff x="2268265" y="2839745"/>
            <a:chExt cx="2045267" cy="3232475"/>
          </a:xfrm>
        </p:grpSpPr>
        <p:sp>
          <p:nvSpPr>
            <p:cNvPr id="179" name="Rounded Rectangle 1">
              <a:extLst>
                <a:ext uri="{FF2B5EF4-FFF2-40B4-BE49-F238E27FC236}">
                  <a16:creationId xmlns:a16="http://schemas.microsoft.com/office/drawing/2014/main" id="{2A4AF312-45BC-4880-890E-0E7B6252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2" y="2839745"/>
              <a:ext cx="1478681" cy="1481533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F5BA4B9-4910-446C-BC33-BB2D2FD7D3CE}"/>
                </a:ext>
              </a:extLst>
            </p:cNvPr>
            <p:cNvSpPr txBox="1"/>
            <p:nvPr/>
          </p:nvSpPr>
          <p:spPr>
            <a:xfrm>
              <a:off x="2268265" y="4671637"/>
              <a:ext cx="2045267" cy="140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Trước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034123B4-0782-44AA-A730-346A463C5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77330" y="3003117"/>
              <a:ext cx="1172078" cy="1239114"/>
            </a:xfrm>
            <a:prstGeom prst="rect">
              <a:avLst/>
            </a:prstGeom>
          </p:spPr>
        </p:pic>
      </p:grpSp>
      <p:grpSp>
        <p:nvGrpSpPr>
          <p:cNvPr id="183" name="Google Shape;253;p39">
            <a:extLst>
              <a:ext uri="{FF2B5EF4-FFF2-40B4-BE49-F238E27FC236}">
                <a16:creationId xmlns:a16="http://schemas.microsoft.com/office/drawing/2014/main" id="{39A7080C-C5DB-410B-A912-A8186D5B7E3A}"/>
              </a:ext>
            </a:extLst>
          </p:cNvPr>
          <p:cNvGrpSpPr/>
          <p:nvPr/>
        </p:nvGrpSpPr>
        <p:grpSpPr>
          <a:xfrm>
            <a:off x="3537357" y="357192"/>
            <a:ext cx="7130643" cy="903287"/>
            <a:chOff x="4283067" y="1135500"/>
            <a:chExt cx="5195135" cy="970500"/>
          </a:xfrm>
        </p:grpSpPr>
        <p:sp>
          <p:nvSpPr>
            <p:cNvPr id="184" name="Google Shape;254;p39">
              <a:extLst>
                <a:ext uri="{FF2B5EF4-FFF2-40B4-BE49-F238E27FC236}">
                  <a16:creationId xmlns:a16="http://schemas.microsoft.com/office/drawing/2014/main" id="{6680EA31-F775-4227-AF60-F0AF34BE6AC8}"/>
                </a:ext>
              </a:extLst>
            </p:cNvPr>
            <p:cNvSpPr/>
            <p:nvPr/>
          </p:nvSpPr>
          <p:spPr>
            <a:xfrm>
              <a:off x="4572001" y="1301100"/>
              <a:ext cx="4906201" cy="804900"/>
            </a:xfrm>
            <a:prstGeom prst="homePlate">
              <a:avLst>
                <a:gd name="adj" fmla="val 50000"/>
              </a:avLst>
            </a:prstGeom>
            <a:solidFill>
              <a:srgbClr val="F8CBA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Google Shape;255;p39">
              <a:extLst>
                <a:ext uri="{FF2B5EF4-FFF2-40B4-BE49-F238E27FC236}">
                  <a16:creationId xmlns:a16="http://schemas.microsoft.com/office/drawing/2014/main" id="{5B44BF3B-9D30-452D-AAEC-2978CA80CD35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4B18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Google Shape;256;p39">
              <a:extLst>
                <a:ext uri="{FF2B5EF4-FFF2-40B4-BE49-F238E27FC236}">
                  <a16:creationId xmlns:a16="http://schemas.microsoft.com/office/drawing/2014/main" id="{3DBE7949-15EA-41BE-8C12-EE7F1607BD78}"/>
                </a:ext>
              </a:extLst>
            </p:cNvPr>
            <p:cNvSpPr/>
            <p:nvPr/>
          </p:nvSpPr>
          <p:spPr>
            <a:xfrm>
              <a:off x="4283067" y="1135500"/>
              <a:ext cx="691384" cy="804900"/>
            </a:xfrm>
            <a:prstGeom prst="rect">
              <a:avLst/>
            </a:prstGeom>
            <a:solidFill>
              <a:srgbClr val="FBE5D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endParaRPr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Google Shape;253;p39">
            <a:extLst>
              <a:ext uri="{FF2B5EF4-FFF2-40B4-BE49-F238E27FC236}">
                <a16:creationId xmlns:a16="http://schemas.microsoft.com/office/drawing/2014/main" id="{81544464-E07B-4350-AF0A-3C9DF664F4C0}"/>
              </a:ext>
            </a:extLst>
          </p:cNvPr>
          <p:cNvGrpSpPr/>
          <p:nvPr/>
        </p:nvGrpSpPr>
        <p:grpSpPr>
          <a:xfrm>
            <a:off x="3536540" y="4377504"/>
            <a:ext cx="7131459" cy="926505"/>
            <a:chOff x="4320380" y="1135500"/>
            <a:chExt cx="5338561" cy="995446"/>
          </a:xfrm>
        </p:grpSpPr>
        <p:sp>
          <p:nvSpPr>
            <p:cNvPr id="188" name="Google Shape;254;p39">
              <a:extLst>
                <a:ext uri="{FF2B5EF4-FFF2-40B4-BE49-F238E27FC236}">
                  <a16:creationId xmlns:a16="http://schemas.microsoft.com/office/drawing/2014/main" id="{0CF037F8-0A09-40B8-A060-3833DFF5CA90}"/>
                </a:ext>
              </a:extLst>
            </p:cNvPr>
            <p:cNvSpPr/>
            <p:nvPr/>
          </p:nvSpPr>
          <p:spPr>
            <a:xfrm>
              <a:off x="4571998" y="1301100"/>
              <a:ext cx="5086943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Google Shape;255;p39">
              <a:extLst>
                <a:ext uri="{FF2B5EF4-FFF2-40B4-BE49-F238E27FC236}">
                  <a16:creationId xmlns:a16="http://schemas.microsoft.com/office/drawing/2014/main" id="{CDC475B6-F2D4-4295-9B95-3C0A81865601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rgbClr val="B5D79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Google Shape;256;p39">
              <a:extLst>
                <a:ext uri="{FF2B5EF4-FFF2-40B4-BE49-F238E27FC236}">
                  <a16:creationId xmlns:a16="http://schemas.microsoft.com/office/drawing/2014/main" id="{68DBAE41-5019-43BD-A364-791000711203}"/>
                </a:ext>
              </a:extLst>
            </p:cNvPr>
            <p:cNvSpPr/>
            <p:nvPr/>
          </p:nvSpPr>
          <p:spPr>
            <a:xfrm>
              <a:off x="4320380" y="1135500"/>
              <a:ext cx="716401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endParaRPr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3102BAD8-6D23-4B1F-AD59-C73689D8BAAA}"/>
              </a:ext>
            </a:extLst>
          </p:cNvPr>
          <p:cNvSpPr txBox="1"/>
          <p:nvPr/>
        </p:nvSpPr>
        <p:spPr>
          <a:xfrm>
            <a:off x="4540542" y="692237"/>
            <a:ext cx="6483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8A5EC192-EC61-4EB1-BF4F-C1A49A2043AF}"/>
              </a:ext>
            </a:extLst>
          </p:cNvPr>
          <p:cNvSpPr txBox="1"/>
          <p:nvPr/>
        </p:nvSpPr>
        <p:spPr>
          <a:xfrm>
            <a:off x="4650466" y="4603259"/>
            <a:ext cx="345637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C19B8FB-5D03-4460-A5F1-831CC7059E56}"/>
              </a:ext>
            </a:extLst>
          </p:cNvPr>
          <p:cNvSpPr txBox="1"/>
          <p:nvPr/>
        </p:nvSpPr>
        <p:spPr>
          <a:xfrm>
            <a:off x="4009947" y="1433735"/>
            <a:ext cx="7110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71968B9-C3BA-4897-BC64-F02F0FB802FF}"/>
              </a:ext>
            </a:extLst>
          </p:cNvPr>
          <p:cNvSpPr txBox="1"/>
          <p:nvPr/>
        </p:nvSpPr>
        <p:spPr>
          <a:xfrm>
            <a:off x="4092678" y="5534436"/>
            <a:ext cx="7110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2" grpId="0"/>
      <p:bldP spid="193" grpId="0"/>
      <p:bldP spid="1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460278" y="2382561"/>
            <a:ext cx="11189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vi-V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bài nói</a:t>
            </a:r>
            <a:endParaRPr lang="en-SG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FBDCB80-FFB8-48A2-AB64-D1C88CA03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10613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094">
                  <a:extLst>
                    <a:ext uri="{9D8B030D-6E8A-4147-A177-3AD203B41FA5}">
                      <a16:colId xmlns:a16="http://schemas.microsoft.com/office/drawing/2014/main" val="2581535854"/>
                    </a:ext>
                  </a:extLst>
                </a:gridCol>
                <a:gridCol w="3741906">
                  <a:extLst>
                    <a:ext uri="{9D8B030D-6E8A-4147-A177-3AD203B41FA5}">
                      <a16:colId xmlns:a16="http://schemas.microsoft.com/office/drawing/2014/main" val="9133520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93604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288388608"/>
                    </a:ext>
                  </a:extLst>
                </a:gridCol>
              </a:tblGrid>
              <a:tr h="608547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791235"/>
                  </a:ext>
                </a:extLst>
              </a:tr>
              <a:tr h="608547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 (0 </a:t>
                      </a:r>
                      <a:r>
                        <a:rPr lang="en-US" sz="2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 (1 </a:t>
                      </a:r>
                      <a:r>
                        <a:rPr lang="en-US" sz="2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 (2 </a:t>
                      </a:r>
                      <a:r>
                        <a:rPr lang="en-US" sz="26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20043"/>
                  </a:ext>
                </a:extLst>
              </a:tr>
              <a:tr h="112818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94976"/>
                  </a:ext>
                </a:extLst>
              </a:tr>
              <a:tr h="112818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28772"/>
                  </a:ext>
                </a:extLst>
              </a:tr>
              <a:tr h="1128181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22826"/>
                  </a:ext>
                </a:extLst>
              </a:tr>
              <a:tr h="1472903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tin;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30986"/>
                  </a:ext>
                </a:extLst>
              </a:tr>
              <a:tr h="783459"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059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027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7" y="1"/>
            <a:ext cx="12221881" cy="68743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015FE2-1724-234D-B8A7-B40C1FCE862E}"/>
              </a:ext>
            </a:extLst>
          </p:cNvPr>
          <p:cNvGrpSpPr/>
          <p:nvPr/>
        </p:nvGrpSpPr>
        <p:grpSpPr>
          <a:xfrm>
            <a:off x="68254" y="44891"/>
            <a:ext cx="12076128" cy="6768219"/>
            <a:chOff x="68254" y="44891"/>
            <a:chExt cx="12076128" cy="6768219"/>
          </a:xfrm>
        </p:grpSpPr>
        <p:grpSp>
          <p:nvGrpSpPr>
            <p:cNvPr id="9217" name="Group 1">
              <a:extLst>
                <a:ext uri="{FF2B5EF4-FFF2-40B4-BE49-F238E27FC236}">
                  <a16:creationId xmlns:a16="http://schemas.microsoft.com/office/drawing/2014/main" id="{871EC27A-C2A3-734A-BB3D-9C04326A00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714" y="44891"/>
              <a:ext cx="12058668" cy="117460"/>
              <a:chOff x="512708" y="5186030"/>
              <a:chExt cx="11054879" cy="107534"/>
            </a:xfrm>
          </p:grpSpPr>
          <p:sp>
            <p:nvSpPr>
              <p:cNvPr id="9371" name="Freeform 169">
                <a:extLst>
                  <a:ext uri="{FF2B5EF4-FFF2-40B4-BE49-F238E27FC236}">
                    <a16:creationId xmlns:a16="http://schemas.microsoft.com/office/drawing/2014/main" id="{71744B0B-646C-684D-A3AF-65353530B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Freeform 170">
                <a:extLst>
                  <a:ext uri="{FF2B5EF4-FFF2-40B4-BE49-F238E27FC236}">
                    <a16:creationId xmlns:a16="http://schemas.microsoft.com/office/drawing/2014/main" id="{66C61F93-8AF6-624B-8AF1-3E83EF0A9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472" y="5193296"/>
                <a:ext cx="88765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73" name="Freeform 171">
                <a:extLst>
                  <a:ext uri="{FF2B5EF4-FFF2-40B4-BE49-F238E27FC236}">
                    <a16:creationId xmlns:a16="http://schemas.microsoft.com/office/drawing/2014/main" id="{488337F6-95C9-2849-9E63-AA38FF599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Freeform 172">
                <a:extLst>
                  <a:ext uri="{FF2B5EF4-FFF2-40B4-BE49-F238E27FC236}">
                    <a16:creationId xmlns:a16="http://schemas.microsoft.com/office/drawing/2014/main" id="{776F216B-9994-4946-BA6D-6CB0E10D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55" y="5203468"/>
                <a:ext cx="75669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Freeform 173">
                <a:extLst>
                  <a:ext uri="{FF2B5EF4-FFF2-40B4-BE49-F238E27FC236}">
                    <a16:creationId xmlns:a16="http://schemas.microsoft.com/office/drawing/2014/main" id="{BCE31BD4-0193-9540-9DAC-57ADCCF94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87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74">
                <a:extLst>
                  <a:ext uri="{FF2B5EF4-FFF2-40B4-BE49-F238E27FC236}">
                    <a16:creationId xmlns:a16="http://schemas.microsoft.com/office/drawing/2014/main" id="{87322036-4B29-E846-A56D-401977984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311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77" name="Freeform 175">
                <a:extLst>
                  <a:ext uri="{FF2B5EF4-FFF2-40B4-BE49-F238E27FC236}">
                    <a16:creationId xmlns:a16="http://schemas.microsoft.com/office/drawing/2014/main" id="{94471BC5-8D9B-9845-BB7D-11E908FA9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76">
                <a:extLst>
                  <a:ext uri="{FF2B5EF4-FFF2-40B4-BE49-F238E27FC236}">
                    <a16:creationId xmlns:a16="http://schemas.microsoft.com/office/drawing/2014/main" id="{B1B3DB9E-FCB7-E04A-BD26-9F8622A10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411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79" name="Freeform 177">
                <a:extLst>
                  <a:ext uri="{FF2B5EF4-FFF2-40B4-BE49-F238E27FC236}">
                    <a16:creationId xmlns:a16="http://schemas.microsoft.com/office/drawing/2014/main" id="{A3CC391F-8147-C74A-8433-3E533820D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78">
                <a:extLst>
                  <a:ext uri="{FF2B5EF4-FFF2-40B4-BE49-F238E27FC236}">
                    <a16:creationId xmlns:a16="http://schemas.microsoft.com/office/drawing/2014/main" id="{931CE22D-888D-584F-82E0-FD3506611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895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79">
                <a:extLst>
                  <a:ext uri="{FF2B5EF4-FFF2-40B4-BE49-F238E27FC236}">
                    <a16:creationId xmlns:a16="http://schemas.microsoft.com/office/drawing/2014/main" id="{A5F09F52-ADB1-B948-AFD1-A231E4B8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182" y="5193296"/>
                <a:ext cx="8003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80">
                <a:extLst>
                  <a:ext uri="{FF2B5EF4-FFF2-40B4-BE49-F238E27FC236}">
                    <a16:creationId xmlns:a16="http://schemas.microsoft.com/office/drawing/2014/main" id="{0EC28ED1-9A0A-6848-895E-F2CFFF930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250" y="5203468"/>
                <a:ext cx="80034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83" name="Freeform 181">
                <a:extLst>
                  <a:ext uri="{FF2B5EF4-FFF2-40B4-BE49-F238E27FC236}">
                    <a16:creationId xmlns:a16="http://schemas.microsoft.com/office/drawing/2014/main" id="{4D92443A-2A85-254E-AA6E-EB223A43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82">
                <a:extLst>
                  <a:ext uri="{FF2B5EF4-FFF2-40B4-BE49-F238E27FC236}">
                    <a16:creationId xmlns:a16="http://schemas.microsoft.com/office/drawing/2014/main" id="{5B163406-B834-3B4F-858B-2A696C1B0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261" y="5191843"/>
                <a:ext cx="88765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85" name="Freeform 183">
                <a:extLst>
                  <a:ext uri="{FF2B5EF4-FFF2-40B4-BE49-F238E27FC236}">
                    <a16:creationId xmlns:a16="http://schemas.microsoft.com/office/drawing/2014/main" id="{0AAFA06E-2FEF-8E49-9182-E40EC6FA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84">
                <a:extLst>
                  <a:ext uri="{FF2B5EF4-FFF2-40B4-BE49-F238E27FC236}">
                    <a16:creationId xmlns:a16="http://schemas.microsoft.com/office/drawing/2014/main" id="{2BF1ADB5-D0F6-5643-BDDD-AE783C9AF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3744" y="5203468"/>
                <a:ext cx="75669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85">
                <a:extLst>
                  <a:ext uri="{FF2B5EF4-FFF2-40B4-BE49-F238E27FC236}">
                    <a16:creationId xmlns:a16="http://schemas.microsoft.com/office/drawing/2014/main" id="{B2409997-8D7E-5746-BEFB-3C3ECE7B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121" y="5193296"/>
                <a:ext cx="80034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86">
                <a:extLst>
                  <a:ext uri="{FF2B5EF4-FFF2-40B4-BE49-F238E27FC236}">
                    <a16:creationId xmlns:a16="http://schemas.microsoft.com/office/drawing/2014/main" id="{E01BBA5A-962C-794C-BA76-A954338FB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644" y="5202015"/>
                <a:ext cx="77124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89" name="Freeform 187">
                <a:extLst>
                  <a:ext uri="{FF2B5EF4-FFF2-40B4-BE49-F238E27FC236}">
                    <a16:creationId xmlns:a16="http://schemas.microsoft.com/office/drawing/2014/main" id="{1E92DB60-27B2-B54B-820B-69AF2C30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88">
                <a:extLst>
                  <a:ext uri="{FF2B5EF4-FFF2-40B4-BE49-F238E27FC236}">
                    <a16:creationId xmlns:a16="http://schemas.microsoft.com/office/drawing/2014/main" id="{1A28869C-BBD0-3D41-BAC1-00DE9505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200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91" name="Freeform 189">
                <a:extLst>
                  <a:ext uri="{FF2B5EF4-FFF2-40B4-BE49-F238E27FC236}">
                    <a16:creationId xmlns:a16="http://schemas.microsoft.com/office/drawing/2014/main" id="{DA782085-3CE4-5E49-9306-6FA10FAA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90">
                <a:extLst>
                  <a:ext uri="{FF2B5EF4-FFF2-40B4-BE49-F238E27FC236}">
                    <a16:creationId xmlns:a16="http://schemas.microsoft.com/office/drawing/2014/main" id="{A7F3DD8B-983E-404B-A781-F407E18F0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684" y="5203468"/>
                <a:ext cx="77123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6D22D7CE-4AD3-AC42-9A52-041EEBD97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060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92">
                <a:extLst>
                  <a:ext uri="{FF2B5EF4-FFF2-40B4-BE49-F238E27FC236}">
                    <a16:creationId xmlns:a16="http://schemas.microsoft.com/office/drawing/2014/main" id="{F2C53DD5-9CAD-8A4D-A220-638E528FA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584" y="5202015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95" name="Freeform 193">
                <a:extLst>
                  <a:ext uri="{FF2B5EF4-FFF2-40B4-BE49-F238E27FC236}">
                    <a16:creationId xmlns:a16="http://schemas.microsoft.com/office/drawing/2014/main" id="{7B5E774B-017A-FC45-8FA7-4C0983D2D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94">
                <a:extLst>
                  <a:ext uri="{FF2B5EF4-FFF2-40B4-BE49-F238E27FC236}">
                    <a16:creationId xmlns:a16="http://schemas.microsoft.com/office/drawing/2014/main" id="{F6C870CC-B19F-6041-B072-721AAE69F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595" y="5193296"/>
                <a:ext cx="87310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97" name="Freeform 195">
                <a:extLst>
                  <a:ext uri="{FF2B5EF4-FFF2-40B4-BE49-F238E27FC236}">
                    <a16:creationId xmlns:a16="http://schemas.microsoft.com/office/drawing/2014/main" id="{1C962E66-3BF9-5745-B3BE-D49F5AC50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96">
                <a:extLst>
                  <a:ext uri="{FF2B5EF4-FFF2-40B4-BE49-F238E27FC236}">
                    <a16:creationId xmlns:a16="http://schemas.microsoft.com/office/drawing/2014/main" id="{0DF5B991-E893-9242-8C6B-7653D1C4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7623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97">
                <a:extLst>
                  <a:ext uri="{FF2B5EF4-FFF2-40B4-BE49-F238E27FC236}">
                    <a16:creationId xmlns:a16="http://schemas.microsoft.com/office/drawing/2014/main" id="{19D0D32E-3823-E045-AD5F-AD12032B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8910" y="5193296"/>
                <a:ext cx="81489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98">
                <a:extLst>
                  <a:ext uri="{FF2B5EF4-FFF2-40B4-BE49-F238E27FC236}">
                    <a16:creationId xmlns:a16="http://schemas.microsoft.com/office/drawing/2014/main" id="{779220BD-3B88-0746-851F-7ED57FFCF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433" y="5203468"/>
                <a:ext cx="7857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01" name="Freeform 199">
                <a:extLst>
                  <a:ext uri="{FF2B5EF4-FFF2-40B4-BE49-F238E27FC236}">
                    <a16:creationId xmlns:a16="http://schemas.microsoft.com/office/drawing/2014/main" id="{0C53EFAA-A83B-DF47-BFC2-AB67FE560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200">
                <a:extLst>
                  <a:ext uri="{FF2B5EF4-FFF2-40B4-BE49-F238E27FC236}">
                    <a16:creationId xmlns:a16="http://schemas.microsoft.com/office/drawing/2014/main" id="{FB08456F-0A71-9244-8B92-0C9B2DCFC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1534" y="5193296"/>
                <a:ext cx="88765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03" name="Freeform 201">
                <a:extLst>
                  <a:ext uri="{FF2B5EF4-FFF2-40B4-BE49-F238E27FC236}">
                    <a16:creationId xmlns:a16="http://schemas.microsoft.com/office/drawing/2014/main" id="{3F9CBB97-3734-D543-8336-4D5290DBD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202">
                <a:extLst>
                  <a:ext uri="{FF2B5EF4-FFF2-40B4-BE49-F238E27FC236}">
                    <a16:creationId xmlns:a16="http://schemas.microsoft.com/office/drawing/2014/main" id="{109DFA4C-985A-9148-9754-DF05CDAAE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017" y="5204922"/>
                <a:ext cx="7712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203">
                <a:extLst>
                  <a:ext uri="{FF2B5EF4-FFF2-40B4-BE49-F238E27FC236}">
                    <a16:creationId xmlns:a16="http://schemas.microsoft.com/office/drawing/2014/main" id="{A8B3DBD1-85BE-7F4D-A639-471B1B79F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49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204">
                <a:extLst>
                  <a:ext uri="{FF2B5EF4-FFF2-40B4-BE49-F238E27FC236}">
                    <a16:creationId xmlns:a16="http://schemas.microsoft.com/office/drawing/2014/main" id="{B5DED5A6-6480-E144-81B8-178EF791A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373" y="5203468"/>
                <a:ext cx="7857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07" name="Freeform 205">
                <a:extLst>
                  <a:ext uri="{FF2B5EF4-FFF2-40B4-BE49-F238E27FC236}">
                    <a16:creationId xmlns:a16="http://schemas.microsoft.com/office/drawing/2014/main" id="{FE33C308-DDF7-6C42-9286-C0C20424A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206">
                <a:extLst>
                  <a:ext uri="{FF2B5EF4-FFF2-40B4-BE49-F238E27FC236}">
                    <a16:creationId xmlns:a16="http://schemas.microsoft.com/office/drawing/2014/main" id="{3B06954E-80F4-904D-8F5B-A47716769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8473" y="5191843"/>
                <a:ext cx="88765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09" name="Freeform 207">
                <a:extLst>
                  <a:ext uri="{FF2B5EF4-FFF2-40B4-BE49-F238E27FC236}">
                    <a16:creationId xmlns:a16="http://schemas.microsoft.com/office/drawing/2014/main" id="{CD249460-81AE-B448-9DE0-5289C1C36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Freeform 208">
                <a:extLst>
                  <a:ext uri="{FF2B5EF4-FFF2-40B4-BE49-F238E27FC236}">
                    <a16:creationId xmlns:a16="http://schemas.microsoft.com/office/drawing/2014/main" id="{0CEB8639-9B34-DA47-A59A-F003B086A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2957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209">
                <a:extLst>
                  <a:ext uri="{FF2B5EF4-FFF2-40B4-BE49-F238E27FC236}">
                    <a16:creationId xmlns:a16="http://schemas.microsoft.com/office/drawing/2014/main" id="{D20BC909-41B5-A34E-AC8E-EEF82695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4243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Freeform 210">
                <a:extLst>
                  <a:ext uri="{FF2B5EF4-FFF2-40B4-BE49-F238E27FC236}">
                    <a16:creationId xmlns:a16="http://schemas.microsoft.com/office/drawing/2014/main" id="{18F13452-7425-0049-8CCA-2617AD3D1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767" y="5202015"/>
                <a:ext cx="75669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13" name="Freeform 211">
                <a:extLst>
                  <a:ext uri="{FF2B5EF4-FFF2-40B4-BE49-F238E27FC236}">
                    <a16:creationId xmlns:a16="http://schemas.microsoft.com/office/drawing/2014/main" id="{6F0C7952-C6FD-8844-94B6-3CAD1A0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Freeform 212">
                <a:extLst>
                  <a:ext uri="{FF2B5EF4-FFF2-40B4-BE49-F238E27FC236}">
                    <a16:creationId xmlns:a16="http://schemas.microsoft.com/office/drawing/2014/main" id="{3211F44E-8B29-2349-AA6D-B08DC5564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8322" y="5193296"/>
                <a:ext cx="88765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15" name="Freeform 213">
                <a:extLst>
                  <a:ext uri="{FF2B5EF4-FFF2-40B4-BE49-F238E27FC236}">
                    <a16:creationId xmlns:a16="http://schemas.microsoft.com/office/drawing/2014/main" id="{78EDECF2-CFB1-9D45-8E1D-42021FF9C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214">
                <a:extLst>
                  <a:ext uri="{FF2B5EF4-FFF2-40B4-BE49-F238E27FC236}">
                    <a16:creationId xmlns:a16="http://schemas.microsoft.com/office/drawing/2014/main" id="{6EA60423-2834-5C40-B53E-76CB82619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6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215">
                <a:extLst>
                  <a:ext uri="{FF2B5EF4-FFF2-40B4-BE49-F238E27FC236}">
                    <a16:creationId xmlns:a16="http://schemas.microsoft.com/office/drawing/2014/main" id="{21532A4A-3455-FB47-92E3-CB257D15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1183" y="5193296"/>
                <a:ext cx="81489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 216">
                <a:extLst>
                  <a:ext uri="{FF2B5EF4-FFF2-40B4-BE49-F238E27FC236}">
                    <a16:creationId xmlns:a16="http://schemas.microsoft.com/office/drawing/2014/main" id="{A8CB0786-F53F-484F-88E9-1425BCAF2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706" y="5203468"/>
                <a:ext cx="7712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19" name="Freeform 217">
                <a:extLst>
                  <a:ext uri="{FF2B5EF4-FFF2-40B4-BE49-F238E27FC236}">
                    <a16:creationId xmlns:a16="http://schemas.microsoft.com/office/drawing/2014/main" id="{88643D01-FC46-2542-9E15-48A327E1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 218">
                <a:extLst>
                  <a:ext uri="{FF2B5EF4-FFF2-40B4-BE49-F238E27FC236}">
                    <a16:creationId xmlns:a16="http://schemas.microsoft.com/office/drawing/2014/main" id="{D6AC31E2-651E-474B-BB25-BE3D9231E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5076" y="5193296"/>
                <a:ext cx="87310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21" name="Freeform 219">
                <a:extLst>
                  <a:ext uri="{FF2B5EF4-FFF2-40B4-BE49-F238E27FC236}">
                    <a16:creationId xmlns:a16="http://schemas.microsoft.com/office/drawing/2014/main" id="{955FE962-8BC4-6E4D-8B10-B7445AD57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220">
                <a:extLst>
                  <a:ext uri="{FF2B5EF4-FFF2-40B4-BE49-F238E27FC236}">
                    <a16:creationId xmlns:a16="http://schemas.microsoft.com/office/drawing/2014/main" id="{9B97C703-4FCB-B546-BC27-781FA4AE7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104" y="5204922"/>
                <a:ext cx="77123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221">
                <a:extLst>
                  <a:ext uri="{FF2B5EF4-FFF2-40B4-BE49-F238E27FC236}">
                    <a16:creationId xmlns:a16="http://schemas.microsoft.com/office/drawing/2014/main" id="{62B288E8-84D0-1E49-B28F-931D466C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9391" y="5196203"/>
                <a:ext cx="82945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222">
                <a:extLst>
                  <a:ext uri="{FF2B5EF4-FFF2-40B4-BE49-F238E27FC236}">
                    <a16:creationId xmlns:a16="http://schemas.microsoft.com/office/drawing/2014/main" id="{55C4E24C-65D6-E649-917B-6A715EE85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915" y="5203468"/>
                <a:ext cx="7712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25" name="Freeform 223">
                <a:extLst>
                  <a:ext uri="{FF2B5EF4-FFF2-40B4-BE49-F238E27FC236}">
                    <a16:creationId xmlns:a16="http://schemas.microsoft.com/office/drawing/2014/main" id="{F859EE06-AF8B-6246-BBBD-A4C0B127C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224">
                <a:extLst>
                  <a:ext uri="{FF2B5EF4-FFF2-40B4-BE49-F238E27FC236}">
                    <a16:creationId xmlns:a16="http://schemas.microsoft.com/office/drawing/2014/main" id="{8FC79897-4E84-D144-8187-CB1700618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2015" y="5193296"/>
                <a:ext cx="88765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27" name="Freeform 225">
                <a:extLst>
                  <a:ext uri="{FF2B5EF4-FFF2-40B4-BE49-F238E27FC236}">
                    <a16:creationId xmlns:a16="http://schemas.microsoft.com/office/drawing/2014/main" id="{AEF0DA89-584C-0645-AA7E-058C6B302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226">
                <a:extLst>
                  <a:ext uri="{FF2B5EF4-FFF2-40B4-BE49-F238E27FC236}">
                    <a16:creationId xmlns:a16="http://schemas.microsoft.com/office/drawing/2014/main" id="{5EE49613-F5DF-CE42-847A-C79AF1C4C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499" y="5204922"/>
                <a:ext cx="75669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227">
                <a:extLst>
                  <a:ext uri="{FF2B5EF4-FFF2-40B4-BE49-F238E27FC236}">
                    <a16:creationId xmlns:a16="http://schemas.microsoft.com/office/drawing/2014/main" id="{86DEA245-5302-964F-8D94-0E13A32F7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6331" y="5196203"/>
                <a:ext cx="82944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228">
                <a:extLst>
                  <a:ext uri="{FF2B5EF4-FFF2-40B4-BE49-F238E27FC236}">
                    <a16:creationId xmlns:a16="http://schemas.microsoft.com/office/drawing/2014/main" id="{038F8593-2CC0-8E4B-9B49-BF35F305E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853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31" name="Freeform 229">
                <a:extLst>
                  <a:ext uri="{FF2B5EF4-FFF2-40B4-BE49-F238E27FC236}">
                    <a16:creationId xmlns:a16="http://schemas.microsoft.com/office/drawing/2014/main" id="{D8622EF3-F5F2-904B-B690-F50FB5A6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230">
                <a:extLst>
                  <a:ext uri="{FF2B5EF4-FFF2-40B4-BE49-F238E27FC236}">
                    <a16:creationId xmlns:a16="http://schemas.microsoft.com/office/drawing/2014/main" id="{35592A74-16AE-0346-AC3E-2365F3467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685" y="5196203"/>
                <a:ext cx="87310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33" name="Freeform 231">
                <a:extLst>
                  <a:ext uri="{FF2B5EF4-FFF2-40B4-BE49-F238E27FC236}">
                    <a16:creationId xmlns:a16="http://schemas.microsoft.com/office/drawing/2014/main" id="{045BFE14-F4E4-2947-B8D4-51414F074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232">
                <a:extLst>
                  <a:ext uri="{FF2B5EF4-FFF2-40B4-BE49-F238E27FC236}">
                    <a16:creationId xmlns:a16="http://schemas.microsoft.com/office/drawing/2014/main" id="{B8808939-D1F4-C74D-AD93-5C3531FEF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714" y="5204922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233">
                <a:extLst>
                  <a:ext uri="{FF2B5EF4-FFF2-40B4-BE49-F238E27FC236}">
                    <a16:creationId xmlns:a16="http://schemas.microsoft.com/office/drawing/2014/main" id="{6363E974-D40A-DF46-A92B-397D9C188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546" y="5196203"/>
                <a:ext cx="81489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234">
                <a:extLst>
                  <a:ext uri="{FF2B5EF4-FFF2-40B4-BE49-F238E27FC236}">
                    <a16:creationId xmlns:a16="http://schemas.microsoft.com/office/drawing/2014/main" id="{11A6854D-BD7C-0243-B68A-0BCD2A030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524" y="5204922"/>
                <a:ext cx="7712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37" name="Freeform 235">
                <a:extLst>
                  <a:ext uri="{FF2B5EF4-FFF2-40B4-BE49-F238E27FC236}">
                    <a16:creationId xmlns:a16="http://schemas.microsoft.com/office/drawing/2014/main" id="{D2834CCE-D4E7-AC49-92B2-F7ED618DB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236">
                <a:extLst>
                  <a:ext uri="{FF2B5EF4-FFF2-40B4-BE49-F238E27FC236}">
                    <a16:creationId xmlns:a16="http://schemas.microsoft.com/office/drawing/2014/main" id="{266DC40F-12AB-3D48-A410-54ECB07F2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625" y="5196203"/>
                <a:ext cx="88765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39" name="Freeform 237">
                <a:extLst>
                  <a:ext uri="{FF2B5EF4-FFF2-40B4-BE49-F238E27FC236}">
                    <a16:creationId xmlns:a16="http://schemas.microsoft.com/office/drawing/2014/main" id="{B20CD556-0A74-4E47-B7FB-EF09648BE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238">
                <a:extLst>
                  <a:ext uri="{FF2B5EF4-FFF2-40B4-BE49-F238E27FC236}">
                    <a16:creationId xmlns:a16="http://schemas.microsoft.com/office/drawing/2014/main" id="{0324D5FA-5502-AE42-9E4E-1972C1E75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108" y="5207828"/>
                <a:ext cx="75669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 239">
                <a:extLst>
                  <a:ext uri="{FF2B5EF4-FFF2-40B4-BE49-F238E27FC236}">
                    <a16:creationId xmlns:a16="http://schemas.microsoft.com/office/drawing/2014/main" id="{CD642C32-01E7-1840-9ADA-7E2A2F689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85" y="5196203"/>
                <a:ext cx="82945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240">
                <a:extLst>
                  <a:ext uri="{FF2B5EF4-FFF2-40B4-BE49-F238E27FC236}">
                    <a16:creationId xmlns:a16="http://schemas.microsoft.com/office/drawing/2014/main" id="{65B88A9B-015F-3248-B7EF-CCE6AA778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63" y="5204922"/>
                <a:ext cx="7712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18" name="Group 74">
              <a:extLst>
                <a:ext uri="{FF2B5EF4-FFF2-40B4-BE49-F238E27FC236}">
                  <a16:creationId xmlns:a16="http://schemas.microsoft.com/office/drawing/2014/main" id="{4E89AF2B-EE92-A645-8932-84BA0EDF63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254" y="6695650"/>
              <a:ext cx="12057080" cy="117460"/>
              <a:chOff x="512708" y="5186030"/>
              <a:chExt cx="11054879" cy="107534"/>
            </a:xfrm>
          </p:grpSpPr>
          <p:sp>
            <p:nvSpPr>
              <p:cNvPr id="9299" name="Freeform 169">
                <a:extLst>
                  <a:ext uri="{FF2B5EF4-FFF2-40B4-BE49-F238E27FC236}">
                    <a16:creationId xmlns:a16="http://schemas.microsoft.com/office/drawing/2014/main" id="{6639A2C1-7346-2B46-937D-46D950D9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170">
                <a:extLst>
                  <a:ext uri="{FF2B5EF4-FFF2-40B4-BE49-F238E27FC236}">
                    <a16:creationId xmlns:a16="http://schemas.microsoft.com/office/drawing/2014/main" id="{C190BFA3-B619-9B45-B9CB-0E760C0B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511" y="5193296"/>
                <a:ext cx="88776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01" name="Freeform 171">
                <a:extLst>
                  <a:ext uri="{FF2B5EF4-FFF2-40B4-BE49-F238E27FC236}">
                    <a16:creationId xmlns:a16="http://schemas.microsoft.com/office/drawing/2014/main" id="{03C85123-85B2-E948-A10F-8A8F17DF0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172">
                <a:extLst>
                  <a:ext uri="{FF2B5EF4-FFF2-40B4-BE49-F238E27FC236}">
                    <a16:creationId xmlns:a16="http://schemas.microsoft.com/office/drawing/2014/main" id="{34B8EE27-4E91-744B-B3D6-D5F75A33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76" y="5203468"/>
                <a:ext cx="75678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173">
                <a:extLst>
                  <a:ext uri="{FF2B5EF4-FFF2-40B4-BE49-F238E27FC236}">
                    <a16:creationId xmlns:a16="http://schemas.microsoft.com/office/drawing/2014/main" id="{C3D8488B-4C05-D24A-B5BA-D5C70A04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868" y="5193296"/>
                <a:ext cx="81500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174">
                <a:extLst>
                  <a:ext uri="{FF2B5EF4-FFF2-40B4-BE49-F238E27FC236}">
                    <a16:creationId xmlns:a16="http://schemas.microsoft.com/office/drawing/2014/main" id="{4AB0A634-38BD-E54A-BE84-09A650992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412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05" name="Freeform 175">
                <a:extLst>
                  <a:ext uri="{FF2B5EF4-FFF2-40B4-BE49-F238E27FC236}">
                    <a16:creationId xmlns:a16="http://schemas.microsoft.com/office/drawing/2014/main" id="{0B37955E-2CBE-5240-B292-BD9A5003C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176">
                <a:extLst>
                  <a:ext uri="{FF2B5EF4-FFF2-40B4-BE49-F238E27FC236}">
                    <a16:creationId xmlns:a16="http://schemas.microsoft.com/office/drawing/2014/main" id="{96BD77D0-AFA4-954A-94AF-66F044D1D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572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07" name="Freeform 177">
                <a:extLst>
                  <a:ext uri="{FF2B5EF4-FFF2-40B4-BE49-F238E27FC236}">
                    <a16:creationId xmlns:a16="http://schemas.microsoft.com/office/drawing/2014/main" id="{84FC57B3-2B4A-B843-8408-71969D2FC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178">
                <a:extLst>
                  <a:ext uri="{FF2B5EF4-FFF2-40B4-BE49-F238E27FC236}">
                    <a16:creationId xmlns:a16="http://schemas.microsoft.com/office/drawing/2014/main" id="{008DE781-57BE-284E-8275-C5250E044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037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179">
                <a:extLst>
                  <a:ext uri="{FF2B5EF4-FFF2-40B4-BE49-F238E27FC236}">
                    <a16:creationId xmlns:a16="http://schemas.microsoft.com/office/drawing/2014/main" id="{361480FF-7DDF-304B-B1A9-584F7D14B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385" y="5193296"/>
                <a:ext cx="8004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180">
                <a:extLst>
                  <a:ext uri="{FF2B5EF4-FFF2-40B4-BE49-F238E27FC236}">
                    <a16:creationId xmlns:a16="http://schemas.microsoft.com/office/drawing/2014/main" id="{7F292576-9C93-704F-A9DD-76C30D311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474" y="5203468"/>
                <a:ext cx="78589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11" name="Freeform 181">
                <a:extLst>
                  <a:ext uri="{FF2B5EF4-FFF2-40B4-BE49-F238E27FC236}">
                    <a16:creationId xmlns:a16="http://schemas.microsoft.com/office/drawing/2014/main" id="{7A40B6F4-AB1D-DD41-B78E-DB9D10320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182">
                <a:extLst>
                  <a:ext uri="{FF2B5EF4-FFF2-40B4-BE49-F238E27FC236}">
                    <a16:creationId xmlns:a16="http://schemas.microsoft.com/office/drawing/2014/main" id="{590BCEAB-C188-5E4F-8E6F-DA6922D99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545" y="5191843"/>
                <a:ext cx="87321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13" name="Freeform 183">
                <a:extLst>
                  <a:ext uri="{FF2B5EF4-FFF2-40B4-BE49-F238E27FC236}">
                    <a16:creationId xmlns:a16="http://schemas.microsoft.com/office/drawing/2014/main" id="{7C1401D1-B36D-D74A-AC1B-DF989D4AD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184">
                <a:extLst>
                  <a:ext uri="{FF2B5EF4-FFF2-40B4-BE49-F238E27FC236}">
                    <a16:creationId xmlns:a16="http://schemas.microsoft.com/office/drawing/2014/main" id="{C0B72398-C80C-1E49-9012-781E156D0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553" y="5203468"/>
                <a:ext cx="77134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185">
                <a:extLst>
                  <a:ext uri="{FF2B5EF4-FFF2-40B4-BE49-F238E27FC236}">
                    <a16:creationId xmlns:a16="http://schemas.microsoft.com/office/drawing/2014/main" id="{08B959F4-03C1-7744-97F8-D46F3C3D6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446" y="5193296"/>
                <a:ext cx="80045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186">
                <a:extLst>
                  <a:ext uri="{FF2B5EF4-FFF2-40B4-BE49-F238E27FC236}">
                    <a16:creationId xmlns:a16="http://schemas.microsoft.com/office/drawing/2014/main" id="{C2966191-7EF8-9541-916C-E065D1B93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990" y="5202015"/>
                <a:ext cx="75678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17" name="Freeform 187">
                <a:extLst>
                  <a:ext uri="{FF2B5EF4-FFF2-40B4-BE49-F238E27FC236}">
                    <a16:creationId xmlns:a16="http://schemas.microsoft.com/office/drawing/2014/main" id="{C8F38264-42C3-B341-A810-C9519ED49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188">
                <a:extLst>
                  <a:ext uri="{FF2B5EF4-FFF2-40B4-BE49-F238E27FC236}">
                    <a16:creationId xmlns:a16="http://schemas.microsoft.com/office/drawing/2014/main" id="{CC268518-3334-034B-ABCF-637AC80F3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60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19" name="Freeform 189">
                <a:extLst>
                  <a:ext uri="{FF2B5EF4-FFF2-40B4-BE49-F238E27FC236}">
                    <a16:creationId xmlns:a16="http://schemas.microsoft.com/office/drawing/2014/main" id="{91F13B9A-2048-8049-85DB-F2FD0C9FE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190">
                <a:extLst>
                  <a:ext uri="{FF2B5EF4-FFF2-40B4-BE49-F238E27FC236}">
                    <a16:creationId xmlns:a16="http://schemas.microsoft.com/office/drawing/2014/main" id="{87E64F3A-CE26-A740-B7BE-C7A9575F7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070" y="5203468"/>
                <a:ext cx="77134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 191">
                <a:extLst>
                  <a:ext uri="{FF2B5EF4-FFF2-40B4-BE49-F238E27FC236}">
                    <a16:creationId xmlns:a16="http://schemas.microsoft.com/office/drawing/2014/main" id="{3C7659CC-14A7-A748-A3BA-0CD3C062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507" y="5193296"/>
                <a:ext cx="8295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 192">
                <a:extLst>
                  <a:ext uri="{FF2B5EF4-FFF2-40B4-BE49-F238E27FC236}">
                    <a16:creationId xmlns:a16="http://schemas.microsoft.com/office/drawing/2014/main" id="{7599103B-4813-AC4D-AE80-D7C0A328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1051" y="5202015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23" name="Freeform 193">
                <a:extLst>
                  <a:ext uri="{FF2B5EF4-FFF2-40B4-BE49-F238E27FC236}">
                    <a16:creationId xmlns:a16="http://schemas.microsoft.com/office/drawing/2014/main" id="{C5AF1EC2-49D4-7B47-BC3D-89DAD542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 194">
                <a:extLst>
                  <a:ext uri="{FF2B5EF4-FFF2-40B4-BE49-F238E27FC236}">
                    <a16:creationId xmlns:a16="http://schemas.microsoft.com/office/drawing/2014/main" id="{0EB21DDF-AC4A-EC43-9A7A-614DD563E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3667" y="5193296"/>
                <a:ext cx="88776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25" name="Freeform 195">
                <a:extLst>
                  <a:ext uri="{FF2B5EF4-FFF2-40B4-BE49-F238E27FC236}">
                    <a16:creationId xmlns:a16="http://schemas.microsoft.com/office/drawing/2014/main" id="{ADF62EDA-2AD6-534D-82F4-671146E93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196">
                <a:extLst>
                  <a:ext uri="{FF2B5EF4-FFF2-40B4-BE49-F238E27FC236}">
                    <a16:creationId xmlns:a16="http://schemas.microsoft.com/office/drawing/2014/main" id="{64446352-6E99-F74B-971C-CB448234B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132" y="5203468"/>
                <a:ext cx="77133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197">
                <a:extLst>
                  <a:ext uri="{FF2B5EF4-FFF2-40B4-BE49-F238E27FC236}">
                    <a16:creationId xmlns:a16="http://schemas.microsoft.com/office/drawing/2014/main" id="{5B9493C3-F81C-284C-8788-31D6A34A6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9479" y="5193296"/>
                <a:ext cx="80045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198">
                <a:extLst>
                  <a:ext uri="{FF2B5EF4-FFF2-40B4-BE49-F238E27FC236}">
                    <a16:creationId xmlns:a16="http://schemas.microsoft.com/office/drawing/2014/main" id="{9BFB2E28-C760-8A42-8E2E-9910D11AE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024" y="5203468"/>
                <a:ext cx="7858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29" name="Freeform 199">
                <a:extLst>
                  <a:ext uri="{FF2B5EF4-FFF2-40B4-BE49-F238E27FC236}">
                    <a16:creationId xmlns:a16="http://schemas.microsoft.com/office/drawing/2014/main" id="{4D6EA37A-9052-4742-8EB7-F3812C860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200">
                <a:extLst>
                  <a:ext uri="{FF2B5EF4-FFF2-40B4-BE49-F238E27FC236}">
                    <a16:creationId xmlns:a16="http://schemas.microsoft.com/office/drawing/2014/main" id="{430B08CE-1E90-A444-B6E4-79D406F5B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2184" y="5193296"/>
                <a:ext cx="87321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31" name="Freeform 201">
                <a:extLst>
                  <a:ext uri="{FF2B5EF4-FFF2-40B4-BE49-F238E27FC236}">
                    <a16:creationId xmlns:a16="http://schemas.microsoft.com/office/drawing/2014/main" id="{E2ED9309-2ADD-C843-8C31-DB2E31B4B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Freeform 202">
                <a:extLst>
                  <a:ext uri="{FF2B5EF4-FFF2-40B4-BE49-F238E27FC236}">
                    <a16:creationId xmlns:a16="http://schemas.microsoft.com/office/drawing/2014/main" id="{706FB21D-F61A-FD4A-9676-7982069FA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5193" y="5204922"/>
                <a:ext cx="7713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 203">
                <a:extLst>
                  <a:ext uri="{FF2B5EF4-FFF2-40B4-BE49-F238E27FC236}">
                    <a16:creationId xmlns:a16="http://schemas.microsoft.com/office/drawing/2014/main" id="{74A9B416-DDDD-FB4C-999D-F5F05936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6541" y="5193296"/>
                <a:ext cx="80044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 204">
                <a:extLst>
                  <a:ext uri="{FF2B5EF4-FFF2-40B4-BE49-F238E27FC236}">
                    <a16:creationId xmlns:a16="http://schemas.microsoft.com/office/drawing/2014/main" id="{9AB8737C-FB7E-8F43-A845-4C95B2D95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8085" y="5203468"/>
                <a:ext cx="7858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35" name="Freeform 205">
                <a:extLst>
                  <a:ext uri="{FF2B5EF4-FFF2-40B4-BE49-F238E27FC236}">
                    <a16:creationId xmlns:a16="http://schemas.microsoft.com/office/drawing/2014/main" id="{A58D73D3-5F0C-5743-B8D7-4548B233A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 206">
                <a:extLst>
                  <a:ext uri="{FF2B5EF4-FFF2-40B4-BE49-F238E27FC236}">
                    <a16:creationId xmlns:a16="http://schemas.microsoft.com/office/drawing/2014/main" id="{C23CBCF9-9A46-6B45-B298-E5F32595B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9245" y="5191843"/>
                <a:ext cx="88777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37" name="Freeform 207">
                <a:extLst>
                  <a:ext uri="{FF2B5EF4-FFF2-40B4-BE49-F238E27FC236}">
                    <a16:creationId xmlns:a16="http://schemas.microsoft.com/office/drawing/2014/main" id="{3FAA350B-8689-174C-843A-9F9E98F58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 208">
                <a:extLst>
                  <a:ext uri="{FF2B5EF4-FFF2-40B4-BE49-F238E27FC236}">
                    <a16:creationId xmlns:a16="http://schemas.microsoft.com/office/drawing/2014/main" id="{754B69A6-32E5-334C-B3BE-F9FA7035B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3709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 209">
                <a:extLst>
                  <a:ext uri="{FF2B5EF4-FFF2-40B4-BE49-F238E27FC236}">
                    <a16:creationId xmlns:a16="http://schemas.microsoft.com/office/drawing/2014/main" id="{703ACDE2-2EB6-6E4C-A4BD-38610533C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3602" y="5193296"/>
                <a:ext cx="82956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Freeform 210">
                <a:extLst>
                  <a:ext uri="{FF2B5EF4-FFF2-40B4-BE49-F238E27FC236}">
                    <a16:creationId xmlns:a16="http://schemas.microsoft.com/office/drawing/2014/main" id="{D45FC7A8-97DA-DA4E-9DD4-83DC0EB72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146" y="5202015"/>
                <a:ext cx="77133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41" name="Freeform 211">
                <a:extLst>
                  <a:ext uri="{FF2B5EF4-FFF2-40B4-BE49-F238E27FC236}">
                    <a16:creationId xmlns:a16="http://schemas.microsoft.com/office/drawing/2014/main" id="{E9016D5A-5E95-664C-8793-5F854B05C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Freeform 212">
                <a:extLst>
                  <a:ext uri="{FF2B5EF4-FFF2-40B4-BE49-F238E27FC236}">
                    <a16:creationId xmlns:a16="http://schemas.microsoft.com/office/drawing/2014/main" id="{30ADA955-35E3-3D49-8331-E7C12E6B6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762" y="5193296"/>
                <a:ext cx="88777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43" name="Freeform 213">
                <a:extLst>
                  <a:ext uri="{FF2B5EF4-FFF2-40B4-BE49-F238E27FC236}">
                    <a16:creationId xmlns:a16="http://schemas.microsoft.com/office/drawing/2014/main" id="{CDC5094D-D200-B540-9B14-68291F158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214">
                <a:extLst>
                  <a:ext uri="{FF2B5EF4-FFF2-40B4-BE49-F238E27FC236}">
                    <a16:creationId xmlns:a16="http://schemas.microsoft.com/office/drawing/2014/main" id="{C3E41FC2-88AC-594E-8292-C46F427E0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226" y="5203468"/>
                <a:ext cx="7713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215">
                <a:extLst>
                  <a:ext uri="{FF2B5EF4-FFF2-40B4-BE49-F238E27FC236}">
                    <a16:creationId xmlns:a16="http://schemas.microsoft.com/office/drawing/2014/main" id="{2E1946EF-3B19-CE46-B393-9E21C5F0E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2118" y="5193296"/>
                <a:ext cx="80045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 216">
                <a:extLst>
                  <a:ext uri="{FF2B5EF4-FFF2-40B4-BE49-F238E27FC236}">
                    <a16:creationId xmlns:a16="http://schemas.microsoft.com/office/drawing/2014/main" id="{182FF7B5-E8F1-194B-9BE7-ECB18B966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207" y="5203468"/>
                <a:ext cx="7713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47" name="Freeform 217">
                <a:extLst>
                  <a:ext uri="{FF2B5EF4-FFF2-40B4-BE49-F238E27FC236}">
                    <a16:creationId xmlns:a16="http://schemas.microsoft.com/office/drawing/2014/main" id="{91532432-0218-6644-AD81-0EF10780D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 218">
                <a:extLst>
                  <a:ext uri="{FF2B5EF4-FFF2-40B4-BE49-F238E27FC236}">
                    <a16:creationId xmlns:a16="http://schemas.microsoft.com/office/drawing/2014/main" id="{9A6A8C62-640A-5443-9D21-0ADC09EE1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63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49" name="Freeform 219">
                <a:extLst>
                  <a:ext uri="{FF2B5EF4-FFF2-40B4-BE49-F238E27FC236}">
                    <a16:creationId xmlns:a16="http://schemas.microsoft.com/office/drawing/2014/main" id="{997ABB38-CF14-1740-B16A-DA5EA17F6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 220">
                <a:extLst>
                  <a:ext uri="{FF2B5EF4-FFF2-40B4-BE49-F238E27FC236}">
                    <a16:creationId xmlns:a16="http://schemas.microsoft.com/office/drawing/2014/main" id="{5C5B98EB-860F-F74F-A275-56FB722B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00" y="5204922"/>
                <a:ext cx="75678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 221">
                <a:extLst>
                  <a:ext uri="{FF2B5EF4-FFF2-40B4-BE49-F238E27FC236}">
                    <a16:creationId xmlns:a16="http://schemas.microsoft.com/office/drawing/2014/main" id="{F0191C32-7F25-7540-B386-58D8712D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8992" y="5196203"/>
                <a:ext cx="82956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 222">
                <a:extLst>
                  <a:ext uri="{FF2B5EF4-FFF2-40B4-BE49-F238E27FC236}">
                    <a16:creationId xmlns:a16="http://schemas.microsoft.com/office/drawing/2014/main" id="{F7C0C0F7-FFD0-2A43-BB8B-84A762C4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537" y="5203468"/>
                <a:ext cx="7713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53" name="Freeform 223">
                <a:extLst>
                  <a:ext uri="{FF2B5EF4-FFF2-40B4-BE49-F238E27FC236}">
                    <a16:creationId xmlns:a16="http://schemas.microsoft.com/office/drawing/2014/main" id="{3F51108E-78A2-994B-B383-93665677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224">
                <a:extLst>
                  <a:ext uri="{FF2B5EF4-FFF2-40B4-BE49-F238E27FC236}">
                    <a16:creationId xmlns:a16="http://schemas.microsoft.com/office/drawing/2014/main" id="{74B2B07C-EDD5-C849-8E84-69B8F6E8B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1697" y="5193296"/>
                <a:ext cx="88776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55" name="Freeform 225">
                <a:extLst>
                  <a:ext uri="{FF2B5EF4-FFF2-40B4-BE49-F238E27FC236}">
                    <a16:creationId xmlns:a16="http://schemas.microsoft.com/office/drawing/2014/main" id="{EEB214D1-F0FD-2940-B2A1-17A89F107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 226">
                <a:extLst>
                  <a:ext uri="{FF2B5EF4-FFF2-40B4-BE49-F238E27FC236}">
                    <a16:creationId xmlns:a16="http://schemas.microsoft.com/office/drawing/2014/main" id="{46B3D5D0-4071-6043-A2D5-A26926E76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162" y="5204922"/>
                <a:ext cx="77133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227">
                <a:extLst>
                  <a:ext uri="{FF2B5EF4-FFF2-40B4-BE49-F238E27FC236}">
                    <a16:creationId xmlns:a16="http://schemas.microsoft.com/office/drawing/2014/main" id="{39F40354-1535-3146-823F-C3D280077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7509" y="5196203"/>
                <a:ext cx="81500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228">
                <a:extLst>
                  <a:ext uri="{FF2B5EF4-FFF2-40B4-BE49-F238E27FC236}">
                    <a16:creationId xmlns:a16="http://schemas.microsoft.com/office/drawing/2014/main" id="{7BE3DB27-B9E2-D24D-B08D-7467EE975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598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59" name="Freeform 229">
                <a:extLst>
                  <a:ext uri="{FF2B5EF4-FFF2-40B4-BE49-F238E27FC236}">
                    <a16:creationId xmlns:a16="http://schemas.microsoft.com/office/drawing/2014/main" id="{7F047E3E-AD50-AE4C-901C-3E127138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 230">
                <a:extLst>
                  <a:ext uri="{FF2B5EF4-FFF2-40B4-BE49-F238E27FC236}">
                    <a16:creationId xmlns:a16="http://schemas.microsoft.com/office/drawing/2014/main" id="{2C979763-F1C2-1645-9333-FCE2AC2F8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490" y="5196203"/>
                <a:ext cx="87321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61" name="Freeform 231">
                <a:extLst>
                  <a:ext uri="{FF2B5EF4-FFF2-40B4-BE49-F238E27FC236}">
                    <a16:creationId xmlns:a16="http://schemas.microsoft.com/office/drawing/2014/main" id="{C4AF0982-BA4B-8B42-A28A-9E1A67B41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 232">
                <a:extLst>
                  <a:ext uri="{FF2B5EF4-FFF2-40B4-BE49-F238E27FC236}">
                    <a16:creationId xmlns:a16="http://schemas.microsoft.com/office/drawing/2014/main" id="{0734277D-2514-1F4D-B029-9C7707E40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500" y="5204922"/>
                <a:ext cx="7713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 233">
                <a:extLst>
                  <a:ext uri="{FF2B5EF4-FFF2-40B4-BE49-F238E27FC236}">
                    <a16:creationId xmlns:a16="http://schemas.microsoft.com/office/drawing/2014/main" id="{BB9E1268-441A-8F45-B618-0AE2BB02F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392" y="5196203"/>
                <a:ext cx="82955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234">
                <a:extLst>
                  <a:ext uri="{FF2B5EF4-FFF2-40B4-BE49-F238E27FC236}">
                    <a16:creationId xmlns:a16="http://schemas.microsoft.com/office/drawing/2014/main" id="{FED97E5F-F4DF-6B4F-B988-87BE2DD0F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392" y="5204922"/>
                <a:ext cx="7713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65" name="Freeform 235">
                <a:extLst>
                  <a:ext uri="{FF2B5EF4-FFF2-40B4-BE49-F238E27FC236}">
                    <a16:creationId xmlns:a16="http://schemas.microsoft.com/office/drawing/2014/main" id="{6F7D38AF-4F38-6446-89DE-CFC33A020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 236">
                <a:extLst>
                  <a:ext uri="{FF2B5EF4-FFF2-40B4-BE49-F238E27FC236}">
                    <a16:creationId xmlns:a16="http://schemas.microsoft.com/office/drawing/2014/main" id="{3467DA1F-E35D-124B-9DFC-8F03B627C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552" y="5196203"/>
                <a:ext cx="88776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67" name="Freeform 237">
                <a:extLst>
                  <a:ext uri="{FF2B5EF4-FFF2-40B4-BE49-F238E27FC236}">
                    <a16:creationId xmlns:a16="http://schemas.microsoft.com/office/drawing/2014/main" id="{7E605B2C-11B0-8B4D-A0E0-E02BF92A7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238">
                <a:extLst>
                  <a:ext uri="{FF2B5EF4-FFF2-40B4-BE49-F238E27FC236}">
                    <a16:creationId xmlns:a16="http://schemas.microsoft.com/office/drawing/2014/main" id="{9B36B045-E294-7940-BF85-B10A33DCB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016" y="5207828"/>
                <a:ext cx="77133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 239">
                <a:extLst>
                  <a:ext uri="{FF2B5EF4-FFF2-40B4-BE49-F238E27FC236}">
                    <a16:creationId xmlns:a16="http://schemas.microsoft.com/office/drawing/2014/main" id="{048DEBD4-B268-8D49-99B3-762C27D0F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53" y="5196203"/>
                <a:ext cx="82956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 240">
                <a:extLst>
                  <a:ext uri="{FF2B5EF4-FFF2-40B4-BE49-F238E27FC236}">
                    <a16:creationId xmlns:a16="http://schemas.microsoft.com/office/drawing/2014/main" id="{2826381C-51E4-2A4E-916C-079E71266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53" y="5204922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19" name="Group 220">
              <a:extLst>
                <a:ext uri="{FF2B5EF4-FFF2-40B4-BE49-F238E27FC236}">
                  <a16:creationId xmlns:a16="http://schemas.microsoft.com/office/drawing/2014/main" id="{FD26DB99-651E-5B40-8948-7CBDF298606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-3118238" y="3383763"/>
              <a:ext cx="6504728" cy="115873"/>
              <a:chOff x="394384" y="4077072"/>
              <a:chExt cx="6506576" cy="115213"/>
            </a:xfrm>
          </p:grpSpPr>
          <p:sp>
            <p:nvSpPr>
              <p:cNvPr id="150" name="Freeform 170">
                <a:extLst>
                  <a:ext uri="{FF2B5EF4-FFF2-40B4-BE49-F238E27FC236}">
                    <a16:creationId xmlns:a16="http://schemas.microsoft.com/office/drawing/2014/main" id="{5CE57AB2-A99C-3B47-8C00-BC9315002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61" name="Freeform 171">
                <a:extLst>
                  <a:ext uri="{FF2B5EF4-FFF2-40B4-BE49-F238E27FC236}">
                    <a16:creationId xmlns:a16="http://schemas.microsoft.com/office/drawing/2014/main" id="{119FBFE7-A71B-364F-9EBE-CC8B00672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Freeform 173">
                <a:extLst>
                  <a:ext uri="{FF2B5EF4-FFF2-40B4-BE49-F238E27FC236}">
                    <a16:creationId xmlns:a16="http://schemas.microsoft.com/office/drawing/2014/main" id="{A463BB7E-3AEE-294D-B18F-E004F9E70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174">
                <a:extLst>
                  <a:ext uri="{FF2B5EF4-FFF2-40B4-BE49-F238E27FC236}">
                    <a16:creationId xmlns:a16="http://schemas.microsoft.com/office/drawing/2014/main" id="{C6A7D3B5-3936-B946-92FF-00920ACEE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64" name="Freeform 175">
                <a:extLst>
                  <a:ext uri="{FF2B5EF4-FFF2-40B4-BE49-F238E27FC236}">
                    <a16:creationId xmlns:a16="http://schemas.microsoft.com/office/drawing/2014/main" id="{03DCD919-B55A-8C43-A1B7-4637FA117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176">
                <a:extLst>
                  <a:ext uri="{FF2B5EF4-FFF2-40B4-BE49-F238E27FC236}">
                    <a16:creationId xmlns:a16="http://schemas.microsoft.com/office/drawing/2014/main" id="{FCD4FDE2-DF91-F443-965B-AABA7DE46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66" name="Freeform 177">
                <a:extLst>
                  <a:ext uri="{FF2B5EF4-FFF2-40B4-BE49-F238E27FC236}">
                    <a16:creationId xmlns:a16="http://schemas.microsoft.com/office/drawing/2014/main" id="{B230C865-7024-974B-A133-FD218DC40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Freeform 178">
                <a:extLst>
                  <a:ext uri="{FF2B5EF4-FFF2-40B4-BE49-F238E27FC236}">
                    <a16:creationId xmlns:a16="http://schemas.microsoft.com/office/drawing/2014/main" id="{32C2DCDE-1DA5-CE44-86DB-9FC710BCA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179">
                <a:extLst>
                  <a:ext uri="{FF2B5EF4-FFF2-40B4-BE49-F238E27FC236}">
                    <a16:creationId xmlns:a16="http://schemas.microsoft.com/office/drawing/2014/main" id="{418A3F38-FFBB-BC45-80C3-1250317B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180">
                <a:extLst>
                  <a:ext uri="{FF2B5EF4-FFF2-40B4-BE49-F238E27FC236}">
                    <a16:creationId xmlns:a16="http://schemas.microsoft.com/office/drawing/2014/main" id="{593B7CB4-3893-104C-93F0-0FFD31D5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70" name="Freeform 181">
                <a:extLst>
                  <a:ext uri="{FF2B5EF4-FFF2-40B4-BE49-F238E27FC236}">
                    <a16:creationId xmlns:a16="http://schemas.microsoft.com/office/drawing/2014/main" id="{CDB7364C-A121-494D-9910-308421F5A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182">
                <a:extLst>
                  <a:ext uri="{FF2B5EF4-FFF2-40B4-BE49-F238E27FC236}">
                    <a16:creationId xmlns:a16="http://schemas.microsoft.com/office/drawing/2014/main" id="{342910A3-2902-0247-BF48-381F5F7C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522" y="4081808"/>
                <a:ext cx="96853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72" name="Freeform 183">
                <a:extLst>
                  <a:ext uri="{FF2B5EF4-FFF2-40B4-BE49-F238E27FC236}">
                    <a16:creationId xmlns:a16="http://schemas.microsoft.com/office/drawing/2014/main" id="{F2F29E66-B5D1-ED46-BEB3-93C71D33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184">
                <a:extLst>
                  <a:ext uri="{FF2B5EF4-FFF2-40B4-BE49-F238E27FC236}">
                    <a16:creationId xmlns:a16="http://schemas.microsoft.com/office/drawing/2014/main" id="{22B95D30-515C-E649-9480-1A9AF9A8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185">
                <a:extLst>
                  <a:ext uri="{FF2B5EF4-FFF2-40B4-BE49-F238E27FC236}">
                    <a16:creationId xmlns:a16="http://schemas.microsoft.com/office/drawing/2014/main" id="{36B962AC-EE62-DC49-B741-B8CD4EF62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186">
                <a:extLst>
                  <a:ext uri="{FF2B5EF4-FFF2-40B4-BE49-F238E27FC236}">
                    <a16:creationId xmlns:a16="http://schemas.microsoft.com/office/drawing/2014/main" id="{4B5C4252-AA85-E94F-984E-1CE0B5940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76" name="Freeform 187">
                <a:extLst>
                  <a:ext uri="{FF2B5EF4-FFF2-40B4-BE49-F238E27FC236}">
                    <a16:creationId xmlns:a16="http://schemas.microsoft.com/office/drawing/2014/main" id="{9C0507AF-8D7D-114E-9C93-C434E3E9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188">
                <a:extLst>
                  <a:ext uri="{FF2B5EF4-FFF2-40B4-BE49-F238E27FC236}">
                    <a16:creationId xmlns:a16="http://schemas.microsoft.com/office/drawing/2014/main" id="{54217EB6-65E1-1D4D-9CF8-82D8117AC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78" name="Freeform 189">
                <a:extLst>
                  <a:ext uri="{FF2B5EF4-FFF2-40B4-BE49-F238E27FC236}">
                    <a16:creationId xmlns:a16="http://schemas.microsoft.com/office/drawing/2014/main" id="{FB5ADEA6-5C07-6641-9B3E-50C913B4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190">
                <a:extLst>
                  <a:ext uri="{FF2B5EF4-FFF2-40B4-BE49-F238E27FC236}">
                    <a16:creationId xmlns:a16="http://schemas.microsoft.com/office/drawing/2014/main" id="{83BA1C7F-9993-DF4C-9493-7BD885020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191">
                <a:extLst>
                  <a:ext uri="{FF2B5EF4-FFF2-40B4-BE49-F238E27FC236}">
                    <a16:creationId xmlns:a16="http://schemas.microsoft.com/office/drawing/2014/main" id="{8FB3D079-8D06-054D-834F-A2AE77E74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192">
                <a:extLst>
                  <a:ext uri="{FF2B5EF4-FFF2-40B4-BE49-F238E27FC236}">
                    <a16:creationId xmlns:a16="http://schemas.microsoft.com/office/drawing/2014/main" id="{495DEA2D-A20A-8944-9DB9-7BFED4BC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82" name="Freeform 193">
                <a:extLst>
                  <a:ext uri="{FF2B5EF4-FFF2-40B4-BE49-F238E27FC236}">
                    <a16:creationId xmlns:a16="http://schemas.microsoft.com/office/drawing/2014/main" id="{DF98DE9E-2E5E-0D44-8E48-FC605484A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194">
                <a:extLst>
                  <a:ext uri="{FF2B5EF4-FFF2-40B4-BE49-F238E27FC236}">
                    <a16:creationId xmlns:a16="http://schemas.microsoft.com/office/drawing/2014/main" id="{A5EA17B5-8AF4-AD4D-A047-BFE3B797B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84" name="Freeform 195">
                <a:extLst>
                  <a:ext uri="{FF2B5EF4-FFF2-40B4-BE49-F238E27FC236}">
                    <a16:creationId xmlns:a16="http://schemas.microsoft.com/office/drawing/2014/main" id="{605B2CCC-10C1-A34B-A215-3D272CBAA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196">
                <a:extLst>
                  <a:ext uri="{FF2B5EF4-FFF2-40B4-BE49-F238E27FC236}">
                    <a16:creationId xmlns:a16="http://schemas.microsoft.com/office/drawing/2014/main" id="{0570EC25-6980-644B-9616-DB40AF857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197">
                <a:extLst>
                  <a:ext uri="{FF2B5EF4-FFF2-40B4-BE49-F238E27FC236}">
                    <a16:creationId xmlns:a16="http://schemas.microsoft.com/office/drawing/2014/main" id="{482DB396-E613-D545-9556-A6F93D71A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198">
                <a:extLst>
                  <a:ext uri="{FF2B5EF4-FFF2-40B4-BE49-F238E27FC236}">
                    <a16:creationId xmlns:a16="http://schemas.microsoft.com/office/drawing/2014/main" id="{15C4D75D-F7C4-EE40-ABA2-18F6A3F38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88" name="Freeform 199">
                <a:extLst>
                  <a:ext uri="{FF2B5EF4-FFF2-40B4-BE49-F238E27FC236}">
                    <a16:creationId xmlns:a16="http://schemas.microsoft.com/office/drawing/2014/main" id="{4EAE0318-A2B5-BF4C-B2C9-085E1F632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200">
                <a:extLst>
                  <a:ext uri="{FF2B5EF4-FFF2-40B4-BE49-F238E27FC236}">
                    <a16:creationId xmlns:a16="http://schemas.microsoft.com/office/drawing/2014/main" id="{E48828F9-3AC0-0444-965C-C7EFF5D60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90" name="Freeform 201">
                <a:extLst>
                  <a:ext uri="{FF2B5EF4-FFF2-40B4-BE49-F238E27FC236}">
                    <a16:creationId xmlns:a16="http://schemas.microsoft.com/office/drawing/2014/main" id="{33EC7350-E7C1-6048-A39A-2AA1B462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202">
                <a:extLst>
                  <a:ext uri="{FF2B5EF4-FFF2-40B4-BE49-F238E27FC236}">
                    <a16:creationId xmlns:a16="http://schemas.microsoft.com/office/drawing/2014/main" id="{D3037AE8-35A3-5848-A430-298B73519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203">
                <a:extLst>
                  <a:ext uri="{FF2B5EF4-FFF2-40B4-BE49-F238E27FC236}">
                    <a16:creationId xmlns:a16="http://schemas.microsoft.com/office/drawing/2014/main" id="{9E3767F9-82E5-5843-B870-487A1A73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204">
                <a:extLst>
                  <a:ext uri="{FF2B5EF4-FFF2-40B4-BE49-F238E27FC236}">
                    <a16:creationId xmlns:a16="http://schemas.microsoft.com/office/drawing/2014/main" id="{13156356-C13B-CB4B-8B8A-79E849F6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94" name="Freeform 205">
                <a:extLst>
                  <a:ext uri="{FF2B5EF4-FFF2-40B4-BE49-F238E27FC236}">
                    <a16:creationId xmlns:a16="http://schemas.microsoft.com/office/drawing/2014/main" id="{A60629C0-C816-5945-BC55-3E3CC3EC2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Freeform 206">
                <a:extLst>
                  <a:ext uri="{FF2B5EF4-FFF2-40B4-BE49-F238E27FC236}">
                    <a16:creationId xmlns:a16="http://schemas.microsoft.com/office/drawing/2014/main" id="{67A30DAE-A78A-EF40-B8AB-31B67B2D3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96" name="Freeform 207">
                <a:extLst>
                  <a:ext uri="{FF2B5EF4-FFF2-40B4-BE49-F238E27FC236}">
                    <a16:creationId xmlns:a16="http://schemas.microsoft.com/office/drawing/2014/main" id="{5F211741-122D-AE44-829D-A0C8DCA0B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208">
                <a:extLst>
                  <a:ext uri="{FF2B5EF4-FFF2-40B4-BE49-F238E27FC236}">
                    <a16:creationId xmlns:a16="http://schemas.microsoft.com/office/drawing/2014/main" id="{2D234B63-0466-CA42-975F-E2E68B2B1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 209">
                <a:extLst>
                  <a:ext uri="{FF2B5EF4-FFF2-40B4-BE49-F238E27FC236}">
                    <a16:creationId xmlns:a16="http://schemas.microsoft.com/office/drawing/2014/main" id="{89984ADB-B766-E940-995B-DF653134F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20" name="Group 221">
              <a:extLst>
                <a:ext uri="{FF2B5EF4-FFF2-40B4-BE49-F238E27FC236}">
                  <a16:creationId xmlns:a16="http://schemas.microsoft.com/office/drawing/2014/main" id="{A301CF46-E081-674C-BDC5-6AC5C1DEEA4B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834081" y="3383763"/>
              <a:ext cx="6504728" cy="115873"/>
              <a:chOff x="394384" y="4077072"/>
              <a:chExt cx="6506576" cy="115213"/>
            </a:xfrm>
          </p:grpSpPr>
          <p:sp>
            <p:nvSpPr>
              <p:cNvPr id="223" name="Freeform 170">
                <a:extLst>
                  <a:ext uri="{FF2B5EF4-FFF2-40B4-BE49-F238E27FC236}">
                    <a16:creationId xmlns:a16="http://schemas.microsoft.com/office/drawing/2014/main" id="{05BC92CB-26B2-3243-A6F4-3969C18F4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22" name="Freeform 171">
                <a:extLst>
                  <a:ext uri="{FF2B5EF4-FFF2-40B4-BE49-F238E27FC236}">
                    <a16:creationId xmlns:a16="http://schemas.microsoft.com/office/drawing/2014/main" id="{1A81BD1F-6A49-724A-BC50-703138EE4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Freeform 173">
                <a:extLst>
                  <a:ext uri="{FF2B5EF4-FFF2-40B4-BE49-F238E27FC236}">
                    <a16:creationId xmlns:a16="http://schemas.microsoft.com/office/drawing/2014/main" id="{E44ADAF9-96C8-F241-809F-41A41C1B7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Freeform 174">
                <a:extLst>
                  <a:ext uri="{FF2B5EF4-FFF2-40B4-BE49-F238E27FC236}">
                    <a16:creationId xmlns:a16="http://schemas.microsoft.com/office/drawing/2014/main" id="{DDF27A3E-96CE-324D-926B-C22347C91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25" name="Freeform 175">
                <a:extLst>
                  <a:ext uri="{FF2B5EF4-FFF2-40B4-BE49-F238E27FC236}">
                    <a16:creationId xmlns:a16="http://schemas.microsoft.com/office/drawing/2014/main" id="{09E4C34F-BC0F-F443-9A43-C65130442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Freeform 176">
                <a:extLst>
                  <a:ext uri="{FF2B5EF4-FFF2-40B4-BE49-F238E27FC236}">
                    <a16:creationId xmlns:a16="http://schemas.microsoft.com/office/drawing/2014/main" id="{FF6DE204-27FB-5846-9906-F4665F674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27" name="Freeform 177">
                <a:extLst>
                  <a:ext uri="{FF2B5EF4-FFF2-40B4-BE49-F238E27FC236}">
                    <a16:creationId xmlns:a16="http://schemas.microsoft.com/office/drawing/2014/main" id="{33692B18-68F7-074C-A397-9EE77F28A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0" name="Freeform 178">
                <a:extLst>
                  <a:ext uri="{FF2B5EF4-FFF2-40B4-BE49-F238E27FC236}">
                    <a16:creationId xmlns:a16="http://schemas.microsoft.com/office/drawing/2014/main" id="{D71472CD-7E3D-B14B-B5A6-DC0CE7069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1" name="Freeform 179">
                <a:extLst>
                  <a:ext uri="{FF2B5EF4-FFF2-40B4-BE49-F238E27FC236}">
                    <a16:creationId xmlns:a16="http://schemas.microsoft.com/office/drawing/2014/main" id="{E2E6449F-6300-444B-9204-D5E6C32BB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2" name="Freeform 180">
                <a:extLst>
                  <a:ext uri="{FF2B5EF4-FFF2-40B4-BE49-F238E27FC236}">
                    <a16:creationId xmlns:a16="http://schemas.microsoft.com/office/drawing/2014/main" id="{798C6C50-21C4-A94D-B510-B6C0CBA1E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1" name="Freeform 181">
                <a:extLst>
                  <a:ext uri="{FF2B5EF4-FFF2-40B4-BE49-F238E27FC236}">
                    <a16:creationId xmlns:a16="http://schemas.microsoft.com/office/drawing/2014/main" id="{6CC1900D-C0D5-C640-AB21-6AC45726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4" name="Freeform 182">
                <a:extLst>
                  <a:ext uri="{FF2B5EF4-FFF2-40B4-BE49-F238E27FC236}">
                    <a16:creationId xmlns:a16="http://schemas.microsoft.com/office/drawing/2014/main" id="{ACB8E65C-B5B6-4946-B25F-D13153EF4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934" y="4083385"/>
                <a:ext cx="96852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3" name="Freeform 183">
                <a:extLst>
                  <a:ext uri="{FF2B5EF4-FFF2-40B4-BE49-F238E27FC236}">
                    <a16:creationId xmlns:a16="http://schemas.microsoft.com/office/drawing/2014/main" id="{8710F152-6647-334F-B720-891EE0032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6" name="Freeform 184">
                <a:extLst>
                  <a:ext uri="{FF2B5EF4-FFF2-40B4-BE49-F238E27FC236}">
                    <a16:creationId xmlns:a16="http://schemas.microsoft.com/office/drawing/2014/main" id="{CB963CB6-F14B-7D4E-BE49-3EFA5766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7" name="Freeform 185">
                <a:extLst>
                  <a:ext uri="{FF2B5EF4-FFF2-40B4-BE49-F238E27FC236}">
                    <a16:creationId xmlns:a16="http://schemas.microsoft.com/office/drawing/2014/main" id="{C4BDD487-B3C6-8F42-9F66-E3F620A6D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8" name="Freeform 186">
                <a:extLst>
                  <a:ext uri="{FF2B5EF4-FFF2-40B4-BE49-F238E27FC236}">
                    <a16:creationId xmlns:a16="http://schemas.microsoft.com/office/drawing/2014/main" id="{847AF68F-B615-D443-B7D2-AB0FBDF36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7" name="Freeform 187">
                <a:extLst>
                  <a:ext uri="{FF2B5EF4-FFF2-40B4-BE49-F238E27FC236}">
                    <a16:creationId xmlns:a16="http://schemas.microsoft.com/office/drawing/2014/main" id="{5C662E29-53A8-EC44-BAB3-E0D474774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0" name="Freeform 188">
                <a:extLst>
                  <a:ext uri="{FF2B5EF4-FFF2-40B4-BE49-F238E27FC236}">
                    <a16:creationId xmlns:a16="http://schemas.microsoft.com/office/drawing/2014/main" id="{4C407B7E-1755-AF47-B9D2-602325278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9" name="Freeform 189">
                <a:extLst>
                  <a:ext uri="{FF2B5EF4-FFF2-40B4-BE49-F238E27FC236}">
                    <a16:creationId xmlns:a16="http://schemas.microsoft.com/office/drawing/2014/main" id="{9750629F-BCCC-494C-ADD4-E2354A665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2" name="Freeform 190">
                <a:extLst>
                  <a:ext uri="{FF2B5EF4-FFF2-40B4-BE49-F238E27FC236}">
                    <a16:creationId xmlns:a16="http://schemas.microsoft.com/office/drawing/2014/main" id="{105CDA22-D746-F84F-8951-6EBB0A566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Freeform 191">
                <a:extLst>
                  <a:ext uri="{FF2B5EF4-FFF2-40B4-BE49-F238E27FC236}">
                    <a16:creationId xmlns:a16="http://schemas.microsoft.com/office/drawing/2014/main" id="{0CF3211A-D579-7D42-8C64-EB0C34AAE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4" name="Freeform 192">
                <a:extLst>
                  <a:ext uri="{FF2B5EF4-FFF2-40B4-BE49-F238E27FC236}">
                    <a16:creationId xmlns:a16="http://schemas.microsoft.com/office/drawing/2014/main" id="{33648D50-47DD-F74A-902A-1026225FD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3" name="Freeform 193">
                <a:extLst>
                  <a:ext uri="{FF2B5EF4-FFF2-40B4-BE49-F238E27FC236}">
                    <a16:creationId xmlns:a16="http://schemas.microsoft.com/office/drawing/2014/main" id="{411F57BF-BAE5-954E-B10E-68FF74426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" name="Freeform 194">
                <a:extLst>
                  <a:ext uri="{FF2B5EF4-FFF2-40B4-BE49-F238E27FC236}">
                    <a16:creationId xmlns:a16="http://schemas.microsoft.com/office/drawing/2014/main" id="{7B53F18D-8CD1-2543-90A5-EFB74A358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5" name="Freeform 195">
                <a:extLst>
                  <a:ext uri="{FF2B5EF4-FFF2-40B4-BE49-F238E27FC236}">
                    <a16:creationId xmlns:a16="http://schemas.microsoft.com/office/drawing/2014/main" id="{00FBB2F5-601A-F046-84C6-E8AE2CD0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Freeform 196">
                <a:extLst>
                  <a:ext uri="{FF2B5EF4-FFF2-40B4-BE49-F238E27FC236}">
                    <a16:creationId xmlns:a16="http://schemas.microsoft.com/office/drawing/2014/main" id="{D0F82416-3B31-B842-BD3A-2DA104499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Freeform 197">
                <a:extLst>
                  <a:ext uri="{FF2B5EF4-FFF2-40B4-BE49-F238E27FC236}">
                    <a16:creationId xmlns:a16="http://schemas.microsoft.com/office/drawing/2014/main" id="{60584660-271C-EE49-B3B1-C2397251C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Freeform 198">
                <a:extLst>
                  <a:ext uri="{FF2B5EF4-FFF2-40B4-BE49-F238E27FC236}">
                    <a16:creationId xmlns:a16="http://schemas.microsoft.com/office/drawing/2014/main" id="{C2AE76A8-AC65-2847-9133-3F31DB160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9" name="Freeform 199">
                <a:extLst>
                  <a:ext uri="{FF2B5EF4-FFF2-40B4-BE49-F238E27FC236}">
                    <a16:creationId xmlns:a16="http://schemas.microsoft.com/office/drawing/2014/main" id="{993D54EE-49F8-1F4F-985E-DE96455B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2" name="Freeform 200">
                <a:extLst>
                  <a:ext uri="{FF2B5EF4-FFF2-40B4-BE49-F238E27FC236}">
                    <a16:creationId xmlns:a16="http://schemas.microsoft.com/office/drawing/2014/main" id="{14C8A654-4E2F-FC4C-8BF5-C67ED6E95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51" name="Freeform 201">
                <a:extLst>
                  <a:ext uri="{FF2B5EF4-FFF2-40B4-BE49-F238E27FC236}">
                    <a16:creationId xmlns:a16="http://schemas.microsoft.com/office/drawing/2014/main" id="{E6575B7D-8C0C-FA4B-B155-9468B14E8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4" name="Freeform 202">
                <a:extLst>
                  <a:ext uri="{FF2B5EF4-FFF2-40B4-BE49-F238E27FC236}">
                    <a16:creationId xmlns:a16="http://schemas.microsoft.com/office/drawing/2014/main" id="{120964BB-5E0F-A343-8553-3F42D2A9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5" name="Freeform 203">
                <a:extLst>
                  <a:ext uri="{FF2B5EF4-FFF2-40B4-BE49-F238E27FC236}">
                    <a16:creationId xmlns:a16="http://schemas.microsoft.com/office/drawing/2014/main" id="{85F3E89B-56D4-4B45-AFE5-EF474E6D9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Freeform 204">
                <a:extLst>
                  <a:ext uri="{FF2B5EF4-FFF2-40B4-BE49-F238E27FC236}">
                    <a16:creationId xmlns:a16="http://schemas.microsoft.com/office/drawing/2014/main" id="{64BA0C58-4327-084E-8156-035A0A02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55" name="Freeform 205">
                <a:extLst>
                  <a:ext uri="{FF2B5EF4-FFF2-40B4-BE49-F238E27FC236}">
                    <a16:creationId xmlns:a16="http://schemas.microsoft.com/office/drawing/2014/main" id="{244FFB42-9D21-DB4C-94E6-4E894A6A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Freeform 206">
                <a:extLst>
                  <a:ext uri="{FF2B5EF4-FFF2-40B4-BE49-F238E27FC236}">
                    <a16:creationId xmlns:a16="http://schemas.microsoft.com/office/drawing/2014/main" id="{08072308-FB29-CF45-A547-ACB4E145B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57" name="Freeform 207">
                <a:extLst>
                  <a:ext uri="{FF2B5EF4-FFF2-40B4-BE49-F238E27FC236}">
                    <a16:creationId xmlns:a16="http://schemas.microsoft.com/office/drawing/2014/main" id="{AF84B21E-AC05-C14C-9D98-6932EB920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0" name="Freeform 208">
                <a:extLst>
                  <a:ext uri="{FF2B5EF4-FFF2-40B4-BE49-F238E27FC236}">
                    <a16:creationId xmlns:a16="http://schemas.microsoft.com/office/drawing/2014/main" id="{5E79672F-DC29-1B4D-A83D-17E883A2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Freeform 209">
                <a:extLst>
                  <a:ext uri="{FF2B5EF4-FFF2-40B4-BE49-F238E27FC236}">
                    <a16:creationId xmlns:a16="http://schemas.microsoft.com/office/drawing/2014/main" id="{ADB9BA83-45D0-8943-8E99-7B694914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57046E1C-DDBA-4695-AA69-2C4D5B9360AE}"/>
              </a:ext>
            </a:extLst>
          </p:cNvPr>
          <p:cNvSpPr txBox="1"/>
          <p:nvPr/>
        </p:nvSpPr>
        <p:spPr>
          <a:xfrm>
            <a:off x="2065383" y="1961068"/>
            <a:ext cx="9553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up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zalo của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EC058E45-AF30-4DA3-91A5-E0BE99F6D8F3}"/>
              </a:ext>
            </a:extLst>
          </p:cNvPr>
          <p:cNvSpPr txBox="1"/>
          <p:nvPr/>
        </p:nvSpPr>
        <p:spPr>
          <a:xfrm>
            <a:off x="2074332" y="3356305"/>
            <a:ext cx="9750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C911A40-A804-4756-86C0-C1FF99361339}"/>
              </a:ext>
            </a:extLst>
          </p:cNvPr>
          <p:cNvSpPr txBox="1"/>
          <p:nvPr/>
        </p:nvSpPr>
        <p:spPr>
          <a:xfrm>
            <a:off x="2872892" y="693565"/>
            <a:ext cx="691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257" name="Freeform 313">
            <a:extLst>
              <a:ext uri="{FF2B5EF4-FFF2-40B4-BE49-F238E27FC236}">
                <a16:creationId xmlns:a16="http://schemas.microsoft.com/office/drawing/2014/main" id="{CF942A3A-B8D2-46EB-9063-3933F3D063B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2001" y="2118138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Freeform 313">
            <a:extLst>
              <a:ext uri="{FF2B5EF4-FFF2-40B4-BE49-F238E27FC236}">
                <a16:creationId xmlns:a16="http://schemas.microsoft.com/office/drawing/2014/main" id="{967CABB5-1155-49CA-9434-B4EB80AF146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2001" y="3271329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Freeform 313">
            <a:extLst>
              <a:ext uri="{FF2B5EF4-FFF2-40B4-BE49-F238E27FC236}">
                <a16:creationId xmlns:a16="http://schemas.microsoft.com/office/drawing/2014/main" id="{8CF111C5-3210-4A00-B9AC-90824ABC75AE}"/>
              </a:ext>
            </a:extLst>
          </p:cNvPr>
          <p:cNvSpPr>
            <a:spLocks noChangeArrowheads="1"/>
          </p:cNvSpPr>
          <p:nvPr/>
        </p:nvSpPr>
        <p:spPr bwMode="auto">
          <a:xfrm rot="16404019">
            <a:off x="849663" y="4241130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354D511-7465-4294-A974-D93E9B7E58F2}"/>
              </a:ext>
            </a:extLst>
          </p:cNvPr>
          <p:cNvSpPr txBox="1"/>
          <p:nvPr/>
        </p:nvSpPr>
        <p:spPr>
          <a:xfrm>
            <a:off x="2011101" y="4319640"/>
            <a:ext cx="955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chủ điểm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â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u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7" grpId="0"/>
      <p:bldP spid="257" grpId="0" animBg="1"/>
      <p:bldP spid="259" grpId="0" animBg="1"/>
      <p:bldP spid="264" grpId="0" animBg="1"/>
      <p:bldP spid="2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a KWL grid? - Answered - Twinkl teaching Wiki">
            <a:extLst>
              <a:ext uri="{FF2B5EF4-FFF2-40B4-BE49-F238E27FC236}">
                <a16:creationId xmlns:a16="http://schemas.microsoft.com/office/drawing/2014/main" id="{8F880B81-6C88-4647-8E1B-32A31E6FD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8686" r="3494" b="367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3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B4903A6-0751-4B66-BA28-E211DAF19AA9}"/>
              </a:ext>
            </a:extLst>
          </p:cNvPr>
          <p:cNvGrpSpPr/>
          <p:nvPr/>
        </p:nvGrpSpPr>
        <p:grpSpPr>
          <a:xfrm>
            <a:off x="81843" y="1159234"/>
            <a:ext cx="3285601" cy="3535548"/>
            <a:chOff x="4606504" y="2859409"/>
            <a:chExt cx="2876042" cy="2844479"/>
          </a:xfrm>
        </p:grpSpPr>
        <p:sp>
          <p:nvSpPr>
            <p:cNvPr id="184" name="Rounded Rectangle 121">
              <a:extLst>
                <a:ext uri="{FF2B5EF4-FFF2-40B4-BE49-F238E27FC236}">
                  <a16:creationId xmlns:a16="http://schemas.microsoft.com/office/drawing/2014/main" id="{B0DFC36C-5262-4567-8F51-0FA4669AE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6659" y="2859409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585574A-4585-4D01-BF9F-B2A2CFEA798F}"/>
                </a:ext>
              </a:extLst>
            </p:cNvPr>
            <p:cNvSpPr txBox="1"/>
            <p:nvPr/>
          </p:nvSpPr>
          <p:spPr>
            <a:xfrm>
              <a:off x="4606504" y="4688656"/>
              <a:ext cx="2876042" cy="1015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Trình</a:t>
              </a:r>
              <a:r>
                <a:rPr lang="en-US" sz="3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bày</a:t>
              </a:r>
              <a:r>
                <a:rPr lang="en-US" sz="3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endParaRPr lang="vi-VN" sz="3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bài</a:t>
              </a:r>
              <a:r>
                <a:rPr lang="en-US" sz="3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B942E05F-3415-47E4-9E3D-2F37E74B3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03" r="42023" b="38664"/>
            <a:stretch/>
          </p:blipFill>
          <p:spPr>
            <a:xfrm>
              <a:off x="5515817" y="3035299"/>
              <a:ext cx="1196328" cy="1096373"/>
            </a:xfrm>
            <a:prstGeom prst="rect">
              <a:avLst/>
            </a:prstGeom>
          </p:spPr>
        </p:pic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76940D2-B328-42E5-8E93-CD08F87CB55E}"/>
              </a:ext>
            </a:extLst>
          </p:cNvPr>
          <p:cNvSpPr>
            <a:spLocks/>
          </p:cNvSpPr>
          <p:nvPr/>
        </p:nvSpPr>
        <p:spPr bwMode="auto">
          <a:xfrm>
            <a:off x="6345429" y="423619"/>
            <a:ext cx="2014975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vi-VN" sz="4300" b="1" dirty="0">
                <a:solidFill>
                  <a:srgbClr val="FF00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Bebas Neue" charset="0"/>
              </a:rPr>
              <a:t>*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Bebas Neue" charset="0"/>
              </a:rPr>
              <a:t>LƯU Ý</a:t>
            </a:r>
          </a:p>
        </p:txBody>
      </p:sp>
      <p:sp>
        <p:nvSpPr>
          <p:cNvPr id="189" name="Freeform: Shape 7696">
            <a:extLst>
              <a:ext uri="{FF2B5EF4-FFF2-40B4-BE49-F238E27FC236}">
                <a16:creationId xmlns:a16="http://schemas.microsoft.com/office/drawing/2014/main" id="{E0F733BC-1C9D-4499-B732-7AE018743A8B}"/>
              </a:ext>
            </a:extLst>
          </p:cNvPr>
          <p:cNvSpPr/>
          <p:nvPr/>
        </p:nvSpPr>
        <p:spPr>
          <a:xfrm rot="4800">
            <a:off x="3545325" y="1552877"/>
            <a:ext cx="2547056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noFill/>
          <a:ln w="57150" cap="flat">
            <a:solidFill>
              <a:schemeClr val="accent1"/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solidFill>
                <a:srgbClr val="0070C0"/>
              </a:solidFill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0B7389A-04D2-4758-B489-0BA8A2A60B67}"/>
              </a:ext>
            </a:extLst>
          </p:cNvPr>
          <p:cNvSpPr txBox="1"/>
          <p:nvPr/>
        </p:nvSpPr>
        <p:spPr>
          <a:xfrm>
            <a:off x="3902974" y="2128133"/>
            <a:ext cx="17768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thoải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mái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1" name="Freeform: Shape 7697">
            <a:extLst>
              <a:ext uri="{FF2B5EF4-FFF2-40B4-BE49-F238E27FC236}">
                <a16:creationId xmlns:a16="http://schemas.microsoft.com/office/drawing/2014/main" id="{36DC8918-E290-477C-9109-89DD1084A700}"/>
              </a:ext>
            </a:extLst>
          </p:cNvPr>
          <p:cNvSpPr/>
          <p:nvPr/>
        </p:nvSpPr>
        <p:spPr>
          <a:xfrm rot="4800">
            <a:off x="4876867" y="3911554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noFill/>
          <a:ln w="57150" cap="flat">
            <a:solidFill>
              <a:schemeClr val="accent2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2B680E2-93A3-47C1-A6BE-C9B0BC9612AE}"/>
              </a:ext>
            </a:extLst>
          </p:cNvPr>
          <p:cNvSpPr txBox="1"/>
          <p:nvPr/>
        </p:nvSpPr>
        <p:spPr>
          <a:xfrm>
            <a:off x="4971986" y="4334728"/>
            <a:ext cx="23809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Chào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bắt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+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kết</a:t>
            </a:r>
            <a:r>
              <a:rPr lang="vi-VN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thúc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3" name="Freeform: Shape 7698">
            <a:extLst>
              <a:ext uri="{FF2B5EF4-FFF2-40B4-BE49-F238E27FC236}">
                <a16:creationId xmlns:a16="http://schemas.microsoft.com/office/drawing/2014/main" id="{EC984733-A39E-468A-8037-3D752A1262F3}"/>
              </a:ext>
            </a:extLst>
          </p:cNvPr>
          <p:cNvSpPr/>
          <p:nvPr/>
        </p:nvSpPr>
        <p:spPr>
          <a:xfrm rot="4800">
            <a:off x="6381310" y="1548679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3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EA6A3E0-6D00-4743-82A6-5C2A4AE859B0}"/>
              </a:ext>
            </a:extLst>
          </p:cNvPr>
          <p:cNvSpPr txBox="1"/>
          <p:nvPr/>
        </p:nvSpPr>
        <p:spPr>
          <a:xfrm>
            <a:off x="6561281" y="1992917"/>
            <a:ext cx="2266641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5" name="Freeform: Shape 7699">
            <a:extLst>
              <a:ext uri="{FF2B5EF4-FFF2-40B4-BE49-F238E27FC236}">
                <a16:creationId xmlns:a16="http://schemas.microsoft.com/office/drawing/2014/main" id="{9F407B89-F680-43EB-AB3E-678F228E9C97}"/>
              </a:ext>
            </a:extLst>
          </p:cNvPr>
          <p:cNvSpPr/>
          <p:nvPr/>
        </p:nvSpPr>
        <p:spPr>
          <a:xfrm rot="4800">
            <a:off x="7929668" y="3933208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4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068DF91-09C1-4B7F-8EC1-A0654A5923D1}"/>
              </a:ext>
            </a:extLst>
          </p:cNvPr>
          <p:cNvSpPr txBox="1"/>
          <p:nvPr/>
        </p:nvSpPr>
        <p:spPr>
          <a:xfrm>
            <a:off x="8144688" y="4515950"/>
            <a:ext cx="21093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chỉnh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giọng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tốc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nói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7" name="Freeform: Shape 7700">
            <a:extLst>
              <a:ext uri="{FF2B5EF4-FFF2-40B4-BE49-F238E27FC236}">
                <a16:creationId xmlns:a16="http://schemas.microsoft.com/office/drawing/2014/main" id="{294F86EB-57BE-480B-90BC-B783FA3704DF}"/>
              </a:ext>
            </a:extLst>
          </p:cNvPr>
          <p:cNvSpPr/>
          <p:nvPr/>
        </p:nvSpPr>
        <p:spPr>
          <a:xfrm rot="4800">
            <a:off x="9201127" y="1456331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5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6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F5958D0-C349-422A-B0F9-A8EB67E51F99}"/>
              </a:ext>
            </a:extLst>
          </p:cNvPr>
          <p:cNvSpPr txBox="1"/>
          <p:nvPr/>
        </p:nvSpPr>
        <p:spPr>
          <a:xfrm>
            <a:off x="9384130" y="2013203"/>
            <a:ext cx="22191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Sử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cử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điệu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bộ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phù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hợp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70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197" grpId="0" animBg="1"/>
      <p:bldP spid="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34A613-C858-44DA-B064-A2A02695B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463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533">
                  <a:extLst>
                    <a:ext uri="{9D8B030D-6E8A-4147-A177-3AD203B41FA5}">
                      <a16:colId xmlns:a16="http://schemas.microsoft.com/office/drawing/2014/main" val="3335989646"/>
                    </a:ext>
                  </a:extLst>
                </a:gridCol>
                <a:gridCol w="8358467">
                  <a:extLst>
                    <a:ext uri="{9D8B030D-6E8A-4147-A177-3AD203B41FA5}">
                      <a16:colId xmlns:a16="http://schemas.microsoft.com/office/drawing/2014/main" val="2283099876"/>
                    </a:ext>
                  </a:extLst>
                </a:gridCol>
              </a:tblGrid>
              <a:tr h="1274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42999"/>
                  </a:ext>
                </a:extLst>
              </a:tr>
              <a:tr h="942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hay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50396"/>
                  </a:ext>
                </a:extLst>
              </a:tr>
              <a:tr h="16284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19962"/>
                  </a:ext>
                </a:extLst>
              </a:tr>
              <a:tr h="16642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i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900" b="1" i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i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900" b="1" i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ngực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093678"/>
                  </a:ext>
                </a:extLst>
              </a:tr>
              <a:tr h="13481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nghiêng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lom</a:t>
                      </a:r>
                      <a:r>
                        <a:rPr lang="en-US" sz="2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khom</a:t>
                      </a:r>
                      <a:endParaRPr lang="en-US" sz="29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78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8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DE0FFE3-F236-4D18-A0A8-86285FFBB14E}"/>
              </a:ext>
            </a:extLst>
          </p:cNvPr>
          <p:cNvGrpSpPr/>
          <p:nvPr/>
        </p:nvGrpSpPr>
        <p:grpSpPr>
          <a:xfrm>
            <a:off x="367769" y="1896533"/>
            <a:ext cx="2595563" cy="3255268"/>
            <a:chOff x="7688997" y="2850434"/>
            <a:chExt cx="2362160" cy="2939803"/>
          </a:xfrm>
        </p:grpSpPr>
        <p:sp>
          <p:nvSpPr>
            <p:cNvPr id="179" name="Rounded Rectangle 122">
              <a:extLst>
                <a:ext uri="{FF2B5EF4-FFF2-40B4-BE49-F238E27FC236}">
                  <a16:creationId xmlns:a16="http://schemas.microsoft.com/office/drawing/2014/main" id="{CE51BD8E-B759-4D79-A12B-2524ED60B1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0737" y="2850434"/>
              <a:ext cx="1478681" cy="148153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F763083-F556-4A66-A7C6-94DDD569243C}"/>
                </a:ext>
              </a:extLst>
            </p:cNvPr>
            <p:cNvSpPr txBox="1"/>
            <p:nvPr/>
          </p:nvSpPr>
          <p:spPr>
            <a:xfrm>
              <a:off x="7688997" y="4372691"/>
              <a:ext cx="2362160" cy="141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Sau</a:t>
              </a:r>
            </a:p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nói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536BFC80-72FA-4BCA-9749-0875C642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984" t="7824"/>
            <a:stretch/>
          </p:blipFill>
          <p:spPr>
            <a:xfrm>
              <a:off x="8292701" y="2947604"/>
              <a:ext cx="1224759" cy="1327917"/>
            </a:xfrm>
            <a:prstGeom prst="rect">
              <a:avLst/>
            </a:prstGeom>
          </p:spPr>
        </p:pic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DF069456-571E-4C33-8C60-7A583FE0C4E9}"/>
              </a:ext>
            </a:extLst>
          </p:cNvPr>
          <p:cNvSpPr txBox="1"/>
          <p:nvPr/>
        </p:nvSpPr>
        <p:spPr>
          <a:xfrm>
            <a:off x="3505200" y="156891"/>
            <a:ext cx="8270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3-2-1)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8AB4C6A3-F53D-4ED6-A927-D38772F68847}"/>
              </a:ext>
            </a:extLst>
          </p:cNvPr>
          <p:cNvSpPr txBox="1"/>
          <p:nvPr/>
        </p:nvSpPr>
        <p:spPr>
          <a:xfrm>
            <a:off x="3505200" y="4421165"/>
            <a:ext cx="868679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FAB5FBA-31F3-4E42-A49A-AA6D5546171E}"/>
              </a:ext>
            </a:extLst>
          </p:cNvPr>
          <p:cNvSpPr txBox="1"/>
          <p:nvPr/>
        </p:nvSpPr>
        <p:spPr>
          <a:xfrm>
            <a:off x="3505200" y="1628906"/>
            <a:ext cx="86867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</a:p>
          <a:p>
            <a:pPr algn="just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/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588D7EB-067D-4EA2-A8CB-DC0BB5D93899}"/>
              </a:ext>
            </a:extLst>
          </p:cNvPr>
          <p:cNvSpPr txBox="1"/>
          <p:nvPr/>
        </p:nvSpPr>
        <p:spPr>
          <a:xfrm>
            <a:off x="3505201" y="5501368"/>
            <a:ext cx="7111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2800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rgbClr val="0606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01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3" grpId="0"/>
      <p:bldP spid="194" grpId="0"/>
      <p:bldP spid="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1109985" y="2382561"/>
            <a:ext cx="1079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</a:t>
            </a:r>
            <a:endParaRPr lang="en-SG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8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993332" y="2124747"/>
            <a:ext cx="5332962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dấu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ngữ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(5’)</a:t>
            </a:r>
          </a:p>
        </p:txBody>
      </p:sp>
      <p:grpSp>
        <p:nvGrpSpPr>
          <p:cNvPr id="4" name="Group 119">
            <a:extLst>
              <a:ext uri="{FF2B5EF4-FFF2-40B4-BE49-F238E27FC236}">
                <a16:creationId xmlns:a16="http://schemas.microsoft.com/office/drawing/2014/main" id="{F7B8679B-D1FD-D543-B574-49E763ED95D6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FBE6E52F-6827-3441-BE8A-3CF63A4ACDB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76" name="Freeform 1">
                <a:extLst>
                  <a:ext uri="{FF2B5EF4-FFF2-40B4-BE49-F238E27FC236}">
                    <a16:creationId xmlns:a16="http://schemas.microsoft.com/office/drawing/2014/main" id="{3FD5707F-6DD8-9D46-83E7-EA8D38D20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2">
                <a:extLst>
                  <a:ext uri="{FF2B5EF4-FFF2-40B4-BE49-F238E27FC236}">
                    <a16:creationId xmlns:a16="http://schemas.microsoft.com/office/drawing/2014/main" id="{77A9296B-10E4-174E-8526-8C40F111A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3">
                <a:extLst>
                  <a:ext uri="{FF2B5EF4-FFF2-40B4-BE49-F238E27FC236}">
                    <a16:creationId xmlns:a16="http://schemas.microsoft.com/office/drawing/2014/main" id="{A282B15E-9229-F748-A590-01762920F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4">
                <a:extLst>
                  <a:ext uri="{FF2B5EF4-FFF2-40B4-BE49-F238E27FC236}">
                    <a16:creationId xmlns:a16="http://schemas.microsoft.com/office/drawing/2014/main" id="{1BE442EE-A6C2-9E41-995A-3C9171AFC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5">
                <a:extLst>
                  <a:ext uri="{FF2B5EF4-FFF2-40B4-BE49-F238E27FC236}">
                    <a16:creationId xmlns:a16="http://schemas.microsoft.com/office/drawing/2014/main" id="{63FFC0E7-0D0A-B645-95B9-5568378B1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6">
                <a:extLst>
                  <a:ext uri="{FF2B5EF4-FFF2-40B4-BE49-F238E27FC236}">
                    <a16:creationId xmlns:a16="http://schemas.microsoft.com/office/drawing/2014/main" id="{71606D30-B6F2-8F42-9C49-210B12B36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7">
                <a:extLst>
                  <a:ext uri="{FF2B5EF4-FFF2-40B4-BE49-F238E27FC236}">
                    <a16:creationId xmlns:a16="http://schemas.microsoft.com/office/drawing/2014/main" id="{2A39616A-E61B-5148-B8CA-AB6B2D66A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8">
                <a:extLst>
                  <a:ext uri="{FF2B5EF4-FFF2-40B4-BE49-F238E27FC236}">
                    <a16:creationId xmlns:a16="http://schemas.microsoft.com/office/drawing/2014/main" id="{F36D26E7-6A2C-5241-8401-4AE4F6B26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Freeform 9">
                <a:extLst>
                  <a:ext uri="{FF2B5EF4-FFF2-40B4-BE49-F238E27FC236}">
                    <a16:creationId xmlns:a16="http://schemas.microsoft.com/office/drawing/2014/main" id="{2E8D26CE-39FF-694B-A9BA-F827D10C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10">
                <a:extLst>
                  <a:ext uri="{FF2B5EF4-FFF2-40B4-BE49-F238E27FC236}">
                    <a16:creationId xmlns:a16="http://schemas.microsoft.com/office/drawing/2014/main" id="{CF61DBE6-ECBB-4944-BA6B-3568FA79A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11">
                <a:extLst>
                  <a:ext uri="{FF2B5EF4-FFF2-40B4-BE49-F238E27FC236}">
                    <a16:creationId xmlns:a16="http://schemas.microsoft.com/office/drawing/2014/main" id="{6610C61D-2EF8-F746-B858-4812ABB96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12">
                <a:extLst>
                  <a:ext uri="{FF2B5EF4-FFF2-40B4-BE49-F238E27FC236}">
                    <a16:creationId xmlns:a16="http://schemas.microsoft.com/office/drawing/2014/main" id="{C95DF6F6-7067-3943-9D7D-2234C56A5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13">
                <a:extLst>
                  <a:ext uri="{FF2B5EF4-FFF2-40B4-BE49-F238E27FC236}">
                    <a16:creationId xmlns:a16="http://schemas.microsoft.com/office/drawing/2014/main" id="{CFD54D8B-F16D-2C41-9FE4-79CE11711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14">
                <a:extLst>
                  <a:ext uri="{FF2B5EF4-FFF2-40B4-BE49-F238E27FC236}">
                    <a16:creationId xmlns:a16="http://schemas.microsoft.com/office/drawing/2014/main" id="{EBC4DC92-B073-C54E-B741-0386815CB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15">
                <a:extLst>
                  <a:ext uri="{FF2B5EF4-FFF2-40B4-BE49-F238E27FC236}">
                    <a16:creationId xmlns:a16="http://schemas.microsoft.com/office/drawing/2014/main" id="{773CE13F-6256-964E-AF50-4F165D25D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16">
                <a:extLst>
                  <a:ext uri="{FF2B5EF4-FFF2-40B4-BE49-F238E27FC236}">
                    <a16:creationId xmlns:a16="http://schemas.microsoft.com/office/drawing/2014/main" id="{7477B36C-BAF8-5F4F-A1E0-E86D4942B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17">
                <a:extLst>
                  <a:ext uri="{FF2B5EF4-FFF2-40B4-BE49-F238E27FC236}">
                    <a16:creationId xmlns:a16="http://schemas.microsoft.com/office/drawing/2014/main" id="{5E32F4AE-E22C-5645-A0F9-FC045EB3A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18">
                <a:extLst>
                  <a:ext uri="{FF2B5EF4-FFF2-40B4-BE49-F238E27FC236}">
                    <a16:creationId xmlns:a16="http://schemas.microsoft.com/office/drawing/2014/main" id="{351432DF-5BB9-104A-AF64-14B30B134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 19">
                <a:extLst>
                  <a:ext uri="{FF2B5EF4-FFF2-40B4-BE49-F238E27FC236}">
                    <a16:creationId xmlns:a16="http://schemas.microsoft.com/office/drawing/2014/main" id="{44712A32-0AB5-3D4F-A0BB-1FEF6A907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20">
                <a:extLst>
                  <a:ext uri="{FF2B5EF4-FFF2-40B4-BE49-F238E27FC236}">
                    <a16:creationId xmlns:a16="http://schemas.microsoft.com/office/drawing/2014/main" id="{4C621714-5BB2-8144-A329-A32EC677C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21">
                <a:extLst>
                  <a:ext uri="{FF2B5EF4-FFF2-40B4-BE49-F238E27FC236}">
                    <a16:creationId xmlns:a16="http://schemas.microsoft.com/office/drawing/2014/main" id="{B28E9F3A-7A02-9641-99F1-37CDB3C18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22">
                <a:extLst>
                  <a:ext uri="{FF2B5EF4-FFF2-40B4-BE49-F238E27FC236}">
                    <a16:creationId xmlns:a16="http://schemas.microsoft.com/office/drawing/2014/main" id="{BC43E509-8C5C-7447-98B2-85933D5E0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 23">
                <a:extLst>
                  <a:ext uri="{FF2B5EF4-FFF2-40B4-BE49-F238E27FC236}">
                    <a16:creationId xmlns:a16="http://schemas.microsoft.com/office/drawing/2014/main" id="{556F5E70-6671-8441-A771-2D2AA1E64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 24">
                <a:extLst>
                  <a:ext uri="{FF2B5EF4-FFF2-40B4-BE49-F238E27FC236}">
                    <a16:creationId xmlns:a16="http://schemas.microsoft.com/office/drawing/2014/main" id="{ABC819F7-D356-1446-9BBA-038BE50F2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 25">
                <a:extLst>
                  <a:ext uri="{FF2B5EF4-FFF2-40B4-BE49-F238E27FC236}">
                    <a16:creationId xmlns:a16="http://schemas.microsoft.com/office/drawing/2014/main" id="{B69F6B40-5D3C-A640-A598-564996E22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 26">
                <a:extLst>
                  <a:ext uri="{FF2B5EF4-FFF2-40B4-BE49-F238E27FC236}">
                    <a16:creationId xmlns:a16="http://schemas.microsoft.com/office/drawing/2014/main" id="{5BDE84DC-854A-604A-9CDC-BF29BFA29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 27">
                <a:extLst>
                  <a:ext uri="{FF2B5EF4-FFF2-40B4-BE49-F238E27FC236}">
                    <a16:creationId xmlns:a16="http://schemas.microsoft.com/office/drawing/2014/main" id="{DA8FDACB-0241-074D-B3C7-1FF098DC5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28">
                <a:extLst>
                  <a:ext uri="{FF2B5EF4-FFF2-40B4-BE49-F238E27FC236}">
                    <a16:creationId xmlns:a16="http://schemas.microsoft.com/office/drawing/2014/main" id="{1A968D2B-1E0F-124D-B9F7-4A76DF635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29">
                <a:extLst>
                  <a:ext uri="{FF2B5EF4-FFF2-40B4-BE49-F238E27FC236}">
                    <a16:creationId xmlns:a16="http://schemas.microsoft.com/office/drawing/2014/main" id="{54A7B824-923E-7E4F-A1CB-CB255D58B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30">
                <a:extLst>
                  <a:ext uri="{FF2B5EF4-FFF2-40B4-BE49-F238E27FC236}">
                    <a16:creationId xmlns:a16="http://schemas.microsoft.com/office/drawing/2014/main" id="{AD1E2255-E741-0B49-A001-77D04D7FE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Freeform 31">
                <a:extLst>
                  <a:ext uri="{FF2B5EF4-FFF2-40B4-BE49-F238E27FC236}">
                    <a16:creationId xmlns:a16="http://schemas.microsoft.com/office/drawing/2014/main" id="{87922968-ECE6-AA45-893C-E9E6175E3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32">
                <a:extLst>
                  <a:ext uri="{FF2B5EF4-FFF2-40B4-BE49-F238E27FC236}">
                    <a16:creationId xmlns:a16="http://schemas.microsoft.com/office/drawing/2014/main" id="{D62F0E1B-C9A5-5A49-B84F-624E686DD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34">
              <a:extLst>
                <a:ext uri="{FF2B5EF4-FFF2-40B4-BE49-F238E27FC236}">
                  <a16:creationId xmlns:a16="http://schemas.microsoft.com/office/drawing/2014/main" id="{523C105B-6A9B-F146-9565-4D536597664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44" name="Freeform 1">
                <a:extLst>
                  <a:ext uri="{FF2B5EF4-FFF2-40B4-BE49-F238E27FC236}">
                    <a16:creationId xmlns:a16="http://schemas.microsoft.com/office/drawing/2014/main" id="{AF53DD0A-E3F5-354F-99DE-3F36B4BF5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Freeform 2">
                <a:extLst>
                  <a:ext uri="{FF2B5EF4-FFF2-40B4-BE49-F238E27FC236}">
                    <a16:creationId xmlns:a16="http://schemas.microsoft.com/office/drawing/2014/main" id="{4F4ED6A4-5F91-8B4E-856C-ED8BF4647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Freeform 3">
                <a:extLst>
                  <a:ext uri="{FF2B5EF4-FFF2-40B4-BE49-F238E27FC236}">
                    <a16:creationId xmlns:a16="http://schemas.microsoft.com/office/drawing/2014/main" id="{9F69C906-137E-A540-85B7-83038579C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Freeform 4">
                <a:extLst>
                  <a:ext uri="{FF2B5EF4-FFF2-40B4-BE49-F238E27FC236}">
                    <a16:creationId xmlns:a16="http://schemas.microsoft.com/office/drawing/2014/main" id="{A8B652F9-6F9A-084B-8086-DFE47DC7E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9001501E-4BF3-4C4C-8560-F58ABE50A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92BEB862-B140-9246-AA8F-78410894A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EAA1C64E-9A32-3B47-9811-F2CD1D61F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8A4EA434-0C91-B941-B8D8-8810952A0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5BFD030F-D1EC-0244-BDCF-1DACB6305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3B7AFE37-5066-3F43-B215-126931440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11">
                <a:extLst>
                  <a:ext uri="{FF2B5EF4-FFF2-40B4-BE49-F238E27FC236}">
                    <a16:creationId xmlns:a16="http://schemas.microsoft.com/office/drawing/2014/main" id="{ADFEB05B-869A-6B42-993C-18765A4AC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90D3EC9B-D134-4B45-B8D1-D4A52DCFD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E8B3002B-AEBF-814C-A9BF-4B46F6719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14">
                <a:extLst>
                  <a:ext uri="{FF2B5EF4-FFF2-40B4-BE49-F238E27FC236}">
                    <a16:creationId xmlns:a16="http://schemas.microsoft.com/office/drawing/2014/main" id="{083D377A-BA6A-6642-BC00-B0214505B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17170D4C-5A83-6B4A-9556-815713B1B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16">
                <a:extLst>
                  <a:ext uri="{FF2B5EF4-FFF2-40B4-BE49-F238E27FC236}">
                    <a16:creationId xmlns:a16="http://schemas.microsoft.com/office/drawing/2014/main" id="{46FF9E5D-0E82-784F-926A-5013EA2B1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55672791-A990-4942-A64A-F9EAD35AA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18">
                <a:extLst>
                  <a:ext uri="{FF2B5EF4-FFF2-40B4-BE49-F238E27FC236}">
                    <a16:creationId xmlns:a16="http://schemas.microsoft.com/office/drawing/2014/main" id="{BF00C109-58A5-EF43-9EF6-F3EAEBA40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62442BBA-981A-DD4B-A690-E237CAAEF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ABDAEC29-71BA-C341-A594-6162D4FDB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21">
                <a:extLst>
                  <a:ext uri="{FF2B5EF4-FFF2-40B4-BE49-F238E27FC236}">
                    <a16:creationId xmlns:a16="http://schemas.microsoft.com/office/drawing/2014/main" id="{872DD25C-F32B-9F42-8815-83227794D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22">
                <a:extLst>
                  <a:ext uri="{FF2B5EF4-FFF2-40B4-BE49-F238E27FC236}">
                    <a16:creationId xmlns:a16="http://schemas.microsoft.com/office/drawing/2014/main" id="{9E893D34-73A6-734A-B2B7-40DCAB8A9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23">
                <a:extLst>
                  <a:ext uri="{FF2B5EF4-FFF2-40B4-BE49-F238E27FC236}">
                    <a16:creationId xmlns:a16="http://schemas.microsoft.com/office/drawing/2014/main" id="{BF9AB959-27DA-7749-9EC4-6AB0DAFA9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24">
                <a:extLst>
                  <a:ext uri="{FF2B5EF4-FFF2-40B4-BE49-F238E27FC236}">
                    <a16:creationId xmlns:a16="http://schemas.microsoft.com/office/drawing/2014/main" id="{BFE00236-3F49-B54D-B68C-24CF02DFF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25">
                <a:extLst>
                  <a:ext uri="{FF2B5EF4-FFF2-40B4-BE49-F238E27FC236}">
                    <a16:creationId xmlns:a16="http://schemas.microsoft.com/office/drawing/2014/main" id="{A11DB92C-6F9E-714D-96BE-14A9B8758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 26">
                <a:extLst>
                  <a:ext uri="{FF2B5EF4-FFF2-40B4-BE49-F238E27FC236}">
                    <a16:creationId xmlns:a16="http://schemas.microsoft.com/office/drawing/2014/main" id="{CD70991A-CA6C-8441-8A1D-CB4985D19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27">
                <a:extLst>
                  <a:ext uri="{FF2B5EF4-FFF2-40B4-BE49-F238E27FC236}">
                    <a16:creationId xmlns:a16="http://schemas.microsoft.com/office/drawing/2014/main" id="{F33C1355-188A-AB47-A865-530BDC8A6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28">
                <a:extLst>
                  <a:ext uri="{FF2B5EF4-FFF2-40B4-BE49-F238E27FC236}">
                    <a16:creationId xmlns:a16="http://schemas.microsoft.com/office/drawing/2014/main" id="{C80C63F4-CFA7-D447-AC89-5F746B1AE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29">
                <a:extLst>
                  <a:ext uri="{FF2B5EF4-FFF2-40B4-BE49-F238E27FC236}">
                    <a16:creationId xmlns:a16="http://schemas.microsoft.com/office/drawing/2014/main" id="{6A97C504-C6A1-C54D-948F-D8137A724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 30">
                <a:extLst>
                  <a:ext uri="{FF2B5EF4-FFF2-40B4-BE49-F238E27FC236}">
                    <a16:creationId xmlns:a16="http://schemas.microsoft.com/office/drawing/2014/main" id="{E6E69963-F29A-9C45-929C-EBCC179E0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31">
                <a:extLst>
                  <a:ext uri="{FF2B5EF4-FFF2-40B4-BE49-F238E27FC236}">
                    <a16:creationId xmlns:a16="http://schemas.microsoft.com/office/drawing/2014/main" id="{E80A0F32-43B2-AB4E-8B5D-3A3E83A72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32">
                <a:extLst>
                  <a:ext uri="{FF2B5EF4-FFF2-40B4-BE49-F238E27FC236}">
                    <a16:creationId xmlns:a16="http://schemas.microsoft.com/office/drawing/2014/main" id="{4BF24512-0BF2-5C4B-84B7-D1F5E4B9D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100">
              <a:extLst>
                <a:ext uri="{FF2B5EF4-FFF2-40B4-BE49-F238E27FC236}">
                  <a16:creationId xmlns:a16="http://schemas.microsoft.com/office/drawing/2014/main" id="{308A7548-5906-844A-8C8A-AC7445BC50C0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26" name="Freeform 1">
                <a:extLst>
                  <a:ext uri="{FF2B5EF4-FFF2-40B4-BE49-F238E27FC236}">
                    <a16:creationId xmlns:a16="http://schemas.microsoft.com/office/drawing/2014/main" id="{840DA46A-2757-3C4D-8326-3DB2B8FBA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AD7FFC64-108C-ED4A-B444-16DC61FE1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7E0FC3EC-CB49-874B-A16C-E1602F1D5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8DD4CA7E-0D73-F54E-9E87-0825E81EE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7C69B18C-E94E-A543-A724-038AC433A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B3F18F1C-4C0A-0F44-9FF3-6B4F65F97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A7E3C98F-AD65-C44D-BC58-47D7721EB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95F8D5D5-4FEA-8848-8FC0-92393DBD3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42F812C-337C-BD4A-AB6F-46D9E0C26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A3B6299-01BC-174A-A0F6-EFF61CF9D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A6C35536-7E19-D44D-9C36-7932E65D9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55ACF868-796E-AA49-A387-FF6E4AFD2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3A259339-0EF1-3D45-B247-292DF4044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020D7377-C1D9-4141-AA08-C06131507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30">
                <a:extLst>
                  <a:ext uri="{FF2B5EF4-FFF2-40B4-BE49-F238E27FC236}">
                    <a16:creationId xmlns:a16="http://schemas.microsoft.com/office/drawing/2014/main" id="{B35770F8-5761-B742-88EF-7DA4F0746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Freeform 31">
                <a:extLst>
                  <a:ext uri="{FF2B5EF4-FFF2-40B4-BE49-F238E27FC236}">
                    <a16:creationId xmlns:a16="http://schemas.microsoft.com/office/drawing/2014/main" id="{43C40CC6-D1DF-234E-B4CA-D2591E415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918197C5-E1A0-7245-8DBD-9960D9DA3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101">
              <a:extLst>
                <a:ext uri="{FF2B5EF4-FFF2-40B4-BE49-F238E27FC236}">
                  <a16:creationId xmlns:a16="http://schemas.microsoft.com/office/drawing/2014/main" id="{91A24F2D-59F4-544F-86D4-3E6EFFB93B1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ADF76299-12DE-D945-9D07-5DCA46F9E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7">
                <a:extLst>
                  <a:ext uri="{FF2B5EF4-FFF2-40B4-BE49-F238E27FC236}">
                    <a16:creationId xmlns:a16="http://schemas.microsoft.com/office/drawing/2014/main" id="{301D35D1-EB14-604D-9655-687D09147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8">
                <a:extLst>
                  <a:ext uri="{FF2B5EF4-FFF2-40B4-BE49-F238E27FC236}">
                    <a16:creationId xmlns:a16="http://schemas.microsoft.com/office/drawing/2014/main" id="{F50E6EFA-67F1-A249-897B-26ED060F0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9">
                <a:extLst>
                  <a:ext uri="{FF2B5EF4-FFF2-40B4-BE49-F238E27FC236}">
                    <a16:creationId xmlns:a16="http://schemas.microsoft.com/office/drawing/2014/main" id="{257AE766-F549-B34C-9530-F641B11A7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20">
                <a:extLst>
                  <a:ext uri="{FF2B5EF4-FFF2-40B4-BE49-F238E27FC236}">
                    <a16:creationId xmlns:a16="http://schemas.microsoft.com/office/drawing/2014/main" id="{13CC29C4-417E-9A44-A6DA-D39072C0B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21">
                <a:extLst>
                  <a:ext uri="{FF2B5EF4-FFF2-40B4-BE49-F238E27FC236}">
                    <a16:creationId xmlns:a16="http://schemas.microsoft.com/office/drawing/2014/main" id="{2D805395-BA70-C145-BE9C-F36700352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22">
                <a:extLst>
                  <a:ext uri="{FF2B5EF4-FFF2-40B4-BE49-F238E27FC236}">
                    <a16:creationId xmlns:a16="http://schemas.microsoft.com/office/drawing/2014/main" id="{4D281310-3033-0942-ADB7-377F985E6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B0333503-29D9-3B40-8A18-89DB38AD0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496795A3-2813-EC4C-B2D1-59066F3D1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25">
                <a:extLst>
                  <a:ext uri="{FF2B5EF4-FFF2-40B4-BE49-F238E27FC236}">
                    <a16:creationId xmlns:a16="http://schemas.microsoft.com/office/drawing/2014/main" id="{B1B252E0-4BC3-1341-BBD5-3FF62DEBD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26">
                <a:extLst>
                  <a:ext uri="{FF2B5EF4-FFF2-40B4-BE49-F238E27FC236}">
                    <a16:creationId xmlns:a16="http://schemas.microsoft.com/office/drawing/2014/main" id="{9E5CCCF0-72C7-0F41-8DE5-4A57E9E2E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id="{EA1031B6-F4CA-F04F-8CF6-1DF73F7D7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8916F149-8041-934A-8FEB-42CC551CB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4812EECE-0493-FF4B-B434-293D909D4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30">
                <a:extLst>
                  <a:ext uri="{FF2B5EF4-FFF2-40B4-BE49-F238E27FC236}">
                    <a16:creationId xmlns:a16="http://schemas.microsoft.com/office/drawing/2014/main" id="{FFC56C82-28C1-1144-97ED-2E85A46CC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id="{3A33C4F2-8707-8F4F-AC99-62A245C66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F3FA22A8-A870-C145-93BB-3FEA40E51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3D231DC9-3E54-4237-97FE-8AD1C4C6F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94" y="517525"/>
            <a:ext cx="5713820" cy="57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5BEACB-C645-1749-8240-0B4C6BAA2FFD}"/>
              </a:ext>
            </a:extLst>
          </p:cNvPr>
          <p:cNvGrpSpPr/>
          <p:nvPr/>
        </p:nvGrpSpPr>
        <p:grpSpPr>
          <a:xfrm>
            <a:off x="0" y="48512"/>
            <a:ext cx="12188825" cy="6809488"/>
            <a:chOff x="12470" y="44891"/>
            <a:chExt cx="12188825" cy="6809488"/>
          </a:xfrm>
        </p:grpSpPr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A3A8F15-CACA-7442-B558-3E2DE0501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67" y="7663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1A0F7BAE-9766-7148-9C83-DB179E52E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22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2F75A29A-1B21-7B4D-9062-569A64192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9" y="7663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23E3F760-EA53-9B4E-85DA-C19E3AF33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18" y="7663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10526A31-D777-3542-936F-9E133A05C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766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ED86B305-FFEB-704B-8BB5-45E8F81C9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654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AA43C356-4A05-9141-B88E-B14AB101E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291" y="70287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2FA95E1F-94B7-6F43-A2EE-300B4A1E8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955" y="7028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9DF0FBEC-5150-424E-B112-BF24002D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445" y="7028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BDA25BD6-93EE-354E-9977-B6BDC02CD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332" y="7028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9AAF852C-F214-9E41-933D-7DF138EDB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556" y="7028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6229FFC1-8E30-EC40-A095-25835031F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221" y="7028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7187BD5D-CB74-7D4D-A1AE-A556851FD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870" y="65526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90A69F68-2E08-5C42-B7DE-F33A62CE6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57" y="65526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957AB037-51D3-2B49-BF8F-4A497A29A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3569" y="65526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CC0DAC34-71A1-574F-B444-D0D7D4BB1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820" y="65526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1635959E-F452-3340-8FC0-005437F91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595" y="70287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3D4DD1DE-EF5A-F146-9856-ADBD52CBD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8483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C401CC70-3D28-F043-A7D4-D27E16AA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708" y="70287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41FBC99E-7969-3344-9905-5DB23D360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959" y="70287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1E1704D9-2804-8A4B-B6C1-9D5444EC9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021" y="65526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C37223DD-42C8-194D-B70B-FBB691000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495" y="65526"/>
              <a:ext cx="179364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55">
              <a:extLst>
                <a:ext uri="{FF2B5EF4-FFF2-40B4-BE49-F238E27FC236}">
                  <a16:creationId xmlns:a16="http://schemas.microsoft.com/office/drawing/2014/main" id="{53399C66-420E-0840-A23A-49ED3847F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132" y="65526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56">
              <a:extLst>
                <a:ext uri="{FF2B5EF4-FFF2-40B4-BE49-F238E27FC236}">
                  <a16:creationId xmlns:a16="http://schemas.microsoft.com/office/drawing/2014/main" id="{E4B3B575-5328-C54B-A4BB-3EC858A78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383" y="65526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57">
              <a:extLst>
                <a:ext uri="{FF2B5EF4-FFF2-40B4-BE49-F238E27FC236}">
                  <a16:creationId xmlns:a16="http://schemas.microsoft.com/office/drawing/2014/main" id="{436D4A71-30C3-B747-877D-C3D6CB406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3874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A1FFCC1D-FF11-DD48-9231-EC51FE39A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761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59">
              <a:extLst>
                <a:ext uri="{FF2B5EF4-FFF2-40B4-BE49-F238E27FC236}">
                  <a16:creationId xmlns:a16="http://schemas.microsoft.com/office/drawing/2014/main" id="{D1299C74-F703-6247-8878-585233460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4985" y="6393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60">
              <a:extLst>
                <a:ext uri="{FF2B5EF4-FFF2-40B4-BE49-F238E27FC236}">
                  <a16:creationId xmlns:a16="http://schemas.microsoft.com/office/drawing/2014/main" id="{C95E3667-EA8C-3F43-B6A3-434F12CA1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650" y="6393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61">
              <a:extLst>
                <a:ext uri="{FF2B5EF4-FFF2-40B4-BE49-F238E27FC236}">
                  <a16:creationId xmlns:a16="http://schemas.microsoft.com/office/drawing/2014/main" id="{A5A4AB06-867E-2B40-8B75-62A3B7D24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5298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62">
              <a:extLst>
                <a:ext uri="{FF2B5EF4-FFF2-40B4-BE49-F238E27FC236}">
                  <a16:creationId xmlns:a16="http://schemas.microsoft.com/office/drawing/2014/main" id="{A3160DA2-018D-4D49-B5BD-12F4C4669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186" y="5917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63">
              <a:extLst>
                <a:ext uri="{FF2B5EF4-FFF2-40B4-BE49-F238E27FC236}">
                  <a16:creationId xmlns:a16="http://schemas.microsoft.com/office/drawing/2014/main" id="{E80C9EC5-7305-7E43-9162-75158A95D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410" y="5917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64">
              <a:extLst>
                <a:ext uri="{FF2B5EF4-FFF2-40B4-BE49-F238E27FC236}">
                  <a16:creationId xmlns:a16="http://schemas.microsoft.com/office/drawing/2014/main" id="{C97103A9-5DEF-C643-8E38-0D39A3228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3074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65">
              <a:extLst>
                <a:ext uri="{FF2B5EF4-FFF2-40B4-BE49-F238E27FC236}">
                  <a16:creationId xmlns:a16="http://schemas.microsoft.com/office/drawing/2014/main" id="{2A5CC163-14D0-6944-A325-8A8D7A9C0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436" y="5917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66">
              <a:extLst>
                <a:ext uri="{FF2B5EF4-FFF2-40B4-BE49-F238E27FC236}">
                  <a16:creationId xmlns:a16="http://schemas.microsoft.com/office/drawing/2014/main" id="{D2AA5D49-4F3F-F549-817A-03662BE77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1325" y="5917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67">
              <a:extLst>
                <a:ext uri="{FF2B5EF4-FFF2-40B4-BE49-F238E27FC236}">
                  <a16:creationId xmlns:a16="http://schemas.microsoft.com/office/drawing/2014/main" id="{D334B2DD-2199-BF47-A955-7140B559B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3550" y="5917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68">
              <a:extLst>
                <a:ext uri="{FF2B5EF4-FFF2-40B4-BE49-F238E27FC236}">
                  <a16:creationId xmlns:a16="http://schemas.microsoft.com/office/drawing/2014/main" id="{1BBFD23A-0D33-6144-8570-912B53A68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212" y="5917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69">
              <a:extLst>
                <a:ext uri="{FF2B5EF4-FFF2-40B4-BE49-F238E27FC236}">
                  <a16:creationId xmlns:a16="http://schemas.microsoft.com/office/drawing/2014/main" id="{22E90F92-84C8-5A48-B0AC-CF94BBDF0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862" y="56003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70">
              <a:extLst>
                <a:ext uri="{FF2B5EF4-FFF2-40B4-BE49-F238E27FC236}">
                  <a16:creationId xmlns:a16="http://schemas.microsoft.com/office/drawing/2014/main" id="{C949CB9F-1193-F442-BDE2-C0B6F8E25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749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71">
              <a:extLst>
                <a:ext uri="{FF2B5EF4-FFF2-40B4-BE49-F238E27FC236}">
                  <a16:creationId xmlns:a16="http://schemas.microsoft.com/office/drawing/2014/main" id="{48EEF388-B930-C745-AE3A-51A8DB66A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6560" y="56003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DAA8FECF-E234-ED40-8A3E-20CDBD2AC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637" y="56003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73">
              <a:extLst>
                <a:ext uri="{FF2B5EF4-FFF2-40B4-BE49-F238E27FC236}">
                  <a16:creationId xmlns:a16="http://schemas.microsoft.com/office/drawing/2014/main" id="{B086587B-30BA-9F4D-9003-C3C73B0F2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6715" y="52828"/>
              <a:ext cx="179365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74">
              <a:extLst>
                <a:ext uri="{FF2B5EF4-FFF2-40B4-BE49-F238E27FC236}">
                  <a16:creationId xmlns:a16="http://schemas.microsoft.com/office/drawing/2014/main" id="{08738202-5D2F-1D43-A792-F88CC888F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5603" y="528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75">
              <a:extLst>
                <a:ext uri="{FF2B5EF4-FFF2-40B4-BE49-F238E27FC236}">
                  <a16:creationId xmlns:a16="http://schemas.microsoft.com/office/drawing/2014/main" id="{3AC41C2C-62D9-EF4C-8076-D6D40B00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6239" y="528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76">
              <a:extLst>
                <a:ext uri="{FF2B5EF4-FFF2-40B4-BE49-F238E27FC236}">
                  <a16:creationId xmlns:a16="http://schemas.microsoft.com/office/drawing/2014/main" id="{40BC534C-4B62-E248-8A52-1B9956825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4491" y="528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 77">
              <a:extLst>
                <a:ext uri="{FF2B5EF4-FFF2-40B4-BE49-F238E27FC236}">
                  <a16:creationId xmlns:a16="http://schemas.microsoft.com/office/drawing/2014/main" id="{72E4E5F9-6D43-BE49-B3A3-EFB09323A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9727" y="5124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39151B6D-FC07-004B-8E94-B289310A0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028" y="5124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79">
              <a:extLst>
                <a:ext uri="{FF2B5EF4-FFF2-40B4-BE49-F238E27FC236}">
                  <a16:creationId xmlns:a16="http://schemas.microsoft.com/office/drawing/2014/main" id="{7C27D5C8-0427-9E4F-9D1C-2DB085702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663" y="5124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EBEE5379-B27E-F645-8FF2-A3701DD0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5915" y="5124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81">
              <a:extLst>
                <a:ext uri="{FF2B5EF4-FFF2-40B4-BE49-F238E27FC236}">
                  <a16:creationId xmlns:a16="http://schemas.microsoft.com/office/drawing/2014/main" id="{54034186-09E1-3E4E-9C62-CB52B0921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6865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82">
              <a:extLst>
                <a:ext uri="{FF2B5EF4-FFF2-40B4-BE49-F238E27FC236}">
                  <a16:creationId xmlns:a16="http://schemas.microsoft.com/office/drawing/2014/main" id="{50A8BBFF-8861-F54C-A3DA-E3A49CC09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4166" y="56003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0304848E-A339-DE4D-8B16-5B1C59E6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978" y="56003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82E1DC13-E255-DC4A-9820-ADE1BFF9F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4641" y="56003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85">
              <a:extLst>
                <a:ext uri="{FF2B5EF4-FFF2-40B4-BE49-F238E27FC236}">
                  <a16:creationId xmlns:a16="http://schemas.microsoft.com/office/drawing/2014/main" id="{E67A12DF-9CD4-3E47-88B0-A706DBE13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90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86">
              <a:extLst>
                <a:ext uri="{FF2B5EF4-FFF2-40B4-BE49-F238E27FC236}">
                  <a16:creationId xmlns:a16="http://schemas.microsoft.com/office/drawing/2014/main" id="{0558E2D4-B76C-E84A-BA43-9B655BAF3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7178" y="5124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87">
              <a:extLst>
                <a:ext uri="{FF2B5EF4-FFF2-40B4-BE49-F238E27FC236}">
                  <a16:creationId xmlns:a16="http://schemas.microsoft.com/office/drawing/2014/main" id="{385D92DD-95A9-104B-A516-DF754A1B2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402" y="5124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88">
              <a:extLst>
                <a:ext uri="{FF2B5EF4-FFF2-40B4-BE49-F238E27FC236}">
                  <a16:creationId xmlns:a16="http://schemas.microsoft.com/office/drawing/2014/main" id="{EE53B8E0-AF07-754A-A51B-5F93BCCB1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6066" y="5124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89">
              <a:extLst>
                <a:ext uri="{FF2B5EF4-FFF2-40B4-BE49-F238E27FC236}">
                  <a16:creationId xmlns:a16="http://schemas.microsoft.com/office/drawing/2014/main" id="{099E0883-E357-244F-8444-39ADDCFA8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7968" y="4965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reeform 90">
              <a:extLst>
                <a:ext uri="{FF2B5EF4-FFF2-40B4-BE49-F238E27FC236}">
                  <a16:creationId xmlns:a16="http://schemas.microsoft.com/office/drawing/2014/main" id="{7A5A5785-09E9-324B-8D58-365DBCA72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0031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91">
              <a:extLst>
                <a:ext uri="{FF2B5EF4-FFF2-40B4-BE49-F238E27FC236}">
                  <a16:creationId xmlns:a16="http://schemas.microsoft.com/office/drawing/2014/main" id="{18CB6AEA-BEE0-FB4F-9F69-BBA72E1FA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0668" y="4965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92">
              <a:extLst>
                <a:ext uri="{FF2B5EF4-FFF2-40B4-BE49-F238E27FC236}">
                  <a16:creationId xmlns:a16="http://schemas.microsoft.com/office/drawing/2014/main" id="{C72D875B-5E71-4644-851D-1BECC119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8919" y="4965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93">
              <a:extLst>
                <a:ext uri="{FF2B5EF4-FFF2-40B4-BE49-F238E27FC236}">
                  <a16:creationId xmlns:a16="http://schemas.microsoft.com/office/drawing/2014/main" id="{CC667D68-BE48-4F43-B43C-824E37727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2568" y="4489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94">
              <a:extLst>
                <a:ext uri="{FF2B5EF4-FFF2-40B4-BE49-F238E27FC236}">
                  <a16:creationId xmlns:a16="http://schemas.microsoft.com/office/drawing/2014/main" id="{37B0C957-9CDF-964B-8E82-D417C1296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1457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Freeform 95">
              <a:extLst>
                <a:ext uri="{FF2B5EF4-FFF2-40B4-BE49-F238E27FC236}">
                  <a16:creationId xmlns:a16="http://schemas.microsoft.com/office/drawing/2014/main" id="{CA770BF3-F8C2-D34D-8C7E-3B9DD3C16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2092" y="4489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Freeform 96">
              <a:extLst>
                <a:ext uri="{FF2B5EF4-FFF2-40B4-BE49-F238E27FC236}">
                  <a16:creationId xmlns:a16="http://schemas.microsoft.com/office/drawing/2014/main" id="{7773A813-B261-9B4A-8E7B-EED51D6FD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0343" y="4489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65092F65-1B4B-9746-8CC9-CE6930FC8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58" y="6679777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8C2B4EED-2833-6B43-9E41-2EB9D8B5D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2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AA0E090E-024A-4A44-AF52-E5B5DFC9F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0" y="6679777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A66BBD6F-7B9A-154A-A4C8-71155B7F5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308" y="6679777"/>
              <a:ext cx="180952" cy="174602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EFA08860-299F-2145-89A5-DD518D078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956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C761C17F-6F99-BF47-841D-4940EBADD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845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reeform 39">
              <a:extLst>
                <a:ext uri="{FF2B5EF4-FFF2-40B4-BE49-F238E27FC236}">
                  <a16:creationId xmlns:a16="http://schemas.microsoft.com/office/drawing/2014/main" id="{A5F8836A-C3DE-5949-A5ED-A734173F9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482" y="6673428"/>
              <a:ext cx="180952" cy="174602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reeform 40">
              <a:extLst>
                <a:ext uri="{FF2B5EF4-FFF2-40B4-BE49-F238E27FC236}">
                  <a16:creationId xmlns:a16="http://schemas.microsoft.com/office/drawing/2014/main" id="{972702F5-62B9-2D4D-8FC2-1E1513388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146" y="6673428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 41">
              <a:extLst>
                <a:ext uri="{FF2B5EF4-FFF2-40B4-BE49-F238E27FC236}">
                  <a16:creationId xmlns:a16="http://schemas.microsoft.com/office/drawing/2014/main" id="{F8685157-C4C0-5F40-BEDF-693AC0D52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635" y="667342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8468EDE7-4262-BD41-ABCA-78F50705C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523" y="667342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F444FA15-B95B-D04A-9C4C-83B87DCEE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747" y="6673428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44">
              <a:extLst>
                <a:ext uri="{FF2B5EF4-FFF2-40B4-BE49-F238E27FC236}">
                  <a16:creationId xmlns:a16="http://schemas.microsoft.com/office/drawing/2014/main" id="{8AC65562-06A3-4D4D-BF4D-BF294A800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411" y="667342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45">
              <a:extLst>
                <a:ext uri="{FF2B5EF4-FFF2-40B4-BE49-F238E27FC236}">
                  <a16:creationId xmlns:a16="http://schemas.microsoft.com/office/drawing/2014/main" id="{57A54AE1-46B7-8348-8554-72C7FF99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060" y="6668667"/>
              <a:ext cx="180952" cy="174602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46">
              <a:extLst>
                <a:ext uri="{FF2B5EF4-FFF2-40B4-BE49-F238E27FC236}">
                  <a16:creationId xmlns:a16="http://schemas.microsoft.com/office/drawing/2014/main" id="{17ED755D-01A1-A54B-BB28-83B7F6E9B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948" y="6668667"/>
              <a:ext cx="180952" cy="174602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47">
              <a:extLst>
                <a:ext uri="{FF2B5EF4-FFF2-40B4-BE49-F238E27FC236}">
                  <a16:creationId xmlns:a16="http://schemas.microsoft.com/office/drawing/2014/main" id="{2C015909-7F08-EB44-A42A-B9D77FFFF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759" y="6668667"/>
              <a:ext cx="180952" cy="174602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 48">
              <a:extLst>
                <a:ext uri="{FF2B5EF4-FFF2-40B4-BE49-F238E27FC236}">
                  <a16:creationId xmlns:a16="http://schemas.microsoft.com/office/drawing/2014/main" id="{842ACF86-1321-E541-894E-F4F2C7BD4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011" y="6668667"/>
              <a:ext cx="180952" cy="174602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49">
              <a:extLst>
                <a:ext uri="{FF2B5EF4-FFF2-40B4-BE49-F238E27FC236}">
                  <a16:creationId xmlns:a16="http://schemas.microsoft.com/office/drawing/2014/main" id="{76443D66-573B-3E47-91AE-466E10D01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786" y="6673428"/>
              <a:ext cx="180952" cy="174602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50">
              <a:extLst>
                <a:ext uri="{FF2B5EF4-FFF2-40B4-BE49-F238E27FC236}">
                  <a16:creationId xmlns:a16="http://schemas.microsoft.com/office/drawing/2014/main" id="{CADEE671-6357-5740-90A7-207DA5A8F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4674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Freeform 51">
              <a:extLst>
                <a:ext uri="{FF2B5EF4-FFF2-40B4-BE49-F238E27FC236}">
                  <a16:creationId xmlns:a16="http://schemas.microsoft.com/office/drawing/2014/main" id="{982A227D-E032-AB40-B8AA-B210BB539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899" y="6673428"/>
              <a:ext cx="180952" cy="174602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 52">
              <a:extLst>
                <a:ext uri="{FF2B5EF4-FFF2-40B4-BE49-F238E27FC236}">
                  <a16:creationId xmlns:a16="http://schemas.microsoft.com/office/drawing/2014/main" id="{A19753B1-0E0F-2742-8A0D-AC3AE57F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150" y="6673428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 53">
              <a:extLst>
                <a:ext uri="{FF2B5EF4-FFF2-40B4-BE49-F238E27FC236}">
                  <a16:creationId xmlns:a16="http://schemas.microsoft.com/office/drawing/2014/main" id="{51CB5DA7-E192-634E-A1A7-7AFDE952B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211" y="666866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 54">
              <a:extLst>
                <a:ext uri="{FF2B5EF4-FFF2-40B4-BE49-F238E27FC236}">
                  <a16:creationId xmlns:a16="http://schemas.microsoft.com/office/drawing/2014/main" id="{AB1D2309-443C-AD4E-BE89-6CA699239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686" y="6668667"/>
              <a:ext cx="179365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reeform 55">
              <a:extLst>
                <a:ext uri="{FF2B5EF4-FFF2-40B4-BE49-F238E27FC236}">
                  <a16:creationId xmlns:a16="http://schemas.microsoft.com/office/drawing/2014/main" id="{99D09EF7-60A7-2B44-9561-FE401578B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8323" y="666866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eeform 56">
              <a:extLst>
                <a:ext uri="{FF2B5EF4-FFF2-40B4-BE49-F238E27FC236}">
                  <a16:creationId xmlns:a16="http://schemas.microsoft.com/office/drawing/2014/main" id="{93A1E629-363B-1E4E-9E8D-795297202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574" y="6668667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Freeform 57">
              <a:extLst>
                <a:ext uri="{FF2B5EF4-FFF2-40B4-BE49-F238E27FC236}">
                  <a16:creationId xmlns:a16="http://schemas.microsoft.com/office/drawing/2014/main" id="{8E5892F3-0BBC-EE4A-ADF8-F4ADF9F6B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064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Freeform 58">
              <a:extLst>
                <a:ext uri="{FF2B5EF4-FFF2-40B4-BE49-F238E27FC236}">
                  <a16:creationId xmlns:a16="http://schemas.microsoft.com/office/drawing/2014/main" id="{CA9376F8-FF48-F747-96CA-3884F4E4B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952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Freeform 59">
              <a:extLst>
                <a:ext uri="{FF2B5EF4-FFF2-40B4-BE49-F238E27FC236}">
                  <a16:creationId xmlns:a16="http://schemas.microsoft.com/office/drawing/2014/main" id="{08ADB1AD-D85C-7E48-A914-653E48B45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176" y="6667079"/>
              <a:ext cx="180952" cy="174602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 60">
              <a:extLst>
                <a:ext uri="{FF2B5EF4-FFF2-40B4-BE49-F238E27FC236}">
                  <a16:creationId xmlns:a16="http://schemas.microsoft.com/office/drawing/2014/main" id="{44265D7E-50D9-344C-9EA1-99E7116E4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7840" y="6667079"/>
              <a:ext cx="180952" cy="174602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61">
              <a:extLst>
                <a:ext uri="{FF2B5EF4-FFF2-40B4-BE49-F238E27FC236}">
                  <a16:creationId xmlns:a16="http://schemas.microsoft.com/office/drawing/2014/main" id="{8D7C65BA-5357-0847-8575-9AEAA4CA0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1488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 62">
              <a:extLst>
                <a:ext uri="{FF2B5EF4-FFF2-40B4-BE49-F238E27FC236}">
                  <a16:creationId xmlns:a16="http://schemas.microsoft.com/office/drawing/2014/main" id="{1C79972F-473B-A14E-92EA-AB6E79DD1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377" y="6662317"/>
              <a:ext cx="180952" cy="174602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 63">
              <a:extLst>
                <a:ext uri="{FF2B5EF4-FFF2-40B4-BE49-F238E27FC236}">
                  <a16:creationId xmlns:a16="http://schemas.microsoft.com/office/drawing/2014/main" id="{C5DA04F3-2E71-2046-B215-32246F252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601" y="6662317"/>
              <a:ext cx="180952" cy="174602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64">
              <a:extLst>
                <a:ext uri="{FF2B5EF4-FFF2-40B4-BE49-F238E27FC236}">
                  <a16:creationId xmlns:a16="http://schemas.microsoft.com/office/drawing/2014/main" id="{EC9C7FB1-A965-154B-A620-41E01473D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9264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 65">
              <a:extLst>
                <a:ext uri="{FF2B5EF4-FFF2-40B4-BE49-F238E27FC236}">
                  <a16:creationId xmlns:a16="http://schemas.microsoft.com/office/drawing/2014/main" id="{2FE0DCA8-73E8-CE44-B13D-2B352CB9A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627" y="6662317"/>
              <a:ext cx="180952" cy="174602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66">
              <a:extLst>
                <a:ext uri="{FF2B5EF4-FFF2-40B4-BE49-F238E27FC236}">
                  <a16:creationId xmlns:a16="http://schemas.microsoft.com/office/drawing/2014/main" id="{923E9BB7-65E1-3942-85A0-15E4016E6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515" y="6662317"/>
              <a:ext cx="180952" cy="174602"/>
            </a:xfrm>
            <a:custGeom>
              <a:avLst/>
              <a:gdLst>
                <a:gd name="T0" fmla="*/ 354 w 380"/>
                <a:gd name="T1" fmla="*/ 272 h 366"/>
                <a:gd name="T2" fmla="*/ 354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8 w 380"/>
                <a:gd name="T21" fmla="*/ 34 h 366"/>
                <a:gd name="T22" fmla="*/ 78 w 380"/>
                <a:gd name="T23" fmla="*/ 34 h 366"/>
                <a:gd name="T24" fmla="*/ 26 w 380"/>
                <a:gd name="T25" fmla="*/ 69 h 366"/>
                <a:gd name="T26" fmla="*/ 26 w 380"/>
                <a:gd name="T27" fmla="*/ 69 h 366"/>
                <a:gd name="T28" fmla="*/ 141 w 380"/>
                <a:gd name="T29" fmla="*/ 209 h 366"/>
                <a:gd name="T30" fmla="*/ 141 w 380"/>
                <a:gd name="T31" fmla="*/ 209 h 366"/>
                <a:gd name="T32" fmla="*/ 29 w 380"/>
                <a:gd name="T33" fmla="*/ 301 h 366"/>
                <a:gd name="T34" fmla="*/ 29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5 w 380"/>
                <a:gd name="T45" fmla="*/ 313 h 366"/>
                <a:gd name="T46" fmla="*/ 335 w 380"/>
                <a:gd name="T47" fmla="*/ 313 h 366"/>
                <a:gd name="T48" fmla="*/ 354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2"/>
                  </a:moveTo>
                  <a:lnTo>
                    <a:pt x="354" y="272"/>
                  </a:lnTo>
                  <a:cubicBezTo>
                    <a:pt x="313" y="249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4"/>
                    <a:pt x="308" y="43"/>
                  </a:cubicBezTo>
                  <a:lnTo>
                    <a:pt x="308" y="43"/>
                  </a:lnTo>
                  <a:cubicBezTo>
                    <a:pt x="314" y="20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8" y="34"/>
                  </a:cubicBezTo>
                  <a:lnTo>
                    <a:pt x="78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9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reeform 67">
              <a:extLst>
                <a:ext uri="{FF2B5EF4-FFF2-40B4-BE49-F238E27FC236}">
                  <a16:creationId xmlns:a16="http://schemas.microsoft.com/office/drawing/2014/main" id="{C2F63290-656F-5E4B-8D7E-569ED3111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9739" y="6662317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 68">
              <a:extLst>
                <a:ext uri="{FF2B5EF4-FFF2-40B4-BE49-F238E27FC236}">
                  <a16:creationId xmlns:a16="http://schemas.microsoft.com/office/drawing/2014/main" id="{ED6E6EE1-D2A2-4E42-B0AD-927787041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403" y="6662317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 69">
              <a:extLst>
                <a:ext uri="{FF2B5EF4-FFF2-40B4-BE49-F238E27FC236}">
                  <a16:creationId xmlns:a16="http://schemas.microsoft.com/office/drawing/2014/main" id="{8D9DD496-B799-8D4F-A9D4-6870EE9B1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0053" y="6659142"/>
              <a:ext cx="180952" cy="174602"/>
            </a:xfrm>
            <a:custGeom>
              <a:avLst/>
              <a:gdLst>
                <a:gd name="T0" fmla="*/ 354 w 380"/>
                <a:gd name="T1" fmla="*/ 273 h 366"/>
                <a:gd name="T2" fmla="*/ 354 w 380"/>
                <a:gd name="T3" fmla="*/ 273 h 366"/>
                <a:gd name="T4" fmla="*/ 233 w 380"/>
                <a:gd name="T5" fmla="*/ 201 h 366"/>
                <a:gd name="T6" fmla="*/ 233 w 380"/>
                <a:gd name="T7" fmla="*/ 201 h 366"/>
                <a:gd name="T8" fmla="*/ 307 w 380"/>
                <a:gd name="T9" fmla="*/ 43 h 366"/>
                <a:gd name="T10" fmla="*/ 307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3 w 380"/>
                <a:gd name="T17" fmla="*/ 161 h 366"/>
                <a:gd name="T18" fmla="*/ 183 w 380"/>
                <a:gd name="T19" fmla="*/ 161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10 h 366"/>
                <a:gd name="T30" fmla="*/ 140 w 380"/>
                <a:gd name="T31" fmla="*/ 210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2 h 366"/>
                <a:gd name="T38" fmla="*/ 64 w 380"/>
                <a:gd name="T39" fmla="*/ 352 h 366"/>
                <a:gd name="T40" fmla="*/ 194 w 380"/>
                <a:gd name="T41" fmla="*/ 249 h 366"/>
                <a:gd name="T42" fmla="*/ 194 w 380"/>
                <a:gd name="T43" fmla="*/ 249 h 366"/>
                <a:gd name="T44" fmla="*/ 336 w 380"/>
                <a:gd name="T45" fmla="*/ 314 h 366"/>
                <a:gd name="T46" fmla="*/ 336 w 380"/>
                <a:gd name="T47" fmla="*/ 314 h 366"/>
                <a:gd name="T48" fmla="*/ 354 w 380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49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0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2"/>
                  </a:cubicBezTo>
                  <a:lnTo>
                    <a:pt x="64" y="352"/>
                  </a:lnTo>
                  <a:cubicBezTo>
                    <a:pt x="111" y="329"/>
                    <a:pt x="156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6" y="314"/>
                  </a:cubicBezTo>
                  <a:lnTo>
                    <a:pt x="336" y="314"/>
                  </a:lnTo>
                  <a:cubicBezTo>
                    <a:pt x="358" y="319"/>
                    <a:pt x="379" y="286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 70">
              <a:extLst>
                <a:ext uri="{FF2B5EF4-FFF2-40B4-BE49-F238E27FC236}">
                  <a16:creationId xmlns:a16="http://schemas.microsoft.com/office/drawing/2014/main" id="{A76CE0E6-C4CC-0C4D-B1DB-010636426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939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7" y="149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3" y="161"/>
                  </a:cubicBezTo>
                  <a:lnTo>
                    <a:pt x="183" y="161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21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11" y="329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 71">
              <a:extLst>
                <a:ext uri="{FF2B5EF4-FFF2-40B4-BE49-F238E27FC236}">
                  <a16:creationId xmlns:a16="http://schemas.microsoft.com/office/drawing/2014/main" id="{F04EF71B-504C-8942-B73D-6C549BEB2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2751" y="6659142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49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48" y="121"/>
                    <a:pt x="89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3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72">
              <a:extLst>
                <a:ext uri="{FF2B5EF4-FFF2-40B4-BE49-F238E27FC236}">
                  <a16:creationId xmlns:a16="http://schemas.microsoft.com/office/drawing/2014/main" id="{F431075F-366C-E641-BBD1-E253839A8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7828" y="6659142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3 h 366"/>
                <a:gd name="T10" fmla="*/ 308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2 h 366"/>
                <a:gd name="T38" fmla="*/ 63 w 378"/>
                <a:gd name="T39" fmla="*/ 352 h 366"/>
                <a:gd name="T40" fmla="*/ 195 w 378"/>
                <a:gd name="T41" fmla="*/ 249 h 366"/>
                <a:gd name="T42" fmla="*/ 195 w 378"/>
                <a:gd name="T43" fmla="*/ 249 h 366"/>
                <a:gd name="T44" fmla="*/ 334 w 378"/>
                <a:gd name="T45" fmla="*/ 314 h 366"/>
                <a:gd name="T46" fmla="*/ 334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49"/>
                    <a:pt x="294" y="94"/>
                    <a:pt x="308" y="43"/>
                  </a:cubicBezTo>
                  <a:lnTo>
                    <a:pt x="308" y="43"/>
                  </a:lnTo>
                  <a:cubicBezTo>
                    <a:pt x="314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3" y="38"/>
                    <a:pt x="26" y="69"/>
                  </a:cubicBezTo>
                  <a:lnTo>
                    <a:pt x="26" y="69"/>
                  </a:lnTo>
                  <a:cubicBezTo>
                    <a:pt x="50" y="121"/>
                    <a:pt x="91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09" y="329"/>
                    <a:pt x="155" y="294"/>
                    <a:pt x="195" y="249"/>
                  </a:cubicBezTo>
                  <a:lnTo>
                    <a:pt x="195" y="249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7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 73">
              <a:extLst>
                <a:ext uri="{FF2B5EF4-FFF2-40B4-BE49-F238E27FC236}">
                  <a16:creationId xmlns:a16="http://schemas.microsoft.com/office/drawing/2014/main" id="{DAC9A9DC-2E53-3846-88F3-B32142F6A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2906" y="6655968"/>
              <a:ext cx="179364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7 w 378"/>
                <a:gd name="T25" fmla="*/ 69 h 366"/>
                <a:gd name="T26" fmla="*/ 27 w 378"/>
                <a:gd name="T27" fmla="*/ 69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7" y="69"/>
                  </a:cubicBezTo>
                  <a:lnTo>
                    <a:pt x="27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4" y="241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74">
              <a:extLst>
                <a:ext uri="{FF2B5EF4-FFF2-40B4-BE49-F238E27FC236}">
                  <a16:creationId xmlns:a16="http://schemas.microsoft.com/office/drawing/2014/main" id="{DF3517D8-19CC-EB41-AF73-B8211A04C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1793" y="6655968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201 h 366"/>
                <a:gd name="T6" fmla="*/ 233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3 h 366"/>
                <a:gd name="T14" fmla="*/ 266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7" y="151"/>
                    <a:pt x="294" y="94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39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6"/>
                    <a:pt x="76" y="34"/>
                  </a:cubicBezTo>
                  <a:lnTo>
                    <a:pt x="76" y="34"/>
                  </a:lnTo>
                  <a:cubicBezTo>
                    <a:pt x="53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 75">
              <a:extLst>
                <a:ext uri="{FF2B5EF4-FFF2-40B4-BE49-F238E27FC236}">
                  <a16:creationId xmlns:a16="http://schemas.microsoft.com/office/drawing/2014/main" id="{AB4DB86D-F1BA-EE4F-A18E-D6D5243CF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2430" y="6655968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5 w 379"/>
                <a:gd name="T21" fmla="*/ 34 h 366"/>
                <a:gd name="T22" fmla="*/ 75 w 379"/>
                <a:gd name="T23" fmla="*/ 34 h 366"/>
                <a:gd name="T24" fmla="*/ 25 w 379"/>
                <a:gd name="T25" fmla="*/ 69 h 366"/>
                <a:gd name="T26" fmla="*/ 25 w 379"/>
                <a:gd name="T27" fmla="*/ 69 h 366"/>
                <a:gd name="T28" fmla="*/ 140 w 379"/>
                <a:gd name="T29" fmla="*/ 209 h 366"/>
                <a:gd name="T30" fmla="*/ 140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2 w 379"/>
                <a:gd name="T37" fmla="*/ 351 h 366"/>
                <a:gd name="T38" fmla="*/ 62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1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5" y="34"/>
                  </a:cubicBezTo>
                  <a:lnTo>
                    <a:pt x="75" y="34"/>
                  </a:lnTo>
                  <a:cubicBezTo>
                    <a:pt x="53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3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88" y="302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76">
              <a:extLst>
                <a:ext uri="{FF2B5EF4-FFF2-40B4-BE49-F238E27FC236}">
                  <a16:creationId xmlns:a16="http://schemas.microsoft.com/office/drawing/2014/main" id="{266F6921-D044-5647-8056-6B0A7F155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0682" y="6655968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7 w 378"/>
                <a:gd name="T13" fmla="*/ 23 h 366"/>
                <a:gd name="T14" fmla="*/ 267 w 378"/>
                <a:gd name="T15" fmla="*/ 23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4 w 378"/>
                <a:gd name="T45" fmla="*/ 312 h 366"/>
                <a:gd name="T46" fmla="*/ 334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19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4" y="312"/>
                  </a:cubicBezTo>
                  <a:lnTo>
                    <a:pt x="334" y="312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77">
              <a:extLst>
                <a:ext uri="{FF2B5EF4-FFF2-40B4-BE49-F238E27FC236}">
                  <a16:creationId xmlns:a16="http://schemas.microsoft.com/office/drawing/2014/main" id="{7EF8DDCA-E113-CA44-B16A-34E62AD3D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917" y="6654380"/>
              <a:ext cx="180952" cy="174602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200 h 365"/>
                <a:gd name="T6" fmla="*/ 232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3 w 379"/>
                <a:gd name="T17" fmla="*/ 160 h 365"/>
                <a:gd name="T18" fmla="*/ 183 w 379"/>
                <a:gd name="T19" fmla="*/ 160 h 365"/>
                <a:gd name="T20" fmla="*/ 75 w 379"/>
                <a:gd name="T21" fmla="*/ 33 h 365"/>
                <a:gd name="T22" fmla="*/ 75 w 379"/>
                <a:gd name="T23" fmla="*/ 33 h 365"/>
                <a:gd name="T24" fmla="*/ 25 w 379"/>
                <a:gd name="T25" fmla="*/ 68 h 365"/>
                <a:gd name="T26" fmla="*/ 25 w 379"/>
                <a:gd name="T27" fmla="*/ 68 h 365"/>
                <a:gd name="T28" fmla="*/ 138 w 379"/>
                <a:gd name="T29" fmla="*/ 209 h 365"/>
                <a:gd name="T30" fmla="*/ 138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2 w 379"/>
                <a:gd name="T37" fmla="*/ 351 h 365"/>
                <a:gd name="T38" fmla="*/ 62 w 379"/>
                <a:gd name="T39" fmla="*/ 351 h 365"/>
                <a:gd name="T40" fmla="*/ 192 w 379"/>
                <a:gd name="T41" fmla="*/ 248 h 365"/>
                <a:gd name="T42" fmla="*/ 192 w 379"/>
                <a:gd name="T43" fmla="*/ 248 h 365"/>
                <a:gd name="T44" fmla="*/ 334 w 379"/>
                <a:gd name="T45" fmla="*/ 313 h 365"/>
                <a:gd name="T46" fmla="*/ 334 w 379"/>
                <a:gd name="T47" fmla="*/ 313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7" y="148"/>
                    <a:pt x="293" y="93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69"/>
                    <a:pt x="215" y="117"/>
                    <a:pt x="183" y="160"/>
                  </a:cubicBezTo>
                  <a:lnTo>
                    <a:pt x="183" y="160"/>
                  </a:lnTo>
                  <a:cubicBezTo>
                    <a:pt x="142" y="121"/>
                    <a:pt x="112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9" y="119"/>
                    <a:pt x="90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8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2" y="351"/>
                  </a:cubicBezTo>
                  <a:lnTo>
                    <a:pt x="62" y="351"/>
                  </a:lnTo>
                  <a:cubicBezTo>
                    <a:pt x="109" y="328"/>
                    <a:pt x="154" y="293"/>
                    <a:pt x="192" y="248"/>
                  </a:cubicBezTo>
                  <a:lnTo>
                    <a:pt x="192" y="248"/>
                  </a:lnTo>
                  <a:cubicBezTo>
                    <a:pt x="240" y="278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78">
              <a:extLst>
                <a:ext uri="{FF2B5EF4-FFF2-40B4-BE49-F238E27FC236}">
                  <a16:creationId xmlns:a16="http://schemas.microsoft.com/office/drawing/2014/main" id="{6013240E-A0DC-F248-89BE-93EB13683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3218" y="6654380"/>
              <a:ext cx="180952" cy="174602"/>
            </a:xfrm>
            <a:custGeom>
              <a:avLst/>
              <a:gdLst>
                <a:gd name="T0" fmla="*/ 353 w 379"/>
                <a:gd name="T1" fmla="*/ 272 h 365"/>
                <a:gd name="T2" fmla="*/ 353 w 379"/>
                <a:gd name="T3" fmla="*/ 272 h 365"/>
                <a:gd name="T4" fmla="*/ 233 w 379"/>
                <a:gd name="T5" fmla="*/ 200 h 365"/>
                <a:gd name="T6" fmla="*/ 233 w 379"/>
                <a:gd name="T7" fmla="*/ 200 h 365"/>
                <a:gd name="T8" fmla="*/ 307 w 379"/>
                <a:gd name="T9" fmla="*/ 42 h 365"/>
                <a:gd name="T10" fmla="*/ 307 w 379"/>
                <a:gd name="T11" fmla="*/ 42 h 365"/>
                <a:gd name="T12" fmla="*/ 267 w 379"/>
                <a:gd name="T13" fmla="*/ 23 h 365"/>
                <a:gd name="T14" fmla="*/ 267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7 w 379"/>
                <a:gd name="T21" fmla="*/ 33 h 365"/>
                <a:gd name="T22" fmla="*/ 77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9 w 379"/>
                <a:gd name="T33" fmla="*/ 301 h 365"/>
                <a:gd name="T34" fmla="*/ 29 w 379"/>
                <a:gd name="T35" fmla="*/ 301 h 365"/>
                <a:gd name="T36" fmla="*/ 64 w 379"/>
                <a:gd name="T37" fmla="*/ 351 h 365"/>
                <a:gd name="T38" fmla="*/ 64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3 h 365"/>
                <a:gd name="T46" fmla="*/ 335 w 379"/>
                <a:gd name="T47" fmla="*/ 313 h 365"/>
                <a:gd name="T48" fmla="*/ 353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6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79">
              <a:extLst>
                <a:ext uri="{FF2B5EF4-FFF2-40B4-BE49-F238E27FC236}">
                  <a16:creationId xmlns:a16="http://schemas.microsoft.com/office/drawing/2014/main" id="{847F5F92-914C-614B-AA8D-2A1BDD034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856" y="6654380"/>
              <a:ext cx="180952" cy="174602"/>
            </a:xfrm>
            <a:custGeom>
              <a:avLst/>
              <a:gdLst>
                <a:gd name="T0" fmla="*/ 354 w 378"/>
                <a:gd name="T1" fmla="*/ 272 h 365"/>
                <a:gd name="T2" fmla="*/ 354 w 378"/>
                <a:gd name="T3" fmla="*/ 272 h 365"/>
                <a:gd name="T4" fmla="*/ 233 w 378"/>
                <a:gd name="T5" fmla="*/ 200 h 365"/>
                <a:gd name="T6" fmla="*/ 233 w 378"/>
                <a:gd name="T7" fmla="*/ 200 h 365"/>
                <a:gd name="T8" fmla="*/ 308 w 378"/>
                <a:gd name="T9" fmla="*/ 42 h 365"/>
                <a:gd name="T10" fmla="*/ 308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3 w 378"/>
                <a:gd name="T17" fmla="*/ 160 h 365"/>
                <a:gd name="T18" fmla="*/ 183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7 w 378"/>
                <a:gd name="T25" fmla="*/ 68 h 365"/>
                <a:gd name="T26" fmla="*/ 27 w 378"/>
                <a:gd name="T27" fmla="*/ 68 h 365"/>
                <a:gd name="T28" fmla="*/ 141 w 378"/>
                <a:gd name="T29" fmla="*/ 209 h 365"/>
                <a:gd name="T30" fmla="*/ 141 w 378"/>
                <a:gd name="T31" fmla="*/ 209 h 365"/>
                <a:gd name="T32" fmla="*/ 28 w 378"/>
                <a:gd name="T33" fmla="*/ 301 h 365"/>
                <a:gd name="T34" fmla="*/ 28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5 w 378"/>
                <a:gd name="T41" fmla="*/ 248 h 365"/>
                <a:gd name="T42" fmla="*/ 195 w 378"/>
                <a:gd name="T43" fmla="*/ 248 h 365"/>
                <a:gd name="T44" fmla="*/ 334 w 378"/>
                <a:gd name="T45" fmla="*/ 313 h 365"/>
                <a:gd name="T46" fmla="*/ 334 w 378"/>
                <a:gd name="T47" fmla="*/ 313 h 365"/>
                <a:gd name="T48" fmla="*/ 354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200"/>
                  </a:cubicBezTo>
                  <a:lnTo>
                    <a:pt x="233" y="200"/>
                  </a:lnTo>
                  <a:cubicBezTo>
                    <a:pt x="268" y="148"/>
                    <a:pt x="295" y="93"/>
                    <a:pt x="308" y="42"/>
                  </a:cubicBezTo>
                  <a:lnTo>
                    <a:pt x="308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69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4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50" y="119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4" y="242"/>
                    <a:pt x="65" y="268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09" y="328"/>
                    <a:pt x="155" y="293"/>
                    <a:pt x="195" y="248"/>
                  </a:cubicBezTo>
                  <a:lnTo>
                    <a:pt x="195" y="248"/>
                  </a:lnTo>
                  <a:cubicBezTo>
                    <a:pt x="239" y="278"/>
                    <a:pt x="289" y="301"/>
                    <a:pt x="334" y="313"/>
                  </a:cubicBezTo>
                  <a:lnTo>
                    <a:pt x="334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 80">
              <a:extLst>
                <a:ext uri="{FF2B5EF4-FFF2-40B4-BE49-F238E27FC236}">
                  <a16:creationId xmlns:a16="http://schemas.microsoft.com/office/drawing/2014/main" id="{B2B77169-0888-DD41-86A3-BF836A481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2106" y="6654380"/>
              <a:ext cx="180952" cy="174602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200 h 365"/>
                <a:gd name="T6" fmla="*/ 232 w 378"/>
                <a:gd name="T7" fmla="*/ 200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40 w 378"/>
                <a:gd name="T29" fmla="*/ 209 h 365"/>
                <a:gd name="T30" fmla="*/ 140 w 378"/>
                <a:gd name="T31" fmla="*/ 209 h 365"/>
                <a:gd name="T32" fmla="*/ 29 w 378"/>
                <a:gd name="T33" fmla="*/ 301 h 365"/>
                <a:gd name="T34" fmla="*/ 29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3 h 365"/>
                <a:gd name="T46" fmla="*/ 335 w 378"/>
                <a:gd name="T47" fmla="*/ 313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3" y="248"/>
                    <a:pt x="270" y="227"/>
                    <a:pt x="232" y="200"/>
                  </a:cubicBezTo>
                  <a:lnTo>
                    <a:pt x="232" y="200"/>
                  </a:lnTo>
                  <a:cubicBezTo>
                    <a:pt x="268" y="148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1" y="0"/>
                    <a:pt x="267" y="23"/>
                  </a:cubicBezTo>
                  <a:lnTo>
                    <a:pt x="267" y="23"/>
                  </a:lnTo>
                  <a:cubicBezTo>
                    <a:pt x="240" y="69"/>
                    <a:pt x="217" y="117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40" y="209"/>
                  </a:cubicBezTo>
                  <a:lnTo>
                    <a:pt x="140" y="209"/>
                  </a:lnTo>
                  <a:cubicBezTo>
                    <a:pt x="105" y="242"/>
                    <a:pt x="65" y="268"/>
                    <a:pt x="29" y="301"/>
                  </a:cubicBezTo>
                  <a:lnTo>
                    <a:pt x="29" y="301"/>
                  </a:lnTo>
                  <a:cubicBezTo>
                    <a:pt x="0" y="324"/>
                    <a:pt x="33" y="364"/>
                    <a:pt x="63" y="351"/>
                  </a:cubicBezTo>
                  <a:lnTo>
                    <a:pt x="63" y="351"/>
                  </a:lnTo>
                  <a:cubicBezTo>
                    <a:pt x="110" y="328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 81">
              <a:extLst>
                <a:ext uri="{FF2B5EF4-FFF2-40B4-BE49-F238E27FC236}">
                  <a16:creationId xmlns:a16="http://schemas.microsoft.com/office/drawing/2014/main" id="{C4AEAB43-AF63-CC47-83C2-BAC0818E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056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2 w 378"/>
                <a:gd name="T5" fmla="*/ 201 h 367"/>
                <a:gd name="T6" fmla="*/ 232 w 378"/>
                <a:gd name="T7" fmla="*/ 201 h 367"/>
                <a:gd name="T8" fmla="*/ 306 w 378"/>
                <a:gd name="T9" fmla="*/ 44 h 367"/>
                <a:gd name="T10" fmla="*/ 306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3 h 367"/>
                <a:gd name="T22" fmla="*/ 76 w 378"/>
                <a:gd name="T23" fmla="*/ 33 h 367"/>
                <a:gd name="T24" fmla="*/ 26 w 378"/>
                <a:gd name="T25" fmla="*/ 70 h 367"/>
                <a:gd name="T26" fmla="*/ 26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3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78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1" y="77"/>
                    <a:pt x="76" y="33"/>
                  </a:cubicBezTo>
                  <a:lnTo>
                    <a:pt x="76" y="33"/>
                  </a:lnTo>
                  <a:cubicBezTo>
                    <a:pt x="52" y="6"/>
                    <a:pt x="10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2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 82">
              <a:extLst>
                <a:ext uri="{FF2B5EF4-FFF2-40B4-BE49-F238E27FC236}">
                  <a16:creationId xmlns:a16="http://schemas.microsoft.com/office/drawing/2014/main" id="{26D4A6E5-8DEB-4541-AAAD-8C94EC9BA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357" y="6659142"/>
              <a:ext cx="180952" cy="174602"/>
            </a:xfrm>
            <a:custGeom>
              <a:avLst/>
              <a:gdLst>
                <a:gd name="T0" fmla="*/ 355 w 380"/>
                <a:gd name="T1" fmla="*/ 272 h 367"/>
                <a:gd name="T2" fmla="*/ 355 w 380"/>
                <a:gd name="T3" fmla="*/ 272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8 w 380"/>
                <a:gd name="T21" fmla="*/ 33 h 367"/>
                <a:gd name="T22" fmla="*/ 78 w 380"/>
                <a:gd name="T23" fmla="*/ 33 h 367"/>
                <a:gd name="T24" fmla="*/ 27 w 380"/>
                <a:gd name="T25" fmla="*/ 70 h 367"/>
                <a:gd name="T26" fmla="*/ 27 w 380"/>
                <a:gd name="T27" fmla="*/ 70 h 367"/>
                <a:gd name="T28" fmla="*/ 141 w 380"/>
                <a:gd name="T29" fmla="*/ 209 h 367"/>
                <a:gd name="T30" fmla="*/ 141 w 380"/>
                <a:gd name="T31" fmla="*/ 209 h 367"/>
                <a:gd name="T32" fmla="*/ 29 w 380"/>
                <a:gd name="T33" fmla="*/ 301 h 367"/>
                <a:gd name="T34" fmla="*/ 29 w 380"/>
                <a:gd name="T35" fmla="*/ 301 h 367"/>
                <a:gd name="T36" fmla="*/ 65 w 380"/>
                <a:gd name="T37" fmla="*/ 351 h 367"/>
                <a:gd name="T38" fmla="*/ 65 w 380"/>
                <a:gd name="T39" fmla="*/ 351 h 367"/>
                <a:gd name="T40" fmla="*/ 195 w 380"/>
                <a:gd name="T41" fmla="*/ 249 h 367"/>
                <a:gd name="T42" fmla="*/ 195 w 380"/>
                <a:gd name="T43" fmla="*/ 249 h 367"/>
                <a:gd name="T44" fmla="*/ 335 w 380"/>
                <a:gd name="T45" fmla="*/ 313 h 367"/>
                <a:gd name="T46" fmla="*/ 335 w 380"/>
                <a:gd name="T47" fmla="*/ 313 h 367"/>
                <a:gd name="T48" fmla="*/ 355 w 380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2"/>
                  </a:moveTo>
                  <a:lnTo>
                    <a:pt x="355" y="272"/>
                  </a:lnTo>
                  <a:cubicBezTo>
                    <a:pt x="313" y="249"/>
                    <a:pt x="272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4"/>
                  </a:cubicBezTo>
                  <a:lnTo>
                    <a:pt x="308" y="44"/>
                  </a:lnTo>
                  <a:cubicBezTo>
                    <a:pt x="314" y="19"/>
                    <a:pt x="281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8" y="33"/>
                  </a:cubicBezTo>
                  <a:lnTo>
                    <a:pt x="78" y="33"/>
                  </a:lnTo>
                  <a:cubicBezTo>
                    <a:pt x="53" y="6"/>
                    <a:pt x="13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09"/>
                  </a:cubicBezTo>
                  <a:lnTo>
                    <a:pt x="141" y="209"/>
                  </a:lnTo>
                  <a:cubicBezTo>
                    <a:pt x="105" y="242"/>
                    <a:pt x="66" y="270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6"/>
                    <a:pt x="65" y="351"/>
                  </a:cubicBezTo>
                  <a:lnTo>
                    <a:pt x="65" y="351"/>
                  </a:lnTo>
                  <a:cubicBezTo>
                    <a:pt x="111" y="329"/>
                    <a:pt x="157" y="293"/>
                    <a:pt x="195" y="249"/>
                  </a:cubicBezTo>
                  <a:lnTo>
                    <a:pt x="195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20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83">
              <a:extLst>
                <a:ext uri="{FF2B5EF4-FFF2-40B4-BE49-F238E27FC236}">
                  <a16:creationId xmlns:a16="http://schemas.microsoft.com/office/drawing/2014/main" id="{1AE7E3C5-AF8C-4240-9EFD-B017A3B32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168" y="6659142"/>
              <a:ext cx="180952" cy="174602"/>
            </a:xfrm>
            <a:custGeom>
              <a:avLst/>
              <a:gdLst>
                <a:gd name="T0" fmla="*/ 353 w 378"/>
                <a:gd name="T1" fmla="*/ 272 h 367"/>
                <a:gd name="T2" fmla="*/ 353 w 378"/>
                <a:gd name="T3" fmla="*/ 272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4 h 367"/>
                <a:gd name="T10" fmla="*/ 307 w 378"/>
                <a:gd name="T11" fmla="*/ 44 h 367"/>
                <a:gd name="T12" fmla="*/ 265 w 378"/>
                <a:gd name="T13" fmla="*/ 24 h 367"/>
                <a:gd name="T14" fmla="*/ 265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5 w 378"/>
                <a:gd name="T21" fmla="*/ 33 h 367"/>
                <a:gd name="T22" fmla="*/ 75 w 378"/>
                <a:gd name="T23" fmla="*/ 33 h 367"/>
                <a:gd name="T24" fmla="*/ 25 w 378"/>
                <a:gd name="T25" fmla="*/ 70 h 367"/>
                <a:gd name="T26" fmla="*/ 25 w 378"/>
                <a:gd name="T27" fmla="*/ 70 h 367"/>
                <a:gd name="T28" fmla="*/ 138 w 378"/>
                <a:gd name="T29" fmla="*/ 209 h 367"/>
                <a:gd name="T30" fmla="*/ 138 w 378"/>
                <a:gd name="T31" fmla="*/ 209 h 367"/>
                <a:gd name="T32" fmla="*/ 26 w 378"/>
                <a:gd name="T33" fmla="*/ 301 h 367"/>
                <a:gd name="T34" fmla="*/ 26 w 378"/>
                <a:gd name="T35" fmla="*/ 301 h 367"/>
                <a:gd name="T36" fmla="*/ 62 w 378"/>
                <a:gd name="T37" fmla="*/ 351 h 367"/>
                <a:gd name="T38" fmla="*/ 62 w 378"/>
                <a:gd name="T39" fmla="*/ 351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3 h 367"/>
                <a:gd name="T46" fmla="*/ 334 w 378"/>
                <a:gd name="T47" fmla="*/ 313 h 367"/>
                <a:gd name="T48" fmla="*/ 353 w 378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3" y="19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39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3"/>
                  </a:cubicBezTo>
                  <a:lnTo>
                    <a:pt x="75" y="33"/>
                  </a:lnTo>
                  <a:cubicBezTo>
                    <a:pt x="52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6"/>
                    <a:pt x="62" y="351"/>
                  </a:cubicBezTo>
                  <a:lnTo>
                    <a:pt x="62" y="351"/>
                  </a:lnTo>
                  <a:cubicBezTo>
                    <a:pt x="109" y="329"/>
                    <a:pt x="154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7" y="320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84">
              <a:extLst>
                <a:ext uri="{FF2B5EF4-FFF2-40B4-BE49-F238E27FC236}">
                  <a16:creationId xmlns:a16="http://schemas.microsoft.com/office/drawing/2014/main" id="{BE84A5EF-D70E-B844-A8F5-11D195643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0832" y="6659142"/>
              <a:ext cx="180952" cy="174602"/>
            </a:xfrm>
            <a:custGeom>
              <a:avLst/>
              <a:gdLst>
                <a:gd name="T0" fmla="*/ 354 w 379"/>
                <a:gd name="T1" fmla="*/ 272 h 367"/>
                <a:gd name="T2" fmla="*/ 354 w 379"/>
                <a:gd name="T3" fmla="*/ 272 h 367"/>
                <a:gd name="T4" fmla="*/ 232 w 379"/>
                <a:gd name="T5" fmla="*/ 201 h 367"/>
                <a:gd name="T6" fmla="*/ 232 w 379"/>
                <a:gd name="T7" fmla="*/ 201 h 367"/>
                <a:gd name="T8" fmla="*/ 308 w 379"/>
                <a:gd name="T9" fmla="*/ 44 h 367"/>
                <a:gd name="T10" fmla="*/ 308 w 379"/>
                <a:gd name="T11" fmla="*/ 44 h 367"/>
                <a:gd name="T12" fmla="*/ 267 w 379"/>
                <a:gd name="T13" fmla="*/ 24 h 367"/>
                <a:gd name="T14" fmla="*/ 267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7 w 379"/>
                <a:gd name="T21" fmla="*/ 33 h 367"/>
                <a:gd name="T22" fmla="*/ 77 w 379"/>
                <a:gd name="T23" fmla="*/ 33 h 367"/>
                <a:gd name="T24" fmla="*/ 25 w 379"/>
                <a:gd name="T25" fmla="*/ 70 h 367"/>
                <a:gd name="T26" fmla="*/ 25 w 379"/>
                <a:gd name="T27" fmla="*/ 70 h 367"/>
                <a:gd name="T28" fmla="*/ 140 w 379"/>
                <a:gd name="T29" fmla="*/ 209 h 367"/>
                <a:gd name="T30" fmla="*/ 140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4 w 379"/>
                <a:gd name="T37" fmla="*/ 351 h 367"/>
                <a:gd name="T38" fmla="*/ 64 w 379"/>
                <a:gd name="T39" fmla="*/ 351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3 h 367"/>
                <a:gd name="T46" fmla="*/ 334 w 379"/>
                <a:gd name="T47" fmla="*/ 313 h 367"/>
                <a:gd name="T48" fmla="*/ 354 w 379"/>
                <a:gd name="T49" fmla="*/ 27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3"/>
                  </a:cubicBezTo>
                  <a:lnTo>
                    <a:pt x="77" y="33"/>
                  </a:lnTo>
                  <a:cubicBezTo>
                    <a:pt x="53" y="6"/>
                    <a:pt x="12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6"/>
                    <a:pt x="64" y="351"/>
                  </a:cubicBezTo>
                  <a:lnTo>
                    <a:pt x="64" y="351"/>
                  </a:lnTo>
                  <a:cubicBezTo>
                    <a:pt x="109" y="329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88" y="301"/>
                    <a:pt x="334" y="313"/>
                  </a:cubicBezTo>
                  <a:lnTo>
                    <a:pt x="334" y="313"/>
                  </a:lnTo>
                  <a:cubicBezTo>
                    <a:pt x="359" y="320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 85">
              <a:extLst>
                <a:ext uri="{FF2B5EF4-FFF2-40B4-BE49-F238E27FC236}">
                  <a16:creationId xmlns:a16="http://schemas.microsoft.com/office/drawing/2014/main" id="{10EEA530-CCAE-0E45-9100-994B16005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4481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6 w 379"/>
                <a:gd name="T9" fmla="*/ 42 h 366"/>
                <a:gd name="T10" fmla="*/ 306 w 379"/>
                <a:gd name="T11" fmla="*/ 42 h 366"/>
                <a:gd name="T12" fmla="*/ 266 w 379"/>
                <a:gd name="T13" fmla="*/ 24 h 366"/>
                <a:gd name="T14" fmla="*/ 266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8 h 366"/>
                <a:gd name="T26" fmla="*/ 26 w 379"/>
                <a:gd name="T27" fmla="*/ 68 h 366"/>
                <a:gd name="T28" fmla="*/ 139 w 379"/>
                <a:gd name="T29" fmla="*/ 210 h 366"/>
                <a:gd name="T30" fmla="*/ 139 w 379"/>
                <a:gd name="T31" fmla="*/ 210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6" y="42"/>
                  </a:cubicBezTo>
                  <a:lnTo>
                    <a:pt x="306" y="42"/>
                  </a:lnTo>
                  <a:cubicBezTo>
                    <a:pt x="312" y="20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7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86">
              <a:extLst>
                <a:ext uri="{FF2B5EF4-FFF2-40B4-BE49-F238E27FC236}">
                  <a16:creationId xmlns:a16="http://schemas.microsoft.com/office/drawing/2014/main" id="{09838283-EE98-BC41-B0DC-9F76C36C0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3368" y="6654380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8 w 379"/>
                <a:gd name="T9" fmla="*/ 42 h 366"/>
                <a:gd name="T10" fmla="*/ 308 w 379"/>
                <a:gd name="T11" fmla="*/ 42 h 366"/>
                <a:gd name="T12" fmla="*/ 267 w 379"/>
                <a:gd name="T13" fmla="*/ 24 h 366"/>
                <a:gd name="T14" fmla="*/ 267 w 379"/>
                <a:gd name="T15" fmla="*/ 24 h 366"/>
                <a:gd name="T16" fmla="*/ 184 w 379"/>
                <a:gd name="T17" fmla="*/ 160 h 366"/>
                <a:gd name="T18" fmla="*/ 184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10 h 366"/>
                <a:gd name="T30" fmla="*/ 140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5 w 379"/>
                <a:gd name="T37" fmla="*/ 351 h 366"/>
                <a:gd name="T38" fmla="*/ 65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6 w 379"/>
                <a:gd name="T45" fmla="*/ 314 h 366"/>
                <a:gd name="T46" fmla="*/ 336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3" y="250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5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5" y="351"/>
                  </a:cubicBezTo>
                  <a:lnTo>
                    <a:pt x="65" y="351"/>
                  </a:lnTo>
                  <a:cubicBezTo>
                    <a:pt x="111" y="330"/>
                    <a:pt x="156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90" y="302"/>
                    <a:pt x="336" y="314"/>
                  </a:cubicBezTo>
                  <a:lnTo>
                    <a:pt x="336" y="314"/>
                  </a:lnTo>
                  <a:cubicBezTo>
                    <a:pt x="359" y="319"/>
                    <a:pt x="378" y="287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87">
              <a:extLst>
                <a:ext uri="{FF2B5EF4-FFF2-40B4-BE49-F238E27FC236}">
                  <a16:creationId xmlns:a16="http://schemas.microsoft.com/office/drawing/2014/main" id="{FC4C8BA5-682C-6140-9272-326B61795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5592" y="6654380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10 h 366"/>
                <a:gd name="T30" fmla="*/ 139 w 378"/>
                <a:gd name="T31" fmla="*/ 210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3" y="20"/>
                    <a:pt x="278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50" y="120"/>
                    <a:pt x="90" y="168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2"/>
                    <a:pt x="334" y="314"/>
                  </a:cubicBezTo>
                  <a:lnTo>
                    <a:pt x="334" y="314"/>
                  </a:lnTo>
                  <a:cubicBezTo>
                    <a:pt x="357" y="319"/>
                    <a:pt x="377" y="287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88">
              <a:extLst>
                <a:ext uri="{FF2B5EF4-FFF2-40B4-BE49-F238E27FC236}">
                  <a16:creationId xmlns:a16="http://schemas.microsoft.com/office/drawing/2014/main" id="{204F85F7-C10E-0C4A-986A-5CCA1760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2257" y="6654380"/>
              <a:ext cx="180952" cy="174602"/>
            </a:xfrm>
            <a:custGeom>
              <a:avLst/>
              <a:gdLst>
                <a:gd name="T0" fmla="*/ 354 w 378"/>
                <a:gd name="T1" fmla="*/ 273 h 366"/>
                <a:gd name="T2" fmla="*/ 354 w 378"/>
                <a:gd name="T3" fmla="*/ 273 h 366"/>
                <a:gd name="T4" fmla="*/ 233 w 378"/>
                <a:gd name="T5" fmla="*/ 201 h 366"/>
                <a:gd name="T6" fmla="*/ 233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7 w 378"/>
                <a:gd name="T21" fmla="*/ 34 h 366"/>
                <a:gd name="T22" fmla="*/ 77 w 378"/>
                <a:gd name="T23" fmla="*/ 34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10 h 366"/>
                <a:gd name="T30" fmla="*/ 140 w 378"/>
                <a:gd name="T31" fmla="*/ 210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5 w 378"/>
                <a:gd name="T41" fmla="*/ 250 h 366"/>
                <a:gd name="T42" fmla="*/ 195 w 378"/>
                <a:gd name="T43" fmla="*/ 250 h 366"/>
                <a:gd name="T44" fmla="*/ 335 w 378"/>
                <a:gd name="T45" fmla="*/ 314 h 366"/>
                <a:gd name="T46" fmla="*/ 335 w 378"/>
                <a:gd name="T47" fmla="*/ 314 h 366"/>
                <a:gd name="T48" fmla="*/ 354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8" y="42"/>
                  </a:cubicBezTo>
                  <a:lnTo>
                    <a:pt x="308" y="42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3" y="38"/>
                    <a:pt x="27" y="68"/>
                  </a:cubicBezTo>
                  <a:lnTo>
                    <a:pt x="27" y="68"/>
                  </a:lnTo>
                  <a:cubicBezTo>
                    <a:pt x="50" y="120"/>
                    <a:pt x="91" y="168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7" y="287"/>
                    <a:pt x="354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 89">
              <a:extLst>
                <a:ext uri="{FF2B5EF4-FFF2-40B4-BE49-F238E27FC236}">
                  <a16:creationId xmlns:a16="http://schemas.microsoft.com/office/drawing/2014/main" id="{A7AE06B5-B326-FF4A-9C6B-AB13CFAF0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4160" y="6652793"/>
              <a:ext cx="180952" cy="174602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4 h 366"/>
                <a:gd name="T10" fmla="*/ 308 w 379"/>
                <a:gd name="T11" fmla="*/ 44 h 366"/>
                <a:gd name="T12" fmla="*/ 266 w 379"/>
                <a:gd name="T13" fmla="*/ 24 h 366"/>
                <a:gd name="T14" fmla="*/ 266 w 379"/>
                <a:gd name="T15" fmla="*/ 24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3 h 366"/>
                <a:gd name="T22" fmla="*/ 77 w 379"/>
                <a:gd name="T23" fmla="*/ 33 h 366"/>
                <a:gd name="T24" fmla="*/ 27 w 379"/>
                <a:gd name="T25" fmla="*/ 70 h 366"/>
                <a:gd name="T26" fmla="*/ 27 w 379"/>
                <a:gd name="T27" fmla="*/ 70 h 366"/>
                <a:gd name="T28" fmla="*/ 140 w 379"/>
                <a:gd name="T29" fmla="*/ 209 h 366"/>
                <a:gd name="T30" fmla="*/ 140 w 379"/>
                <a:gd name="T31" fmla="*/ 209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4 w 379"/>
                <a:gd name="T45" fmla="*/ 313 h 366"/>
                <a:gd name="T46" fmla="*/ 334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0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09" y="330"/>
                    <a:pt x="154" y="293"/>
                    <a:pt x="194" y="249"/>
                  </a:cubicBezTo>
                  <a:lnTo>
                    <a:pt x="194" y="249"/>
                  </a:lnTo>
                  <a:cubicBezTo>
                    <a:pt x="240" y="279"/>
                    <a:pt x="290" y="301"/>
                    <a:pt x="334" y="313"/>
                  </a:cubicBezTo>
                  <a:lnTo>
                    <a:pt x="334" y="313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 90">
              <a:extLst>
                <a:ext uri="{FF2B5EF4-FFF2-40B4-BE49-F238E27FC236}">
                  <a16:creationId xmlns:a16="http://schemas.microsoft.com/office/drawing/2014/main" id="{899F87D0-C971-AA4A-9FD4-CEBA93C0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6221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4 h 366"/>
                <a:gd name="T10" fmla="*/ 306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7 w 378"/>
                <a:gd name="T25" fmla="*/ 70 h 366"/>
                <a:gd name="T26" fmla="*/ 27 w 378"/>
                <a:gd name="T27" fmla="*/ 70 h 366"/>
                <a:gd name="T28" fmla="*/ 140 w 378"/>
                <a:gd name="T29" fmla="*/ 209 h 366"/>
                <a:gd name="T30" fmla="*/ 140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5"/>
                    <a:pt x="306" y="44"/>
                  </a:cubicBezTo>
                  <a:lnTo>
                    <a:pt x="306" y="44"/>
                  </a:lnTo>
                  <a:cubicBezTo>
                    <a:pt x="313" y="19"/>
                    <a:pt x="280" y="0"/>
                    <a:pt x="266" y="24"/>
                  </a:cubicBezTo>
                  <a:lnTo>
                    <a:pt x="266" y="24"/>
                  </a:lnTo>
                  <a:cubicBezTo>
                    <a:pt x="239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2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4" y="242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91">
              <a:extLst>
                <a:ext uri="{FF2B5EF4-FFF2-40B4-BE49-F238E27FC236}">
                  <a16:creationId xmlns:a16="http://schemas.microsoft.com/office/drawing/2014/main" id="{D9EE3B61-368F-ED45-92FA-6442D18FE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6859" y="6652793"/>
              <a:ext cx="180952" cy="174602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4 h 366"/>
                <a:gd name="T10" fmla="*/ 307 w 378"/>
                <a:gd name="T11" fmla="*/ 44 h 366"/>
                <a:gd name="T12" fmla="*/ 266 w 378"/>
                <a:gd name="T13" fmla="*/ 24 h 366"/>
                <a:gd name="T14" fmla="*/ 266 w 378"/>
                <a:gd name="T15" fmla="*/ 24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5 w 378"/>
                <a:gd name="T25" fmla="*/ 70 h 366"/>
                <a:gd name="T26" fmla="*/ 25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19"/>
                    <a:pt x="278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70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7" y="301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 92">
              <a:extLst>
                <a:ext uri="{FF2B5EF4-FFF2-40B4-BE49-F238E27FC236}">
                  <a16:creationId xmlns:a16="http://schemas.microsoft.com/office/drawing/2014/main" id="{48756E8A-B404-614B-81B4-340DD4156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5110" y="6652793"/>
              <a:ext cx="180952" cy="174602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4 h 366"/>
                <a:gd name="T10" fmla="*/ 308 w 378"/>
                <a:gd name="T11" fmla="*/ 44 h 366"/>
                <a:gd name="T12" fmla="*/ 267 w 378"/>
                <a:gd name="T13" fmla="*/ 24 h 366"/>
                <a:gd name="T14" fmla="*/ 267 w 378"/>
                <a:gd name="T15" fmla="*/ 24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3 h 366"/>
                <a:gd name="T22" fmla="*/ 76 w 378"/>
                <a:gd name="T23" fmla="*/ 33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9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8" y="44"/>
                  </a:cubicBezTo>
                  <a:lnTo>
                    <a:pt x="308" y="44"/>
                  </a:lnTo>
                  <a:cubicBezTo>
                    <a:pt x="313" y="19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3" y="5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79"/>
                    <a:pt x="289" y="301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93">
              <a:extLst>
                <a:ext uri="{FF2B5EF4-FFF2-40B4-BE49-F238E27FC236}">
                  <a16:creationId xmlns:a16="http://schemas.microsoft.com/office/drawing/2014/main" id="{7BFD905E-3990-C446-9EC3-6C5FD4C29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8759" y="6648031"/>
              <a:ext cx="180952" cy="174602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70 h 366"/>
                <a:gd name="T26" fmla="*/ 25 w 378"/>
                <a:gd name="T27" fmla="*/ 70 h 366"/>
                <a:gd name="T28" fmla="*/ 138 w 378"/>
                <a:gd name="T29" fmla="*/ 210 h 366"/>
                <a:gd name="T30" fmla="*/ 138 w 378"/>
                <a:gd name="T31" fmla="*/ 210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50 h 366"/>
                <a:gd name="T42" fmla="*/ 191 w 378"/>
                <a:gd name="T43" fmla="*/ 250 h 366"/>
                <a:gd name="T44" fmla="*/ 333 w 378"/>
                <a:gd name="T45" fmla="*/ 314 h 366"/>
                <a:gd name="T46" fmla="*/ 333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0" y="250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5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7"/>
                    <a:pt x="75" y="34"/>
                  </a:cubicBezTo>
                  <a:lnTo>
                    <a:pt x="75" y="34"/>
                  </a:lnTo>
                  <a:cubicBezTo>
                    <a:pt x="52" y="7"/>
                    <a:pt x="11" y="39"/>
                    <a:pt x="25" y="70"/>
                  </a:cubicBezTo>
                  <a:lnTo>
                    <a:pt x="25" y="70"/>
                  </a:lnTo>
                  <a:cubicBezTo>
                    <a:pt x="48" y="120"/>
                    <a:pt x="89" y="168"/>
                    <a:pt x="138" y="210"/>
                  </a:cubicBezTo>
                  <a:lnTo>
                    <a:pt x="138" y="210"/>
                  </a:lnTo>
                  <a:cubicBezTo>
                    <a:pt x="102" y="243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5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50"/>
                  </a:cubicBezTo>
                  <a:lnTo>
                    <a:pt x="191" y="250"/>
                  </a:lnTo>
                  <a:cubicBezTo>
                    <a:pt x="239" y="280"/>
                    <a:pt x="287" y="302"/>
                    <a:pt x="333" y="314"/>
                  </a:cubicBezTo>
                  <a:lnTo>
                    <a:pt x="333" y="314"/>
                  </a:lnTo>
                  <a:cubicBezTo>
                    <a:pt x="357" y="319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94">
              <a:extLst>
                <a:ext uri="{FF2B5EF4-FFF2-40B4-BE49-F238E27FC236}">
                  <a16:creationId xmlns:a16="http://schemas.microsoft.com/office/drawing/2014/main" id="{1B9264CE-173C-AF45-9D7D-BAEFE4D8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7647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5 h 366"/>
                <a:gd name="T14" fmla="*/ 266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38 w 379"/>
                <a:gd name="T29" fmla="*/ 210 h 366"/>
                <a:gd name="T30" fmla="*/ 138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2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1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2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1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0" y="168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4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95">
              <a:extLst>
                <a:ext uri="{FF2B5EF4-FFF2-40B4-BE49-F238E27FC236}">
                  <a16:creationId xmlns:a16="http://schemas.microsoft.com/office/drawing/2014/main" id="{3E9D7E8A-D92B-D04D-B37B-46E0D1845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8284" y="6648031"/>
              <a:ext cx="180952" cy="174602"/>
            </a:xfrm>
            <a:custGeom>
              <a:avLst/>
              <a:gdLst>
                <a:gd name="T0" fmla="*/ 354 w 379"/>
                <a:gd name="T1" fmla="*/ 273 h 366"/>
                <a:gd name="T2" fmla="*/ 354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8 w 379"/>
                <a:gd name="T9" fmla="*/ 43 h 366"/>
                <a:gd name="T10" fmla="*/ 308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4 h 366"/>
                <a:gd name="T22" fmla="*/ 77 w 379"/>
                <a:gd name="T23" fmla="*/ 34 h 366"/>
                <a:gd name="T24" fmla="*/ 27 w 379"/>
                <a:gd name="T25" fmla="*/ 70 h 366"/>
                <a:gd name="T26" fmla="*/ 27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8 w 379"/>
                <a:gd name="T33" fmla="*/ 301 h 366"/>
                <a:gd name="T34" fmla="*/ 28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5 w 379"/>
                <a:gd name="T41" fmla="*/ 250 h 366"/>
                <a:gd name="T42" fmla="*/ 195 w 379"/>
                <a:gd name="T43" fmla="*/ 250 h 366"/>
                <a:gd name="T44" fmla="*/ 334 w 379"/>
                <a:gd name="T45" fmla="*/ 314 h 366"/>
                <a:gd name="T46" fmla="*/ 334 w 379"/>
                <a:gd name="T47" fmla="*/ 314 h 366"/>
                <a:gd name="T48" fmla="*/ 354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3"/>
                  </a:moveTo>
                  <a:lnTo>
                    <a:pt x="354" y="273"/>
                  </a:lnTo>
                  <a:cubicBezTo>
                    <a:pt x="312" y="250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41" y="71"/>
                    <a:pt x="217" y="118"/>
                    <a:pt x="183" y="160"/>
                  </a:cubicBezTo>
                  <a:lnTo>
                    <a:pt x="183" y="160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4" y="39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6" y="243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9" y="319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96">
              <a:extLst>
                <a:ext uri="{FF2B5EF4-FFF2-40B4-BE49-F238E27FC236}">
                  <a16:creationId xmlns:a16="http://schemas.microsoft.com/office/drawing/2014/main" id="{DB7BEAC9-BBCF-FB4C-8425-671487C7E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6534" y="6648031"/>
              <a:ext cx="180952" cy="174602"/>
            </a:xfrm>
            <a:custGeom>
              <a:avLst/>
              <a:gdLst>
                <a:gd name="T0" fmla="*/ 353 w 379"/>
                <a:gd name="T1" fmla="*/ 273 h 366"/>
                <a:gd name="T2" fmla="*/ 353 w 379"/>
                <a:gd name="T3" fmla="*/ 273 h 366"/>
                <a:gd name="T4" fmla="*/ 233 w 379"/>
                <a:gd name="T5" fmla="*/ 201 h 366"/>
                <a:gd name="T6" fmla="*/ 233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41 w 379"/>
                <a:gd name="T29" fmla="*/ 210 h 366"/>
                <a:gd name="T30" fmla="*/ 141 w 379"/>
                <a:gd name="T31" fmla="*/ 210 h 366"/>
                <a:gd name="T32" fmla="*/ 29 w 379"/>
                <a:gd name="T33" fmla="*/ 301 h 366"/>
                <a:gd name="T34" fmla="*/ 29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3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3"/>
                  </a:moveTo>
                  <a:lnTo>
                    <a:pt x="353" y="273"/>
                  </a:lnTo>
                  <a:cubicBezTo>
                    <a:pt x="313" y="250"/>
                    <a:pt x="272" y="227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6" y="95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3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41" y="210"/>
                  </a:cubicBezTo>
                  <a:lnTo>
                    <a:pt x="141" y="210"/>
                  </a:lnTo>
                  <a:cubicBezTo>
                    <a:pt x="105" y="243"/>
                    <a:pt x="66" y="269"/>
                    <a:pt x="29" y="301"/>
                  </a:cubicBezTo>
                  <a:lnTo>
                    <a:pt x="29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39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19"/>
                    <a:pt x="378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33">
              <a:extLst>
                <a:ext uri="{FF2B5EF4-FFF2-40B4-BE49-F238E27FC236}">
                  <a16:creationId xmlns:a16="http://schemas.microsoft.com/office/drawing/2014/main" id="{E4A96126-8378-BE40-9AAC-6BEE8D6479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302795"/>
              <a:ext cx="180951" cy="173016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34">
              <a:extLst>
                <a:ext uri="{FF2B5EF4-FFF2-40B4-BE49-F238E27FC236}">
                  <a16:creationId xmlns:a16="http://schemas.microsoft.com/office/drawing/2014/main" id="{43D227E7-67F2-2F41-B973-272348E063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110733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35">
              <a:extLst>
                <a:ext uri="{FF2B5EF4-FFF2-40B4-BE49-F238E27FC236}">
                  <a16:creationId xmlns:a16="http://schemas.microsoft.com/office/drawing/2014/main" id="{EAE869A1-E4E3-AE41-AE21-8AFBA4DB4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6491684"/>
              <a:ext cx="180951" cy="173016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 36">
              <a:extLst>
                <a:ext uri="{FF2B5EF4-FFF2-40B4-BE49-F238E27FC236}">
                  <a16:creationId xmlns:a16="http://schemas.microsoft.com/office/drawing/2014/main" id="{FC812317-9957-6541-A7F9-B69521B7D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185" y="5921844"/>
              <a:ext cx="180951" cy="173016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37">
              <a:extLst>
                <a:ext uri="{FF2B5EF4-FFF2-40B4-BE49-F238E27FC236}">
                  <a16:creationId xmlns:a16="http://schemas.microsoft.com/office/drawing/2014/main" id="{B9B95D7C-6FB0-2743-840D-6EA5CCAEF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528196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38">
              <a:extLst>
                <a:ext uri="{FF2B5EF4-FFF2-40B4-BE49-F238E27FC236}">
                  <a16:creationId xmlns:a16="http://schemas.microsoft.com/office/drawing/2014/main" id="{AE728711-E35B-3A4F-BB63-34AB25D8EE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339308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39">
              <a:extLst>
                <a:ext uri="{FF2B5EF4-FFF2-40B4-BE49-F238E27FC236}">
                  <a16:creationId xmlns:a16="http://schemas.microsoft.com/office/drawing/2014/main" id="{F5DAD05E-8B5C-544A-B0B4-361C842C7C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718671"/>
              <a:ext cx="180951" cy="173016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40">
              <a:extLst>
                <a:ext uri="{FF2B5EF4-FFF2-40B4-BE49-F238E27FC236}">
                  <a16:creationId xmlns:a16="http://schemas.microsoft.com/office/drawing/2014/main" id="{E3608F79-C9B9-B549-9200-37F4AB77CB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5152008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41">
              <a:extLst>
                <a:ext uri="{FF2B5EF4-FFF2-40B4-BE49-F238E27FC236}">
                  <a16:creationId xmlns:a16="http://schemas.microsoft.com/office/drawing/2014/main" id="{291F2FBE-EEF4-AA4A-AEB6-802DCF73B0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788517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42">
              <a:extLst>
                <a:ext uri="{FF2B5EF4-FFF2-40B4-BE49-F238E27FC236}">
                  <a16:creationId xmlns:a16="http://schemas.microsoft.com/office/drawing/2014/main" id="{7547DE32-D625-7946-A87E-5D1DE4ED9D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599630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 43">
              <a:extLst>
                <a:ext uri="{FF2B5EF4-FFF2-40B4-BE49-F238E27FC236}">
                  <a16:creationId xmlns:a16="http://schemas.microsoft.com/office/drawing/2014/main" id="{5936DF17-3F7B-7E4A-849D-44023BCEB3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977405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44">
              <a:extLst>
                <a:ext uri="{FF2B5EF4-FFF2-40B4-BE49-F238E27FC236}">
                  <a16:creationId xmlns:a16="http://schemas.microsoft.com/office/drawing/2014/main" id="{1413CD89-A305-5D4B-BF7E-89FF65CEB1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4410741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45">
              <a:extLst>
                <a:ext uri="{FF2B5EF4-FFF2-40B4-BE49-F238E27FC236}">
                  <a16:creationId xmlns:a16="http://schemas.microsoft.com/office/drawing/2014/main" id="{48B87272-295E-E842-9C68-D22CA25A10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4017092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46">
              <a:extLst>
                <a:ext uri="{FF2B5EF4-FFF2-40B4-BE49-F238E27FC236}">
                  <a16:creationId xmlns:a16="http://schemas.microsoft.com/office/drawing/2014/main" id="{9E276953-F353-6945-B4D5-6A698558B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3828205"/>
              <a:ext cx="180951" cy="173015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47">
              <a:extLst>
                <a:ext uri="{FF2B5EF4-FFF2-40B4-BE49-F238E27FC236}">
                  <a16:creationId xmlns:a16="http://schemas.microsoft.com/office/drawing/2014/main" id="{280497B4-A469-994E-82C8-BC59CCA2E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4204393"/>
              <a:ext cx="180951" cy="173015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48">
              <a:extLst>
                <a:ext uri="{FF2B5EF4-FFF2-40B4-BE49-F238E27FC236}">
                  <a16:creationId xmlns:a16="http://schemas.microsoft.com/office/drawing/2014/main" id="{4A592B87-42F8-8840-8D34-20AC0498C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3636142"/>
              <a:ext cx="180951" cy="173015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 49">
              <a:extLst>
                <a:ext uri="{FF2B5EF4-FFF2-40B4-BE49-F238E27FC236}">
                  <a16:creationId xmlns:a16="http://schemas.microsoft.com/office/drawing/2014/main" id="{D5B60757-EAFA-514D-9270-804FC8E4E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3258366"/>
              <a:ext cx="180951" cy="173016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50">
              <a:extLst>
                <a:ext uri="{FF2B5EF4-FFF2-40B4-BE49-F238E27FC236}">
                  <a16:creationId xmlns:a16="http://schemas.microsoft.com/office/drawing/2014/main" id="{E9A5CEA1-3281-4448-A7C5-A1B46B8ABA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629" y="3067097"/>
              <a:ext cx="179365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1">
              <a:extLst>
                <a:ext uri="{FF2B5EF4-FFF2-40B4-BE49-F238E27FC236}">
                  <a16:creationId xmlns:a16="http://schemas.microsoft.com/office/drawing/2014/main" id="{32EB77F9-EAA1-604A-8928-8398ED8D55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3447254"/>
              <a:ext cx="180951" cy="173016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52">
              <a:extLst>
                <a:ext uri="{FF2B5EF4-FFF2-40B4-BE49-F238E27FC236}">
                  <a16:creationId xmlns:a16="http://schemas.microsoft.com/office/drawing/2014/main" id="{E600F566-B83B-3E4C-9F8B-1C669A536C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1835" y="2879003"/>
              <a:ext cx="180951" cy="173016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 53">
              <a:extLst>
                <a:ext uri="{FF2B5EF4-FFF2-40B4-BE49-F238E27FC236}">
                  <a16:creationId xmlns:a16="http://schemas.microsoft.com/office/drawing/2014/main" id="{215D3D8F-BA52-334E-B75C-5E681FEEB6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48694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54">
              <a:extLst>
                <a:ext uri="{FF2B5EF4-FFF2-40B4-BE49-F238E27FC236}">
                  <a16:creationId xmlns:a16="http://schemas.microsoft.com/office/drawing/2014/main" id="{7C3F3FBA-8BA3-994E-B9CA-EE76914516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296467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55">
              <a:extLst>
                <a:ext uri="{FF2B5EF4-FFF2-40B4-BE49-F238E27FC236}">
                  <a16:creationId xmlns:a16="http://schemas.microsoft.com/office/drawing/2014/main" id="{EAA45DE8-E548-4F47-B197-5C7DF582FD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675830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56">
              <a:extLst>
                <a:ext uri="{FF2B5EF4-FFF2-40B4-BE49-F238E27FC236}">
                  <a16:creationId xmlns:a16="http://schemas.microsoft.com/office/drawing/2014/main" id="{4EE91708-85EF-6F47-A9EF-26C694192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073" y="2107579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57">
              <a:extLst>
                <a:ext uri="{FF2B5EF4-FFF2-40B4-BE49-F238E27FC236}">
                  <a16:creationId xmlns:a16="http://schemas.microsoft.com/office/drawing/2014/main" id="{85079661-DEA6-AE46-8003-B1AEE93ED8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744088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8">
              <a:extLst>
                <a:ext uri="{FF2B5EF4-FFF2-40B4-BE49-F238E27FC236}">
                  <a16:creationId xmlns:a16="http://schemas.microsoft.com/office/drawing/2014/main" id="{500A6046-8B07-9B41-91B5-631D3ADBAC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555201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59">
              <a:extLst>
                <a:ext uri="{FF2B5EF4-FFF2-40B4-BE49-F238E27FC236}">
                  <a16:creationId xmlns:a16="http://schemas.microsoft.com/office/drawing/2014/main" id="{7D84301B-7028-0045-911A-B13B9DFFF9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932977"/>
              <a:ext cx="180951" cy="173016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60">
              <a:extLst>
                <a:ext uri="{FF2B5EF4-FFF2-40B4-BE49-F238E27FC236}">
                  <a16:creationId xmlns:a16="http://schemas.microsoft.com/office/drawing/2014/main" id="{331E5CE1-8491-BF43-81BB-7A08F3FE8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486" y="1366313"/>
              <a:ext cx="180951" cy="173016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61">
              <a:extLst>
                <a:ext uri="{FF2B5EF4-FFF2-40B4-BE49-F238E27FC236}">
                  <a16:creationId xmlns:a16="http://schemas.microsoft.com/office/drawing/2014/main" id="{5A2631A9-92ED-5445-9D1E-269E6AA66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972664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62">
              <a:extLst>
                <a:ext uri="{FF2B5EF4-FFF2-40B4-BE49-F238E27FC236}">
                  <a16:creationId xmlns:a16="http://schemas.microsoft.com/office/drawing/2014/main" id="{641BFF4D-29DB-F746-8DA3-DB3A0D24BE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783776"/>
              <a:ext cx="180951" cy="173015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63">
              <a:extLst>
                <a:ext uri="{FF2B5EF4-FFF2-40B4-BE49-F238E27FC236}">
                  <a16:creationId xmlns:a16="http://schemas.microsoft.com/office/drawing/2014/main" id="{18559C24-69FC-C34B-B636-3F389088B1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1161553"/>
              <a:ext cx="180951" cy="173015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64">
              <a:extLst>
                <a:ext uri="{FF2B5EF4-FFF2-40B4-BE49-F238E27FC236}">
                  <a16:creationId xmlns:a16="http://schemas.microsoft.com/office/drawing/2014/main" id="{40069262-1A3B-A14A-B00F-3E61A98999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593302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65">
              <a:extLst>
                <a:ext uri="{FF2B5EF4-FFF2-40B4-BE49-F238E27FC236}">
                  <a16:creationId xmlns:a16="http://schemas.microsoft.com/office/drawing/2014/main" id="{C354DC9F-778E-7C4E-966A-3403A34B79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215525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67">
              <a:extLst>
                <a:ext uri="{FF2B5EF4-FFF2-40B4-BE49-F238E27FC236}">
                  <a16:creationId xmlns:a16="http://schemas.microsoft.com/office/drawing/2014/main" id="{6040E923-26B2-A040-940F-51FBD93AAA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725" y="404413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33">
              <a:extLst>
                <a:ext uri="{FF2B5EF4-FFF2-40B4-BE49-F238E27FC236}">
                  <a16:creationId xmlns:a16="http://schemas.microsoft.com/office/drawing/2014/main" id="{FDD8D8D0-F1D7-3D41-BAD1-B8FD6D966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280572"/>
              <a:ext cx="180951" cy="173015"/>
            </a:xfrm>
            <a:custGeom>
              <a:avLst/>
              <a:gdLst>
                <a:gd name="T0" fmla="*/ 354 w 379"/>
                <a:gd name="T1" fmla="*/ 272 h 365"/>
                <a:gd name="T2" fmla="*/ 354 w 379"/>
                <a:gd name="T3" fmla="*/ 272 h 365"/>
                <a:gd name="T4" fmla="*/ 232 w 379"/>
                <a:gd name="T5" fmla="*/ 199 h 365"/>
                <a:gd name="T6" fmla="*/ 232 w 379"/>
                <a:gd name="T7" fmla="*/ 199 h 365"/>
                <a:gd name="T8" fmla="*/ 307 w 379"/>
                <a:gd name="T9" fmla="*/ 42 h 365"/>
                <a:gd name="T10" fmla="*/ 307 w 379"/>
                <a:gd name="T11" fmla="*/ 42 h 365"/>
                <a:gd name="T12" fmla="*/ 266 w 379"/>
                <a:gd name="T13" fmla="*/ 23 h 365"/>
                <a:gd name="T14" fmla="*/ 266 w 379"/>
                <a:gd name="T15" fmla="*/ 23 h 365"/>
                <a:gd name="T16" fmla="*/ 184 w 379"/>
                <a:gd name="T17" fmla="*/ 160 h 365"/>
                <a:gd name="T18" fmla="*/ 184 w 379"/>
                <a:gd name="T19" fmla="*/ 160 h 365"/>
                <a:gd name="T20" fmla="*/ 76 w 379"/>
                <a:gd name="T21" fmla="*/ 33 h 365"/>
                <a:gd name="T22" fmla="*/ 76 w 379"/>
                <a:gd name="T23" fmla="*/ 33 h 365"/>
                <a:gd name="T24" fmla="*/ 26 w 379"/>
                <a:gd name="T25" fmla="*/ 68 h 365"/>
                <a:gd name="T26" fmla="*/ 26 w 379"/>
                <a:gd name="T27" fmla="*/ 68 h 365"/>
                <a:gd name="T28" fmla="*/ 139 w 379"/>
                <a:gd name="T29" fmla="*/ 209 h 365"/>
                <a:gd name="T30" fmla="*/ 139 w 379"/>
                <a:gd name="T31" fmla="*/ 209 h 365"/>
                <a:gd name="T32" fmla="*/ 27 w 379"/>
                <a:gd name="T33" fmla="*/ 301 h 365"/>
                <a:gd name="T34" fmla="*/ 27 w 379"/>
                <a:gd name="T35" fmla="*/ 301 h 365"/>
                <a:gd name="T36" fmla="*/ 63 w 379"/>
                <a:gd name="T37" fmla="*/ 351 h 365"/>
                <a:gd name="T38" fmla="*/ 63 w 379"/>
                <a:gd name="T39" fmla="*/ 351 h 365"/>
                <a:gd name="T40" fmla="*/ 194 w 379"/>
                <a:gd name="T41" fmla="*/ 248 h 365"/>
                <a:gd name="T42" fmla="*/ 194 w 379"/>
                <a:gd name="T43" fmla="*/ 248 h 365"/>
                <a:gd name="T44" fmla="*/ 335 w 379"/>
                <a:gd name="T45" fmla="*/ 312 h 365"/>
                <a:gd name="T46" fmla="*/ 335 w 379"/>
                <a:gd name="T47" fmla="*/ 312 h 365"/>
                <a:gd name="T48" fmla="*/ 354 w 379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5">
                  <a:moveTo>
                    <a:pt x="354" y="272"/>
                  </a:moveTo>
                  <a:lnTo>
                    <a:pt x="354" y="272"/>
                  </a:lnTo>
                  <a:cubicBezTo>
                    <a:pt x="311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5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4"/>
                    <a:pt x="63" y="351"/>
                  </a:cubicBezTo>
                  <a:lnTo>
                    <a:pt x="63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34">
              <a:extLst>
                <a:ext uri="{FF2B5EF4-FFF2-40B4-BE49-F238E27FC236}">
                  <a16:creationId xmlns:a16="http://schemas.microsoft.com/office/drawing/2014/main" id="{3629E2A4-BF5A-8145-AFDD-F155FF327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088510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5 w 378"/>
                <a:gd name="T21" fmla="*/ 33 h 365"/>
                <a:gd name="T22" fmla="*/ 75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2 w 378"/>
                <a:gd name="T41" fmla="*/ 248 h 365"/>
                <a:gd name="T42" fmla="*/ 192 w 378"/>
                <a:gd name="T43" fmla="*/ 248 h 365"/>
                <a:gd name="T44" fmla="*/ 334 w 378"/>
                <a:gd name="T45" fmla="*/ 312 h 365"/>
                <a:gd name="T46" fmla="*/ 334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69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1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1"/>
                    <a:pt x="111" y="76"/>
                    <a:pt x="75" y="33"/>
                  </a:cubicBezTo>
                  <a:lnTo>
                    <a:pt x="75" y="33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4" y="241"/>
                    <a:pt x="63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2" y="248"/>
                  </a:cubicBezTo>
                  <a:lnTo>
                    <a:pt x="192" y="248"/>
                  </a:lnTo>
                  <a:cubicBezTo>
                    <a:pt x="239" y="278"/>
                    <a:pt x="288" y="301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35">
              <a:extLst>
                <a:ext uri="{FF2B5EF4-FFF2-40B4-BE49-F238E27FC236}">
                  <a16:creationId xmlns:a16="http://schemas.microsoft.com/office/drawing/2014/main" id="{00B1B7B6-444D-614F-8041-74AD13D4A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6469461"/>
              <a:ext cx="180951" cy="173015"/>
            </a:xfrm>
            <a:custGeom>
              <a:avLst/>
              <a:gdLst>
                <a:gd name="T0" fmla="*/ 353 w 378"/>
                <a:gd name="T1" fmla="*/ 272 h 365"/>
                <a:gd name="T2" fmla="*/ 353 w 378"/>
                <a:gd name="T3" fmla="*/ 272 h 365"/>
                <a:gd name="T4" fmla="*/ 232 w 378"/>
                <a:gd name="T5" fmla="*/ 199 h 365"/>
                <a:gd name="T6" fmla="*/ 232 w 378"/>
                <a:gd name="T7" fmla="*/ 199 h 365"/>
                <a:gd name="T8" fmla="*/ 307 w 378"/>
                <a:gd name="T9" fmla="*/ 42 h 365"/>
                <a:gd name="T10" fmla="*/ 307 w 378"/>
                <a:gd name="T11" fmla="*/ 42 h 365"/>
                <a:gd name="T12" fmla="*/ 267 w 378"/>
                <a:gd name="T13" fmla="*/ 23 h 365"/>
                <a:gd name="T14" fmla="*/ 267 w 378"/>
                <a:gd name="T15" fmla="*/ 23 h 365"/>
                <a:gd name="T16" fmla="*/ 184 w 378"/>
                <a:gd name="T17" fmla="*/ 160 h 365"/>
                <a:gd name="T18" fmla="*/ 184 w 378"/>
                <a:gd name="T19" fmla="*/ 160 h 365"/>
                <a:gd name="T20" fmla="*/ 77 w 378"/>
                <a:gd name="T21" fmla="*/ 33 h 365"/>
                <a:gd name="T22" fmla="*/ 77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9 w 378"/>
                <a:gd name="T29" fmla="*/ 209 h 365"/>
                <a:gd name="T30" fmla="*/ 139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4 w 378"/>
                <a:gd name="T37" fmla="*/ 351 h 365"/>
                <a:gd name="T38" fmla="*/ 64 w 378"/>
                <a:gd name="T39" fmla="*/ 351 h 365"/>
                <a:gd name="T40" fmla="*/ 194 w 378"/>
                <a:gd name="T41" fmla="*/ 248 h 365"/>
                <a:gd name="T42" fmla="*/ 194 w 378"/>
                <a:gd name="T43" fmla="*/ 248 h 365"/>
                <a:gd name="T44" fmla="*/ 335 w 378"/>
                <a:gd name="T45" fmla="*/ 312 h 365"/>
                <a:gd name="T46" fmla="*/ 335 w 378"/>
                <a:gd name="T47" fmla="*/ 312 h 365"/>
                <a:gd name="T48" fmla="*/ 353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3" y="272"/>
                  </a:moveTo>
                  <a:lnTo>
                    <a:pt x="353" y="272"/>
                  </a:lnTo>
                  <a:cubicBezTo>
                    <a:pt x="312" y="248"/>
                    <a:pt x="270" y="227"/>
                    <a:pt x="232" y="199"/>
                  </a:cubicBezTo>
                  <a:lnTo>
                    <a:pt x="232" y="199"/>
                  </a:lnTo>
                  <a:cubicBezTo>
                    <a:pt x="268" y="149"/>
                    <a:pt x="294" y="93"/>
                    <a:pt x="307" y="42"/>
                  </a:cubicBezTo>
                  <a:lnTo>
                    <a:pt x="307" y="42"/>
                  </a:lnTo>
                  <a:cubicBezTo>
                    <a:pt x="314" y="18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3" y="121"/>
                    <a:pt x="113" y="76"/>
                    <a:pt x="77" y="33"/>
                  </a:cubicBezTo>
                  <a:lnTo>
                    <a:pt x="77" y="33"/>
                  </a:lnTo>
                  <a:cubicBezTo>
                    <a:pt x="52" y="5"/>
                    <a:pt x="13" y="38"/>
                    <a:pt x="26" y="68"/>
                  </a:cubicBezTo>
                  <a:lnTo>
                    <a:pt x="26" y="68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1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4"/>
                    <a:pt x="64" y="351"/>
                  </a:cubicBezTo>
                  <a:lnTo>
                    <a:pt x="64" y="351"/>
                  </a:lnTo>
                  <a:cubicBezTo>
                    <a:pt x="110" y="329"/>
                    <a:pt x="155" y="293"/>
                    <a:pt x="194" y="248"/>
                  </a:cubicBezTo>
                  <a:lnTo>
                    <a:pt x="194" y="248"/>
                  </a:lnTo>
                  <a:cubicBezTo>
                    <a:pt x="239" y="278"/>
                    <a:pt x="289" y="301"/>
                    <a:pt x="335" y="312"/>
                  </a:cubicBezTo>
                  <a:lnTo>
                    <a:pt x="335" y="312"/>
                  </a:lnTo>
                  <a:cubicBezTo>
                    <a:pt x="358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36">
              <a:extLst>
                <a:ext uri="{FF2B5EF4-FFF2-40B4-BE49-F238E27FC236}">
                  <a16:creationId xmlns:a16="http://schemas.microsoft.com/office/drawing/2014/main" id="{AEF389CE-AD91-A64F-83BD-69B4E64F25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8915" y="5899622"/>
              <a:ext cx="180951" cy="173015"/>
            </a:xfrm>
            <a:custGeom>
              <a:avLst/>
              <a:gdLst>
                <a:gd name="T0" fmla="*/ 352 w 378"/>
                <a:gd name="T1" fmla="*/ 272 h 365"/>
                <a:gd name="T2" fmla="*/ 352 w 378"/>
                <a:gd name="T3" fmla="*/ 272 h 365"/>
                <a:gd name="T4" fmla="*/ 231 w 378"/>
                <a:gd name="T5" fmla="*/ 199 h 365"/>
                <a:gd name="T6" fmla="*/ 231 w 378"/>
                <a:gd name="T7" fmla="*/ 199 h 365"/>
                <a:gd name="T8" fmla="*/ 306 w 378"/>
                <a:gd name="T9" fmla="*/ 42 h 365"/>
                <a:gd name="T10" fmla="*/ 306 w 378"/>
                <a:gd name="T11" fmla="*/ 42 h 365"/>
                <a:gd name="T12" fmla="*/ 265 w 378"/>
                <a:gd name="T13" fmla="*/ 23 h 365"/>
                <a:gd name="T14" fmla="*/ 265 w 378"/>
                <a:gd name="T15" fmla="*/ 23 h 365"/>
                <a:gd name="T16" fmla="*/ 182 w 378"/>
                <a:gd name="T17" fmla="*/ 160 h 365"/>
                <a:gd name="T18" fmla="*/ 182 w 378"/>
                <a:gd name="T19" fmla="*/ 160 h 365"/>
                <a:gd name="T20" fmla="*/ 76 w 378"/>
                <a:gd name="T21" fmla="*/ 33 h 365"/>
                <a:gd name="T22" fmla="*/ 76 w 378"/>
                <a:gd name="T23" fmla="*/ 33 h 365"/>
                <a:gd name="T24" fmla="*/ 26 w 378"/>
                <a:gd name="T25" fmla="*/ 68 h 365"/>
                <a:gd name="T26" fmla="*/ 26 w 378"/>
                <a:gd name="T27" fmla="*/ 68 h 365"/>
                <a:gd name="T28" fmla="*/ 138 w 378"/>
                <a:gd name="T29" fmla="*/ 209 h 365"/>
                <a:gd name="T30" fmla="*/ 138 w 378"/>
                <a:gd name="T31" fmla="*/ 209 h 365"/>
                <a:gd name="T32" fmla="*/ 27 w 378"/>
                <a:gd name="T33" fmla="*/ 301 h 365"/>
                <a:gd name="T34" fmla="*/ 27 w 378"/>
                <a:gd name="T35" fmla="*/ 301 h 365"/>
                <a:gd name="T36" fmla="*/ 63 w 378"/>
                <a:gd name="T37" fmla="*/ 351 h 365"/>
                <a:gd name="T38" fmla="*/ 63 w 378"/>
                <a:gd name="T39" fmla="*/ 351 h 365"/>
                <a:gd name="T40" fmla="*/ 193 w 378"/>
                <a:gd name="T41" fmla="*/ 248 h 365"/>
                <a:gd name="T42" fmla="*/ 193 w 378"/>
                <a:gd name="T43" fmla="*/ 248 h 365"/>
                <a:gd name="T44" fmla="*/ 333 w 378"/>
                <a:gd name="T45" fmla="*/ 312 h 365"/>
                <a:gd name="T46" fmla="*/ 333 w 378"/>
                <a:gd name="T47" fmla="*/ 312 h 365"/>
                <a:gd name="T48" fmla="*/ 352 w 378"/>
                <a:gd name="T49" fmla="*/ 272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5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3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1"/>
                    <a:pt x="111" y="76"/>
                    <a:pt x="76" y="33"/>
                  </a:cubicBezTo>
                  <a:lnTo>
                    <a:pt x="76" y="33"/>
                  </a:lnTo>
                  <a:cubicBezTo>
                    <a:pt x="52" y="5"/>
                    <a:pt x="11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1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4"/>
                    <a:pt x="63" y="351"/>
                  </a:cubicBezTo>
                  <a:lnTo>
                    <a:pt x="63" y="351"/>
                  </a:lnTo>
                  <a:cubicBezTo>
                    <a:pt x="109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1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37">
              <a:extLst>
                <a:ext uri="{FF2B5EF4-FFF2-40B4-BE49-F238E27FC236}">
                  <a16:creationId xmlns:a16="http://schemas.microsoft.com/office/drawing/2014/main" id="{32695C9D-6472-2F46-8E8F-3DD47BABE1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505973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7" y="117"/>
                    <a:pt x="182" y="161"/>
                  </a:cubicBezTo>
                  <a:lnTo>
                    <a:pt x="182" y="161"/>
                  </a:lnTo>
                  <a:cubicBezTo>
                    <a:pt x="143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4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9" y="303"/>
                    <a:pt x="334" y="315"/>
                  </a:cubicBezTo>
                  <a:lnTo>
                    <a:pt x="334" y="315"/>
                  </a:lnTo>
                  <a:cubicBezTo>
                    <a:pt x="359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38">
              <a:extLst>
                <a:ext uri="{FF2B5EF4-FFF2-40B4-BE49-F238E27FC236}">
                  <a16:creationId xmlns:a16="http://schemas.microsoft.com/office/drawing/2014/main" id="{F28CFE77-A28B-4D4C-B66C-1E7EC7F0D4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317086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2 w 378"/>
                <a:gd name="T5" fmla="*/ 202 h 367"/>
                <a:gd name="T6" fmla="*/ 232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4 h 367"/>
                <a:gd name="T14" fmla="*/ 265 w 378"/>
                <a:gd name="T15" fmla="*/ 24 h 367"/>
                <a:gd name="T16" fmla="*/ 184 w 378"/>
                <a:gd name="T17" fmla="*/ 161 h 367"/>
                <a:gd name="T18" fmla="*/ 184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7 w 378"/>
                <a:gd name="T33" fmla="*/ 301 h 367"/>
                <a:gd name="T34" fmla="*/ 27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3 w 378"/>
                <a:gd name="T45" fmla="*/ 315 h 367"/>
                <a:gd name="T46" fmla="*/ 333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2"/>
                  </a:cubicBezTo>
                  <a:lnTo>
                    <a:pt x="232" y="202"/>
                  </a:lnTo>
                  <a:cubicBezTo>
                    <a:pt x="268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2" y="20"/>
                    <a:pt x="279" y="0"/>
                    <a:pt x="265" y="24"/>
                  </a:cubicBezTo>
                  <a:lnTo>
                    <a:pt x="265" y="24"/>
                  </a:lnTo>
                  <a:cubicBezTo>
                    <a:pt x="240" y="71"/>
                    <a:pt x="215" y="117"/>
                    <a:pt x="184" y="161"/>
                  </a:cubicBezTo>
                  <a:lnTo>
                    <a:pt x="184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2" y="7"/>
                    <a:pt x="11" y="39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3" y="244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3" y="315"/>
                  </a:cubicBezTo>
                  <a:lnTo>
                    <a:pt x="333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39">
              <a:extLst>
                <a:ext uri="{FF2B5EF4-FFF2-40B4-BE49-F238E27FC236}">
                  <a16:creationId xmlns:a16="http://schemas.microsoft.com/office/drawing/2014/main" id="{5DD836E7-EA4F-5E41-A75D-D50E8A9362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696448"/>
              <a:ext cx="180951" cy="173015"/>
            </a:xfrm>
            <a:custGeom>
              <a:avLst/>
              <a:gdLst>
                <a:gd name="T0" fmla="*/ 353 w 378"/>
                <a:gd name="T1" fmla="*/ 274 h 367"/>
                <a:gd name="T2" fmla="*/ 353 w 378"/>
                <a:gd name="T3" fmla="*/ 274 h 367"/>
                <a:gd name="T4" fmla="*/ 231 w 378"/>
                <a:gd name="T5" fmla="*/ 202 h 367"/>
                <a:gd name="T6" fmla="*/ 231 w 378"/>
                <a:gd name="T7" fmla="*/ 202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4 h 367"/>
                <a:gd name="T14" fmla="*/ 267 w 378"/>
                <a:gd name="T15" fmla="*/ 24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5 h 367"/>
                <a:gd name="T22" fmla="*/ 76 w 378"/>
                <a:gd name="T23" fmla="*/ 35 h 367"/>
                <a:gd name="T24" fmla="*/ 26 w 378"/>
                <a:gd name="T25" fmla="*/ 70 h 367"/>
                <a:gd name="T26" fmla="*/ 26 w 378"/>
                <a:gd name="T27" fmla="*/ 70 h 367"/>
                <a:gd name="T28" fmla="*/ 139 w 378"/>
                <a:gd name="T29" fmla="*/ 209 h 367"/>
                <a:gd name="T30" fmla="*/ 139 w 378"/>
                <a:gd name="T31" fmla="*/ 209 h 367"/>
                <a:gd name="T32" fmla="*/ 28 w 378"/>
                <a:gd name="T33" fmla="*/ 301 h 367"/>
                <a:gd name="T34" fmla="*/ 28 w 378"/>
                <a:gd name="T35" fmla="*/ 301 h 367"/>
                <a:gd name="T36" fmla="*/ 63 w 378"/>
                <a:gd name="T37" fmla="*/ 351 h 367"/>
                <a:gd name="T38" fmla="*/ 63 w 378"/>
                <a:gd name="T39" fmla="*/ 351 h 367"/>
                <a:gd name="T40" fmla="*/ 193 w 378"/>
                <a:gd name="T41" fmla="*/ 250 h 367"/>
                <a:gd name="T42" fmla="*/ 193 w 378"/>
                <a:gd name="T43" fmla="*/ 250 h 367"/>
                <a:gd name="T44" fmla="*/ 334 w 378"/>
                <a:gd name="T45" fmla="*/ 315 h 367"/>
                <a:gd name="T46" fmla="*/ 334 w 378"/>
                <a:gd name="T47" fmla="*/ 315 h 367"/>
                <a:gd name="T48" fmla="*/ 353 w 378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1" y="228"/>
                    <a:pt x="231" y="202"/>
                  </a:cubicBezTo>
                  <a:lnTo>
                    <a:pt x="231" y="202"/>
                  </a:lnTo>
                  <a:cubicBezTo>
                    <a:pt x="267" y="150"/>
                    <a:pt x="294" y="95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39" y="71"/>
                    <a:pt x="215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6" y="35"/>
                  </a:cubicBezTo>
                  <a:lnTo>
                    <a:pt x="76" y="35"/>
                  </a:lnTo>
                  <a:cubicBezTo>
                    <a:pt x="53" y="7"/>
                    <a:pt x="12" y="39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9"/>
                    <a:pt x="139" y="209"/>
                  </a:cubicBezTo>
                  <a:lnTo>
                    <a:pt x="139" y="209"/>
                  </a:lnTo>
                  <a:cubicBezTo>
                    <a:pt x="104" y="244"/>
                    <a:pt x="64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3"/>
                    <a:pt x="334" y="315"/>
                  </a:cubicBezTo>
                  <a:lnTo>
                    <a:pt x="334" y="315"/>
                  </a:lnTo>
                  <a:cubicBezTo>
                    <a:pt x="357" y="320"/>
                    <a:pt x="377" y="287"/>
                    <a:pt x="353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40">
              <a:extLst>
                <a:ext uri="{FF2B5EF4-FFF2-40B4-BE49-F238E27FC236}">
                  <a16:creationId xmlns:a16="http://schemas.microsoft.com/office/drawing/2014/main" id="{B8BCE474-FC22-044A-A4CB-08D47950A4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5129785"/>
              <a:ext cx="180951" cy="173015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2 h 367"/>
                <a:gd name="T6" fmla="*/ 233 w 380"/>
                <a:gd name="T7" fmla="*/ 202 h 367"/>
                <a:gd name="T8" fmla="*/ 308 w 380"/>
                <a:gd name="T9" fmla="*/ 43 h 367"/>
                <a:gd name="T10" fmla="*/ 308 w 380"/>
                <a:gd name="T11" fmla="*/ 43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5 h 367"/>
                <a:gd name="T22" fmla="*/ 77 w 380"/>
                <a:gd name="T23" fmla="*/ 35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4 w 380"/>
                <a:gd name="T41" fmla="*/ 250 h 367"/>
                <a:gd name="T42" fmla="*/ 194 w 380"/>
                <a:gd name="T43" fmla="*/ 250 h 367"/>
                <a:gd name="T44" fmla="*/ 336 w 380"/>
                <a:gd name="T45" fmla="*/ 315 h 367"/>
                <a:gd name="T46" fmla="*/ 336 w 380"/>
                <a:gd name="T47" fmla="*/ 315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1" y="228"/>
                    <a:pt x="233" y="202"/>
                  </a:cubicBezTo>
                  <a:lnTo>
                    <a:pt x="233" y="202"/>
                  </a:lnTo>
                  <a:cubicBezTo>
                    <a:pt x="269" y="150"/>
                    <a:pt x="295" y="95"/>
                    <a:pt x="308" y="43"/>
                  </a:cubicBezTo>
                  <a:lnTo>
                    <a:pt x="308" y="43"/>
                  </a:lnTo>
                  <a:cubicBezTo>
                    <a:pt x="313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0" y="71"/>
                    <a:pt x="216" y="117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3" y="77"/>
                    <a:pt x="77" y="35"/>
                  </a:cubicBezTo>
                  <a:lnTo>
                    <a:pt x="77" y="35"/>
                  </a:lnTo>
                  <a:cubicBezTo>
                    <a:pt x="53" y="7"/>
                    <a:pt x="12" y="39"/>
                    <a:pt x="27" y="70"/>
                  </a:cubicBezTo>
                  <a:lnTo>
                    <a:pt x="27" y="70"/>
                  </a:lnTo>
                  <a:cubicBezTo>
                    <a:pt x="49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4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0"/>
                    <a:pt x="155" y="293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8" y="303"/>
                    <a:pt x="336" y="315"/>
                  </a:cubicBezTo>
                  <a:lnTo>
                    <a:pt x="336" y="315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41">
              <a:extLst>
                <a:ext uri="{FF2B5EF4-FFF2-40B4-BE49-F238E27FC236}">
                  <a16:creationId xmlns:a16="http://schemas.microsoft.com/office/drawing/2014/main" id="{485E82AA-F31A-AD4F-B68D-5DBCAFAC4E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766295"/>
              <a:ext cx="180951" cy="173015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7 w 378"/>
                <a:gd name="T9" fmla="*/ 42 h 366"/>
                <a:gd name="T10" fmla="*/ 307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4 w 378"/>
                <a:gd name="T21" fmla="*/ 32 h 366"/>
                <a:gd name="T22" fmla="*/ 74 w 378"/>
                <a:gd name="T23" fmla="*/ 32 h 366"/>
                <a:gd name="T24" fmla="*/ 25 w 378"/>
                <a:gd name="T25" fmla="*/ 68 h 366"/>
                <a:gd name="T26" fmla="*/ 25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1 w 378"/>
                <a:gd name="T37" fmla="*/ 350 h 366"/>
                <a:gd name="T38" fmla="*/ 61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3 w 378"/>
                <a:gd name="T45" fmla="*/ 312 h 366"/>
                <a:gd name="T46" fmla="*/ 333 w 378"/>
                <a:gd name="T47" fmla="*/ 312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7" y="42"/>
                  </a:cubicBezTo>
                  <a:lnTo>
                    <a:pt x="307" y="42"/>
                  </a:lnTo>
                  <a:cubicBezTo>
                    <a:pt x="312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0"/>
                    <a:pt x="113" y="76"/>
                    <a:pt x="74" y="32"/>
                  </a:cubicBezTo>
                  <a:lnTo>
                    <a:pt x="74" y="32"/>
                  </a:lnTo>
                  <a:cubicBezTo>
                    <a:pt x="51" y="5"/>
                    <a:pt x="11" y="38"/>
                    <a:pt x="25" y="68"/>
                  </a:cubicBezTo>
                  <a:lnTo>
                    <a:pt x="25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3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1" y="350"/>
                  </a:cubicBezTo>
                  <a:lnTo>
                    <a:pt x="61" y="350"/>
                  </a:lnTo>
                  <a:cubicBezTo>
                    <a:pt x="110" y="329"/>
                    <a:pt x="153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7" y="300"/>
                    <a:pt x="333" y="312"/>
                  </a:cubicBezTo>
                  <a:lnTo>
                    <a:pt x="333" y="312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42">
              <a:extLst>
                <a:ext uri="{FF2B5EF4-FFF2-40B4-BE49-F238E27FC236}">
                  <a16:creationId xmlns:a16="http://schemas.microsoft.com/office/drawing/2014/main" id="{DE18FC72-BD71-4A41-8430-A776406A67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577407"/>
              <a:ext cx="180951" cy="173015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199 h 366"/>
                <a:gd name="T6" fmla="*/ 232 w 379"/>
                <a:gd name="T7" fmla="*/ 199 h 366"/>
                <a:gd name="T8" fmla="*/ 308 w 379"/>
                <a:gd name="T9" fmla="*/ 42 h 366"/>
                <a:gd name="T10" fmla="*/ 308 w 379"/>
                <a:gd name="T11" fmla="*/ 42 h 366"/>
                <a:gd name="T12" fmla="*/ 266 w 379"/>
                <a:gd name="T13" fmla="*/ 23 h 366"/>
                <a:gd name="T14" fmla="*/ 266 w 379"/>
                <a:gd name="T15" fmla="*/ 23 h 366"/>
                <a:gd name="T16" fmla="*/ 183 w 379"/>
                <a:gd name="T17" fmla="*/ 160 h 366"/>
                <a:gd name="T18" fmla="*/ 183 w 379"/>
                <a:gd name="T19" fmla="*/ 160 h 366"/>
                <a:gd name="T20" fmla="*/ 77 w 379"/>
                <a:gd name="T21" fmla="*/ 32 h 366"/>
                <a:gd name="T22" fmla="*/ 77 w 379"/>
                <a:gd name="T23" fmla="*/ 32 h 366"/>
                <a:gd name="T24" fmla="*/ 27 w 379"/>
                <a:gd name="T25" fmla="*/ 68 h 366"/>
                <a:gd name="T26" fmla="*/ 27 w 379"/>
                <a:gd name="T27" fmla="*/ 68 h 366"/>
                <a:gd name="T28" fmla="*/ 140 w 379"/>
                <a:gd name="T29" fmla="*/ 208 h 366"/>
                <a:gd name="T30" fmla="*/ 140 w 379"/>
                <a:gd name="T31" fmla="*/ 208 h 366"/>
                <a:gd name="T32" fmla="*/ 28 w 379"/>
                <a:gd name="T33" fmla="*/ 300 h 366"/>
                <a:gd name="T34" fmla="*/ 28 w 379"/>
                <a:gd name="T35" fmla="*/ 300 h 366"/>
                <a:gd name="T36" fmla="*/ 63 w 379"/>
                <a:gd name="T37" fmla="*/ 350 h 366"/>
                <a:gd name="T38" fmla="*/ 63 w 379"/>
                <a:gd name="T39" fmla="*/ 350 h 366"/>
                <a:gd name="T40" fmla="*/ 194 w 379"/>
                <a:gd name="T41" fmla="*/ 248 h 366"/>
                <a:gd name="T42" fmla="*/ 194 w 379"/>
                <a:gd name="T43" fmla="*/ 248 h 366"/>
                <a:gd name="T44" fmla="*/ 334 w 379"/>
                <a:gd name="T45" fmla="*/ 312 h 366"/>
                <a:gd name="T46" fmla="*/ 334 w 379"/>
                <a:gd name="T47" fmla="*/ 312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2" y="199"/>
                  </a:cubicBezTo>
                  <a:lnTo>
                    <a:pt x="232" y="199"/>
                  </a:lnTo>
                  <a:cubicBezTo>
                    <a:pt x="267" y="149"/>
                    <a:pt x="295" y="94"/>
                    <a:pt x="308" y="42"/>
                  </a:cubicBezTo>
                  <a:lnTo>
                    <a:pt x="308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41" y="70"/>
                    <a:pt x="216" y="118"/>
                    <a:pt x="183" y="160"/>
                  </a:cubicBezTo>
                  <a:lnTo>
                    <a:pt x="183" y="160"/>
                  </a:lnTo>
                  <a:cubicBezTo>
                    <a:pt x="142" y="120"/>
                    <a:pt x="113" y="76"/>
                    <a:pt x="77" y="32"/>
                  </a:cubicBezTo>
                  <a:lnTo>
                    <a:pt x="77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1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4" y="293"/>
                    <a:pt x="194" y="248"/>
                  </a:cubicBezTo>
                  <a:lnTo>
                    <a:pt x="194" y="248"/>
                  </a:lnTo>
                  <a:cubicBezTo>
                    <a:pt x="240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43">
              <a:extLst>
                <a:ext uri="{FF2B5EF4-FFF2-40B4-BE49-F238E27FC236}">
                  <a16:creationId xmlns:a16="http://schemas.microsoft.com/office/drawing/2014/main" id="{951F8DA9-66B0-264C-BB51-E1F18436D9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955183"/>
              <a:ext cx="180951" cy="173015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199 h 366"/>
                <a:gd name="T6" fmla="*/ 231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6 w 378"/>
                <a:gd name="T25" fmla="*/ 68 h 366"/>
                <a:gd name="T26" fmla="*/ 26 w 378"/>
                <a:gd name="T27" fmla="*/ 68 h 366"/>
                <a:gd name="T28" fmla="*/ 139 w 378"/>
                <a:gd name="T29" fmla="*/ 208 h 366"/>
                <a:gd name="T30" fmla="*/ 139 w 378"/>
                <a:gd name="T31" fmla="*/ 208 h 366"/>
                <a:gd name="T32" fmla="*/ 27 w 378"/>
                <a:gd name="T33" fmla="*/ 300 h 366"/>
                <a:gd name="T34" fmla="*/ 27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8"/>
                    <a:pt x="270" y="227"/>
                    <a:pt x="231" y="199"/>
                  </a:cubicBezTo>
                  <a:lnTo>
                    <a:pt x="231" y="199"/>
                  </a:lnTo>
                  <a:cubicBezTo>
                    <a:pt x="266" y="149"/>
                    <a:pt x="294" y="94"/>
                    <a:pt x="306" y="42"/>
                  </a:cubicBezTo>
                  <a:lnTo>
                    <a:pt x="306" y="42"/>
                  </a:lnTo>
                  <a:cubicBezTo>
                    <a:pt x="312" y="18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0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0"/>
                    <a:pt x="111" y="76"/>
                    <a:pt x="76" y="32"/>
                  </a:cubicBezTo>
                  <a:lnTo>
                    <a:pt x="76" y="32"/>
                  </a:lnTo>
                  <a:cubicBezTo>
                    <a:pt x="52" y="5"/>
                    <a:pt x="12" y="38"/>
                    <a:pt x="26" y="68"/>
                  </a:cubicBezTo>
                  <a:lnTo>
                    <a:pt x="26" y="68"/>
                  </a:lnTo>
                  <a:cubicBezTo>
                    <a:pt x="48" y="119"/>
                    <a:pt x="89" y="168"/>
                    <a:pt x="139" y="208"/>
                  </a:cubicBezTo>
                  <a:lnTo>
                    <a:pt x="139" y="208"/>
                  </a:lnTo>
                  <a:cubicBezTo>
                    <a:pt x="104" y="241"/>
                    <a:pt x="64" y="269"/>
                    <a:pt x="27" y="300"/>
                  </a:cubicBezTo>
                  <a:lnTo>
                    <a:pt x="27" y="300"/>
                  </a:lnTo>
                  <a:cubicBezTo>
                    <a:pt x="0" y="324"/>
                    <a:pt x="31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44">
              <a:extLst>
                <a:ext uri="{FF2B5EF4-FFF2-40B4-BE49-F238E27FC236}">
                  <a16:creationId xmlns:a16="http://schemas.microsoft.com/office/drawing/2014/main" id="{C6D1D68D-207E-5B4B-B6A3-AF929367D9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4388519"/>
              <a:ext cx="180951" cy="173015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3 w 378"/>
                <a:gd name="T5" fmla="*/ 199 h 366"/>
                <a:gd name="T6" fmla="*/ 233 w 378"/>
                <a:gd name="T7" fmla="*/ 199 h 366"/>
                <a:gd name="T8" fmla="*/ 306 w 378"/>
                <a:gd name="T9" fmla="*/ 42 h 366"/>
                <a:gd name="T10" fmla="*/ 306 w 378"/>
                <a:gd name="T11" fmla="*/ 42 h 366"/>
                <a:gd name="T12" fmla="*/ 266 w 378"/>
                <a:gd name="T13" fmla="*/ 23 h 366"/>
                <a:gd name="T14" fmla="*/ 266 w 378"/>
                <a:gd name="T15" fmla="*/ 23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2 h 366"/>
                <a:gd name="T22" fmla="*/ 76 w 378"/>
                <a:gd name="T23" fmla="*/ 32 h 366"/>
                <a:gd name="T24" fmla="*/ 27 w 378"/>
                <a:gd name="T25" fmla="*/ 68 h 366"/>
                <a:gd name="T26" fmla="*/ 27 w 378"/>
                <a:gd name="T27" fmla="*/ 68 h 366"/>
                <a:gd name="T28" fmla="*/ 140 w 378"/>
                <a:gd name="T29" fmla="*/ 208 h 366"/>
                <a:gd name="T30" fmla="*/ 140 w 378"/>
                <a:gd name="T31" fmla="*/ 208 h 366"/>
                <a:gd name="T32" fmla="*/ 28 w 378"/>
                <a:gd name="T33" fmla="*/ 300 h 366"/>
                <a:gd name="T34" fmla="*/ 28 w 378"/>
                <a:gd name="T35" fmla="*/ 300 h 366"/>
                <a:gd name="T36" fmla="*/ 63 w 378"/>
                <a:gd name="T37" fmla="*/ 350 h 366"/>
                <a:gd name="T38" fmla="*/ 63 w 378"/>
                <a:gd name="T39" fmla="*/ 350 h 366"/>
                <a:gd name="T40" fmla="*/ 193 w 378"/>
                <a:gd name="T41" fmla="*/ 248 h 366"/>
                <a:gd name="T42" fmla="*/ 193 w 378"/>
                <a:gd name="T43" fmla="*/ 248 h 366"/>
                <a:gd name="T44" fmla="*/ 334 w 378"/>
                <a:gd name="T45" fmla="*/ 312 h 366"/>
                <a:gd name="T46" fmla="*/ 334 w 378"/>
                <a:gd name="T47" fmla="*/ 312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48"/>
                    <a:pt x="271" y="227"/>
                    <a:pt x="233" y="199"/>
                  </a:cubicBezTo>
                  <a:lnTo>
                    <a:pt x="233" y="199"/>
                  </a:lnTo>
                  <a:cubicBezTo>
                    <a:pt x="268" y="149"/>
                    <a:pt x="295" y="94"/>
                    <a:pt x="306" y="42"/>
                  </a:cubicBezTo>
                  <a:lnTo>
                    <a:pt x="306" y="42"/>
                  </a:lnTo>
                  <a:cubicBezTo>
                    <a:pt x="313" y="18"/>
                    <a:pt x="279" y="0"/>
                    <a:pt x="266" y="23"/>
                  </a:cubicBezTo>
                  <a:lnTo>
                    <a:pt x="266" y="23"/>
                  </a:lnTo>
                  <a:cubicBezTo>
                    <a:pt x="239" y="70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2" y="120"/>
                    <a:pt x="113" y="76"/>
                    <a:pt x="76" y="32"/>
                  </a:cubicBezTo>
                  <a:lnTo>
                    <a:pt x="76" y="32"/>
                  </a:lnTo>
                  <a:cubicBezTo>
                    <a:pt x="53" y="5"/>
                    <a:pt x="12" y="38"/>
                    <a:pt x="27" y="68"/>
                  </a:cubicBezTo>
                  <a:lnTo>
                    <a:pt x="27" y="68"/>
                  </a:lnTo>
                  <a:cubicBezTo>
                    <a:pt x="49" y="119"/>
                    <a:pt x="90" y="168"/>
                    <a:pt x="140" y="208"/>
                  </a:cubicBezTo>
                  <a:lnTo>
                    <a:pt x="140" y="208"/>
                  </a:lnTo>
                  <a:cubicBezTo>
                    <a:pt x="104" y="241"/>
                    <a:pt x="65" y="269"/>
                    <a:pt x="28" y="300"/>
                  </a:cubicBezTo>
                  <a:lnTo>
                    <a:pt x="28" y="300"/>
                  </a:lnTo>
                  <a:cubicBezTo>
                    <a:pt x="0" y="324"/>
                    <a:pt x="33" y="365"/>
                    <a:pt x="63" y="350"/>
                  </a:cubicBezTo>
                  <a:lnTo>
                    <a:pt x="63" y="350"/>
                  </a:lnTo>
                  <a:cubicBezTo>
                    <a:pt x="109" y="329"/>
                    <a:pt x="155" y="293"/>
                    <a:pt x="193" y="248"/>
                  </a:cubicBezTo>
                  <a:lnTo>
                    <a:pt x="193" y="248"/>
                  </a:lnTo>
                  <a:cubicBezTo>
                    <a:pt x="239" y="278"/>
                    <a:pt x="288" y="300"/>
                    <a:pt x="334" y="312"/>
                  </a:cubicBezTo>
                  <a:lnTo>
                    <a:pt x="334" y="312"/>
                  </a:lnTo>
                  <a:cubicBezTo>
                    <a:pt x="358" y="319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E8896AD6-3FE1-264F-BDF0-DAF252B368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994871"/>
              <a:ext cx="180951" cy="173016"/>
            </a:xfrm>
            <a:custGeom>
              <a:avLst/>
              <a:gdLst>
                <a:gd name="T0" fmla="*/ 354 w 380"/>
                <a:gd name="T1" fmla="*/ 274 h 367"/>
                <a:gd name="T2" fmla="*/ 354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3 w 380"/>
                <a:gd name="T17" fmla="*/ 161 h 367"/>
                <a:gd name="T18" fmla="*/ 183 w 380"/>
                <a:gd name="T19" fmla="*/ 161 h 367"/>
                <a:gd name="T20" fmla="*/ 77 w 380"/>
                <a:gd name="T21" fmla="*/ 34 h 367"/>
                <a:gd name="T22" fmla="*/ 77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4 w 380"/>
                <a:gd name="T37" fmla="*/ 351 h 367"/>
                <a:gd name="T38" fmla="*/ 64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4 w 380"/>
                <a:gd name="T45" fmla="*/ 314 h 367"/>
                <a:gd name="T46" fmla="*/ 334 w 380"/>
                <a:gd name="T47" fmla="*/ 314 h 367"/>
                <a:gd name="T48" fmla="*/ 354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4" y="274"/>
                  </a:moveTo>
                  <a:lnTo>
                    <a:pt x="354" y="274"/>
                  </a:lnTo>
                  <a:cubicBezTo>
                    <a:pt x="313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7" y="119"/>
                    <a:pt x="183" y="161"/>
                  </a:cubicBezTo>
                  <a:lnTo>
                    <a:pt x="183" y="161"/>
                  </a:lnTo>
                  <a:cubicBezTo>
                    <a:pt x="144" y="123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4" y="351"/>
                  </a:cubicBezTo>
                  <a:lnTo>
                    <a:pt x="64" y="351"/>
                  </a:lnTo>
                  <a:cubicBezTo>
                    <a:pt x="111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40" y="280"/>
                    <a:pt x="290" y="303"/>
                    <a:pt x="334" y="314"/>
                  </a:cubicBezTo>
                  <a:lnTo>
                    <a:pt x="334" y="314"/>
                  </a:lnTo>
                  <a:cubicBezTo>
                    <a:pt x="359" y="320"/>
                    <a:pt x="379" y="287"/>
                    <a:pt x="354" y="274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Freeform 46">
              <a:extLst>
                <a:ext uri="{FF2B5EF4-FFF2-40B4-BE49-F238E27FC236}">
                  <a16:creationId xmlns:a16="http://schemas.microsoft.com/office/drawing/2014/main" id="{24703236-639E-914D-BA32-C93D4DE68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805983"/>
              <a:ext cx="180951" cy="173016"/>
            </a:xfrm>
            <a:custGeom>
              <a:avLst/>
              <a:gdLst>
                <a:gd name="T0" fmla="*/ 355 w 380"/>
                <a:gd name="T1" fmla="*/ 274 h 367"/>
                <a:gd name="T2" fmla="*/ 355 w 380"/>
                <a:gd name="T3" fmla="*/ 274 h 367"/>
                <a:gd name="T4" fmla="*/ 233 w 380"/>
                <a:gd name="T5" fmla="*/ 201 h 367"/>
                <a:gd name="T6" fmla="*/ 233 w 380"/>
                <a:gd name="T7" fmla="*/ 201 h 367"/>
                <a:gd name="T8" fmla="*/ 308 w 380"/>
                <a:gd name="T9" fmla="*/ 44 h 367"/>
                <a:gd name="T10" fmla="*/ 308 w 380"/>
                <a:gd name="T11" fmla="*/ 44 h 367"/>
                <a:gd name="T12" fmla="*/ 267 w 380"/>
                <a:gd name="T13" fmla="*/ 24 h 367"/>
                <a:gd name="T14" fmla="*/ 267 w 380"/>
                <a:gd name="T15" fmla="*/ 24 h 367"/>
                <a:gd name="T16" fmla="*/ 184 w 380"/>
                <a:gd name="T17" fmla="*/ 161 h 367"/>
                <a:gd name="T18" fmla="*/ 184 w 380"/>
                <a:gd name="T19" fmla="*/ 161 h 367"/>
                <a:gd name="T20" fmla="*/ 76 w 380"/>
                <a:gd name="T21" fmla="*/ 34 h 367"/>
                <a:gd name="T22" fmla="*/ 76 w 380"/>
                <a:gd name="T23" fmla="*/ 34 h 367"/>
                <a:gd name="T24" fmla="*/ 27 w 380"/>
                <a:gd name="T25" fmla="*/ 70 h 367"/>
                <a:gd name="T26" fmla="*/ 27 w 380"/>
                <a:gd name="T27" fmla="*/ 70 h 367"/>
                <a:gd name="T28" fmla="*/ 140 w 380"/>
                <a:gd name="T29" fmla="*/ 209 h 367"/>
                <a:gd name="T30" fmla="*/ 140 w 380"/>
                <a:gd name="T31" fmla="*/ 209 h 367"/>
                <a:gd name="T32" fmla="*/ 28 w 380"/>
                <a:gd name="T33" fmla="*/ 301 h 367"/>
                <a:gd name="T34" fmla="*/ 28 w 380"/>
                <a:gd name="T35" fmla="*/ 301 h 367"/>
                <a:gd name="T36" fmla="*/ 63 w 380"/>
                <a:gd name="T37" fmla="*/ 351 h 367"/>
                <a:gd name="T38" fmla="*/ 63 w 380"/>
                <a:gd name="T39" fmla="*/ 351 h 367"/>
                <a:gd name="T40" fmla="*/ 195 w 380"/>
                <a:gd name="T41" fmla="*/ 250 h 367"/>
                <a:gd name="T42" fmla="*/ 195 w 380"/>
                <a:gd name="T43" fmla="*/ 250 h 367"/>
                <a:gd name="T44" fmla="*/ 335 w 380"/>
                <a:gd name="T45" fmla="*/ 314 h 367"/>
                <a:gd name="T46" fmla="*/ 335 w 380"/>
                <a:gd name="T47" fmla="*/ 314 h 367"/>
                <a:gd name="T48" fmla="*/ 355 w 380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7">
                  <a:moveTo>
                    <a:pt x="355" y="274"/>
                  </a:moveTo>
                  <a:lnTo>
                    <a:pt x="355" y="274"/>
                  </a:lnTo>
                  <a:cubicBezTo>
                    <a:pt x="312" y="250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0"/>
                    <a:pt x="295" y="95"/>
                    <a:pt x="308" y="44"/>
                  </a:cubicBezTo>
                  <a:lnTo>
                    <a:pt x="308" y="44"/>
                  </a:lnTo>
                  <a:cubicBezTo>
                    <a:pt x="314" y="20"/>
                    <a:pt x="280" y="0"/>
                    <a:pt x="267" y="24"/>
                  </a:cubicBezTo>
                  <a:lnTo>
                    <a:pt x="267" y="24"/>
                  </a:lnTo>
                  <a:cubicBezTo>
                    <a:pt x="241" y="71"/>
                    <a:pt x="216" y="119"/>
                    <a:pt x="184" y="161"/>
                  </a:cubicBezTo>
                  <a:lnTo>
                    <a:pt x="184" y="161"/>
                  </a:lnTo>
                  <a:cubicBezTo>
                    <a:pt x="144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7" y="70"/>
                  </a:cubicBezTo>
                  <a:lnTo>
                    <a:pt x="27" y="70"/>
                  </a:lnTo>
                  <a:cubicBezTo>
                    <a:pt x="50" y="120"/>
                    <a:pt x="91" y="169"/>
                    <a:pt x="140" y="209"/>
                  </a:cubicBezTo>
                  <a:lnTo>
                    <a:pt x="140" y="209"/>
                  </a:lnTo>
                  <a:cubicBezTo>
                    <a:pt x="104" y="243"/>
                    <a:pt x="65" y="270"/>
                    <a:pt x="28" y="301"/>
                  </a:cubicBezTo>
                  <a:lnTo>
                    <a:pt x="28" y="301"/>
                  </a:lnTo>
                  <a:cubicBezTo>
                    <a:pt x="0" y="326"/>
                    <a:pt x="33" y="366"/>
                    <a:pt x="63" y="351"/>
                  </a:cubicBezTo>
                  <a:lnTo>
                    <a:pt x="63" y="351"/>
                  </a:lnTo>
                  <a:cubicBezTo>
                    <a:pt x="109" y="331"/>
                    <a:pt x="155" y="293"/>
                    <a:pt x="195" y="250"/>
                  </a:cubicBezTo>
                  <a:lnTo>
                    <a:pt x="195" y="250"/>
                  </a:lnTo>
                  <a:cubicBezTo>
                    <a:pt x="239" y="280"/>
                    <a:pt x="289" y="303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9" y="287"/>
                    <a:pt x="355" y="274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Freeform 47">
              <a:extLst>
                <a:ext uri="{FF2B5EF4-FFF2-40B4-BE49-F238E27FC236}">
                  <a16:creationId xmlns:a16="http://schemas.microsoft.com/office/drawing/2014/main" id="{3060E7FB-1DAD-6841-844C-C5084DDE2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4182171"/>
              <a:ext cx="180951" cy="173016"/>
            </a:xfrm>
            <a:custGeom>
              <a:avLst/>
              <a:gdLst>
                <a:gd name="T0" fmla="*/ 353 w 379"/>
                <a:gd name="T1" fmla="*/ 274 h 367"/>
                <a:gd name="T2" fmla="*/ 353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2 w 379"/>
                <a:gd name="T17" fmla="*/ 161 h 367"/>
                <a:gd name="T18" fmla="*/ 182 w 379"/>
                <a:gd name="T19" fmla="*/ 161 h 367"/>
                <a:gd name="T20" fmla="*/ 76 w 379"/>
                <a:gd name="T21" fmla="*/ 34 h 367"/>
                <a:gd name="T22" fmla="*/ 76 w 379"/>
                <a:gd name="T23" fmla="*/ 34 h 367"/>
                <a:gd name="T24" fmla="*/ 26 w 379"/>
                <a:gd name="T25" fmla="*/ 70 h 367"/>
                <a:gd name="T26" fmla="*/ 26 w 379"/>
                <a:gd name="T27" fmla="*/ 70 h 367"/>
                <a:gd name="T28" fmla="*/ 139 w 379"/>
                <a:gd name="T29" fmla="*/ 209 h 367"/>
                <a:gd name="T30" fmla="*/ 139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3 w 379"/>
                <a:gd name="T37" fmla="*/ 351 h 367"/>
                <a:gd name="T38" fmla="*/ 63 w 379"/>
                <a:gd name="T39" fmla="*/ 351 h 367"/>
                <a:gd name="T40" fmla="*/ 193 w 379"/>
                <a:gd name="T41" fmla="*/ 250 h 367"/>
                <a:gd name="T42" fmla="*/ 193 w 379"/>
                <a:gd name="T43" fmla="*/ 250 h 367"/>
                <a:gd name="T44" fmla="*/ 335 w 379"/>
                <a:gd name="T45" fmla="*/ 314 h 367"/>
                <a:gd name="T46" fmla="*/ 335 w 379"/>
                <a:gd name="T47" fmla="*/ 314 h 367"/>
                <a:gd name="T48" fmla="*/ 353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3" y="274"/>
                  </a:moveTo>
                  <a:lnTo>
                    <a:pt x="353" y="274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2" y="161"/>
                  </a:cubicBezTo>
                  <a:lnTo>
                    <a:pt x="182" y="161"/>
                  </a:lnTo>
                  <a:cubicBezTo>
                    <a:pt x="142" y="123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48" y="120"/>
                    <a:pt x="90" y="169"/>
                    <a:pt x="139" y="209"/>
                  </a:cubicBezTo>
                  <a:lnTo>
                    <a:pt x="139" y="209"/>
                  </a:lnTo>
                  <a:cubicBezTo>
                    <a:pt x="103" y="243"/>
                    <a:pt x="64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1" y="366"/>
                    <a:pt x="63" y="351"/>
                  </a:cubicBezTo>
                  <a:lnTo>
                    <a:pt x="63" y="351"/>
                  </a:lnTo>
                  <a:cubicBezTo>
                    <a:pt x="110" y="331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7" y="303"/>
                    <a:pt x="335" y="314"/>
                  </a:cubicBezTo>
                  <a:lnTo>
                    <a:pt x="335" y="314"/>
                  </a:lnTo>
                  <a:cubicBezTo>
                    <a:pt x="358" y="320"/>
                    <a:pt x="378" y="287"/>
                    <a:pt x="353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48">
              <a:extLst>
                <a:ext uri="{FF2B5EF4-FFF2-40B4-BE49-F238E27FC236}">
                  <a16:creationId xmlns:a16="http://schemas.microsoft.com/office/drawing/2014/main" id="{F1075C0F-F44A-F54B-AC0E-1F19165032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3613920"/>
              <a:ext cx="180951" cy="173016"/>
            </a:xfrm>
            <a:custGeom>
              <a:avLst/>
              <a:gdLst>
                <a:gd name="T0" fmla="*/ 354 w 379"/>
                <a:gd name="T1" fmla="*/ 274 h 367"/>
                <a:gd name="T2" fmla="*/ 354 w 379"/>
                <a:gd name="T3" fmla="*/ 274 h 367"/>
                <a:gd name="T4" fmla="*/ 232 w 379"/>
                <a:gd name="T5" fmla="*/ 201 h 367"/>
                <a:gd name="T6" fmla="*/ 232 w 379"/>
                <a:gd name="T7" fmla="*/ 201 h 367"/>
                <a:gd name="T8" fmla="*/ 307 w 379"/>
                <a:gd name="T9" fmla="*/ 44 h 367"/>
                <a:gd name="T10" fmla="*/ 307 w 379"/>
                <a:gd name="T11" fmla="*/ 44 h 367"/>
                <a:gd name="T12" fmla="*/ 266 w 379"/>
                <a:gd name="T13" fmla="*/ 24 h 367"/>
                <a:gd name="T14" fmla="*/ 266 w 379"/>
                <a:gd name="T15" fmla="*/ 24 h 367"/>
                <a:gd name="T16" fmla="*/ 183 w 379"/>
                <a:gd name="T17" fmla="*/ 161 h 367"/>
                <a:gd name="T18" fmla="*/ 183 w 379"/>
                <a:gd name="T19" fmla="*/ 161 h 367"/>
                <a:gd name="T20" fmla="*/ 75 w 379"/>
                <a:gd name="T21" fmla="*/ 34 h 367"/>
                <a:gd name="T22" fmla="*/ 75 w 379"/>
                <a:gd name="T23" fmla="*/ 34 h 367"/>
                <a:gd name="T24" fmla="*/ 25 w 379"/>
                <a:gd name="T25" fmla="*/ 70 h 367"/>
                <a:gd name="T26" fmla="*/ 25 w 379"/>
                <a:gd name="T27" fmla="*/ 70 h 367"/>
                <a:gd name="T28" fmla="*/ 138 w 379"/>
                <a:gd name="T29" fmla="*/ 209 h 367"/>
                <a:gd name="T30" fmla="*/ 138 w 379"/>
                <a:gd name="T31" fmla="*/ 209 h 367"/>
                <a:gd name="T32" fmla="*/ 27 w 379"/>
                <a:gd name="T33" fmla="*/ 301 h 367"/>
                <a:gd name="T34" fmla="*/ 27 w 379"/>
                <a:gd name="T35" fmla="*/ 301 h 367"/>
                <a:gd name="T36" fmla="*/ 62 w 379"/>
                <a:gd name="T37" fmla="*/ 351 h 367"/>
                <a:gd name="T38" fmla="*/ 62 w 379"/>
                <a:gd name="T39" fmla="*/ 351 h 367"/>
                <a:gd name="T40" fmla="*/ 192 w 379"/>
                <a:gd name="T41" fmla="*/ 250 h 367"/>
                <a:gd name="T42" fmla="*/ 192 w 379"/>
                <a:gd name="T43" fmla="*/ 250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4"/>
                  </a:moveTo>
                  <a:lnTo>
                    <a:pt x="354" y="274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5"/>
                    <a:pt x="307" y="44"/>
                  </a:cubicBezTo>
                  <a:lnTo>
                    <a:pt x="307" y="44"/>
                  </a:lnTo>
                  <a:cubicBezTo>
                    <a:pt x="312" y="20"/>
                    <a:pt x="279" y="0"/>
                    <a:pt x="266" y="24"/>
                  </a:cubicBezTo>
                  <a:lnTo>
                    <a:pt x="266" y="24"/>
                  </a:lnTo>
                  <a:cubicBezTo>
                    <a:pt x="240" y="71"/>
                    <a:pt x="215" y="119"/>
                    <a:pt x="183" y="161"/>
                  </a:cubicBezTo>
                  <a:lnTo>
                    <a:pt x="183" y="161"/>
                  </a:lnTo>
                  <a:cubicBezTo>
                    <a:pt x="142" y="123"/>
                    <a:pt x="112" y="77"/>
                    <a:pt x="75" y="34"/>
                  </a:cubicBezTo>
                  <a:lnTo>
                    <a:pt x="75" y="34"/>
                  </a:lnTo>
                  <a:cubicBezTo>
                    <a:pt x="53" y="7"/>
                    <a:pt x="11" y="38"/>
                    <a:pt x="25" y="70"/>
                  </a:cubicBezTo>
                  <a:lnTo>
                    <a:pt x="25" y="70"/>
                  </a:lnTo>
                  <a:cubicBezTo>
                    <a:pt x="49" y="120"/>
                    <a:pt x="90" y="169"/>
                    <a:pt x="138" y="209"/>
                  </a:cubicBezTo>
                  <a:lnTo>
                    <a:pt x="138" y="209"/>
                  </a:lnTo>
                  <a:cubicBezTo>
                    <a:pt x="103" y="243"/>
                    <a:pt x="63" y="270"/>
                    <a:pt x="27" y="301"/>
                  </a:cubicBezTo>
                  <a:lnTo>
                    <a:pt x="27" y="301"/>
                  </a:lnTo>
                  <a:cubicBezTo>
                    <a:pt x="0" y="326"/>
                    <a:pt x="32" y="366"/>
                    <a:pt x="62" y="351"/>
                  </a:cubicBezTo>
                  <a:lnTo>
                    <a:pt x="62" y="351"/>
                  </a:lnTo>
                  <a:cubicBezTo>
                    <a:pt x="109" y="331"/>
                    <a:pt x="154" y="293"/>
                    <a:pt x="192" y="250"/>
                  </a:cubicBezTo>
                  <a:lnTo>
                    <a:pt x="192" y="250"/>
                  </a:lnTo>
                  <a:cubicBezTo>
                    <a:pt x="240" y="280"/>
                    <a:pt x="288" y="303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7"/>
                    <a:pt x="354" y="274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49">
              <a:extLst>
                <a:ext uri="{FF2B5EF4-FFF2-40B4-BE49-F238E27FC236}">
                  <a16:creationId xmlns:a16="http://schemas.microsoft.com/office/drawing/2014/main" id="{C97BA983-F28C-464D-8EA8-FD060D93A7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3236144"/>
              <a:ext cx="180951" cy="173015"/>
            </a:xfrm>
            <a:custGeom>
              <a:avLst/>
              <a:gdLst>
                <a:gd name="T0" fmla="*/ 355 w 379"/>
                <a:gd name="T1" fmla="*/ 273 h 366"/>
                <a:gd name="T2" fmla="*/ 355 w 379"/>
                <a:gd name="T3" fmla="*/ 273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5 h 366"/>
                <a:gd name="T14" fmla="*/ 267 w 379"/>
                <a:gd name="T15" fmla="*/ 25 h 366"/>
                <a:gd name="T16" fmla="*/ 184 w 379"/>
                <a:gd name="T17" fmla="*/ 161 h 366"/>
                <a:gd name="T18" fmla="*/ 184 w 379"/>
                <a:gd name="T19" fmla="*/ 161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40 w 379"/>
                <a:gd name="T29" fmla="*/ 210 h 366"/>
                <a:gd name="T30" fmla="*/ 140 w 379"/>
                <a:gd name="T31" fmla="*/ 210 h 366"/>
                <a:gd name="T32" fmla="*/ 29 w 379"/>
                <a:gd name="T33" fmla="*/ 302 h 366"/>
                <a:gd name="T34" fmla="*/ 29 w 379"/>
                <a:gd name="T35" fmla="*/ 302 h 366"/>
                <a:gd name="T36" fmla="*/ 63 w 379"/>
                <a:gd name="T37" fmla="*/ 352 h 366"/>
                <a:gd name="T38" fmla="*/ 63 w 379"/>
                <a:gd name="T39" fmla="*/ 352 h 366"/>
                <a:gd name="T40" fmla="*/ 194 w 379"/>
                <a:gd name="T41" fmla="*/ 250 h 366"/>
                <a:gd name="T42" fmla="*/ 194 w 379"/>
                <a:gd name="T43" fmla="*/ 250 h 366"/>
                <a:gd name="T44" fmla="*/ 335 w 379"/>
                <a:gd name="T45" fmla="*/ 314 h 366"/>
                <a:gd name="T46" fmla="*/ 335 w 379"/>
                <a:gd name="T47" fmla="*/ 314 h 366"/>
                <a:gd name="T48" fmla="*/ 355 w 379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5" y="273"/>
                  </a:moveTo>
                  <a:lnTo>
                    <a:pt x="355" y="273"/>
                  </a:lnTo>
                  <a:cubicBezTo>
                    <a:pt x="313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5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1" y="0"/>
                    <a:pt x="267" y="25"/>
                  </a:cubicBezTo>
                  <a:lnTo>
                    <a:pt x="267" y="25"/>
                  </a:lnTo>
                  <a:cubicBezTo>
                    <a:pt x="240" y="71"/>
                    <a:pt x="217" y="118"/>
                    <a:pt x="184" y="161"/>
                  </a:cubicBezTo>
                  <a:lnTo>
                    <a:pt x="184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3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40" y="210"/>
                  </a:cubicBezTo>
                  <a:lnTo>
                    <a:pt x="140" y="210"/>
                  </a:lnTo>
                  <a:cubicBezTo>
                    <a:pt x="105" y="243"/>
                    <a:pt x="65" y="269"/>
                    <a:pt x="29" y="302"/>
                  </a:cubicBezTo>
                  <a:lnTo>
                    <a:pt x="29" y="302"/>
                  </a:lnTo>
                  <a:cubicBezTo>
                    <a:pt x="0" y="326"/>
                    <a:pt x="33" y="365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4" y="250"/>
                  </a:cubicBezTo>
                  <a:lnTo>
                    <a:pt x="194" y="250"/>
                  </a:lnTo>
                  <a:cubicBezTo>
                    <a:pt x="240" y="280"/>
                    <a:pt x="289" y="302"/>
                    <a:pt x="335" y="314"/>
                  </a:cubicBezTo>
                  <a:lnTo>
                    <a:pt x="335" y="314"/>
                  </a:lnTo>
                  <a:cubicBezTo>
                    <a:pt x="359" y="320"/>
                    <a:pt x="378" y="286"/>
                    <a:pt x="355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 50">
              <a:extLst>
                <a:ext uri="{FF2B5EF4-FFF2-40B4-BE49-F238E27FC236}">
                  <a16:creationId xmlns:a16="http://schemas.microsoft.com/office/drawing/2014/main" id="{C4C083DD-8390-7940-8249-F9A90F4E64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3360" y="3044875"/>
              <a:ext cx="179365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5 w 378"/>
                <a:gd name="T21" fmla="*/ 34 h 366"/>
                <a:gd name="T22" fmla="*/ 75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9 w 378"/>
                <a:gd name="T29" fmla="*/ 210 h 366"/>
                <a:gd name="T30" fmla="*/ 139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2 w 378"/>
                <a:gd name="T37" fmla="*/ 352 h 366"/>
                <a:gd name="T38" fmla="*/ 62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69" y="228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1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3" y="77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3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5"/>
                    <a:pt x="62" y="352"/>
                  </a:cubicBezTo>
                  <a:lnTo>
                    <a:pt x="62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 51">
              <a:extLst>
                <a:ext uri="{FF2B5EF4-FFF2-40B4-BE49-F238E27FC236}">
                  <a16:creationId xmlns:a16="http://schemas.microsoft.com/office/drawing/2014/main" id="{1AB5E937-CA6A-8F44-B0FE-C7A1EC0160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3425033"/>
              <a:ext cx="180951" cy="173015"/>
            </a:xfrm>
            <a:custGeom>
              <a:avLst/>
              <a:gdLst>
                <a:gd name="T0" fmla="*/ 352 w 378"/>
                <a:gd name="T1" fmla="*/ 273 h 366"/>
                <a:gd name="T2" fmla="*/ 352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6 w 378"/>
                <a:gd name="T13" fmla="*/ 25 h 366"/>
                <a:gd name="T14" fmla="*/ 266 w 378"/>
                <a:gd name="T15" fmla="*/ 25 h 366"/>
                <a:gd name="T16" fmla="*/ 183 w 378"/>
                <a:gd name="T17" fmla="*/ 161 h 366"/>
                <a:gd name="T18" fmla="*/ 183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8 w 378"/>
                <a:gd name="T33" fmla="*/ 302 h 366"/>
                <a:gd name="T34" fmla="*/ 28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2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3"/>
                  </a:moveTo>
                  <a:lnTo>
                    <a:pt x="352" y="273"/>
                  </a:lnTo>
                  <a:cubicBezTo>
                    <a:pt x="312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3" y="20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39" y="71"/>
                    <a:pt x="216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9" y="119"/>
                    <a:pt x="90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2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7" y="286"/>
                    <a:pt x="352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09FDD976-EAE9-E847-A783-AA14D7A6AB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92566" y="2856782"/>
              <a:ext cx="180951" cy="173015"/>
            </a:xfrm>
            <a:custGeom>
              <a:avLst/>
              <a:gdLst>
                <a:gd name="T0" fmla="*/ 353 w 378"/>
                <a:gd name="T1" fmla="*/ 273 h 366"/>
                <a:gd name="T2" fmla="*/ 353 w 378"/>
                <a:gd name="T3" fmla="*/ 273 h 366"/>
                <a:gd name="T4" fmla="*/ 232 w 378"/>
                <a:gd name="T5" fmla="*/ 201 h 366"/>
                <a:gd name="T6" fmla="*/ 232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5 h 366"/>
                <a:gd name="T14" fmla="*/ 265 w 378"/>
                <a:gd name="T15" fmla="*/ 25 h 366"/>
                <a:gd name="T16" fmla="*/ 182 w 378"/>
                <a:gd name="T17" fmla="*/ 161 h 366"/>
                <a:gd name="T18" fmla="*/ 182 w 378"/>
                <a:gd name="T19" fmla="*/ 161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10 h 366"/>
                <a:gd name="T30" fmla="*/ 138 w 378"/>
                <a:gd name="T31" fmla="*/ 210 h 366"/>
                <a:gd name="T32" fmla="*/ 27 w 378"/>
                <a:gd name="T33" fmla="*/ 302 h 366"/>
                <a:gd name="T34" fmla="*/ 27 w 378"/>
                <a:gd name="T35" fmla="*/ 302 h 366"/>
                <a:gd name="T36" fmla="*/ 63 w 378"/>
                <a:gd name="T37" fmla="*/ 352 h 366"/>
                <a:gd name="T38" fmla="*/ 63 w 378"/>
                <a:gd name="T39" fmla="*/ 352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4 h 366"/>
                <a:gd name="T46" fmla="*/ 334 w 378"/>
                <a:gd name="T47" fmla="*/ 314 h 366"/>
                <a:gd name="T48" fmla="*/ 353 w 378"/>
                <a:gd name="T49" fmla="*/ 27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3"/>
                  </a:moveTo>
                  <a:lnTo>
                    <a:pt x="353" y="273"/>
                  </a:lnTo>
                  <a:cubicBezTo>
                    <a:pt x="311" y="250"/>
                    <a:pt x="270" y="228"/>
                    <a:pt x="232" y="201"/>
                  </a:cubicBezTo>
                  <a:lnTo>
                    <a:pt x="232" y="201"/>
                  </a:lnTo>
                  <a:cubicBezTo>
                    <a:pt x="267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1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1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9"/>
                    <a:pt x="138" y="210"/>
                  </a:cubicBezTo>
                  <a:lnTo>
                    <a:pt x="138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5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3" y="294"/>
                    <a:pt x="193" y="250"/>
                  </a:cubicBezTo>
                  <a:lnTo>
                    <a:pt x="193" y="250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Freeform 53">
              <a:extLst>
                <a:ext uri="{FF2B5EF4-FFF2-40B4-BE49-F238E27FC236}">
                  <a16:creationId xmlns:a16="http://schemas.microsoft.com/office/drawing/2014/main" id="{23B64CF9-60A7-BE48-A73B-A65794DE74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46472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7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40" y="71"/>
                    <a:pt x="217" y="117"/>
                    <a:pt x="183" y="160"/>
                  </a:cubicBezTo>
                  <a:lnTo>
                    <a:pt x="183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1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9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Freeform 54">
              <a:extLst>
                <a:ext uri="{FF2B5EF4-FFF2-40B4-BE49-F238E27FC236}">
                  <a16:creationId xmlns:a16="http://schemas.microsoft.com/office/drawing/2014/main" id="{E6548585-BE40-1349-8D68-B84895884B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274244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2 w 378"/>
                <a:gd name="T5" fmla="*/ 201 h 366"/>
                <a:gd name="T6" fmla="*/ 232 w 378"/>
                <a:gd name="T7" fmla="*/ 201 h 366"/>
                <a:gd name="T8" fmla="*/ 307 w 378"/>
                <a:gd name="T9" fmla="*/ 42 h 366"/>
                <a:gd name="T10" fmla="*/ 307 w 378"/>
                <a:gd name="T11" fmla="*/ 42 h 366"/>
                <a:gd name="T12" fmla="*/ 265 w 378"/>
                <a:gd name="T13" fmla="*/ 22 h 366"/>
                <a:gd name="T14" fmla="*/ 265 w 378"/>
                <a:gd name="T15" fmla="*/ 22 h 366"/>
                <a:gd name="T16" fmla="*/ 184 w 378"/>
                <a:gd name="T17" fmla="*/ 160 h 366"/>
                <a:gd name="T18" fmla="*/ 184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4" y="20"/>
                    <a:pt x="280" y="0"/>
                    <a:pt x="265" y="22"/>
                  </a:cubicBezTo>
                  <a:lnTo>
                    <a:pt x="265" y="22"/>
                  </a:lnTo>
                  <a:cubicBezTo>
                    <a:pt x="240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4" y="313"/>
                  </a:cubicBezTo>
                  <a:lnTo>
                    <a:pt x="334" y="313"/>
                  </a:lnTo>
                  <a:cubicBezTo>
                    <a:pt x="357" y="318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55">
              <a:extLst>
                <a:ext uri="{FF2B5EF4-FFF2-40B4-BE49-F238E27FC236}">
                  <a16:creationId xmlns:a16="http://schemas.microsoft.com/office/drawing/2014/main" id="{FA8C42D9-D158-8042-AEF3-2E66E149C0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653608"/>
              <a:ext cx="180951" cy="173016"/>
            </a:xfrm>
            <a:custGeom>
              <a:avLst/>
              <a:gdLst>
                <a:gd name="T0" fmla="*/ 354 w 378"/>
                <a:gd name="T1" fmla="*/ 272 h 366"/>
                <a:gd name="T2" fmla="*/ 354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8 w 378"/>
                <a:gd name="T9" fmla="*/ 42 h 366"/>
                <a:gd name="T10" fmla="*/ 308 w 378"/>
                <a:gd name="T11" fmla="*/ 42 h 366"/>
                <a:gd name="T12" fmla="*/ 267 w 378"/>
                <a:gd name="T13" fmla="*/ 22 h 366"/>
                <a:gd name="T14" fmla="*/ 267 w 378"/>
                <a:gd name="T15" fmla="*/ 22 h 366"/>
                <a:gd name="T16" fmla="*/ 183 w 378"/>
                <a:gd name="T17" fmla="*/ 160 h 366"/>
                <a:gd name="T18" fmla="*/ 183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70 h 366"/>
                <a:gd name="T26" fmla="*/ 26 w 378"/>
                <a:gd name="T27" fmla="*/ 70 h 366"/>
                <a:gd name="T28" fmla="*/ 139 w 378"/>
                <a:gd name="T29" fmla="*/ 209 h 366"/>
                <a:gd name="T30" fmla="*/ 139 w 378"/>
                <a:gd name="T31" fmla="*/ 209 h 366"/>
                <a:gd name="T32" fmla="*/ 28 w 378"/>
                <a:gd name="T33" fmla="*/ 301 h 366"/>
                <a:gd name="T34" fmla="*/ 28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50 h 366"/>
                <a:gd name="T42" fmla="*/ 193 w 378"/>
                <a:gd name="T43" fmla="*/ 250 h 366"/>
                <a:gd name="T44" fmla="*/ 335 w 378"/>
                <a:gd name="T45" fmla="*/ 313 h 366"/>
                <a:gd name="T46" fmla="*/ 335 w 378"/>
                <a:gd name="T47" fmla="*/ 313 h 366"/>
                <a:gd name="T48" fmla="*/ 354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4" y="272"/>
                  </a:moveTo>
                  <a:lnTo>
                    <a:pt x="354" y="272"/>
                  </a:lnTo>
                  <a:cubicBezTo>
                    <a:pt x="312" y="250"/>
                    <a:pt x="271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4" y="95"/>
                    <a:pt x="308" y="42"/>
                  </a:cubicBezTo>
                  <a:lnTo>
                    <a:pt x="308" y="42"/>
                  </a:lnTo>
                  <a:cubicBezTo>
                    <a:pt x="313" y="20"/>
                    <a:pt x="280" y="0"/>
                    <a:pt x="267" y="22"/>
                  </a:cubicBezTo>
                  <a:lnTo>
                    <a:pt x="267" y="22"/>
                  </a:lnTo>
                  <a:cubicBezTo>
                    <a:pt x="239" y="71"/>
                    <a:pt x="216" y="117"/>
                    <a:pt x="183" y="160"/>
                  </a:cubicBezTo>
                  <a:lnTo>
                    <a:pt x="183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3" y="7"/>
                    <a:pt x="12" y="38"/>
                    <a:pt x="26" y="70"/>
                  </a:cubicBezTo>
                  <a:lnTo>
                    <a:pt x="26" y="70"/>
                  </a:lnTo>
                  <a:cubicBezTo>
                    <a:pt x="49" y="120"/>
                    <a:pt x="89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5" y="269"/>
                    <a:pt x="28" y="301"/>
                  </a:cubicBezTo>
                  <a:lnTo>
                    <a:pt x="28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1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8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7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56">
              <a:extLst>
                <a:ext uri="{FF2B5EF4-FFF2-40B4-BE49-F238E27FC236}">
                  <a16:creationId xmlns:a16="http://schemas.microsoft.com/office/drawing/2014/main" id="{981EA23E-D2FD-DE4E-86B4-13A98F0044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7804" y="2085357"/>
              <a:ext cx="180951" cy="173016"/>
            </a:xfrm>
            <a:custGeom>
              <a:avLst/>
              <a:gdLst>
                <a:gd name="T0" fmla="*/ 354 w 379"/>
                <a:gd name="T1" fmla="*/ 272 h 366"/>
                <a:gd name="T2" fmla="*/ 354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2 h 366"/>
                <a:gd name="T10" fmla="*/ 307 w 379"/>
                <a:gd name="T11" fmla="*/ 42 h 366"/>
                <a:gd name="T12" fmla="*/ 266 w 379"/>
                <a:gd name="T13" fmla="*/ 22 h 366"/>
                <a:gd name="T14" fmla="*/ 266 w 379"/>
                <a:gd name="T15" fmla="*/ 22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70 h 366"/>
                <a:gd name="T26" fmla="*/ 26 w 379"/>
                <a:gd name="T27" fmla="*/ 70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50 h 366"/>
                <a:gd name="T42" fmla="*/ 193 w 379"/>
                <a:gd name="T43" fmla="*/ 250 h 366"/>
                <a:gd name="T44" fmla="*/ 335 w 379"/>
                <a:gd name="T45" fmla="*/ 313 h 366"/>
                <a:gd name="T46" fmla="*/ 335 w 379"/>
                <a:gd name="T47" fmla="*/ 313 h 366"/>
                <a:gd name="T48" fmla="*/ 354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4" y="272"/>
                  </a:moveTo>
                  <a:lnTo>
                    <a:pt x="354" y="272"/>
                  </a:lnTo>
                  <a:cubicBezTo>
                    <a:pt x="311" y="250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5"/>
                    <a:pt x="307" y="42"/>
                  </a:cubicBezTo>
                  <a:lnTo>
                    <a:pt x="307" y="42"/>
                  </a:lnTo>
                  <a:cubicBezTo>
                    <a:pt x="312" y="20"/>
                    <a:pt x="280" y="0"/>
                    <a:pt x="266" y="22"/>
                  </a:cubicBezTo>
                  <a:lnTo>
                    <a:pt x="266" y="22"/>
                  </a:lnTo>
                  <a:cubicBezTo>
                    <a:pt x="239" y="71"/>
                    <a:pt x="215" y="117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7"/>
                    <a:pt x="11" y="38"/>
                    <a:pt x="26" y="70"/>
                  </a:cubicBezTo>
                  <a:lnTo>
                    <a:pt x="26" y="70"/>
                  </a:lnTo>
                  <a:cubicBezTo>
                    <a:pt x="50" y="120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5"/>
                    <a:pt x="32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50"/>
                  </a:cubicBezTo>
                  <a:lnTo>
                    <a:pt x="193" y="250"/>
                  </a:lnTo>
                  <a:cubicBezTo>
                    <a:pt x="239" y="279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8" y="318"/>
                    <a:pt x="378" y="285"/>
                    <a:pt x="354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Freeform 57">
              <a:extLst>
                <a:ext uri="{FF2B5EF4-FFF2-40B4-BE49-F238E27FC236}">
                  <a16:creationId xmlns:a16="http://schemas.microsoft.com/office/drawing/2014/main" id="{093880F3-04A3-D343-B093-9AA14CAF24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721867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7 w 378"/>
                <a:gd name="T13" fmla="*/ 25 h 367"/>
                <a:gd name="T14" fmla="*/ 267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5 w 378"/>
                <a:gd name="T25" fmla="*/ 69 h 367"/>
                <a:gd name="T26" fmla="*/ 25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7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2" y="19"/>
                    <a:pt x="280" y="0"/>
                    <a:pt x="267" y="25"/>
                  </a:cubicBezTo>
                  <a:lnTo>
                    <a:pt x="267" y="25"/>
                  </a:lnTo>
                  <a:cubicBezTo>
                    <a:pt x="239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2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1" y="6"/>
                    <a:pt x="12" y="39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10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Freeform 58">
              <a:extLst>
                <a:ext uri="{FF2B5EF4-FFF2-40B4-BE49-F238E27FC236}">
                  <a16:creationId xmlns:a16="http://schemas.microsoft.com/office/drawing/2014/main" id="{0DFE8CD9-BEC5-8845-A2A3-4FAF512BE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532979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7 w 378"/>
                <a:gd name="T9" fmla="*/ 43 h 367"/>
                <a:gd name="T10" fmla="*/ 307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2 w 378"/>
                <a:gd name="T17" fmla="*/ 161 h 367"/>
                <a:gd name="T18" fmla="*/ 182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7 w 378"/>
                <a:gd name="T33" fmla="*/ 302 h 367"/>
                <a:gd name="T34" fmla="*/ 27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3 w 378"/>
                <a:gd name="T45" fmla="*/ 314 h 367"/>
                <a:gd name="T46" fmla="*/ 333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0" y="228"/>
                    <a:pt x="231" y="201"/>
                  </a:cubicBezTo>
                  <a:lnTo>
                    <a:pt x="231" y="201"/>
                  </a:lnTo>
                  <a:cubicBezTo>
                    <a:pt x="266" y="151"/>
                    <a:pt x="294" y="96"/>
                    <a:pt x="307" y="43"/>
                  </a:cubicBezTo>
                  <a:lnTo>
                    <a:pt x="307" y="43"/>
                  </a:lnTo>
                  <a:cubicBezTo>
                    <a:pt x="314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40" y="72"/>
                    <a:pt x="215" y="118"/>
                    <a:pt x="182" y="161"/>
                  </a:cubicBezTo>
                  <a:lnTo>
                    <a:pt x="182" y="161"/>
                  </a:lnTo>
                  <a:cubicBezTo>
                    <a:pt x="143" y="122"/>
                    <a:pt x="113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9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9"/>
                    <a:pt x="139" y="210"/>
                  </a:cubicBezTo>
                  <a:lnTo>
                    <a:pt x="139" y="210"/>
                  </a:lnTo>
                  <a:cubicBezTo>
                    <a:pt x="103" y="243"/>
                    <a:pt x="64" y="269"/>
                    <a:pt x="27" y="302"/>
                  </a:cubicBezTo>
                  <a:lnTo>
                    <a:pt x="27" y="302"/>
                  </a:lnTo>
                  <a:cubicBezTo>
                    <a:pt x="0" y="326"/>
                    <a:pt x="32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3" y="314"/>
                  </a:cubicBezTo>
                  <a:lnTo>
                    <a:pt x="333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59">
              <a:extLst>
                <a:ext uri="{FF2B5EF4-FFF2-40B4-BE49-F238E27FC236}">
                  <a16:creationId xmlns:a16="http://schemas.microsoft.com/office/drawing/2014/main" id="{D655E46C-9157-2A43-8517-CEF7924280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910754"/>
              <a:ext cx="180951" cy="173015"/>
            </a:xfrm>
            <a:custGeom>
              <a:avLst/>
              <a:gdLst>
                <a:gd name="T0" fmla="*/ 353 w 378"/>
                <a:gd name="T1" fmla="*/ 273 h 367"/>
                <a:gd name="T2" fmla="*/ 353 w 378"/>
                <a:gd name="T3" fmla="*/ 273 h 367"/>
                <a:gd name="T4" fmla="*/ 231 w 378"/>
                <a:gd name="T5" fmla="*/ 201 h 367"/>
                <a:gd name="T6" fmla="*/ 231 w 378"/>
                <a:gd name="T7" fmla="*/ 201 h 367"/>
                <a:gd name="T8" fmla="*/ 306 w 378"/>
                <a:gd name="T9" fmla="*/ 43 h 367"/>
                <a:gd name="T10" fmla="*/ 306 w 378"/>
                <a:gd name="T11" fmla="*/ 43 h 367"/>
                <a:gd name="T12" fmla="*/ 265 w 378"/>
                <a:gd name="T13" fmla="*/ 25 h 367"/>
                <a:gd name="T14" fmla="*/ 265 w 378"/>
                <a:gd name="T15" fmla="*/ 25 h 367"/>
                <a:gd name="T16" fmla="*/ 183 w 378"/>
                <a:gd name="T17" fmla="*/ 161 h 367"/>
                <a:gd name="T18" fmla="*/ 183 w 378"/>
                <a:gd name="T19" fmla="*/ 161 h 367"/>
                <a:gd name="T20" fmla="*/ 76 w 378"/>
                <a:gd name="T21" fmla="*/ 34 h 367"/>
                <a:gd name="T22" fmla="*/ 76 w 378"/>
                <a:gd name="T23" fmla="*/ 34 h 367"/>
                <a:gd name="T24" fmla="*/ 26 w 378"/>
                <a:gd name="T25" fmla="*/ 69 h 367"/>
                <a:gd name="T26" fmla="*/ 26 w 378"/>
                <a:gd name="T27" fmla="*/ 69 h 367"/>
                <a:gd name="T28" fmla="*/ 139 w 378"/>
                <a:gd name="T29" fmla="*/ 210 h 367"/>
                <a:gd name="T30" fmla="*/ 139 w 378"/>
                <a:gd name="T31" fmla="*/ 210 h 367"/>
                <a:gd name="T32" fmla="*/ 28 w 378"/>
                <a:gd name="T33" fmla="*/ 302 h 367"/>
                <a:gd name="T34" fmla="*/ 28 w 378"/>
                <a:gd name="T35" fmla="*/ 302 h 367"/>
                <a:gd name="T36" fmla="*/ 63 w 378"/>
                <a:gd name="T37" fmla="*/ 352 h 367"/>
                <a:gd name="T38" fmla="*/ 63 w 378"/>
                <a:gd name="T39" fmla="*/ 352 h 367"/>
                <a:gd name="T40" fmla="*/ 193 w 378"/>
                <a:gd name="T41" fmla="*/ 249 h 367"/>
                <a:gd name="T42" fmla="*/ 193 w 378"/>
                <a:gd name="T43" fmla="*/ 249 h 367"/>
                <a:gd name="T44" fmla="*/ 334 w 378"/>
                <a:gd name="T45" fmla="*/ 314 h 367"/>
                <a:gd name="T46" fmla="*/ 334 w 378"/>
                <a:gd name="T47" fmla="*/ 314 h 367"/>
                <a:gd name="T48" fmla="*/ 353 w 378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7">
                  <a:moveTo>
                    <a:pt x="353" y="273"/>
                  </a:moveTo>
                  <a:lnTo>
                    <a:pt x="353" y="273"/>
                  </a:lnTo>
                  <a:cubicBezTo>
                    <a:pt x="311" y="249"/>
                    <a:pt x="271" y="228"/>
                    <a:pt x="231" y="201"/>
                  </a:cubicBezTo>
                  <a:lnTo>
                    <a:pt x="231" y="201"/>
                  </a:lnTo>
                  <a:cubicBezTo>
                    <a:pt x="268" y="151"/>
                    <a:pt x="294" y="96"/>
                    <a:pt x="306" y="43"/>
                  </a:cubicBezTo>
                  <a:lnTo>
                    <a:pt x="306" y="43"/>
                  </a:lnTo>
                  <a:cubicBezTo>
                    <a:pt x="313" y="19"/>
                    <a:pt x="278" y="0"/>
                    <a:pt x="265" y="25"/>
                  </a:cubicBezTo>
                  <a:lnTo>
                    <a:pt x="265" y="25"/>
                  </a:lnTo>
                  <a:cubicBezTo>
                    <a:pt x="239" y="72"/>
                    <a:pt x="215" y="118"/>
                    <a:pt x="183" y="161"/>
                  </a:cubicBezTo>
                  <a:lnTo>
                    <a:pt x="183" y="161"/>
                  </a:lnTo>
                  <a:cubicBezTo>
                    <a:pt x="142" y="122"/>
                    <a:pt x="112" y="77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9"/>
                    <a:pt x="26" y="69"/>
                  </a:cubicBezTo>
                  <a:lnTo>
                    <a:pt x="26" y="69"/>
                  </a:lnTo>
                  <a:cubicBezTo>
                    <a:pt x="49" y="119"/>
                    <a:pt x="89" y="169"/>
                    <a:pt x="139" y="210"/>
                  </a:cubicBezTo>
                  <a:lnTo>
                    <a:pt x="139" y="210"/>
                  </a:lnTo>
                  <a:cubicBezTo>
                    <a:pt x="104" y="243"/>
                    <a:pt x="64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1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4" y="294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8" y="302"/>
                    <a:pt x="334" y="314"/>
                  </a:cubicBezTo>
                  <a:lnTo>
                    <a:pt x="334" y="314"/>
                  </a:lnTo>
                  <a:cubicBezTo>
                    <a:pt x="357" y="320"/>
                    <a:pt x="377" y="286"/>
                    <a:pt x="353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Freeform 60">
              <a:extLst>
                <a:ext uri="{FF2B5EF4-FFF2-40B4-BE49-F238E27FC236}">
                  <a16:creationId xmlns:a16="http://schemas.microsoft.com/office/drawing/2014/main" id="{D6395140-0ED7-0C47-B80A-711377E08E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6217" y="1344090"/>
              <a:ext cx="180951" cy="173015"/>
            </a:xfrm>
            <a:custGeom>
              <a:avLst/>
              <a:gdLst>
                <a:gd name="T0" fmla="*/ 354 w 379"/>
                <a:gd name="T1" fmla="*/ 273 h 367"/>
                <a:gd name="T2" fmla="*/ 354 w 379"/>
                <a:gd name="T3" fmla="*/ 273 h 367"/>
                <a:gd name="T4" fmla="*/ 233 w 379"/>
                <a:gd name="T5" fmla="*/ 201 h 367"/>
                <a:gd name="T6" fmla="*/ 233 w 379"/>
                <a:gd name="T7" fmla="*/ 201 h 367"/>
                <a:gd name="T8" fmla="*/ 308 w 379"/>
                <a:gd name="T9" fmla="*/ 43 h 367"/>
                <a:gd name="T10" fmla="*/ 308 w 379"/>
                <a:gd name="T11" fmla="*/ 43 h 367"/>
                <a:gd name="T12" fmla="*/ 266 w 379"/>
                <a:gd name="T13" fmla="*/ 25 h 367"/>
                <a:gd name="T14" fmla="*/ 266 w 379"/>
                <a:gd name="T15" fmla="*/ 25 h 367"/>
                <a:gd name="T16" fmla="*/ 184 w 379"/>
                <a:gd name="T17" fmla="*/ 161 h 367"/>
                <a:gd name="T18" fmla="*/ 184 w 379"/>
                <a:gd name="T19" fmla="*/ 161 h 367"/>
                <a:gd name="T20" fmla="*/ 77 w 379"/>
                <a:gd name="T21" fmla="*/ 34 h 367"/>
                <a:gd name="T22" fmla="*/ 77 w 379"/>
                <a:gd name="T23" fmla="*/ 34 h 367"/>
                <a:gd name="T24" fmla="*/ 27 w 379"/>
                <a:gd name="T25" fmla="*/ 69 h 367"/>
                <a:gd name="T26" fmla="*/ 27 w 379"/>
                <a:gd name="T27" fmla="*/ 69 h 367"/>
                <a:gd name="T28" fmla="*/ 140 w 379"/>
                <a:gd name="T29" fmla="*/ 210 h 367"/>
                <a:gd name="T30" fmla="*/ 140 w 379"/>
                <a:gd name="T31" fmla="*/ 210 h 367"/>
                <a:gd name="T32" fmla="*/ 28 w 379"/>
                <a:gd name="T33" fmla="*/ 302 h 367"/>
                <a:gd name="T34" fmla="*/ 28 w 379"/>
                <a:gd name="T35" fmla="*/ 302 h 367"/>
                <a:gd name="T36" fmla="*/ 63 w 379"/>
                <a:gd name="T37" fmla="*/ 352 h 367"/>
                <a:gd name="T38" fmla="*/ 63 w 379"/>
                <a:gd name="T39" fmla="*/ 352 h 367"/>
                <a:gd name="T40" fmla="*/ 194 w 379"/>
                <a:gd name="T41" fmla="*/ 249 h 367"/>
                <a:gd name="T42" fmla="*/ 194 w 379"/>
                <a:gd name="T43" fmla="*/ 249 h 367"/>
                <a:gd name="T44" fmla="*/ 334 w 379"/>
                <a:gd name="T45" fmla="*/ 314 h 367"/>
                <a:gd name="T46" fmla="*/ 334 w 379"/>
                <a:gd name="T47" fmla="*/ 314 h 367"/>
                <a:gd name="T48" fmla="*/ 354 w 379"/>
                <a:gd name="T49" fmla="*/ 27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7">
                  <a:moveTo>
                    <a:pt x="354" y="273"/>
                  </a:moveTo>
                  <a:lnTo>
                    <a:pt x="354" y="273"/>
                  </a:lnTo>
                  <a:cubicBezTo>
                    <a:pt x="312" y="249"/>
                    <a:pt x="271" y="228"/>
                    <a:pt x="233" y="201"/>
                  </a:cubicBezTo>
                  <a:lnTo>
                    <a:pt x="233" y="201"/>
                  </a:lnTo>
                  <a:cubicBezTo>
                    <a:pt x="268" y="151"/>
                    <a:pt x="295" y="96"/>
                    <a:pt x="308" y="43"/>
                  </a:cubicBezTo>
                  <a:lnTo>
                    <a:pt x="308" y="43"/>
                  </a:lnTo>
                  <a:cubicBezTo>
                    <a:pt x="313" y="19"/>
                    <a:pt x="279" y="0"/>
                    <a:pt x="266" y="25"/>
                  </a:cubicBezTo>
                  <a:lnTo>
                    <a:pt x="266" y="25"/>
                  </a:lnTo>
                  <a:cubicBezTo>
                    <a:pt x="240" y="72"/>
                    <a:pt x="216" y="118"/>
                    <a:pt x="184" y="161"/>
                  </a:cubicBezTo>
                  <a:lnTo>
                    <a:pt x="184" y="161"/>
                  </a:lnTo>
                  <a:cubicBezTo>
                    <a:pt x="144" y="122"/>
                    <a:pt x="113" y="77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2" y="39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9"/>
                    <a:pt x="140" y="210"/>
                  </a:cubicBezTo>
                  <a:lnTo>
                    <a:pt x="140" y="210"/>
                  </a:lnTo>
                  <a:cubicBezTo>
                    <a:pt x="104" y="243"/>
                    <a:pt x="65" y="269"/>
                    <a:pt x="28" y="302"/>
                  </a:cubicBezTo>
                  <a:lnTo>
                    <a:pt x="28" y="302"/>
                  </a:lnTo>
                  <a:cubicBezTo>
                    <a:pt x="0" y="326"/>
                    <a:pt x="33" y="366"/>
                    <a:pt x="63" y="352"/>
                  </a:cubicBezTo>
                  <a:lnTo>
                    <a:pt x="63" y="352"/>
                  </a:lnTo>
                  <a:cubicBezTo>
                    <a:pt x="109" y="331"/>
                    <a:pt x="155" y="294"/>
                    <a:pt x="194" y="249"/>
                  </a:cubicBezTo>
                  <a:lnTo>
                    <a:pt x="194" y="249"/>
                  </a:lnTo>
                  <a:cubicBezTo>
                    <a:pt x="240" y="280"/>
                    <a:pt x="290" y="302"/>
                    <a:pt x="334" y="314"/>
                  </a:cubicBezTo>
                  <a:lnTo>
                    <a:pt x="334" y="314"/>
                  </a:lnTo>
                  <a:cubicBezTo>
                    <a:pt x="358" y="320"/>
                    <a:pt x="378" y="286"/>
                    <a:pt x="354" y="273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Freeform 61">
              <a:extLst>
                <a:ext uri="{FF2B5EF4-FFF2-40B4-BE49-F238E27FC236}">
                  <a16:creationId xmlns:a16="http://schemas.microsoft.com/office/drawing/2014/main" id="{A90A578B-A0CE-4C42-820E-61201B5CB8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950441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6 w 379"/>
                <a:gd name="T13" fmla="*/ 23 h 366"/>
                <a:gd name="T14" fmla="*/ 266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4 w 379"/>
                <a:gd name="T37" fmla="*/ 351 h 366"/>
                <a:gd name="T38" fmla="*/ 64 w 379"/>
                <a:gd name="T39" fmla="*/ 351 h 366"/>
                <a:gd name="T40" fmla="*/ 194 w 379"/>
                <a:gd name="T41" fmla="*/ 249 h 366"/>
                <a:gd name="T42" fmla="*/ 194 w 379"/>
                <a:gd name="T43" fmla="*/ 249 h 366"/>
                <a:gd name="T44" fmla="*/ 333 w 379"/>
                <a:gd name="T45" fmla="*/ 313 h 366"/>
                <a:gd name="T46" fmla="*/ 333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2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4" y="20"/>
                    <a:pt x="280" y="0"/>
                    <a:pt x="266" y="23"/>
                  </a:cubicBezTo>
                  <a:lnTo>
                    <a:pt x="266" y="23"/>
                  </a:lnTo>
                  <a:cubicBezTo>
                    <a:pt x="240" y="71"/>
                    <a:pt x="216" y="118"/>
                    <a:pt x="184" y="160"/>
                  </a:cubicBezTo>
                  <a:lnTo>
                    <a:pt x="184" y="160"/>
                  </a:lnTo>
                  <a:cubicBezTo>
                    <a:pt x="143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1" y="38"/>
                    <a:pt x="26" y="69"/>
                  </a:cubicBezTo>
                  <a:lnTo>
                    <a:pt x="26" y="69"/>
                  </a:lnTo>
                  <a:cubicBezTo>
                    <a:pt x="50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5" y="242"/>
                    <a:pt x="65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2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5" y="293"/>
                    <a:pt x="194" y="249"/>
                  </a:cubicBezTo>
                  <a:lnTo>
                    <a:pt x="194" y="249"/>
                  </a:lnTo>
                  <a:cubicBezTo>
                    <a:pt x="239" y="280"/>
                    <a:pt x="289" y="302"/>
                    <a:pt x="333" y="313"/>
                  </a:cubicBezTo>
                  <a:lnTo>
                    <a:pt x="333" y="313"/>
                  </a:lnTo>
                  <a:cubicBezTo>
                    <a:pt x="358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Freeform 62">
              <a:extLst>
                <a:ext uri="{FF2B5EF4-FFF2-40B4-BE49-F238E27FC236}">
                  <a16:creationId xmlns:a16="http://schemas.microsoft.com/office/drawing/2014/main" id="{DF48D43B-7828-0E4B-9156-A3C770803A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761555"/>
              <a:ext cx="180951" cy="173016"/>
            </a:xfrm>
            <a:custGeom>
              <a:avLst/>
              <a:gdLst>
                <a:gd name="T0" fmla="*/ 355 w 380"/>
                <a:gd name="T1" fmla="*/ 272 h 366"/>
                <a:gd name="T2" fmla="*/ 355 w 380"/>
                <a:gd name="T3" fmla="*/ 272 h 366"/>
                <a:gd name="T4" fmla="*/ 233 w 380"/>
                <a:gd name="T5" fmla="*/ 201 h 366"/>
                <a:gd name="T6" fmla="*/ 233 w 380"/>
                <a:gd name="T7" fmla="*/ 201 h 366"/>
                <a:gd name="T8" fmla="*/ 308 w 380"/>
                <a:gd name="T9" fmla="*/ 43 h 366"/>
                <a:gd name="T10" fmla="*/ 308 w 380"/>
                <a:gd name="T11" fmla="*/ 43 h 366"/>
                <a:gd name="T12" fmla="*/ 267 w 380"/>
                <a:gd name="T13" fmla="*/ 23 h 366"/>
                <a:gd name="T14" fmla="*/ 267 w 380"/>
                <a:gd name="T15" fmla="*/ 23 h 366"/>
                <a:gd name="T16" fmla="*/ 184 w 380"/>
                <a:gd name="T17" fmla="*/ 160 h 366"/>
                <a:gd name="T18" fmla="*/ 184 w 380"/>
                <a:gd name="T19" fmla="*/ 160 h 366"/>
                <a:gd name="T20" fmla="*/ 77 w 380"/>
                <a:gd name="T21" fmla="*/ 34 h 366"/>
                <a:gd name="T22" fmla="*/ 77 w 380"/>
                <a:gd name="T23" fmla="*/ 34 h 366"/>
                <a:gd name="T24" fmla="*/ 27 w 380"/>
                <a:gd name="T25" fmla="*/ 69 h 366"/>
                <a:gd name="T26" fmla="*/ 27 w 380"/>
                <a:gd name="T27" fmla="*/ 69 h 366"/>
                <a:gd name="T28" fmla="*/ 140 w 380"/>
                <a:gd name="T29" fmla="*/ 209 h 366"/>
                <a:gd name="T30" fmla="*/ 140 w 380"/>
                <a:gd name="T31" fmla="*/ 209 h 366"/>
                <a:gd name="T32" fmla="*/ 28 w 380"/>
                <a:gd name="T33" fmla="*/ 301 h 366"/>
                <a:gd name="T34" fmla="*/ 28 w 380"/>
                <a:gd name="T35" fmla="*/ 301 h 366"/>
                <a:gd name="T36" fmla="*/ 64 w 380"/>
                <a:gd name="T37" fmla="*/ 351 h 366"/>
                <a:gd name="T38" fmla="*/ 64 w 380"/>
                <a:gd name="T39" fmla="*/ 351 h 366"/>
                <a:gd name="T40" fmla="*/ 195 w 380"/>
                <a:gd name="T41" fmla="*/ 249 h 366"/>
                <a:gd name="T42" fmla="*/ 195 w 380"/>
                <a:gd name="T43" fmla="*/ 249 h 366"/>
                <a:gd name="T44" fmla="*/ 336 w 380"/>
                <a:gd name="T45" fmla="*/ 313 h 366"/>
                <a:gd name="T46" fmla="*/ 336 w 380"/>
                <a:gd name="T47" fmla="*/ 313 h 366"/>
                <a:gd name="T48" fmla="*/ 355 w 380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0" h="366">
                  <a:moveTo>
                    <a:pt x="355" y="272"/>
                  </a:moveTo>
                  <a:lnTo>
                    <a:pt x="355" y="272"/>
                  </a:lnTo>
                  <a:cubicBezTo>
                    <a:pt x="312" y="249"/>
                    <a:pt x="271" y="227"/>
                    <a:pt x="233" y="201"/>
                  </a:cubicBezTo>
                  <a:lnTo>
                    <a:pt x="233" y="201"/>
                  </a:lnTo>
                  <a:cubicBezTo>
                    <a:pt x="269" y="150"/>
                    <a:pt x="295" y="94"/>
                    <a:pt x="308" y="43"/>
                  </a:cubicBezTo>
                  <a:lnTo>
                    <a:pt x="308" y="43"/>
                  </a:lnTo>
                  <a:cubicBezTo>
                    <a:pt x="315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1" y="71"/>
                    <a:pt x="217" y="118"/>
                    <a:pt x="184" y="160"/>
                  </a:cubicBezTo>
                  <a:lnTo>
                    <a:pt x="184" y="160"/>
                  </a:lnTo>
                  <a:cubicBezTo>
                    <a:pt x="144" y="122"/>
                    <a:pt x="113" y="76"/>
                    <a:pt x="77" y="34"/>
                  </a:cubicBezTo>
                  <a:lnTo>
                    <a:pt x="77" y="34"/>
                  </a:lnTo>
                  <a:cubicBezTo>
                    <a:pt x="53" y="6"/>
                    <a:pt x="14" y="38"/>
                    <a:pt x="27" y="69"/>
                  </a:cubicBezTo>
                  <a:lnTo>
                    <a:pt x="27" y="69"/>
                  </a:lnTo>
                  <a:cubicBezTo>
                    <a:pt x="50" y="119"/>
                    <a:pt x="91" y="168"/>
                    <a:pt x="140" y="209"/>
                  </a:cubicBezTo>
                  <a:lnTo>
                    <a:pt x="140" y="209"/>
                  </a:lnTo>
                  <a:cubicBezTo>
                    <a:pt x="106" y="242"/>
                    <a:pt x="66" y="269"/>
                    <a:pt x="28" y="301"/>
                  </a:cubicBezTo>
                  <a:lnTo>
                    <a:pt x="28" y="301"/>
                  </a:lnTo>
                  <a:cubicBezTo>
                    <a:pt x="0" y="324"/>
                    <a:pt x="33" y="365"/>
                    <a:pt x="64" y="351"/>
                  </a:cubicBezTo>
                  <a:lnTo>
                    <a:pt x="64" y="351"/>
                  </a:lnTo>
                  <a:cubicBezTo>
                    <a:pt x="110" y="330"/>
                    <a:pt x="156" y="293"/>
                    <a:pt x="195" y="249"/>
                  </a:cubicBezTo>
                  <a:lnTo>
                    <a:pt x="195" y="249"/>
                  </a:lnTo>
                  <a:cubicBezTo>
                    <a:pt x="240" y="280"/>
                    <a:pt x="290" y="302"/>
                    <a:pt x="336" y="313"/>
                  </a:cubicBezTo>
                  <a:lnTo>
                    <a:pt x="336" y="313"/>
                  </a:lnTo>
                  <a:cubicBezTo>
                    <a:pt x="359" y="319"/>
                    <a:pt x="379" y="285"/>
                    <a:pt x="355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Freeform 63">
              <a:extLst>
                <a:ext uri="{FF2B5EF4-FFF2-40B4-BE49-F238E27FC236}">
                  <a16:creationId xmlns:a16="http://schemas.microsoft.com/office/drawing/2014/main" id="{3BC9BA21-7606-7946-9D03-6952517542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1139330"/>
              <a:ext cx="180951" cy="173016"/>
            </a:xfrm>
            <a:custGeom>
              <a:avLst/>
              <a:gdLst>
                <a:gd name="T0" fmla="*/ 353 w 379"/>
                <a:gd name="T1" fmla="*/ 272 h 366"/>
                <a:gd name="T2" fmla="*/ 353 w 379"/>
                <a:gd name="T3" fmla="*/ 272 h 366"/>
                <a:gd name="T4" fmla="*/ 232 w 379"/>
                <a:gd name="T5" fmla="*/ 201 h 366"/>
                <a:gd name="T6" fmla="*/ 232 w 379"/>
                <a:gd name="T7" fmla="*/ 201 h 366"/>
                <a:gd name="T8" fmla="*/ 307 w 379"/>
                <a:gd name="T9" fmla="*/ 43 h 366"/>
                <a:gd name="T10" fmla="*/ 307 w 379"/>
                <a:gd name="T11" fmla="*/ 43 h 366"/>
                <a:gd name="T12" fmla="*/ 267 w 379"/>
                <a:gd name="T13" fmla="*/ 23 h 366"/>
                <a:gd name="T14" fmla="*/ 267 w 379"/>
                <a:gd name="T15" fmla="*/ 23 h 366"/>
                <a:gd name="T16" fmla="*/ 184 w 379"/>
                <a:gd name="T17" fmla="*/ 160 h 366"/>
                <a:gd name="T18" fmla="*/ 184 w 379"/>
                <a:gd name="T19" fmla="*/ 160 h 366"/>
                <a:gd name="T20" fmla="*/ 76 w 379"/>
                <a:gd name="T21" fmla="*/ 34 h 366"/>
                <a:gd name="T22" fmla="*/ 76 w 379"/>
                <a:gd name="T23" fmla="*/ 34 h 366"/>
                <a:gd name="T24" fmla="*/ 26 w 379"/>
                <a:gd name="T25" fmla="*/ 69 h 366"/>
                <a:gd name="T26" fmla="*/ 26 w 379"/>
                <a:gd name="T27" fmla="*/ 69 h 366"/>
                <a:gd name="T28" fmla="*/ 139 w 379"/>
                <a:gd name="T29" fmla="*/ 209 h 366"/>
                <a:gd name="T30" fmla="*/ 139 w 379"/>
                <a:gd name="T31" fmla="*/ 209 h 366"/>
                <a:gd name="T32" fmla="*/ 27 w 379"/>
                <a:gd name="T33" fmla="*/ 301 h 366"/>
                <a:gd name="T34" fmla="*/ 27 w 379"/>
                <a:gd name="T35" fmla="*/ 301 h 366"/>
                <a:gd name="T36" fmla="*/ 63 w 379"/>
                <a:gd name="T37" fmla="*/ 351 h 366"/>
                <a:gd name="T38" fmla="*/ 63 w 379"/>
                <a:gd name="T39" fmla="*/ 351 h 366"/>
                <a:gd name="T40" fmla="*/ 193 w 379"/>
                <a:gd name="T41" fmla="*/ 249 h 366"/>
                <a:gd name="T42" fmla="*/ 193 w 379"/>
                <a:gd name="T43" fmla="*/ 249 h 366"/>
                <a:gd name="T44" fmla="*/ 335 w 379"/>
                <a:gd name="T45" fmla="*/ 313 h 366"/>
                <a:gd name="T46" fmla="*/ 335 w 379"/>
                <a:gd name="T47" fmla="*/ 313 h 366"/>
                <a:gd name="T48" fmla="*/ 353 w 379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9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70" y="227"/>
                    <a:pt x="232" y="201"/>
                  </a:cubicBezTo>
                  <a:lnTo>
                    <a:pt x="232" y="201"/>
                  </a:lnTo>
                  <a:cubicBezTo>
                    <a:pt x="268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3" y="20"/>
                    <a:pt x="280" y="0"/>
                    <a:pt x="267" y="23"/>
                  </a:cubicBezTo>
                  <a:lnTo>
                    <a:pt x="267" y="23"/>
                  </a:lnTo>
                  <a:cubicBezTo>
                    <a:pt x="240" y="71"/>
                    <a:pt x="215" y="118"/>
                    <a:pt x="184" y="160"/>
                  </a:cubicBezTo>
                  <a:lnTo>
                    <a:pt x="184" y="160"/>
                  </a:lnTo>
                  <a:cubicBezTo>
                    <a:pt x="142" y="122"/>
                    <a:pt x="113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2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90" y="168"/>
                    <a:pt x="139" y="209"/>
                  </a:cubicBezTo>
                  <a:lnTo>
                    <a:pt x="139" y="209"/>
                  </a:lnTo>
                  <a:cubicBezTo>
                    <a:pt x="104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3" y="365"/>
                    <a:pt x="63" y="351"/>
                  </a:cubicBezTo>
                  <a:lnTo>
                    <a:pt x="63" y="351"/>
                  </a:lnTo>
                  <a:cubicBezTo>
                    <a:pt x="110" y="330"/>
                    <a:pt x="155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9" y="302"/>
                    <a:pt x="335" y="313"/>
                  </a:cubicBezTo>
                  <a:lnTo>
                    <a:pt x="335" y="313"/>
                  </a:lnTo>
                  <a:cubicBezTo>
                    <a:pt x="359" y="319"/>
                    <a:pt x="378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Freeform 64">
              <a:extLst>
                <a:ext uri="{FF2B5EF4-FFF2-40B4-BE49-F238E27FC236}">
                  <a16:creationId xmlns:a16="http://schemas.microsoft.com/office/drawing/2014/main" id="{651D3270-2019-2545-A6BE-7F5D2A3614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571079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1 w 378"/>
                <a:gd name="T37" fmla="*/ 351 h 366"/>
                <a:gd name="T38" fmla="*/ 61 w 378"/>
                <a:gd name="T39" fmla="*/ 351 h 366"/>
                <a:gd name="T40" fmla="*/ 191 w 378"/>
                <a:gd name="T41" fmla="*/ 249 h 366"/>
                <a:gd name="T42" fmla="*/ 191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4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1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3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1" y="351"/>
                  </a:cubicBezTo>
                  <a:lnTo>
                    <a:pt x="61" y="351"/>
                  </a:lnTo>
                  <a:cubicBezTo>
                    <a:pt x="109" y="330"/>
                    <a:pt x="153" y="293"/>
                    <a:pt x="191" y="249"/>
                  </a:cubicBezTo>
                  <a:lnTo>
                    <a:pt x="191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 65">
              <a:extLst>
                <a:ext uri="{FF2B5EF4-FFF2-40B4-BE49-F238E27FC236}">
                  <a16:creationId xmlns:a16="http://schemas.microsoft.com/office/drawing/2014/main" id="{33683C25-C065-294F-ACB2-440A21DDE7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193304"/>
              <a:ext cx="180951" cy="173016"/>
            </a:xfrm>
            <a:custGeom>
              <a:avLst/>
              <a:gdLst>
                <a:gd name="T0" fmla="*/ 352 w 378"/>
                <a:gd name="T1" fmla="*/ 272 h 366"/>
                <a:gd name="T2" fmla="*/ 352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6 w 378"/>
                <a:gd name="T9" fmla="*/ 43 h 366"/>
                <a:gd name="T10" fmla="*/ 306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6 w 378"/>
                <a:gd name="T21" fmla="*/ 34 h 366"/>
                <a:gd name="T22" fmla="*/ 76 w 378"/>
                <a:gd name="T23" fmla="*/ 34 h 366"/>
                <a:gd name="T24" fmla="*/ 26 w 378"/>
                <a:gd name="T25" fmla="*/ 69 h 366"/>
                <a:gd name="T26" fmla="*/ 26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7 w 378"/>
                <a:gd name="T33" fmla="*/ 301 h 366"/>
                <a:gd name="T34" fmla="*/ 27 w 378"/>
                <a:gd name="T35" fmla="*/ 301 h 366"/>
                <a:gd name="T36" fmla="*/ 63 w 378"/>
                <a:gd name="T37" fmla="*/ 351 h 366"/>
                <a:gd name="T38" fmla="*/ 63 w 378"/>
                <a:gd name="T39" fmla="*/ 351 h 366"/>
                <a:gd name="T40" fmla="*/ 193 w 378"/>
                <a:gd name="T41" fmla="*/ 249 h 366"/>
                <a:gd name="T42" fmla="*/ 193 w 378"/>
                <a:gd name="T43" fmla="*/ 249 h 366"/>
                <a:gd name="T44" fmla="*/ 333 w 378"/>
                <a:gd name="T45" fmla="*/ 313 h 366"/>
                <a:gd name="T46" fmla="*/ 333 w 378"/>
                <a:gd name="T47" fmla="*/ 313 h 366"/>
                <a:gd name="T48" fmla="*/ 352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2" y="272"/>
                  </a:moveTo>
                  <a:lnTo>
                    <a:pt x="352" y="272"/>
                  </a:lnTo>
                  <a:cubicBezTo>
                    <a:pt x="311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8" y="150"/>
                    <a:pt x="293" y="94"/>
                    <a:pt x="306" y="43"/>
                  </a:cubicBezTo>
                  <a:lnTo>
                    <a:pt x="306" y="43"/>
                  </a:lnTo>
                  <a:cubicBezTo>
                    <a:pt x="312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1" y="122"/>
                    <a:pt x="111" y="76"/>
                    <a:pt x="76" y="34"/>
                  </a:cubicBezTo>
                  <a:lnTo>
                    <a:pt x="76" y="34"/>
                  </a:lnTo>
                  <a:cubicBezTo>
                    <a:pt x="52" y="6"/>
                    <a:pt x="10" y="38"/>
                    <a:pt x="26" y="69"/>
                  </a:cubicBezTo>
                  <a:lnTo>
                    <a:pt x="26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3" y="242"/>
                    <a:pt x="64" y="269"/>
                    <a:pt x="27" y="301"/>
                  </a:cubicBezTo>
                  <a:lnTo>
                    <a:pt x="27" y="301"/>
                  </a:lnTo>
                  <a:cubicBezTo>
                    <a:pt x="0" y="324"/>
                    <a:pt x="31" y="365"/>
                    <a:pt x="63" y="351"/>
                  </a:cubicBezTo>
                  <a:lnTo>
                    <a:pt x="63" y="351"/>
                  </a:lnTo>
                  <a:cubicBezTo>
                    <a:pt x="109" y="330"/>
                    <a:pt x="153" y="293"/>
                    <a:pt x="193" y="249"/>
                  </a:cubicBezTo>
                  <a:lnTo>
                    <a:pt x="193" y="249"/>
                  </a:lnTo>
                  <a:cubicBezTo>
                    <a:pt x="239" y="280"/>
                    <a:pt x="287" y="302"/>
                    <a:pt x="333" y="313"/>
                  </a:cubicBezTo>
                  <a:lnTo>
                    <a:pt x="333" y="313"/>
                  </a:lnTo>
                  <a:cubicBezTo>
                    <a:pt x="357" y="319"/>
                    <a:pt x="377" y="285"/>
                    <a:pt x="352" y="272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 67">
              <a:extLst>
                <a:ext uri="{FF2B5EF4-FFF2-40B4-BE49-F238E27FC236}">
                  <a16:creationId xmlns:a16="http://schemas.microsoft.com/office/drawing/2014/main" id="{78AF8F70-C758-554C-A62B-B1C0814ED2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81455" y="382190"/>
              <a:ext cx="180951" cy="173016"/>
            </a:xfrm>
            <a:custGeom>
              <a:avLst/>
              <a:gdLst>
                <a:gd name="T0" fmla="*/ 353 w 378"/>
                <a:gd name="T1" fmla="*/ 272 h 366"/>
                <a:gd name="T2" fmla="*/ 353 w 378"/>
                <a:gd name="T3" fmla="*/ 272 h 366"/>
                <a:gd name="T4" fmla="*/ 231 w 378"/>
                <a:gd name="T5" fmla="*/ 201 h 366"/>
                <a:gd name="T6" fmla="*/ 231 w 378"/>
                <a:gd name="T7" fmla="*/ 201 h 366"/>
                <a:gd name="T8" fmla="*/ 307 w 378"/>
                <a:gd name="T9" fmla="*/ 43 h 366"/>
                <a:gd name="T10" fmla="*/ 307 w 378"/>
                <a:gd name="T11" fmla="*/ 43 h 366"/>
                <a:gd name="T12" fmla="*/ 265 w 378"/>
                <a:gd name="T13" fmla="*/ 23 h 366"/>
                <a:gd name="T14" fmla="*/ 265 w 378"/>
                <a:gd name="T15" fmla="*/ 23 h 366"/>
                <a:gd name="T16" fmla="*/ 182 w 378"/>
                <a:gd name="T17" fmla="*/ 160 h 366"/>
                <a:gd name="T18" fmla="*/ 182 w 378"/>
                <a:gd name="T19" fmla="*/ 160 h 366"/>
                <a:gd name="T20" fmla="*/ 75 w 378"/>
                <a:gd name="T21" fmla="*/ 34 h 366"/>
                <a:gd name="T22" fmla="*/ 75 w 378"/>
                <a:gd name="T23" fmla="*/ 34 h 366"/>
                <a:gd name="T24" fmla="*/ 25 w 378"/>
                <a:gd name="T25" fmla="*/ 69 h 366"/>
                <a:gd name="T26" fmla="*/ 25 w 378"/>
                <a:gd name="T27" fmla="*/ 69 h 366"/>
                <a:gd name="T28" fmla="*/ 138 w 378"/>
                <a:gd name="T29" fmla="*/ 209 h 366"/>
                <a:gd name="T30" fmla="*/ 138 w 378"/>
                <a:gd name="T31" fmla="*/ 209 h 366"/>
                <a:gd name="T32" fmla="*/ 26 w 378"/>
                <a:gd name="T33" fmla="*/ 301 h 366"/>
                <a:gd name="T34" fmla="*/ 26 w 378"/>
                <a:gd name="T35" fmla="*/ 301 h 366"/>
                <a:gd name="T36" fmla="*/ 62 w 378"/>
                <a:gd name="T37" fmla="*/ 351 h 366"/>
                <a:gd name="T38" fmla="*/ 62 w 378"/>
                <a:gd name="T39" fmla="*/ 351 h 366"/>
                <a:gd name="T40" fmla="*/ 192 w 378"/>
                <a:gd name="T41" fmla="*/ 249 h 366"/>
                <a:gd name="T42" fmla="*/ 192 w 378"/>
                <a:gd name="T43" fmla="*/ 249 h 366"/>
                <a:gd name="T44" fmla="*/ 334 w 378"/>
                <a:gd name="T45" fmla="*/ 313 h 366"/>
                <a:gd name="T46" fmla="*/ 334 w 378"/>
                <a:gd name="T47" fmla="*/ 313 h 366"/>
                <a:gd name="T48" fmla="*/ 353 w 378"/>
                <a:gd name="T49" fmla="*/ 27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8" h="366">
                  <a:moveTo>
                    <a:pt x="353" y="272"/>
                  </a:moveTo>
                  <a:lnTo>
                    <a:pt x="353" y="272"/>
                  </a:lnTo>
                  <a:cubicBezTo>
                    <a:pt x="310" y="249"/>
                    <a:pt x="269" y="227"/>
                    <a:pt x="231" y="201"/>
                  </a:cubicBezTo>
                  <a:lnTo>
                    <a:pt x="231" y="201"/>
                  </a:lnTo>
                  <a:cubicBezTo>
                    <a:pt x="266" y="150"/>
                    <a:pt x="294" y="94"/>
                    <a:pt x="307" y="43"/>
                  </a:cubicBezTo>
                  <a:lnTo>
                    <a:pt x="307" y="43"/>
                  </a:lnTo>
                  <a:cubicBezTo>
                    <a:pt x="311" y="20"/>
                    <a:pt x="278" y="0"/>
                    <a:pt x="265" y="23"/>
                  </a:cubicBezTo>
                  <a:lnTo>
                    <a:pt x="265" y="23"/>
                  </a:lnTo>
                  <a:cubicBezTo>
                    <a:pt x="239" y="71"/>
                    <a:pt x="215" y="118"/>
                    <a:pt x="182" y="160"/>
                  </a:cubicBezTo>
                  <a:lnTo>
                    <a:pt x="182" y="160"/>
                  </a:lnTo>
                  <a:cubicBezTo>
                    <a:pt x="142" y="122"/>
                    <a:pt x="111" y="76"/>
                    <a:pt x="75" y="34"/>
                  </a:cubicBezTo>
                  <a:lnTo>
                    <a:pt x="75" y="34"/>
                  </a:lnTo>
                  <a:cubicBezTo>
                    <a:pt x="52" y="6"/>
                    <a:pt x="12" y="38"/>
                    <a:pt x="25" y="69"/>
                  </a:cubicBezTo>
                  <a:lnTo>
                    <a:pt x="25" y="69"/>
                  </a:lnTo>
                  <a:cubicBezTo>
                    <a:pt x="48" y="119"/>
                    <a:pt x="89" y="168"/>
                    <a:pt x="138" y="209"/>
                  </a:cubicBezTo>
                  <a:lnTo>
                    <a:pt x="138" y="209"/>
                  </a:lnTo>
                  <a:cubicBezTo>
                    <a:pt x="102" y="242"/>
                    <a:pt x="64" y="269"/>
                    <a:pt x="26" y="301"/>
                  </a:cubicBezTo>
                  <a:lnTo>
                    <a:pt x="26" y="301"/>
                  </a:lnTo>
                  <a:cubicBezTo>
                    <a:pt x="0" y="324"/>
                    <a:pt x="31" y="365"/>
                    <a:pt x="62" y="351"/>
                  </a:cubicBezTo>
                  <a:lnTo>
                    <a:pt x="62" y="351"/>
                  </a:lnTo>
                  <a:cubicBezTo>
                    <a:pt x="109" y="330"/>
                    <a:pt x="153" y="293"/>
                    <a:pt x="192" y="249"/>
                  </a:cubicBezTo>
                  <a:lnTo>
                    <a:pt x="192" y="249"/>
                  </a:lnTo>
                  <a:cubicBezTo>
                    <a:pt x="239" y="280"/>
                    <a:pt x="288" y="302"/>
                    <a:pt x="334" y="313"/>
                  </a:cubicBezTo>
                  <a:lnTo>
                    <a:pt x="334" y="313"/>
                  </a:lnTo>
                  <a:cubicBezTo>
                    <a:pt x="357" y="319"/>
                    <a:pt x="377" y="285"/>
                    <a:pt x="353" y="272"/>
                  </a:cubicBezTo>
                </a:path>
              </a:pathLst>
            </a:custGeom>
            <a:solidFill>
              <a:schemeClr val="accent3">
                <a:lumMod val="2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1" name="Picture 210">
            <a:extLst>
              <a:ext uri="{FF2B5EF4-FFF2-40B4-BE49-F238E27FC236}">
                <a16:creationId xmlns:a16="http://schemas.microsoft.com/office/drawing/2014/main" id="{2C1D5CBB-51E3-4B4C-9760-DCDE14AE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0" y="571287"/>
            <a:ext cx="5751240" cy="5751240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E49ADEB8-809F-4B65-8BEE-6275C6552A7D}"/>
              </a:ext>
            </a:extLst>
          </p:cNvPr>
          <p:cNvSpPr txBox="1"/>
          <p:nvPr/>
        </p:nvSpPr>
        <p:spPr>
          <a:xfrm>
            <a:off x="6096000" y="2511876"/>
            <a:ext cx="5332962" cy="17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cặp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(10’)</a:t>
            </a: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98">
            <a:extLst>
              <a:ext uri="{FF2B5EF4-FFF2-40B4-BE49-F238E27FC236}">
                <a16:creationId xmlns:a16="http://schemas.microsoft.com/office/drawing/2014/main" id="{45449CDD-7372-3247-9999-1C41A54E37C5}"/>
              </a:ext>
            </a:extLst>
          </p:cNvPr>
          <p:cNvGrpSpPr>
            <a:grpSpLocks/>
          </p:cNvGrpSpPr>
          <p:nvPr/>
        </p:nvGrpSpPr>
        <p:grpSpPr bwMode="auto">
          <a:xfrm>
            <a:off x="42863" y="52388"/>
            <a:ext cx="12107862" cy="6765925"/>
            <a:chOff x="42425" y="52302"/>
            <a:chExt cx="12108737" cy="6766770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EEF1F176-744D-5C4C-8B3D-11954B898F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121" y="52302"/>
              <a:ext cx="12096000" cy="149712"/>
              <a:chOff x="551114" y="3119841"/>
              <a:chExt cx="11016473" cy="136338"/>
            </a:xfrm>
          </p:grpSpPr>
          <p:sp>
            <p:nvSpPr>
              <p:cNvPr id="132" name="Freeform 297">
                <a:extLst>
                  <a:ext uri="{FF2B5EF4-FFF2-40B4-BE49-F238E27FC236}">
                    <a16:creationId xmlns:a16="http://schemas.microsoft.com/office/drawing/2014/main" id="{3CBE512C-0D0C-AB4D-93FD-AAFD96E0B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125" y="3119841"/>
                <a:ext cx="151823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 298">
                <a:extLst>
                  <a:ext uri="{FF2B5EF4-FFF2-40B4-BE49-F238E27FC236}">
                    <a16:creationId xmlns:a16="http://schemas.microsoft.com/office/drawing/2014/main" id="{044ECE79-3AC3-E54A-ACBA-C4E68BCDB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04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09981 w 306"/>
                  <a:gd name="T33" fmla="*/ 84774 h 312"/>
                  <a:gd name="T34" fmla="*/ 109981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299">
                <a:extLst>
                  <a:ext uri="{FF2B5EF4-FFF2-40B4-BE49-F238E27FC236}">
                    <a16:creationId xmlns:a16="http://schemas.microsoft.com/office/drawing/2014/main" id="{1DC79483-404E-6E45-8BDC-5BD11BFE3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114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112 w 305"/>
                  <a:gd name="T45" fmla="*/ 78657 h 312"/>
                  <a:gd name="T46" fmla="*/ 125112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0392 w 305"/>
                  <a:gd name="T73" fmla="*/ 70354 h 312"/>
                  <a:gd name="T74" fmla="*/ 50392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300">
                <a:extLst>
                  <a:ext uri="{FF2B5EF4-FFF2-40B4-BE49-F238E27FC236}">
                    <a16:creationId xmlns:a16="http://schemas.microsoft.com/office/drawing/2014/main" id="{2A8AAAC2-1187-8E46-A89C-CD72F7031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323" y="3119841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 301">
                <a:extLst>
                  <a:ext uri="{FF2B5EF4-FFF2-40B4-BE49-F238E27FC236}">
                    <a16:creationId xmlns:a16="http://schemas.microsoft.com/office/drawing/2014/main" id="{9E7DED5D-09C1-4D49-B816-6A4F0BE58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2411" y="3119841"/>
                <a:ext cx="148931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 302">
                <a:extLst>
                  <a:ext uri="{FF2B5EF4-FFF2-40B4-BE49-F238E27FC236}">
                    <a16:creationId xmlns:a16="http://schemas.microsoft.com/office/drawing/2014/main" id="{DBB530BC-CCB7-C64E-B4A0-9642871EB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9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8663 w 305"/>
                  <a:gd name="T69" fmla="*/ 50253 h 312"/>
                  <a:gd name="T70" fmla="*/ 38663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 303">
                <a:extLst>
                  <a:ext uri="{FF2B5EF4-FFF2-40B4-BE49-F238E27FC236}">
                    <a16:creationId xmlns:a16="http://schemas.microsoft.com/office/drawing/2014/main" id="{4001C531-D773-0C47-AED4-4BECAA2AB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059" y="3119841"/>
                <a:ext cx="132498" cy="136338"/>
              </a:xfrm>
              <a:custGeom>
                <a:avLst/>
                <a:gdLst>
                  <a:gd name="T0" fmla="*/ 59754 w 306"/>
                  <a:gd name="T1" fmla="*/ 56371 h 312"/>
                  <a:gd name="T2" fmla="*/ 59754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836 w 306"/>
                  <a:gd name="T69" fmla="*/ 50253 h 312"/>
                  <a:gd name="T70" fmla="*/ 39836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9754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 304">
                <a:extLst>
                  <a:ext uri="{FF2B5EF4-FFF2-40B4-BE49-F238E27FC236}">
                    <a16:creationId xmlns:a16="http://schemas.microsoft.com/office/drawing/2014/main" id="{AD1DF3BF-B288-B945-997F-FCE63D62C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0162" y="3119841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 305">
                <a:extLst>
                  <a:ext uri="{FF2B5EF4-FFF2-40B4-BE49-F238E27FC236}">
                    <a16:creationId xmlns:a16="http://schemas.microsoft.com/office/drawing/2014/main" id="{4C15472C-8E03-F54E-95EB-6433C994E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251" y="3119841"/>
                <a:ext cx="148930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306">
                <a:extLst>
                  <a:ext uri="{FF2B5EF4-FFF2-40B4-BE49-F238E27FC236}">
                    <a16:creationId xmlns:a16="http://schemas.microsoft.com/office/drawing/2014/main" id="{B739D301-9A82-4448-A907-6FBA24C5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9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523 w 305"/>
                  <a:gd name="T49" fmla="*/ 2622 h 312"/>
                  <a:gd name="T50" fmla="*/ 49523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 307">
                <a:extLst>
                  <a:ext uri="{FF2B5EF4-FFF2-40B4-BE49-F238E27FC236}">
                    <a16:creationId xmlns:a16="http://schemas.microsoft.com/office/drawing/2014/main" id="{497DA695-3801-444E-8B35-FD8C23A2B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100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8 w 306"/>
                  <a:gd name="T61" fmla="*/ 93077 h 312"/>
                  <a:gd name="T62" fmla="*/ 79238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 308">
                <a:extLst>
                  <a:ext uri="{FF2B5EF4-FFF2-40B4-BE49-F238E27FC236}">
                    <a16:creationId xmlns:a16="http://schemas.microsoft.com/office/drawing/2014/main" id="{BF107DEB-08B1-BA48-81D3-18F0C59D1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1448" y="3119841"/>
                <a:ext cx="150376" cy="135912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 309">
                <a:extLst>
                  <a:ext uri="{FF2B5EF4-FFF2-40B4-BE49-F238E27FC236}">
                    <a16:creationId xmlns:a16="http://schemas.microsoft.com/office/drawing/2014/main" id="{A3E455A2-F859-204C-BCA5-9B254C9CD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091" y="3119841"/>
                <a:ext cx="148931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310">
                <a:extLst>
                  <a:ext uri="{FF2B5EF4-FFF2-40B4-BE49-F238E27FC236}">
                    <a16:creationId xmlns:a16="http://schemas.microsoft.com/office/drawing/2014/main" id="{EB2A29C0-2141-9741-A4F3-2869FC299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886" y="3119841"/>
                <a:ext cx="132498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 311">
                <a:extLst>
                  <a:ext uri="{FF2B5EF4-FFF2-40B4-BE49-F238E27FC236}">
                    <a16:creationId xmlns:a16="http://schemas.microsoft.com/office/drawing/2014/main" id="{0502C591-825E-5F48-B22A-3CEEB8129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953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5775 w 306"/>
                  <a:gd name="T17" fmla="*/ 77783 h 312"/>
                  <a:gd name="T18" fmla="*/ 75775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363 w 306"/>
                  <a:gd name="T65" fmla="*/ 39328 h 312"/>
                  <a:gd name="T66" fmla="*/ 91363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 312">
                <a:extLst>
                  <a:ext uri="{FF2B5EF4-FFF2-40B4-BE49-F238E27FC236}">
                    <a16:creationId xmlns:a16="http://schemas.microsoft.com/office/drawing/2014/main" id="{2DA8628F-F209-454C-BE3B-FBAE00E75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1288" y="3119841"/>
                <a:ext cx="150376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 313">
                <a:extLst>
                  <a:ext uri="{FF2B5EF4-FFF2-40B4-BE49-F238E27FC236}">
                    <a16:creationId xmlns:a16="http://schemas.microsoft.com/office/drawing/2014/main" id="{B72E1672-5DF9-FA46-8F53-B53D1310B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931" y="3119841"/>
                <a:ext cx="148930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314">
                <a:extLst>
                  <a:ext uri="{FF2B5EF4-FFF2-40B4-BE49-F238E27FC236}">
                    <a16:creationId xmlns:a16="http://schemas.microsoft.com/office/drawing/2014/main" id="{1B6F6913-377F-F448-9A90-39103B438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34" y="3119841"/>
                <a:ext cx="132497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09548 w 306"/>
                  <a:gd name="T33" fmla="*/ 84774 h 312"/>
                  <a:gd name="T34" fmla="*/ 109548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362 w 306"/>
                  <a:gd name="T65" fmla="*/ 39328 h 312"/>
                  <a:gd name="T66" fmla="*/ 91362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Freeform 315">
                <a:extLst>
                  <a:ext uri="{FF2B5EF4-FFF2-40B4-BE49-F238E27FC236}">
                    <a16:creationId xmlns:a16="http://schemas.microsoft.com/office/drawing/2014/main" id="{4FF14FCF-8589-6C44-8717-003EBDCB8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901" y="3119841"/>
                <a:ext cx="132497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Freeform 316">
                <a:extLst>
                  <a:ext uri="{FF2B5EF4-FFF2-40B4-BE49-F238E27FC236}">
                    <a16:creationId xmlns:a16="http://schemas.microsoft.com/office/drawing/2014/main" id="{15DEDC7B-A993-104C-A8B1-789DC0F6C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1127" y="3119841"/>
                <a:ext cx="148931" cy="135912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Freeform 317">
                <a:extLst>
                  <a:ext uri="{FF2B5EF4-FFF2-40B4-BE49-F238E27FC236}">
                    <a16:creationId xmlns:a16="http://schemas.microsoft.com/office/drawing/2014/main" id="{D82F73F6-2F4F-F748-9A70-14505ECBB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325" y="3119841"/>
                <a:ext cx="150376" cy="135912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Freeform 318">
                <a:extLst>
                  <a:ext uri="{FF2B5EF4-FFF2-40B4-BE49-F238E27FC236}">
                    <a16:creationId xmlns:a16="http://schemas.microsoft.com/office/drawing/2014/main" id="{11D334C5-7AF6-EA4F-ABD3-8B0741A95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780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972 w 304"/>
                  <a:gd name="T57" fmla="*/ 92203 h 312"/>
                  <a:gd name="T58" fmla="*/ 23972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319">
                <a:extLst>
                  <a:ext uri="{FF2B5EF4-FFF2-40B4-BE49-F238E27FC236}">
                    <a16:creationId xmlns:a16="http://schemas.microsoft.com/office/drawing/2014/main" id="{98B9D38D-5B7E-6D48-A2B3-4B7E45EA5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846" y="3119841"/>
                <a:ext cx="132498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706 w 304"/>
                  <a:gd name="T33" fmla="*/ 84774 h 312"/>
                  <a:gd name="T34" fmla="*/ 110706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662 w 304"/>
                  <a:gd name="T69" fmla="*/ 50253 h 312"/>
                  <a:gd name="T70" fmla="*/ 39662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1 w 304"/>
                  <a:gd name="T77" fmla="*/ 57244 h 312"/>
                  <a:gd name="T78" fmla="*/ 67121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320">
                <a:extLst>
                  <a:ext uri="{FF2B5EF4-FFF2-40B4-BE49-F238E27FC236}">
                    <a16:creationId xmlns:a16="http://schemas.microsoft.com/office/drawing/2014/main" id="{75465C6F-97F5-5F45-B3AA-CA12D2FC1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0967" y="3119841"/>
                <a:ext cx="148930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321">
                <a:extLst>
                  <a:ext uri="{FF2B5EF4-FFF2-40B4-BE49-F238E27FC236}">
                    <a16:creationId xmlns:a16="http://schemas.microsoft.com/office/drawing/2014/main" id="{AEEEBB9F-B1C9-3943-AB3C-4A8CD986C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164" y="3119841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Freeform 322">
                <a:extLst>
                  <a:ext uri="{FF2B5EF4-FFF2-40B4-BE49-F238E27FC236}">
                    <a16:creationId xmlns:a16="http://schemas.microsoft.com/office/drawing/2014/main" id="{560B48F5-FBBB-8D4B-9764-564EFEECC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172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Freeform 323">
                <a:extLst>
                  <a:ext uri="{FF2B5EF4-FFF2-40B4-BE49-F238E27FC236}">
                    <a16:creationId xmlns:a16="http://schemas.microsoft.com/office/drawing/2014/main" id="{AD900773-2721-014F-97AD-2FF7E20D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794" y="3119841"/>
                <a:ext cx="132497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7 w 305"/>
                  <a:gd name="T17" fmla="*/ 77783 h 312"/>
                  <a:gd name="T18" fmla="*/ 76457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6491 w 305"/>
                  <a:gd name="T25" fmla="*/ 17916 h 312"/>
                  <a:gd name="T26" fmla="*/ 36491 w 305"/>
                  <a:gd name="T27" fmla="*/ 17916 h 312"/>
                  <a:gd name="T28" fmla="*/ 75154 w 305"/>
                  <a:gd name="T29" fmla="*/ 18790 h 312"/>
                  <a:gd name="T30" fmla="*/ 75154 w 305"/>
                  <a:gd name="T31" fmla="*/ 18790 h 312"/>
                  <a:gd name="T32" fmla="*/ 110776 w 305"/>
                  <a:gd name="T33" fmla="*/ 84774 h 312"/>
                  <a:gd name="T34" fmla="*/ 110776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647 w 305"/>
                  <a:gd name="T53" fmla="*/ 38891 h 312"/>
                  <a:gd name="T54" fmla="*/ 5647 w 305"/>
                  <a:gd name="T55" fmla="*/ 38891 h 312"/>
                  <a:gd name="T56" fmla="*/ 23893 w 305"/>
                  <a:gd name="T57" fmla="*/ 92203 h 312"/>
                  <a:gd name="T58" fmla="*/ 23893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1261 w 305"/>
                  <a:gd name="T73" fmla="*/ 70354 h 312"/>
                  <a:gd name="T74" fmla="*/ 51261 w 305"/>
                  <a:gd name="T75" fmla="*/ 70354 h 312"/>
                  <a:gd name="T76" fmla="*/ 67335 w 305"/>
                  <a:gd name="T77" fmla="*/ 57244 h 312"/>
                  <a:gd name="T78" fmla="*/ 67335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324">
                <a:extLst>
                  <a:ext uri="{FF2B5EF4-FFF2-40B4-BE49-F238E27FC236}">
                    <a16:creationId xmlns:a16="http://schemas.microsoft.com/office/drawing/2014/main" id="{38C61FEB-C594-D146-939A-8488F751A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0807" y="3119841"/>
                <a:ext cx="151823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325">
                <a:extLst>
                  <a:ext uri="{FF2B5EF4-FFF2-40B4-BE49-F238E27FC236}">
                    <a16:creationId xmlns:a16="http://schemas.microsoft.com/office/drawing/2014/main" id="{4C8BCD41-7DF4-7143-B4D0-8B64E30AC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0004" y="3119841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Freeform 326">
                <a:extLst>
                  <a:ext uri="{FF2B5EF4-FFF2-40B4-BE49-F238E27FC236}">
                    <a16:creationId xmlns:a16="http://schemas.microsoft.com/office/drawing/2014/main" id="{74733F0A-C7D4-084B-A817-A480F0487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67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4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4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5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327">
                <a:extLst>
                  <a:ext uri="{FF2B5EF4-FFF2-40B4-BE49-F238E27FC236}">
                    <a16:creationId xmlns:a16="http://schemas.microsoft.com/office/drawing/2014/main" id="{C5013FEA-58F0-5642-B465-2F35893A6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0740" y="3119841"/>
                <a:ext cx="132498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8 w 305"/>
                  <a:gd name="T17" fmla="*/ 77783 h 312"/>
                  <a:gd name="T18" fmla="*/ 76458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5622 w 305"/>
                  <a:gd name="T25" fmla="*/ 17916 h 312"/>
                  <a:gd name="T26" fmla="*/ 35622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4779 w 305"/>
                  <a:gd name="T53" fmla="*/ 38891 h 312"/>
                  <a:gd name="T54" fmla="*/ 4779 w 305"/>
                  <a:gd name="T55" fmla="*/ 38891 h 312"/>
                  <a:gd name="T56" fmla="*/ 23024 w 305"/>
                  <a:gd name="T57" fmla="*/ 92203 h 312"/>
                  <a:gd name="T58" fmla="*/ 23024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1663 w 305"/>
                  <a:gd name="T65" fmla="*/ 39328 h 312"/>
                  <a:gd name="T66" fmla="*/ 91663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466 w 305"/>
                  <a:gd name="T77" fmla="*/ 57244 h 312"/>
                  <a:gd name="T78" fmla="*/ 66466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3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328">
                <a:extLst>
                  <a:ext uri="{FF2B5EF4-FFF2-40B4-BE49-F238E27FC236}">
                    <a16:creationId xmlns:a16="http://schemas.microsoft.com/office/drawing/2014/main" id="{4A6C31BE-6BD0-4F41-86DD-299ABC35B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0647" y="3119841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329">
                <a:extLst>
                  <a:ext uri="{FF2B5EF4-FFF2-40B4-BE49-F238E27FC236}">
                    <a16:creationId xmlns:a16="http://schemas.microsoft.com/office/drawing/2014/main" id="{9E9C0479-562B-0A4A-B23B-71C56D0C0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9843" y="3119841"/>
                <a:ext cx="148931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9 w 345"/>
                  <a:gd name="T41" fmla="*/ 7 h 311"/>
                  <a:gd name="T42" fmla="*/ 149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8 w 345"/>
                  <a:gd name="T49" fmla="*/ 235 h 311"/>
                  <a:gd name="T50" fmla="*/ 308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330">
                <a:extLst>
                  <a:ext uri="{FF2B5EF4-FFF2-40B4-BE49-F238E27FC236}">
                    <a16:creationId xmlns:a16="http://schemas.microsoft.com/office/drawing/2014/main" id="{6C782F7F-3D96-3A4B-87EE-194EC0E4F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700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9 w 306"/>
                  <a:gd name="T13" fmla="*/ 40639 h 312"/>
                  <a:gd name="T14" fmla="*/ 74909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6003 w 306"/>
                  <a:gd name="T45" fmla="*/ 78657 h 312"/>
                  <a:gd name="T46" fmla="*/ 126003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6062 w 306"/>
                  <a:gd name="T53" fmla="*/ 38891 h 312"/>
                  <a:gd name="T54" fmla="*/ 6062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9 w 306"/>
                  <a:gd name="T61" fmla="*/ 93077 h 312"/>
                  <a:gd name="T62" fmla="*/ 79239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1527 w 306"/>
                  <a:gd name="T73" fmla="*/ 70354 h 312"/>
                  <a:gd name="T74" fmla="*/ 51527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7" y="140"/>
                      <a:pt x="119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7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7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3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2" y="265"/>
                      <a:pt x="140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91" y="180"/>
                    </a:cubicBezTo>
                    <a:cubicBezTo>
                      <a:pt x="305" y="89"/>
                      <a:pt x="203" y="0"/>
                      <a:pt x="116" y="6"/>
                    </a:cubicBezTo>
                    <a:cubicBezTo>
                      <a:pt x="67" y="9"/>
                      <a:pt x="25" y="43"/>
                      <a:pt x="14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20" y="185"/>
                      <a:pt x="242" y="129"/>
                      <a:pt x="213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9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331">
                <a:extLst>
                  <a:ext uri="{FF2B5EF4-FFF2-40B4-BE49-F238E27FC236}">
                    <a16:creationId xmlns:a16="http://schemas.microsoft.com/office/drawing/2014/main" id="{D7C9C44C-AF43-3D4C-B7EE-BE77BBB2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068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49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332">
                <a:extLst>
                  <a:ext uri="{FF2B5EF4-FFF2-40B4-BE49-F238E27FC236}">
                    <a16:creationId xmlns:a16="http://schemas.microsoft.com/office/drawing/2014/main" id="{F9AC5DBA-5371-2A4F-8C52-B31273E27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0486" y="3119841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333">
                <a:extLst>
                  <a:ext uri="{FF2B5EF4-FFF2-40B4-BE49-F238E27FC236}">
                    <a16:creationId xmlns:a16="http://schemas.microsoft.com/office/drawing/2014/main" id="{B5F2148E-FF37-8241-9C7D-1515F7CA1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9684" y="3119841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09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334">
                <a:extLst>
                  <a:ext uri="{FF2B5EF4-FFF2-40B4-BE49-F238E27FC236}">
                    <a16:creationId xmlns:a16="http://schemas.microsoft.com/office/drawing/2014/main" id="{1DEFE1E9-F9EF-694F-913C-A8240F463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648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8 w 306"/>
                  <a:gd name="T13" fmla="*/ 40639 h 312"/>
                  <a:gd name="T14" fmla="*/ 74908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4248 w 306"/>
                  <a:gd name="T57" fmla="*/ 92203 h 312"/>
                  <a:gd name="T58" fmla="*/ 24248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40" y="276"/>
                      <a:pt x="73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6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9" y="185"/>
                      <a:pt x="242" y="129"/>
                      <a:pt x="212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335">
                <a:extLst>
                  <a:ext uri="{FF2B5EF4-FFF2-40B4-BE49-F238E27FC236}">
                    <a16:creationId xmlns:a16="http://schemas.microsoft.com/office/drawing/2014/main" id="{74FEBBC0-5092-9B43-A7B9-DCC0983F7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063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40 w 304"/>
                  <a:gd name="T25" fmla="*/ 17916 h 312"/>
                  <a:gd name="T26" fmla="*/ 35740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2" y="239"/>
                      <a:pt x="145" y="240"/>
                      <a:pt x="182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336">
                <a:extLst>
                  <a:ext uri="{FF2B5EF4-FFF2-40B4-BE49-F238E27FC236}">
                    <a16:creationId xmlns:a16="http://schemas.microsoft.com/office/drawing/2014/main" id="{5950CCE7-8107-5547-986A-2083805C7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0326" y="3119841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337">
                <a:extLst>
                  <a:ext uri="{FF2B5EF4-FFF2-40B4-BE49-F238E27FC236}">
                    <a16:creationId xmlns:a16="http://schemas.microsoft.com/office/drawing/2014/main" id="{0FAD294F-9490-3C42-8E61-498AE90A8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0581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9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4" y="178"/>
                    </a:cubicBezTo>
                    <a:cubicBezTo>
                      <a:pt x="123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0" y="253"/>
                    </a:cubicBezTo>
                    <a:cubicBezTo>
                      <a:pt x="55" y="248"/>
                      <a:pt x="49" y="273"/>
                      <a:pt x="64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7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338">
                <a:extLst>
                  <a:ext uri="{FF2B5EF4-FFF2-40B4-BE49-F238E27FC236}">
                    <a16:creationId xmlns:a16="http://schemas.microsoft.com/office/drawing/2014/main" id="{3B8C1126-D4AA-4F48-89D9-A451F7341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523" y="3119841"/>
                <a:ext cx="148931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3 w 346"/>
                  <a:gd name="T5" fmla="*/ 146 h 311"/>
                  <a:gd name="T6" fmla="*/ 213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50 w 346"/>
                  <a:gd name="T41" fmla="*/ 7 h 311"/>
                  <a:gd name="T42" fmla="*/ 150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9 w 346"/>
                  <a:gd name="T49" fmla="*/ 235 h 311"/>
                  <a:gd name="T50" fmla="*/ 309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339">
                <a:extLst>
                  <a:ext uri="{FF2B5EF4-FFF2-40B4-BE49-F238E27FC236}">
                    <a16:creationId xmlns:a16="http://schemas.microsoft.com/office/drawing/2014/main" id="{CB210FC8-F614-7047-B267-50A882387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166" y="3119841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340">
                <a:extLst>
                  <a:ext uri="{FF2B5EF4-FFF2-40B4-BE49-F238E27FC236}">
                    <a16:creationId xmlns:a16="http://schemas.microsoft.com/office/drawing/2014/main" id="{1A105798-BADE-6845-8B94-9AAAF0117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0527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796 w 306"/>
                  <a:gd name="T65" fmla="*/ 39328 h 312"/>
                  <a:gd name="T66" fmla="*/ 91796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6" y="140"/>
                      <a:pt x="118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6" y="231"/>
                      <a:pt x="40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39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20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341">
                <a:extLst>
                  <a:ext uri="{FF2B5EF4-FFF2-40B4-BE49-F238E27FC236}">
                    <a16:creationId xmlns:a16="http://schemas.microsoft.com/office/drawing/2014/main" id="{0043796F-69D6-F845-98E1-3CD28E68B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5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713 w 305"/>
                  <a:gd name="T37" fmla="*/ 110556 h 312"/>
                  <a:gd name="T38" fmla="*/ 31713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3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342">
                <a:extLst>
                  <a:ext uri="{FF2B5EF4-FFF2-40B4-BE49-F238E27FC236}">
                    <a16:creationId xmlns:a16="http://schemas.microsoft.com/office/drawing/2014/main" id="{7BF3ECA5-2E3D-9843-9D56-BCB27313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59363" y="3119841"/>
                <a:ext cx="150376" cy="135912"/>
              </a:xfrm>
              <a:custGeom>
                <a:avLst/>
                <a:gdLst>
                  <a:gd name="T0" fmla="*/ 204 w 345"/>
                  <a:gd name="T1" fmla="*/ 164 h 311"/>
                  <a:gd name="T2" fmla="*/ 204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4 w 345"/>
                  <a:gd name="T57" fmla="*/ 49 h 311"/>
                  <a:gd name="T58" fmla="*/ 204 w 345"/>
                  <a:gd name="T59" fmla="*/ 49 h 311"/>
                  <a:gd name="T60" fmla="*/ 112 w 345"/>
                  <a:gd name="T61" fmla="*/ 138 h 311"/>
                  <a:gd name="T62" fmla="*/ 112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6 w 345"/>
                  <a:gd name="T69" fmla="*/ 142 h 311"/>
                  <a:gd name="T70" fmla="*/ 246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4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0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8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7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9" y="63"/>
                      <a:pt x="162" y="30"/>
                    </a:cubicBezTo>
                    <a:lnTo>
                      <a:pt x="162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3" y="310"/>
                      <a:pt x="250" y="302"/>
                      <a:pt x="306" y="235"/>
                    </a:cubicBezTo>
                    <a:lnTo>
                      <a:pt x="306" y="235"/>
                    </a:lnTo>
                    <a:cubicBezTo>
                      <a:pt x="338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6" y="63"/>
                      <a:pt x="250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2" y="138"/>
                    </a:cubicBezTo>
                    <a:lnTo>
                      <a:pt x="112" y="138"/>
                    </a:lnTo>
                    <a:cubicBezTo>
                      <a:pt x="107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7" y="252"/>
                      <a:pt x="275" y="184"/>
                      <a:pt x="246" y="142"/>
                    </a:cubicBezTo>
                    <a:lnTo>
                      <a:pt x="246" y="142"/>
                    </a:lnTo>
                    <a:cubicBezTo>
                      <a:pt x="235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89" y="175"/>
                    </a:cubicBezTo>
                    <a:lnTo>
                      <a:pt x="189" y="175"/>
                    </a:lnTo>
                    <a:cubicBezTo>
                      <a:pt x="199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343">
                <a:extLst>
                  <a:ext uri="{FF2B5EF4-FFF2-40B4-BE49-F238E27FC236}">
                    <a16:creationId xmlns:a16="http://schemas.microsoft.com/office/drawing/2014/main" id="{47690944-007C-914C-884D-89ECEABD9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560" y="3119841"/>
                <a:ext cx="151823" cy="135912"/>
              </a:xfrm>
              <a:custGeom>
                <a:avLst/>
                <a:gdLst>
                  <a:gd name="T0" fmla="*/ 206 w 348"/>
                  <a:gd name="T1" fmla="*/ 164 h 311"/>
                  <a:gd name="T2" fmla="*/ 206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6 w 348"/>
                  <a:gd name="T13" fmla="*/ 214 h 311"/>
                  <a:gd name="T14" fmla="*/ 206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2 w 348"/>
                  <a:gd name="T21" fmla="*/ 95 h 311"/>
                  <a:gd name="T22" fmla="*/ 282 w 348"/>
                  <a:gd name="T23" fmla="*/ 95 h 311"/>
                  <a:gd name="T24" fmla="*/ 307 w 348"/>
                  <a:gd name="T25" fmla="*/ 189 h 311"/>
                  <a:gd name="T26" fmla="*/ 307 w 348"/>
                  <a:gd name="T27" fmla="*/ 189 h 311"/>
                  <a:gd name="T28" fmla="*/ 240 w 348"/>
                  <a:gd name="T29" fmla="*/ 251 h 311"/>
                  <a:gd name="T30" fmla="*/ 240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49 w 348"/>
                  <a:gd name="T41" fmla="*/ 7 h 311"/>
                  <a:gd name="T42" fmla="*/ 149 w 348"/>
                  <a:gd name="T43" fmla="*/ 7 h 311"/>
                  <a:gd name="T44" fmla="*/ 61 w 348"/>
                  <a:gd name="T45" fmla="*/ 237 h 311"/>
                  <a:gd name="T46" fmla="*/ 61 w 348"/>
                  <a:gd name="T47" fmla="*/ 237 h 311"/>
                  <a:gd name="T48" fmla="*/ 308 w 348"/>
                  <a:gd name="T49" fmla="*/ 235 h 311"/>
                  <a:gd name="T50" fmla="*/ 308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6 w 348"/>
                  <a:gd name="T57" fmla="*/ 49 h 311"/>
                  <a:gd name="T58" fmla="*/ 206 w 348"/>
                  <a:gd name="T59" fmla="*/ 49 h 311"/>
                  <a:gd name="T60" fmla="*/ 114 w 348"/>
                  <a:gd name="T61" fmla="*/ 138 h 311"/>
                  <a:gd name="T62" fmla="*/ 114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8 w 348"/>
                  <a:gd name="T69" fmla="*/ 142 h 311"/>
                  <a:gd name="T70" fmla="*/ 248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6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6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5" y="162"/>
                    </a:cubicBezTo>
                    <a:lnTo>
                      <a:pt x="235" y="162"/>
                    </a:lnTo>
                    <a:cubicBezTo>
                      <a:pt x="240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7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60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8" y="142"/>
                    </a:cubicBezTo>
                    <a:lnTo>
                      <a:pt x="248" y="142"/>
                    </a:lnTo>
                    <a:cubicBezTo>
                      <a:pt x="238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344">
                <a:extLst>
                  <a:ext uri="{FF2B5EF4-FFF2-40B4-BE49-F238E27FC236}">
                    <a16:creationId xmlns:a16="http://schemas.microsoft.com/office/drawing/2014/main" id="{DDCBDA03-B8F3-4C4F-AE0F-9A28B6E8A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0475" y="3119841"/>
                <a:ext cx="132497" cy="136338"/>
              </a:xfrm>
              <a:custGeom>
                <a:avLst/>
                <a:gdLst>
                  <a:gd name="T0" fmla="*/ 58839 w 304"/>
                  <a:gd name="T1" fmla="*/ 56371 h 312"/>
                  <a:gd name="T2" fmla="*/ 58839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401 w 304"/>
                  <a:gd name="T17" fmla="*/ 77783 h 312"/>
                  <a:gd name="T18" fmla="*/ 75401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5303 w 304"/>
                  <a:gd name="T25" fmla="*/ 17916 h 312"/>
                  <a:gd name="T26" fmla="*/ 35303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088 w 304"/>
                  <a:gd name="T45" fmla="*/ 78657 h 312"/>
                  <a:gd name="T46" fmla="*/ 125088 w 304"/>
                  <a:gd name="T47" fmla="*/ 78657 h 312"/>
                  <a:gd name="T48" fmla="*/ 49251 w 304"/>
                  <a:gd name="T49" fmla="*/ 2622 h 312"/>
                  <a:gd name="T50" fmla="*/ 49251 w 304"/>
                  <a:gd name="T51" fmla="*/ 2622 h 312"/>
                  <a:gd name="T52" fmla="*/ 4358 w 304"/>
                  <a:gd name="T53" fmla="*/ 38891 h 312"/>
                  <a:gd name="T54" fmla="*/ 4358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122 w 304"/>
                  <a:gd name="T73" fmla="*/ 70354 h 312"/>
                  <a:gd name="T74" fmla="*/ 50122 w 304"/>
                  <a:gd name="T75" fmla="*/ 70354 h 312"/>
                  <a:gd name="T76" fmla="*/ 66249 w 304"/>
                  <a:gd name="T77" fmla="*/ 57244 h 312"/>
                  <a:gd name="T78" fmla="*/ 66249 w 304"/>
                  <a:gd name="T79" fmla="*/ 57244 h 312"/>
                  <a:gd name="T80" fmla="*/ 58839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5" y="129"/>
                    </a:moveTo>
                    <a:lnTo>
                      <a:pt x="135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7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3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28" y="89"/>
                      <a:pt x="49" y="55"/>
                      <a:pt x="81" y="41"/>
                    </a:cubicBezTo>
                    <a:cubicBezTo>
                      <a:pt x="110" y="26"/>
                      <a:pt x="143" y="30"/>
                      <a:pt x="172" y="43"/>
                    </a:cubicBezTo>
                    <a:cubicBezTo>
                      <a:pt x="226" y="69"/>
                      <a:pt x="279" y="131"/>
                      <a:pt x="253" y="194"/>
                    </a:cubicBezTo>
                    <a:cubicBezTo>
                      <a:pt x="222" y="265"/>
                      <a:pt x="137" y="276"/>
                      <a:pt x="70" y="253"/>
                    </a:cubicBezTo>
                    <a:cubicBezTo>
                      <a:pt x="55" y="248"/>
                      <a:pt x="48" y="273"/>
                      <a:pt x="64" y="280"/>
                    </a:cubicBezTo>
                    <a:cubicBezTo>
                      <a:pt x="149" y="311"/>
                      <a:pt x="270" y="284"/>
                      <a:pt x="287" y="180"/>
                    </a:cubicBezTo>
                    <a:cubicBezTo>
                      <a:pt x="303" y="89"/>
                      <a:pt x="201" y="0"/>
                      <a:pt x="113" y="6"/>
                    </a:cubicBezTo>
                    <a:cubicBezTo>
                      <a:pt x="65" y="9"/>
                      <a:pt x="23" y="43"/>
                      <a:pt x="10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6" y="185"/>
                      <a:pt x="240" y="129"/>
                      <a:pt x="211" y="90"/>
                    </a:cubicBezTo>
                    <a:cubicBezTo>
                      <a:pt x="180" y="50"/>
                      <a:pt x="99" y="65"/>
                      <a:pt x="89" y="115"/>
                    </a:cubicBezTo>
                    <a:cubicBezTo>
                      <a:pt x="85" y="135"/>
                      <a:pt x="94" y="157"/>
                      <a:pt x="115" y="161"/>
                    </a:cubicBezTo>
                    <a:cubicBezTo>
                      <a:pt x="134" y="164"/>
                      <a:pt x="155" y="151"/>
                      <a:pt x="152" y="131"/>
                    </a:cubicBezTo>
                    <a:cubicBezTo>
                      <a:pt x="152" y="122"/>
                      <a:pt x="137" y="118"/>
                      <a:pt x="135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345">
                <a:extLst>
                  <a:ext uri="{FF2B5EF4-FFF2-40B4-BE49-F238E27FC236}">
                    <a16:creationId xmlns:a16="http://schemas.microsoft.com/office/drawing/2014/main" id="{672FC80D-630F-1A4E-AC33-E382AACD5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95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1" y="26"/>
                      <a:pt x="145" y="30"/>
                      <a:pt x="172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346">
                <a:extLst>
                  <a:ext uri="{FF2B5EF4-FFF2-40B4-BE49-F238E27FC236}">
                    <a16:creationId xmlns:a16="http://schemas.microsoft.com/office/drawing/2014/main" id="{343DA00E-D762-614F-951D-BF1A8B5B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202" y="3119841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2 w 345"/>
                  <a:gd name="T45" fmla="*/ 237 h 311"/>
                  <a:gd name="T46" fmla="*/ 62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347">
                <a:extLst>
                  <a:ext uri="{FF2B5EF4-FFF2-40B4-BE49-F238E27FC236}">
                    <a16:creationId xmlns:a16="http://schemas.microsoft.com/office/drawing/2014/main" id="{728DA19A-2E64-5944-BD55-7C81B8BD5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5751" y="3119841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3 w 347"/>
                  <a:gd name="T45" fmla="*/ 237 h 311"/>
                  <a:gd name="T46" fmla="*/ 63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3" y="237"/>
                    </a:cubicBezTo>
                    <a:lnTo>
                      <a:pt x="63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348">
                <a:extLst>
                  <a:ext uri="{FF2B5EF4-FFF2-40B4-BE49-F238E27FC236}">
                    <a16:creationId xmlns:a16="http://schemas.microsoft.com/office/drawing/2014/main" id="{BF8AE5AD-FC86-9240-B247-F595E7D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7704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349">
                <a:extLst>
                  <a:ext uri="{FF2B5EF4-FFF2-40B4-BE49-F238E27FC236}">
                    <a16:creationId xmlns:a16="http://schemas.microsoft.com/office/drawing/2014/main" id="{1E35BC34-5B34-4E49-9677-BDE46FDC9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6770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523 w 304"/>
                  <a:gd name="T45" fmla="*/ 78657 h 312"/>
                  <a:gd name="T46" fmla="*/ 125523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2" y="88"/>
                      <a:pt x="171" y="93"/>
                    </a:cubicBezTo>
                    <a:cubicBezTo>
                      <a:pt x="210" y="104"/>
                      <a:pt x="194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350">
                <a:extLst>
                  <a:ext uri="{FF2B5EF4-FFF2-40B4-BE49-F238E27FC236}">
                    <a16:creationId xmlns:a16="http://schemas.microsoft.com/office/drawing/2014/main" id="{CAC10FB6-3281-6A46-8BBB-69A8874CB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6394" y="3119841"/>
                <a:ext cx="151822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0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56">
              <a:extLst>
                <a:ext uri="{FF2B5EF4-FFF2-40B4-BE49-F238E27FC236}">
                  <a16:creationId xmlns:a16="http://schemas.microsoft.com/office/drawing/2014/main" id="{080F127B-431A-EF48-9BE3-10F55326B9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588" y="6669360"/>
              <a:ext cx="12096000" cy="149712"/>
              <a:chOff x="551114" y="3119841"/>
              <a:chExt cx="11016473" cy="136338"/>
            </a:xfrm>
          </p:grpSpPr>
          <p:sp>
            <p:nvSpPr>
              <p:cNvPr id="76" name="Freeform 297">
                <a:extLst>
                  <a:ext uri="{FF2B5EF4-FFF2-40B4-BE49-F238E27FC236}">
                    <a16:creationId xmlns:a16="http://schemas.microsoft.com/office/drawing/2014/main" id="{F518F123-B9DC-334C-934C-A12ACA3EC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37" y="3120267"/>
                <a:ext cx="151822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298">
                <a:extLst>
                  <a:ext uri="{FF2B5EF4-FFF2-40B4-BE49-F238E27FC236}">
                    <a16:creationId xmlns:a16="http://schemas.microsoft.com/office/drawing/2014/main" id="{505AA4B7-54E7-D44C-A770-F2DD623C2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04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09981 w 306"/>
                  <a:gd name="T33" fmla="*/ 84774 h 312"/>
                  <a:gd name="T34" fmla="*/ 109981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299">
                <a:extLst>
                  <a:ext uri="{FF2B5EF4-FFF2-40B4-BE49-F238E27FC236}">
                    <a16:creationId xmlns:a16="http://schemas.microsoft.com/office/drawing/2014/main" id="{C0A48C72-1AA8-544F-BDC5-D07FE2239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114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112 w 305"/>
                  <a:gd name="T45" fmla="*/ 78657 h 312"/>
                  <a:gd name="T46" fmla="*/ 125112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0392 w 305"/>
                  <a:gd name="T73" fmla="*/ 70354 h 312"/>
                  <a:gd name="T74" fmla="*/ 50392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300">
                <a:extLst>
                  <a:ext uri="{FF2B5EF4-FFF2-40B4-BE49-F238E27FC236}">
                    <a16:creationId xmlns:a16="http://schemas.microsoft.com/office/drawing/2014/main" id="{E1EF7604-E7A2-174D-B83C-67C775F66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433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301">
                <a:extLst>
                  <a:ext uri="{FF2B5EF4-FFF2-40B4-BE49-F238E27FC236}">
                    <a16:creationId xmlns:a16="http://schemas.microsoft.com/office/drawing/2014/main" id="{3373CFBC-FB7B-1046-8F1A-66C4754F6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076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302">
                <a:extLst>
                  <a:ext uri="{FF2B5EF4-FFF2-40B4-BE49-F238E27FC236}">
                    <a16:creationId xmlns:a16="http://schemas.microsoft.com/office/drawing/2014/main" id="{A9C7F55D-D960-CB40-A6DA-1AC2FB5E3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9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8663 w 305"/>
                  <a:gd name="T69" fmla="*/ 50253 h 312"/>
                  <a:gd name="T70" fmla="*/ 38663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03">
                <a:extLst>
                  <a:ext uri="{FF2B5EF4-FFF2-40B4-BE49-F238E27FC236}">
                    <a16:creationId xmlns:a16="http://schemas.microsoft.com/office/drawing/2014/main" id="{2AD02238-D9AB-7F4D-A987-514AC580B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059" y="3119841"/>
                <a:ext cx="132498" cy="136338"/>
              </a:xfrm>
              <a:custGeom>
                <a:avLst/>
                <a:gdLst>
                  <a:gd name="T0" fmla="*/ 59754 w 306"/>
                  <a:gd name="T1" fmla="*/ 56371 h 312"/>
                  <a:gd name="T2" fmla="*/ 59754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836 w 306"/>
                  <a:gd name="T69" fmla="*/ 50253 h 312"/>
                  <a:gd name="T70" fmla="*/ 39836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9754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04">
                <a:extLst>
                  <a:ext uri="{FF2B5EF4-FFF2-40B4-BE49-F238E27FC236}">
                    <a16:creationId xmlns:a16="http://schemas.microsoft.com/office/drawing/2014/main" id="{E570B9F9-42F5-0A4A-958B-C3E6901A2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0273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Freeform 305">
                <a:extLst>
                  <a:ext uri="{FF2B5EF4-FFF2-40B4-BE49-F238E27FC236}">
                    <a16:creationId xmlns:a16="http://schemas.microsoft.com/office/drawing/2014/main" id="{30625AA6-CD40-9449-BFFC-151E4579D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916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306">
                <a:extLst>
                  <a:ext uri="{FF2B5EF4-FFF2-40B4-BE49-F238E27FC236}">
                    <a16:creationId xmlns:a16="http://schemas.microsoft.com/office/drawing/2014/main" id="{5994E264-E79D-4E4A-B65D-71B285681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9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523 w 305"/>
                  <a:gd name="T49" fmla="*/ 2622 h 312"/>
                  <a:gd name="T50" fmla="*/ 49523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307">
                <a:extLst>
                  <a:ext uri="{FF2B5EF4-FFF2-40B4-BE49-F238E27FC236}">
                    <a16:creationId xmlns:a16="http://schemas.microsoft.com/office/drawing/2014/main" id="{705FBB85-FAF7-F548-B7E6-B3AADA6D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1007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8 w 306"/>
                  <a:gd name="T61" fmla="*/ 93077 h 312"/>
                  <a:gd name="T62" fmla="*/ 79238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308">
                <a:extLst>
                  <a:ext uri="{FF2B5EF4-FFF2-40B4-BE49-F238E27FC236}">
                    <a16:creationId xmlns:a16="http://schemas.microsoft.com/office/drawing/2014/main" id="{A2D9BEAC-F168-7C4F-A253-FAB7516C7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0113" y="3120267"/>
                <a:ext cx="151823" cy="135912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309">
                <a:extLst>
                  <a:ext uri="{FF2B5EF4-FFF2-40B4-BE49-F238E27FC236}">
                    <a16:creationId xmlns:a16="http://schemas.microsoft.com/office/drawing/2014/main" id="{9394CB55-1EB2-8146-B747-BC4D745FF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755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310">
                <a:extLst>
                  <a:ext uri="{FF2B5EF4-FFF2-40B4-BE49-F238E27FC236}">
                    <a16:creationId xmlns:a16="http://schemas.microsoft.com/office/drawing/2014/main" id="{134EBC36-421E-974E-ACCF-D44EF1F95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886" y="3119841"/>
                <a:ext cx="132498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6372 w 306"/>
                  <a:gd name="T25" fmla="*/ 17916 h 312"/>
                  <a:gd name="T26" fmla="*/ 36372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570 w 306"/>
                  <a:gd name="T45" fmla="*/ 78657 h 312"/>
                  <a:gd name="T46" fmla="*/ 125570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629 w 306"/>
                  <a:gd name="T53" fmla="*/ 38891 h 312"/>
                  <a:gd name="T54" fmla="*/ 5629 w 306"/>
                  <a:gd name="T55" fmla="*/ 38891 h 312"/>
                  <a:gd name="T56" fmla="*/ 23815 w 306"/>
                  <a:gd name="T57" fmla="*/ 92203 h 312"/>
                  <a:gd name="T58" fmla="*/ 23815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1094 w 306"/>
                  <a:gd name="T73" fmla="*/ 70354 h 312"/>
                  <a:gd name="T74" fmla="*/ 51094 w 306"/>
                  <a:gd name="T75" fmla="*/ 70354 h 312"/>
                  <a:gd name="T76" fmla="*/ 67115 w 306"/>
                  <a:gd name="T77" fmla="*/ 57244 h 312"/>
                  <a:gd name="T78" fmla="*/ 67115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311">
                <a:extLst>
                  <a:ext uri="{FF2B5EF4-FFF2-40B4-BE49-F238E27FC236}">
                    <a16:creationId xmlns:a16="http://schemas.microsoft.com/office/drawing/2014/main" id="{BB3A4BC4-62AC-3244-9495-4151B04AB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953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5775 w 306"/>
                  <a:gd name="T17" fmla="*/ 77783 h 312"/>
                  <a:gd name="T18" fmla="*/ 75775 w 306"/>
                  <a:gd name="T19" fmla="*/ 77783 h 312"/>
                  <a:gd name="T20" fmla="*/ 14289 w 306"/>
                  <a:gd name="T21" fmla="*/ 53749 h 312"/>
                  <a:gd name="T22" fmla="*/ 14289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9 w 306"/>
                  <a:gd name="T29" fmla="*/ 18790 h 312"/>
                  <a:gd name="T30" fmla="*/ 74909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1176 w 306"/>
                  <a:gd name="T37" fmla="*/ 110556 h 312"/>
                  <a:gd name="T38" fmla="*/ 31176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363 w 306"/>
                  <a:gd name="T65" fmla="*/ 39328 h 312"/>
                  <a:gd name="T66" fmla="*/ 91363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312">
                <a:extLst>
                  <a:ext uri="{FF2B5EF4-FFF2-40B4-BE49-F238E27FC236}">
                    <a16:creationId xmlns:a16="http://schemas.microsoft.com/office/drawing/2014/main" id="{6A62E5B0-EF9C-8A4B-B978-BFC77A567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953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313">
                <a:extLst>
                  <a:ext uri="{FF2B5EF4-FFF2-40B4-BE49-F238E27FC236}">
                    <a16:creationId xmlns:a16="http://schemas.microsoft.com/office/drawing/2014/main" id="{E68A1210-CEA1-6A4F-A286-55A55404A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596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314">
                <a:extLst>
                  <a:ext uri="{FF2B5EF4-FFF2-40B4-BE49-F238E27FC236}">
                    <a16:creationId xmlns:a16="http://schemas.microsoft.com/office/drawing/2014/main" id="{492743A3-814F-1745-A900-C3C1907FB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34" y="3119841"/>
                <a:ext cx="132497" cy="136338"/>
              </a:xfrm>
              <a:custGeom>
                <a:avLst/>
                <a:gdLst>
                  <a:gd name="T0" fmla="*/ 58888 w 306"/>
                  <a:gd name="T1" fmla="*/ 56371 h 312"/>
                  <a:gd name="T2" fmla="*/ 58888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362 w 306"/>
                  <a:gd name="T9" fmla="*/ 48068 h 312"/>
                  <a:gd name="T10" fmla="*/ 49362 w 306"/>
                  <a:gd name="T11" fmla="*/ 48068 h 312"/>
                  <a:gd name="T12" fmla="*/ 74475 w 306"/>
                  <a:gd name="T13" fmla="*/ 40639 h 312"/>
                  <a:gd name="T14" fmla="*/ 74475 w 306"/>
                  <a:gd name="T15" fmla="*/ 40639 h 312"/>
                  <a:gd name="T16" fmla="*/ 76207 w 306"/>
                  <a:gd name="T17" fmla="*/ 77783 h 312"/>
                  <a:gd name="T18" fmla="*/ 76207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4908 w 306"/>
                  <a:gd name="T29" fmla="*/ 18790 h 312"/>
                  <a:gd name="T30" fmla="*/ 74908 w 306"/>
                  <a:gd name="T31" fmla="*/ 18790 h 312"/>
                  <a:gd name="T32" fmla="*/ 109548 w 306"/>
                  <a:gd name="T33" fmla="*/ 84774 h 312"/>
                  <a:gd name="T34" fmla="*/ 109548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145 w 306"/>
                  <a:gd name="T41" fmla="*/ 122355 h 312"/>
                  <a:gd name="T42" fmla="*/ 28145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362 w 306"/>
                  <a:gd name="T49" fmla="*/ 2622 h 312"/>
                  <a:gd name="T50" fmla="*/ 49362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362 w 306"/>
                  <a:gd name="T65" fmla="*/ 39328 h 312"/>
                  <a:gd name="T66" fmla="*/ 91362 w 306"/>
                  <a:gd name="T67" fmla="*/ 39328 h 312"/>
                  <a:gd name="T68" fmla="*/ 38970 w 306"/>
                  <a:gd name="T69" fmla="*/ 50253 h 312"/>
                  <a:gd name="T70" fmla="*/ 38970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8888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 315">
                <a:extLst>
                  <a:ext uri="{FF2B5EF4-FFF2-40B4-BE49-F238E27FC236}">
                    <a16:creationId xmlns:a16="http://schemas.microsoft.com/office/drawing/2014/main" id="{E53F950E-E0F7-C448-8196-7DC83A9EC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901" y="3119841"/>
                <a:ext cx="132497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316">
                <a:extLst>
                  <a:ext uri="{FF2B5EF4-FFF2-40B4-BE49-F238E27FC236}">
                    <a16:creationId xmlns:a16="http://schemas.microsoft.com/office/drawing/2014/main" id="{689F2237-FC59-514A-BCB7-5D9FE338C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9792" y="3120267"/>
                <a:ext cx="150376" cy="135912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317">
                <a:extLst>
                  <a:ext uri="{FF2B5EF4-FFF2-40B4-BE49-F238E27FC236}">
                    <a16:creationId xmlns:a16="http://schemas.microsoft.com/office/drawing/2014/main" id="{6D3481B9-5482-4C4E-8858-8467AD41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8989" y="3120267"/>
                <a:ext cx="151822" cy="135912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318">
                <a:extLst>
                  <a:ext uri="{FF2B5EF4-FFF2-40B4-BE49-F238E27FC236}">
                    <a16:creationId xmlns:a16="http://schemas.microsoft.com/office/drawing/2014/main" id="{CDBCC9D0-72E9-0F4C-B58E-18EFCDE78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1780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972 w 304"/>
                  <a:gd name="T57" fmla="*/ 92203 h 312"/>
                  <a:gd name="T58" fmla="*/ 23972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 319">
                <a:extLst>
                  <a:ext uri="{FF2B5EF4-FFF2-40B4-BE49-F238E27FC236}">
                    <a16:creationId xmlns:a16="http://schemas.microsoft.com/office/drawing/2014/main" id="{3BEB0775-CC49-9640-9C88-F37057E8E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846" y="3119841"/>
                <a:ext cx="132498" cy="136338"/>
              </a:xfrm>
              <a:custGeom>
                <a:avLst/>
                <a:gdLst>
                  <a:gd name="T0" fmla="*/ 59711 w 304"/>
                  <a:gd name="T1" fmla="*/ 56371 h 312"/>
                  <a:gd name="T2" fmla="*/ 59711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4 w 304"/>
                  <a:gd name="T17" fmla="*/ 77783 h 312"/>
                  <a:gd name="T18" fmla="*/ 76274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706 w 304"/>
                  <a:gd name="T33" fmla="*/ 84774 h 312"/>
                  <a:gd name="T34" fmla="*/ 110706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8766 w 304"/>
                  <a:gd name="T41" fmla="*/ 122355 h 312"/>
                  <a:gd name="T42" fmla="*/ 28766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760 w 304"/>
                  <a:gd name="T61" fmla="*/ 93077 h 312"/>
                  <a:gd name="T62" fmla="*/ 79760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662 w 304"/>
                  <a:gd name="T69" fmla="*/ 50253 h 312"/>
                  <a:gd name="T70" fmla="*/ 39662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1 w 304"/>
                  <a:gd name="T77" fmla="*/ 57244 h 312"/>
                  <a:gd name="T78" fmla="*/ 67121 w 304"/>
                  <a:gd name="T79" fmla="*/ 57244 h 312"/>
                  <a:gd name="T80" fmla="*/ 59711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 320">
                <a:extLst>
                  <a:ext uri="{FF2B5EF4-FFF2-40B4-BE49-F238E27FC236}">
                    <a16:creationId xmlns:a16="http://schemas.microsoft.com/office/drawing/2014/main" id="{02C89BF1-40A4-5446-BEDF-592E7A88A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9632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 321">
                <a:extLst>
                  <a:ext uri="{FF2B5EF4-FFF2-40B4-BE49-F238E27FC236}">
                    <a16:creationId xmlns:a16="http://schemas.microsoft.com/office/drawing/2014/main" id="{EC254731-E118-7144-9DD5-9C11952DF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8829" y="3120267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 322">
                <a:extLst>
                  <a:ext uri="{FF2B5EF4-FFF2-40B4-BE49-F238E27FC236}">
                    <a16:creationId xmlns:a16="http://schemas.microsoft.com/office/drawing/2014/main" id="{607B0227-D9F4-0741-B1C9-597541103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172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 323">
                <a:extLst>
                  <a:ext uri="{FF2B5EF4-FFF2-40B4-BE49-F238E27FC236}">
                    <a16:creationId xmlns:a16="http://schemas.microsoft.com/office/drawing/2014/main" id="{F12B6148-AFD1-FD45-9CE3-F113DE54F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0794" y="3119841"/>
                <a:ext cx="132497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1 w 305"/>
                  <a:gd name="T5" fmla="*/ 59429 h 312"/>
                  <a:gd name="T6" fmla="*/ 51261 w 305"/>
                  <a:gd name="T7" fmla="*/ 59429 h 312"/>
                  <a:gd name="T8" fmla="*/ 49523 w 305"/>
                  <a:gd name="T9" fmla="*/ 48068 h 312"/>
                  <a:gd name="T10" fmla="*/ 49523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7 w 305"/>
                  <a:gd name="T17" fmla="*/ 77783 h 312"/>
                  <a:gd name="T18" fmla="*/ 76457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6491 w 305"/>
                  <a:gd name="T25" fmla="*/ 17916 h 312"/>
                  <a:gd name="T26" fmla="*/ 36491 w 305"/>
                  <a:gd name="T27" fmla="*/ 17916 h 312"/>
                  <a:gd name="T28" fmla="*/ 75154 w 305"/>
                  <a:gd name="T29" fmla="*/ 18790 h 312"/>
                  <a:gd name="T30" fmla="*/ 75154 w 305"/>
                  <a:gd name="T31" fmla="*/ 18790 h 312"/>
                  <a:gd name="T32" fmla="*/ 110776 w 305"/>
                  <a:gd name="T33" fmla="*/ 84774 h 312"/>
                  <a:gd name="T34" fmla="*/ 110776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647 w 305"/>
                  <a:gd name="T53" fmla="*/ 38891 h 312"/>
                  <a:gd name="T54" fmla="*/ 5647 w 305"/>
                  <a:gd name="T55" fmla="*/ 38891 h 312"/>
                  <a:gd name="T56" fmla="*/ 23893 w 305"/>
                  <a:gd name="T57" fmla="*/ 92203 h 312"/>
                  <a:gd name="T58" fmla="*/ 23893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097 w 305"/>
                  <a:gd name="T69" fmla="*/ 50253 h 312"/>
                  <a:gd name="T70" fmla="*/ 39097 w 305"/>
                  <a:gd name="T71" fmla="*/ 50253 h 312"/>
                  <a:gd name="T72" fmla="*/ 51261 w 305"/>
                  <a:gd name="T73" fmla="*/ 70354 h 312"/>
                  <a:gd name="T74" fmla="*/ 51261 w 305"/>
                  <a:gd name="T75" fmla="*/ 70354 h 312"/>
                  <a:gd name="T76" fmla="*/ 67335 w 305"/>
                  <a:gd name="T77" fmla="*/ 57244 h 312"/>
                  <a:gd name="T78" fmla="*/ 67335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324">
                <a:extLst>
                  <a:ext uri="{FF2B5EF4-FFF2-40B4-BE49-F238E27FC236}">
                    <a16:creationId xmlns:a16="http://schemas.microsoft.com/office/drawing/2014/main" id="{9E251B54-73C7-594E-8F98-CB4B0E900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472" y="3120267"/>
                <a:ext cx="151823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325">
                <a:extLst>
                  <a:ext uri="{FF2B5EF4-FFF2-40B4-BE49-F238E27FC236}">
                    <a16:creationId xmlns:a16="http://schemas.microsoft.com/office/drawing/2014/main" id="{818C0558-7A3F-A149-9C6F-2D8C1066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8669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326">
                <a:extLst>
                  <a:ext uri="{FF2B5EF4-FFF2-40B4-BE49-F238E27FC236}">
                    <a16:creationId xmlns:a16="http://schemas.microsoft.com/office/drawing/2014/main" id="{942AD89B-3BF6-6044-BCD2-BA729370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67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2 w 304"/>
                  <a:gd name="T29" fmla="*/ 18790 h 312"/>
                  <a:gd name="T30" fmla="*/ 75402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0945 w 304"/>
                  <a:gd name="T37" fmla="*/ 110556 h 312"/>
                  <a:gd name="T38" fmla="*/ 30945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4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4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5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Freeform 327">
                <a:extLst>
                  <a:ext uri="{FF2B5EF4-FFF2-40B4-BE49-F238E27FC236}">
                    <a16:creationId xmlns:a16="http://schemas.microsoft.com/office/drawing/2014/main" id="{1F99E5F2-F40F-7246-BD90-FA149EA55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0740" y="3119841"/>
                <a:ext cx="132498" cy="136338"/>
              </a:xfrm>
              <a:custGeom>
                <a:avLst/>
                <a:gdLst>
                  <a:gd name="T0" fmla="*/ 59081 w 305"/>
                  <a:gd name="T1" fmla="*/ 56371 h 312"/>
                  <a:gd name="T2" fmla="*/ 59081 w 305"/>
                  <a:gd name="T3" fmla="*/ 56371 h 312"/>
                  <a:gd name="T4" fmla="*/ 51262 w 305"/>
                  <a:gd name="T5" fmla="*/ 59429 h 312"/>
                  <a:gd name="T6" fmla="*/ 51262 w 305"/>
                  <a:gd name="T7" fmla="*/ 59429 h 312"/>
                  <a:gd name="T8" fmla="*/ 49524 w 305"/>
                  <a:gd name="T9" fmla="*/ 48068 h 312"/>
                  <a:gd name="T10" fmla="*/ 49524 w 305"/>
                  <a:gd name="T11" fmla="*/ 48068 h 312"/>
                  <a:gd name="T12" fmla="*/ 74720 w 305"/>
                  <a:gd name="T13" fmla="*/ 40639 h 312"/>
                  <a:gd name="T14" fmla="*/ 74720 w 305"/>
                  <a:gd name="T15" fmla="*/ 40639 h 312"/>
                  <a:gd name="T16" fmla="*/ 76458 w 305"/>
                  <a:gd name="T17" fmla="*/ 77783 h 312"/>
                  <a:gd name="T18" fmla="*/ 76458 w 305"/>
                  <a:gd name="T19" fmla="*/ 77783 h 312"/>
                  <a:gd name="T20" fmla="*/ 14770 w 305"/>
                  <a:gd name="T21" fmla="*/ 53749 h 312"/>
                  <a:gd name="T22" fmla="*/ 14770 w 305"/>
                  <a:gd name="T23" fmla="*/ 53749 h 312"/>
                  <a:gd name="T24" fmla="*/ 35622 w 305"/>
                  <a:gd name="T25" fmla="*/ 17916 h 312"/>
                  <a:gd name="T26" fmla="*/ 35622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278 w 305"/>
                  <a:gd name="T37" fmla="*/ 110556 h 312"/>
                  <a:gd name="T38" fmla="*/ 31278 w 305"/>
                  <a:gd name="T39" fmla="*/ 110556 h 312"/>
                  <a:gd name="T40" fmla="*/ 28237 w 305"/>
                  <a:gd name="T41" fmla="*/ 122355 h 312"/>
                  <a:gd name="T42" fmla="*/ 28237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524 w 305"/>
                  <a:gd name="T49" fmla="*/ 2622 h 312"/>
                  <a:gd name="T50" fmla="*/ 49524 w 305"/>
                  <a:gd name="T51" fmla="*/ 2622 h 312"/>
                  <a:gd name="T52" fmla="*/ 4779 w 305"/>
                  <a:gd name="T53" fmla="*/ 38891 h 312"/>
                  <a:gd name="T54" fmla="*/ 4779 w 305"/>
                  <a:gd name="T55" fmla="*/ 38891 h 312"/>
                  <a:gd name="T56" fmla="*/ 23024 w 305"/>
                  <a:gd name="T57" fmla="*/ 92203 h 312"/>
                  <a:gd name="T58" fmla="*/ 23024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1663 w 305"/>
                  <a:gd name="T65" fmla="*/ 39328 h 312"/>
                  <a:gd name="T66" fmla="*/ 91663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466 w 305"/>
                  <a:gd name="T77" fmla="*/ 57244 h 312"/>
                  <a:gd name="T78" fmla="*/ 66466 w 305"/>
                  <a:gd name="T79" fmla="*/ 57244 h 312"/>
                  <a:gd name="T80" fmla="*/ 59081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3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328">
                <a:extLst>
                  <a:ext uri="{FF2B5EF4-FFF2-40B4-BE49-F238E27FC236}">
                    <a16:creationId xmlns:a16="http://schemas.microsoft.com/office/drawing/2014/main" id="{B0E58260-EE20-D743-A7FE-AAE263C66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9312" y="3120267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 329">
                <a:extLst>
                  <a:ext uri="{FF2B5EF4-FFF2-40B4-BE49-F238E27FC236}">
                    <a16:creationId xmlns:a16="http://schemas.microsoft.com/office/drawing/2014/main" id="{223292A5-1AFD-004E-A908-2E4383CD9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8508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9 w 345"/>
                  <a:gd name="T41" fmla="*/ 7 h 311"/>
                  <a:gd name="T42" fmla="*/ 149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8 w 345"/>
                  <a:gd name="T49" fmla="*/ 235 h 311"/>
                  <a:gd name="T50" fmla="*/ 308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Freeform 330">
                <a:extLst>
                  <a:ext uri="{FF2B5EF4-FFF2-40B4-BE49-F238E27FC236}">
                    <a16:creationId xmlns:a16="http://schemas.microsoft.com/office/drawing/2014/main" id="{78119D6E-7B5E-B24B-982F-C74CF60E2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700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9 w 306"/>
                  <a:gd name="T13" fmla="*/ 40639 h 312"/>
                  <a:gd name="T14" fmla="*/ 74909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6003 w 306"/>
                  <a:gd name="T45" fmla="*/ 78657 h 312"/>
                  <a:gd name="T46" fmla="*/ 126003 w 306"/>
                  <a:gd name="T47" fmla="*/ 78657 h 312"/>
                  <a:gd name="T48" fmla="*/ 50228 w 306"/>
                  <a:gd name="T49" fmla="*/ 2622 h 312"/>
                  <a:gd name="T50" fmla="*/ 50228 w 306"/>
                  <a:gd name="T51" fmla="*/ 2622 h 312"/>
                  <a:gd name="T52" fmla="*/ 6062 w 306"/>
                  <a:gd name="T53" fmla="*/ 38891 h 312"/>
                  <a:gd name="T54" fmla="*/ 6062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239 w 306"/>
                  <a:gd name="T61" fmla="*/ 93077 h 312"/>
                  <a:gd name="T62" fmla="*/ 79239 w 306"/>
                  <a:gd name="T63" fmla="*/ 93077 h 312"/>
                  <a:gd name="T64" fmla="*/ 92229 w 306"/>
                  <a:gd name="T65" fmla="*/ 39328 h 312"/>
                  <a:gd name="T66" fmla="*/ 92229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1527 w 306"/>
                  <a:gd name="T73" fmla="*/ 70354 h 312"/>
                  <a:gd name="T74" fmla="*/ 51527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7" y="140"/>
                      <a:pt x="119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7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7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3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2" y="265"/>
                      <a:pt x="140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91" y="180"/>
                    </a:cubicBezTo>
                    <a:cubicBezTo>
                      <a:pt x="305" y="89"/>
                      <a:pt x="203" y="0"/>
                      <a:pt x="116" y="6"/>
                    </a:cubicBezTo>
                    <a:cubicBezTo>
                      <a:pt x="67" y="9"/>
                      <a:pt x="25" y="43"/>
                      <a:pt x="14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20" y="185"/>
                      <a:pt x="242" y="129"/>
                      <a:pt x="213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9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 331">
                <a:extLst>
                  <a:ext uri="{FF2B5EF4-FFF2-40B4-BE49-F238E27FC236}">
                    <a16:creationId xmlns:a16="http://schemas.microsoft.com/office/drawing/2014/main" id="{DEC859AD-9A09-1F43-9513-63C42281A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0688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705 w 304"/>
                  <a:gd name="T33" fmla="*/ 84774 h 312"/>
                  <a:gd name="T34" fmla="*/ 110705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49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 332">
                <a:extLst>
                  <a:ext uri="{FF2B5EF4-FFF2-40B4-BE49-F238E27FC236}">
                    <a16:creationId xmlns:a16="http://schemas.microsoft.com/office/drawing/2014/main" id="{9978175B-85FA-5143-815A-8D346BFDA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9151" y="3120267"/>
                <a:ext cx="151823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Freeform 333">
                <a:extLst>
                  <a:ext uri="{FF2B5EF4-FFF2-40B4-BE49-F238E27FC236}">
                    <a16:creationId xmlns:a16="http://schemas.microsoft.com/office/drawing/2014/main" id="{8841E956-7D19-4A46-BE90-5E526F679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8348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09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 334">
                <a:extLst>
                  <a:ext uri="{FF2B5EF4-FFF2-40B4-BE49-F238E27FC236}">
                    <a16:creationId xmlns:a16="http://schemas.microsoft.com/office/drawing/2014/main" id="{17704ECD-3BC3-614F-999D-F6453BB59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648" y="3119841"/>
                <a:ext cx="132497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527 w 306"/>
                  <a:gd name="T5" fmla="*/ 59429 h 312"/>
                  <a:gd name="T6" fmla="*/ 51527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908 w 306"/>
                  <a:gd name="T13" fmla="*/ 40639 h 312"/>
                  <a:gd name="T14" fmla="*/ 74908 w 306"/>
                  <a:gd name="T15" fmla="*/ 40639 h 312"/>
                  <a:gd name="T16" fmla="*/ 75774 w 306"/>
                  <a:gd name="T17" fmla="*/ 77783 h 312"/>
                  <a:gd name="T18" fmla="*/ 75774 w 306"/>
                  <a:gd name="T19" fmla="*/ 77783 h 312"/>
                  <a:gd name="T20" fmla="*/ 15155 w 306"/>
                  <a:gd name="T21" fmla="*/ 53749 h 312"/>
                  <a:gd name="T22" fmla="*/ 15155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1 w 306"/>
                  <a:gd name="T29" fmla="*/ 18790 h 312"/>
                  <a:gd name="T30" fmla="*/ 75341 w 306"/>
                  <a:gd name="T31" fmla="*/ 18790 h 312"/>
                  <a:gd name="T32" fmla="*/ 110414 w 306"/>
                  <a:gd name="T33" fmla="*/ 84774 h 312"/>
                  <a:gd name="T34" fmla="*/ 110414 w 306"/>
                  <a:gd name="T35" fmla="*/ 84774 h 312"/>
                  <a:gd name="T36" fmla="*/ 31609 w 306"/>
                  <a:gd name="T37" fmla="*/ 110556 h 312"/>
                  <a:gd name="T38" fmla="*/ 31609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6 w 306"/>
                  <a:gd name="T45" fmla="*/ 78657 h 312"/>
                  <a:gd name="T46" fmla="*/ 125136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4248 w 306"/>
                  <a:gd name="T57" fmla="*/ 92203 h 312"/>
                  <a:gd name="T58" fmla="*/ 24248 w 306"/>
                  <a:gd name="T59" fmla="*/ 92203 h 312"/>
                  <a:gd name="T60" fmla="*/ 79671 w 306"/>
                  <a:gd name="T61" fmla="*/ 93077 h 312"/>
                  <a:gd name="T62" fmla="*/ 79671 w 306"/>
                  <a:gd name="T63" fmla="*/ 93077 h 312"/>
                  <a:gd name="T64" fmla="*/ 91795 w 306"/>
                  <a:gd name="T65" fmla="*/ 39328 h 312"/>
                  <a:gd name="T66" fmla="*/ 91795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1 w 306"/>
                  <a:gd name="T77" fmla="*/ 57244 h 312"/>
                  <a:gd name="T78" fmla="*/ 66681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3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5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40" y="276"/>
                      <a:pt x="73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6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9" y="185"/>
                      <a:pt x="242" y="129"/>
                      <a:pt x="212" y="90"/>
                    </a:cubicBezTo>
                    <a:cubicBezTo>
                      <a:pt x="183" y="50"/>
                      <a:pt x="102" y="65"/>
                      <a:pt x="91" y="115"/>
                    </a:cubicBezTo>
                    <a:cubicBezTo>
                      <a:pt x="87" y="135"/>
                      <a:pt x="98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 335">
                <a:extLst>
                  <a:ext uri="{FF2B5EF4-FFF2-40B4-BE49-F238E27FC236}">
                    <a16:creationId xmlns:a16="http://schemas.microsoft.com/office/drawing/2014/main" id="{D4D0D0B1-FAB1-3641-9822-BF8FA6485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0633" y="3119841"/>
                <a:ext cx="132498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7 w 304"/>
                  <a:gd name="T9" fmla="*/ 48068 h 312"/>
                  <a:gd name="T10" fmla="*/ 49687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8 w 304"/>
                  <a:gd name="T17" fmla="*/ 77783 h 312"/>
                  <a:gd name="T18" fmla="*/ 75838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40 w 304"/>
                  <a:gd name="T25" fmla="*/ 17916 h 312"/>
                  <a:gd name="T26" fmla="*/ 35740 w 304"/>
                  <a:gd name="T27" fmla="*/ 17916 h 312"/>
                  <a:gd name="T28" fmla="*/ 74966 w 304"/>
                  <a:gd name="T29" fmla="*/ 18790 h 312"/>
                  <a:gd name="T30" fmla="*/ 74966 w 304"/>
                  <a:gd name="T31" fmla="*/ 18790 h 312"/>
                  <a:gd name="T32" fmla="*/ 110270 w 304"/>
                  <a:gd name="T33" fmla="*/ 84774 h 312"/>
                  <a:gd name="T34" fmla="*/ 110270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60 w 304"/>
                  <a:gd name="T45" fmla="*/ 78657 h 312"/>
                  <a:gd name="T46" fmla="*/ 125960 w 304"/>
                  <a:gd name="T47" fmla="*/ 78657 h 312"/>
                  <a:gd name="T48" fmla="*/ 49687 w 304"/>
                  <a:gd name="T49" fmla="*/ 2622 h 312"/>
                  <a:gd name="T50" fmla="*/ 49687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4 w 304"/>
                  <a:gd name="T65" fmla="*/ 39328 h 312"/>
                  <a:gd name="T66" fmla="*/ 91964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5 w 304"/>
                  <a:gd name="T77" fmla="*/ 57244 h 312"/>
                  <a:gd name="T78" fmla="*/ 66685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3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2" y="239"/>
                      <a:pt x="145" y="240"/>
                      <a:pt x="182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2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 336">
                <a:extLst>
                  <a:ext uri="{FF2B5EF4-FFF2-40B4-BE49-F238E27FC236}">
                    <a16:creationId xmlns:a16="http://schemas.microsoft.com/office/drawing/2014/main" id="{E9BEBA76-7722-9F40-A33D-4EA466E40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28991" y="3120267"/>
                <a:ext cx="151822" cy="135912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3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 337">
                <a:extLst>
                  <a:ext uri="{FF2B5EF4-FFF2-40B4-BE49-F238E27FC236}">
                    <a16:creationId xmlns:a16="http://schemas.microsoft.com/office/drawing/2014/main" id="{7F2AF47A-825E-A841-BE78-343D74B23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0581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558 w 304"/>
                  <a:gd name="T73" fmla="*/ 70354 h 312"/>
                  <a:gd name="T74" fmla="*/ 50558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9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4" y="178"/>
                    </a:cubicBezTo>
                    <a:cubicBezTo>
                      <a:pt x="123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0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0" y="253"/>
                    </a:cubicBezTo>
                    <a:cubicBezTo>
                      <a:pt x="55" y="248"/>
                      <a:pt x="49" y="273"/>
                      <a:pt x="64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7" y="9"/>
                      <a:pt x="23" y="43"/>
                      <a:pt x="11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5" y="157"/>
                      <a:pt x="116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Freeform 338">
                <a:extLst>
                  <a:ext uri="{FF2B5EF4-FFF2-40B4-BE49-F238E27FC236}">
                    <a16:creationId xmlns:a16="http://schemas.microsoft.com/office/drawing/2014/main" id="{49C930B3-C69B-234E-8AAC-06832A1A8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8188" y="3120267"/>
                <a:ext cx="150376" cy="135912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3 w 346"/>
                  <a:gd name="T5" fmla="*/ 146 h 311"/>
                  <a:gd name="T6" fmla="*/ 213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50 w 346"/>
                  <a:gd name="T41" fmla="*/ 7 h 311"/>
                  <a:gd name="T42" fmla="*/ 150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9 w 346"/>
                  <a:gd name="T49" fmla="*/ 235 h 311"/>
                  <a:gd name="T50" fmla="*/ 309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 339">
                <a:extLst>
                  <a:ext uri="{FF2B5EF4-FFF2-40B4-BE49-F238E27FC236}">
                    <a16:creationId xmlns:a16="http://schemas.microsoft.com/office/drawing/2014/main" id="{BFDBF5D1-3B88-E548-B9E2-75D4F0E06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8831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1 w 345"/>
                  <a:gd name="T53" fmla="*/ 104 h 311"/>
                  <a:gd name="T54" fmla="*/ 321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340">
                <a:extLst>
                  <a:ext uri="{FF2B5EF4-FFF2-40B4-BE49-F238E27FC236}">
                    <a16:creationId xmlns:a16="http://schemas.microsoft.com/office/drawing/2014/main" id="{623B0451-06B4-0246-8B52-59E8C9E8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0527" y="3119841"/>
                <a:ext cx="132498" cy="136338"/>
              </a:xfrm>
              <a:custGeom>
                <a:avLst/>
                <a:gdLst>
                  <a:gd name="T0" fmla="*/ 59321 w 306"/>
                  <a:gd name="T1" fmla="*/ 56371 h 312"/>
                  <a:gd name="T2" fmla="*/ 59321 w 306"/>
                  <a:gd name="T3" fmla="*/ 56371 h 312"/>
                  <a:gd name="T4" fmla="*/ 51094 w 306"/>
                  <a:gd name="T5" fmla="*/ 59429 h 312"/>
                  <a:gd name="T6" fmla="*/ 51094 w 306"/>
                  <a:gd name="T7" fmla="*/ 59429 h 312"/>
                  <a:gd name="T8" fmla="*/ 49795 w 306"/>
                  <a:gd name="T9" fmla="*/ 48068 h 312"/>
                  <a:gd name="T10" fmla="*/ 49795 w 306"/>
                  <a:gd name="T11" fmla="*/ 48068 h 312"/>
                  <a:gd name="T12" fmla="*/ 74476 w 306"/>
                  <a:gd name="T13" fmla="*/ 40639 h 312"/>
                  <a:gd name="T14" fmla="*/ 74476 w 306"/>
                  <a:gd name="T15" fmla="*/ 40639 h 312"/>
                  <a:gd name="T16" fmla="*/ 76208 w 306"/>
                  <a:gd name="T17" fmla="*/ 77783 h 312"/>
                  <a:gd name="T18" fmla="*/ 76208 w 306"/>
                  <a:gd name="T19" fmla="*/ 77783 h 312"/>
                  <a:gd name="T20" fmla="*/ 14722 w 306"/>
                  <a:gd name="T21" fmla="*/ 53749 h 312"/>
                  <a:gd name="T22" fmla="*/ 14722 w 306"/>
                  <a:gd name="T23" fmla="*/ 53749 h 312"/>
                  <a:gd name="T24" fmla="*/ 35939 w 306"/>
                  <a:gd name="T25" fmla="*/ 17916 h 312"/>
                  <a:gd name="T26" fmla="*/ 35939 w 306"/>
                  <a:gd name="T27" fmla="*/ 17916 h 312"/>
                  <a:gd name="T28" fmla="*/ 75342 w 306"/>
                  <a:gd name="T29" fmla="*/ 18790 h 312"/>
                  <a:gd name="T30" fmla="*/ 75342 w 306"/>
                  <a:gd name="T31" fmla="*/ 18790 h 312"/>
                  <a:gd name="T32" fmla="*/ 110415 w 306"/>
                  <a:gd name="T33" fmla="*/ 84774 h 312"/>
                  <a:gd name="T34" fmla="*/ 110415 w 306"/>
                  <a:gd name="T35" fmla="*/ 84774 h 312"/>
                  <a:gd name="T36" fmla="*/ 32042 w 306"/>
                  <a:gd name="T37" fmla="*/ 110556 h 312"/>
                  <a:gd name="T38" fmla="*/ 32042 w 306"/>
                  <a:gd name="T39" fmla="*/ 110556 h 312"/>
                  <a:gd name="T40" fmla="*/ 28578 w 306"/>
                  <a:gd name="T41" fmla="*/ 122355 h 312"/>
                  <a:gd name="T42" fmla="*/ 28578 w 306"/>
                  <a:gd name="T43" fmla="*/ 122355 h 312"/>
                  <a:gd name="T44" fmla="*/ 125137 w 306"/>
                  <a:gd name="T45" fmla="*/ 78657 h 312"/>
                  <a:gd name="T46" fmla="*/ 125137 w 306"/>
                  <a:gd name="T47" fmla="*/ 78657 h 312"/>
                  <a:gd name="T48" fmla="*/ 49795 w 306"/>
                  <a:gd name="T49" fmla="*/ 2622 h 312"/>
                  <a:gd name="T50" fmla="*/ 49795 w 306"/>
                  <a:gd name="T51" fmla="*/ 2622 h 312"/>
                  <a:gd name="T52" fmla="*/ 5196 w 306"/>
                  <a:gd name="T53" fmla="*/ 38891 h 312"/>
                  <a:gd name="T54" fmla="*/ 5196 w 306"/>
                  <a:gd name="T55" fmla="*/ 38891 h 312"/>
                  <a:gd name="T56" fmla="*/ 23382 w 306"/>
                  <a:gd name="T57" fmla="*/ 92203 h 312"/>
                  <a:gd name="T58" fmla="*/ 23382 w 306"/>
                  <a:gd name="T59" fmla="*/ 92203 h 312"/>
                  <a:gd name="T60" fmla="*/ 79672 w 306"/>
                  <a:gd name="T61" fmla="*/ 93077 h 312"/>
                  <a:gd name="T62" fmla="*/ 79672 w 306"/>
                  <a:gd name="T63" fmla="*/ 93077 h 312"/>
                  <a:gd name="T64" fmla="*/ 91796 w 306"/>
                  <a:gd name="T65" fmla="*/ 39328 h 312"/>
                  <a:gd name="T66" fmla="*/ 91796 w 306"/>
                  <a:gd name="T67" fmla="*/ 39328 h 312"/>
                  <a:gd name="T68" fmla="*/ 39403 w 306"/>
                  <a:gd name="T69" fmla="*/ 50253 h 312"/>
                  <a:gd name="T70" fmla="*/ 39403 w 306"/>
                  <a:gd name="T71" fmla="*/ 50253 h 312"/>
                  <a:gd name="T72" fmla="*/ 50661 w 306"/>
                  <a:gd name="T73" fmla="*/ 70354 h 312"/>
                  <a:gd name="T74" fmla="*/ 50661 w 306"/>
                  <a:gd name="T75" fmla="*/ 70354 h 312"/>
                  <a:gd name="T76" fmla="*/ 66682 w 306"/>
                  <a:gd name="T77" fmla="*/ 57244 h 312"/>
                  <a:gd name="T78" fmla="*/ 66682 w 306"/>
                  <a:gd name="T79" fmla="*/ 57244 h 312"/>
                  <a:gd name="T80" fmla="*/ 59321 w 306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6" y="136"/>
                      <a:pt x="126" y="140"/>
                      <a:pt x="118" y="136"/>
                    </a:cubicBezTo>
                    <a:cubicBezTo>
                      <a:pt x="109" y="133"/>
                      <a:pt x="111" y="118"/>
                      <a:pt x="115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6" y="231"/>
                      <a:pt x="40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8" y="69"/>
                      <a:pt x="283" y="131"/>
                      <a:pt x="255" y="194"/>
                    </a:cubicBezTo>
                    <a:cubicBezTo>
                      <a:pt x="224" y="265"/>
                      <a:pt x="139" y="276"/>
                      <a:pt x="74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3" y="311"/>
                      <a:pt x="272" y="284"/>
                      <a:pt x="289" y="180"/>
                    </a:cubicBezTo>
                    <a:cubicBezTo>
                      <a:pt x="305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20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7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341">
                <a:extLst>
                  <a:ext uri="{FF2B5EF4-FFF2-40B4-BE49-F238E27FC236}">
                    <a16:creationId xmlns:a16="http://schemas.microsoft.com/office/drawing/2014/main" id="{BE26319F-9ACA-DF4C-9D47-6E0B960EF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9593" y="3119841"/>
                <a:ext cx="132498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6 w 305"/>
                  <a:gd name="T13" fmla="*/ 40639 h 312"/>
                  <a:gd name="T14" fmla="*/ 74286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5155 w 305"/>
                  <a:gd name="T29" fmla="*/ 18790 h 312"/>
                  <a:gd name="T30" fmla="*/ 75155 w 305"/>
                  <a:gd name="T31" fmla="*/ 18790 h 312"/>
                  <a:gd name="T32" fmla="*/ 110343 w 305"/>
                  <a:gd name="T33" fmla="*/ 84774 h 312"/>
                  <a:gd name="T34" fmla="*/ 110343 w 305"/>
                  <a:gd name="T35" fmla="*/ 84774 h 312"/>
                  <a:gd name="T36" fmla="*/ 31713 w 305"/>
                  <a:gd name="T37" fmla="*/ 110556 h 312"/>
                  <a:gd name="T38" fmla="*/ 31713 w 305"/>
                  <a:gd name="T39" fmla="*/ 110556 h 312"/>
                  <a:gd name="T40" fmla="*/ 28672 w 305"/>
                  <a:gd name="T41" fmla="*/ 122355 h 312"/>
                  <a:gd name="T42" fmla="*/ 28672 w 305"/>
                  <a:gd name="T43" fmla="*/ 122355 h 312"/>
                  <a:gd name="T44" fmla="*/ 125547 w 305"/>
                  <a:gd name="T45" fmla="*/ 78657 h 312"/>
                  <a:gd name="T46" fmla="*/ 125547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9 w 305"/>
                  <a:gd name="T57" fmla="*/ 92203 h 312"/>
                  <a:gd name="T58" fmla="*/ 23459 w 305"/>
                  <a:gd name="T59" fmla="*/ 92203 h 312"/>
                  <a:gd name="T60" fmla="*/ 79933 w 305"/>
                  <a:gd name="T61" fmla="*/ 93077 h 312"/>
                  <a:gd name="T62" fmla="*/ 79933 w 305"/>
                  <a:gd name="T63" fmla="*/ 93077 h 312"/>
                  <a:gd name="T64" fmla="*/ 92097 w 305"/>
                  <a:gd name="T65" fmla="*/ 39328 h 312"/>
                  <a:gd name="T66" fmla="*/ 92097 w 305"/>
                  <a:gd name="T67" fmla="*/ 39328 h 312"/>
                  <a:gd name="T68" fmla="*/ 39098 w 305"/>
                  <a:gd name="T69" fmla="*/ 50253 h 312"/>
                  <a:gd name="T70" fmla="*/ 39098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1 w 305"/>
                  <a:gd name="T77" fmla="*/ 57244 h 312"/>
                  <a:gd name="T78" fmla="*/ 66901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9" y="133"/>
                      <a:pt x="109" y="118"/>
                      <a:pt x="115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3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3" y="0"/>
                      <a:pt x="115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 342">
                <a:extLst>
                  <a:ext uri="{FF2B5EF4-FFF2-40B4-BE49-F238E27FC236}">
                    <a16:creationId xmlns:a16="http://schemas.microsoft.com/office/drawing/2014/main" id="{ABC530C3-92FF-0540-9A1C-1ABA2656D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58028" y="3120267"/>
                <a:ext cx="150376" cy="135912"/>
              </a:xfrm>
              <a:custGeom>
                <a:avLst/>
                <a:gdLst>
                  <a:gd name="T0" fmla="*/ 204 w 345"/>
                  <a:gd name="T1" fmla="*/ 164 h 311"/>
                  <a:gd name="T2" fmla="*/ 204 w 345"/>
                  <a:gd name="T3" fmla="*/ 164 h 311"/>
                  <a:gd name="T4" fmla="*/ 212 w 345"/>
                  <a:gd name="T5" fmla="*/ 146 h 311"/>
                  <a:gd name="T6" fmla="*/ 212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2 w 345"/>
                  <a:gd name="T37" fmla="*/ 30 h 311"/>
                  <a:gd name="T38" fmla="*/ 162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4 w 345"/>
                  <a:gd name="T57" fmla="*/ 49 h 311"/>
                  <a:gd name="T58" fmla="*/ 204 w 345"/>
                  <a:gd name="T59" fmla="*/ 49 h 311"/>
                  <a:gd name="T60" fmla="*/ 112 w 345"/>
                  <a:gd name="T61" fmla="*/ 138 h 311"/>
                  <a:gd name="T62" fmla="*/ 112 w 345"/>
                  <a:gd name="T63" fmla="*/ 138 h 311"/>
                  <a:gd name="T64" fmla="*/ 179 w 345"/>
                  <a:gd name="T65" fmla="*/ 245 h 311"/>
                  <a:gd name="T66" fmla="*/ 179 w 345"/>
                  <a:gd name="T67" fmla="*/ 245 h 311"/>
                  <a:gd name="T68" fmla="*/ 246 w 345"/>
                  <a:gd name="T69" fmla="*/ 142 h 311"/>
                  <a:gd name="T70" fmla="*/ 246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4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0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8" y="181"/>
                      <a:pt x="221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7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7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9" y="63"/>
                      <a:pt x="162" y="30"/>
                    </a:cubicBezTo>
                    <a:lnTo>
                      <a:pt x="162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3" y="310"/>
                      <a:pt x="250" y="302"/>
                      <a:pt x="306" y="235"/>
                    </a:cubicBezTo>
                    <a:lnTo>
                      <a:pt x="306" y="235"/>
                    </a:lnTo>
                    <a:cubicBezTo>
                      <a:pt x="338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6" y="63"/>
                      <a:pt x="250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2" y="138"/>
                    </a:cubicBezTo>
                    <a:lnTo>
                      <a:pt x="112" y="138"/>
                    </a:lnTo>
                    <a:cubicBezTo>
                      <a:pt x="107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7" y="252"/>
                      <a:pt x="275" y="184"/>
                      <a:pt x="246" y="142"/>
                    </a:cubicBezTo>
                    <a:lnTo>
                      <a:pt x="246" y="142"/>
                    </a:lnTo>
                    <a:cubicBezTo>
                      <a:pt x="235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89" y="175"/>
                    </a:cubicBezTo>
                    <a:lnTo>
                      <a:pt x="189" y="175"/>
                    </a:lnTo>
                    <a:cubicBezTo>
                      <a:pt x="199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Freeform 343">
                <a:extLst>
                  <a:ext uri="{FF2B5EF4-FFF2-40B4-BE49-F238E27FC236}">
                    <a16:creationId xmlns:a16="http://schemas.microsoft.com/office/drawing/2014/main" id="{943FCC65-ACBA-7B47-A2B9-872B0018C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7224" y="3120267"/>
                <a:ext cx="151823" cy="135912"/>
              </a:xfrm>
              <a:custGeom>
                <a:avLst/>
                <a:gdLst>
                  <a:gd name="T0" fmla="*/ 206 w 348"/>
                  <a:gd name="T1" fmla="*/ 164 h 311"/>
                  <a:gd name="T2" fmla="*/ 206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6 w 348"/>
                  <a:gd name="T13" fmla="*/ 214 h 311"/>
                  <a:gd name="T14" fmla="*/ 206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2 w 348"/>
                  <a:gd name="T21" fmla="*/ 95 h 311"/>
                  <a:gd name="T22" fmla="*/ 282 w 348"/>
                  <a:gd name="T23" fmla="*/ 95 h 311"/>
                  <a:gd name="T24" fmla="*/ 307 w 348"/>
                  <a:gd name="T25" fmla="*/ 189 h 311"/>
                  <a:gd name="T26" fmla="*/ 307 w 348"/>
                  <a:gd name="T27" fmla="*/ 189 h 311"/>
                  <a:gd name="T28" fmla="*/ 240 w 348"/>
                  <a:gd name="T29" fmla="*/ 251 h 311"/>
                  <a:gd name="T30" fmla="*/ 240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49 w 348"/>
                  <a:gd name="T41" fmla="*/ 7 h 311"/>
                  <a:gd name="T42" fmla="*/ 149 w 348"/>
                  <a:gd name="T43" fmla="*/ 7 h 311"/>
                  <a:gd name="T44" fmla="*/ 61 w 348"/>
                  <a:gd name="T45" fmla="*/ 237 h 311"/>
                  <a:gd name="T46" fmla="*/ 61 w 348"/>
                  <a:gd name="T47" fmla="*/ 237 h 311"/>
                  <a:gd name="T48" fmla="*/ 308 w 348"/>
                  <a:gd name="T49" fmla="*/ 235 h 311"/>
                  <a:gd name="T50" fmla="*/ 308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6 w 348"/>
                  <a:gd name="T57" fmla="*/ 49 h 311"/>
                  <a:gd name="T58" fmla="*/ 206 w 348"/>
                  <a:gd name="T59" fmla="*/ 49 h 311"/>
                  <a:gd name="T60" fmla="*/ 114 w 348"/>
                  <a:gd name="T61" fmla="*/ 138 h 311"/>
                  <a:gd name="T62" fmla="*/ 114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8 w 348"/>
                  <a:gd name="T69" fmla="*/ 142 h 311"/>
                  <a:gd name="T70" fmla="*/ 248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6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6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2" y="153"/>
                      <a:pt x="235" y="162"/>
                    </a:cubicBezTo>
                    <a:lnTo>
                      <a:pt x="235" y="162"/>
                    </a:lnTo>
                    <a:cubicBezTo>
                      <a:pt x="240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4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7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60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8" y="142"/>
                    </a:cubicBezTo>
                    <a:lnTo>
                      <a:pt x="248" y="142"/>
                    </a:lnTo>
                    <a:cubicBezTo>
                      <a:pt x="238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 344">
                <a:extLst>
                  <a:ext uri="{FF2B5EF4-FFF2-40B4-BE49-F238E27FC236}">
                    <a16:creationId xmlns:a16="http://schemas.microsoft.com/office/drawing/2014/main" id="{861F3CAC-CB3B-5840-85AC-ADEEEF14C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0475" y="3119841"/>
                <a:ext cx="132497" cy="136338"/>
              </a:xfrm>
              <a:custGeom>
                <a:avLst/>
                <a:gdLst>
                  <a:gd name="T0" fmla="*/ 58839 w 304"/>
                  <a:gd name="T1" fmla="*/ 56371 h 312"/>
                  <a:gd name="T2" fmla="*/ 58839 w 304"/>
                  <a:gd name="T3" fmla="*/ 56371 h 312"/>
                  <a:gd name="T4" fmla="*/ 50558 w 304"/>
                  <a:gd name="T5" fmla="*/ 59429 h 312"/>
                  <a:gd name="T6" fmla="*/ 50558 w 304"/>
                  <a:gd name="T7" fmla="*/ 59429 h 312"/>
                  <a:gd name="T8" fmla="*/ 49251 w 304"/>
                  <a:gd name="T9" fmla="*/ 48068 h 312"/>
                  <a:gd name="T10" fmla="*/ 49251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401 w 304"/>
                  <a:gd name="T17" fmla="*/ 77783 h 312"/>
                  <a:gd name="T18" fmla="*/ 75401 w 304"/>
                  <a:gd name="T19" fmla="*/ 77783 h 312"/>
                  <a:gd name="T20" fmla="*/ 13511 w 304"/>
                  <a:gd name="T21" fmla="*/ 53749 h 312"/>
                  <a:gd name="T22" fmla="*/ 13511 w 304"/>
                  <a:gd name="T23" fmla="*/ 53749 h 312"/>
                  <a:gd name="T24" fmla="*/ 35303 w 304"/>
                  <a:gd name="T25" fmla="*/ 17916 h 312"/>
                  <a:gd name="T26" fmla="*/ 35303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0509 w 304"/>
                  <a:gd name="T37" fmla="*/ 110556 h 312"/>
                  <a:gd name="T38" fmla="*/ 30509 w 304"/>
                  <a:gd name="T39" fmla="*/ 110556 h 312"/>
                  <a:gd name="T40" fmla="*/ 27894 w 304"/>
                  <a:gd name="T41" fmla="*/ 122355 h 312"/>
                  <a:gd name="T42" fmla="*/ 27894 w 304"/>
                  <a:gd name="T43" fmla="*/ 122355 h 312"/>
                  <a:gd name="T44" fmla="*/ 125088 w 304"/>
                  <a:gd name="T45" fmla="*/ 78657 h 312"/>
                  <a:gd name="T46" fmla="*/ 125088 w 304"/>
                  <a:gd name="T47" fmla="*/ 78657 h 312"/>
                  <a:gd name="T48" fmla="*/ 49251 w 304"/>
                  <a:gd name="T49" fmla="*/ 2622 h 312"/>
                  <a:gd name="T50" fmla="*/ 49251 w 304"/>
                  <a:gd name="T51" fmla="*/ 2622 h 312"/>
                  <a:gd name="T52" fmla="*/ 4358 w 304"/>
                  <a:gd name="T53" fmla="*/ 38891 h 312"/>
                  <a:gd name="T54" fmla="*/ 4358 w 304"/>
                  <a:gd name="T55" fmla="*/ 38891 h 312"/>
                  <a:gd name="T56" fmla="*/ 23100 w 304"/>
                  <a:gd name="T57" fmla="*/ 92203 h 312"/>
                  <a:gd name="T58" fmla="*/ 23100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8790 w 304"/>
                  <a:gd name="T69" fmla="*/ 50253 h 312"/>
                  <a:gd name="T70" fmla="*/ 38790 w 304"/>
                  <a:gd name="T71" fmla="*/ 50253 h 312"/>
                  <a:gd name="T72" fmla="*/ 50122 w 304"/>
                  <a:gd name="T73" fmla="*/ 70354 h 312"/>
                  <a:gd name="T74" fmla="*/ 50122 w 304"/>
                  <a:gd name="T75" fmla="*/ 70354 h 312"/>
                  <a:gd name="T76" fmla="*/ 66249 w 304"/>
                  <a:gd name="T77" fmla="*/ 57244 h 312"/>
                  <a:gd name="T78" fmla="*/ 66249 w 304"/>
                  <a:gd name="T79" fmla="*/ 57244 h 312"/>
                  <a:gd name="T80" fmla="*/ 58839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5" y="129"/>
                    </a:moveTo>
                    <a:lnTo>
                      <a:pt x="135" y="129"/>
                    </a:lnTo>
                    <a:cubicBezTo>
                      <a:pt x="134" y="136"/>
                      <a:pt x="123" y="140"/>
                      <a:pt x="116" y="136"/>
                    </a:cubicBezTo>
                    <a:cubicBezTo>
                      <a:pt x="107" y="133"/>
                      <a:pt x="107" y="118"/>
                      <a:pt x="113" y="110"/>
                    </a:cubicBezTo>
                    <a:cubicBezTo>
                      <a:pt x="123" y="93"/>
                      <a:pt x="152" y="88"/>
                      <a:pt x="170" y="93"/>
                    </a:cubicBezTo>
                    <a:cubicBezTo>
                      <a:pt x="210" y="104"/>
                      <a:pt x="194" y="157"/>
                      <a:pt x="173" y="178"/>
                    </a:cubicBezTo>
                    <a:cubicBezTo>
                      <a:pt x="123" y="231"/>
                      <a:pt x="38" y="193"/>
                      <a:pt x="31" y="123"/>
                    </a:cubicBezTo>
                    <a:cubicBezTo>
                      <a:pt x="28" y="89"/>
                      <a:pt x="49" y="55"/>
                      <a:pt x="81" y="41"/>
                    </a:cubicBezTo>
                    <a:cubicBezTo>
                      <a:pt x="110" y="26"/>
                      <a:pt x="143" y="30"/>
                      <a:pt x="172" y="43"/>
                    </a:cubicBezTo>
                    <a:cubicBezTo>
                      <a:pt x="226" y="69"/>
                      <a:pt x="279" y="131"/>
                      <a:pt x="253" y="194"/>
                    </a:cubicBezTo>
                    <a:cubicBezTo>
                      <a:pt x="222" y="265"/>
                      <a:pt x="137" y="276"/>
                      <a:pt x="70" y="253"/>
                    </a:cubicBezTo>
                    <a:cubicBezTo>
                      <a:pt x="55" y="248"/>
                      <a:pt x="48" y="273"/>
                      <a:pt x="64" y="280"/>
                    </a:cubicBezTo>
                    <a:cubicBezTo>
                      <a:pt x="149" y="311"/>
                      <a:pt x="270" y="284"/>
                      <a:pt x="287" y="180"/>
                    </a:cubicBezTo>
                    <a:cubicBezTo>
                      <a:pt x="303" y="89"/>
                      <a:pt x="201" y="0"/>
                      <a:pt x="113" y="6"/>
                    </a:cubicBezTo>
                    <a:cubicBezTo>
                      <a:pt x="65" y="9"/>
                      <a:pt x="23" y="43"/>
                      <a:pt x="10" y="89"/>
                    </a:cubicBezTo>
                    <a:cubicBezTo>
                      <a:pt x="0" y="135"/>
                      <a:pt x="15" y="184"/>
                      <a:pt x="53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6" y="185"/>
                      <a:pt x="240" y="129"/>
                      <a:pt x="211" y="90"/>
                    </a:cubicBezTo>
                    <a:cubicBezTo>
                      <a:pt x="180" y="50"/>
                      <a:pt x="99" y="65"/>
                      <a:pt x="89" y="115"/>
                    </a:cubicBezTo>
                    <a:cubicBezTo>
                      <a:pt x="85" y="135"/>
                      <a:pt x="94" y="157"/>
                      <a:pt x="115" y="161"/>
                    </a:cubicBezTo>
                    <a:cubicBezTo>
                      <a:pt x="134" y="164"/>
                      <a:pt x="155" y="151"/>
                      <a:pt x="152" y="131"/>
                    </a:cubicBezTo>
                    <a:cubicBezTo>
                      <a:pt x="152" y="122"/>
                      <a:pt x="137" y="118"/>
                      <a:pt x="135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 345">
                <a:extLst>
                  <a:ext uri="{FF2B5EF4-FFF2-40B4-BE49-F238E27FC236}">
                    <a16:creationId xmlns:a16="http://schemas.microsoft.com/office/drawing/2014/main" id="{191AB05C-7A40-AB42-87DC-FAF96B5AE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9541" y="3119841"/>
                <a:ext cx="132497" cy="136338"/>
              </a:xfrm>
              <a:custGeom>
                <a:avLst/>
                <a:gdLst>
                  <a:gd name="T0" fmla="*/ 59515 w 305"/>
                  <a:gd name="T1" fmla="*/ 56371 h 312"/>
                  <a:gd name="T2" fmla="*/ 59515 w 305"/>
                  <a:gd name="T3" fmla="*/ 56371 h 312"/>
                  <a:gd name="T4" fmla="*/ 51696 w 305"/>
                  <a:gd name="T5" fmla="*/ 59429 h 312"/>
                  <a:gd name="T6" fmla="*/ 51696 w 305"/>
                  <a:gd name="T7" fmla="*/ 59429 h 312"/>
                  <a:gd name="T8" fmla="*/ 49958 w 305"/>
                  <a:gd name="T9" fmla="*/ 48068 h 312"/>
                  <a:gd name="T10" fmla="*/ 49958 w 305"/>
                  <a:gd name="T11" fmla="*/ 48068 h 312"/>
                  <a:gd name="T12" fmla="*/ 74285 w 305"/>
                  <a:gd name="T13" fmla="*/ 40639 h 312"/>
                  <a:gd name="T14" fmla="*/ 74285 w 305"/>
                  <a:gd name="T15" fmla="*/ 40639 h 312"/>
                  <a:gd name="T16" fmla="*/ 76023 w 305"/>
                  <a:gd name="T17" fmla="*/ 77783 h 312"/>
                  <a:gd name="T18" fmla="*/ 76023 w 305"/>
                  <a:gd name="T19" fmla="*/ 77783 h 312"/>
                  <a:gd name="T20" fmla="*/ 14336 w 305"/>
                  <a:gd name="T21" fmla="*/ 53749 h 312"/>
                  <a:gd name="T22" fmla="*/ 14336 w 305"/>
                  <a:gd name="T23" fmla="*/ 53749 h 312"/>
                  <a:gd name="T24" fmla="*/ 36057 w 305"/>
                  <a:gd name="T25" fmla="*/ 17916 h 312"/>
                  <a:gd name="T26" fmla="*/ 36057 w 305"/>
                  <a:gd name="T27" fmla="*/ 17916 h 312"/>
                  <a:gd name="T28" fmla="*/ 74720 w 305"/>
                  <a:gd name="T29" fmla="*/ 18790 h 312"/>
                  <a:gd name="T30" fmla="*/ 74720 w 305"/>
                  <a:gd name="T31" fmla="*/ 18790 h 312"/>
                  <a:gd name="T32" fmla="*/ 110342 w 305"/>
                  <a:gd name="T33" fmla="*/ 84774 h 312"/>
                  <a:gd name="T34" fmla="*/ 110342 w 305"/>
                  <a:gd name="T35" fmla="*/ 84774 h 312"/>
                  <a:gd name="T36" fmla="*/ 31712 w 305"/>
                  <a:gd name="T37" fmla="*/ 110556 h 312"/>
                  <a:gd name="T38" fmla="*/ 31712 w 305"/>
                  <a:gd name="T39" fmla="*/ 110556 h 312"/>
                  <a:gd name="T40" fmla="*/ 28671 w 305"/>
                  <a:gd name="T41" fmla="*/ 122355 h 312"/>
                  <a:gd name="T42" fmla="*/ 28671 w 305"/>
                  <a:gd name="T43" fmla="*/ 122355 h 312"/>
                  <a:gd name="T44" fmla="*/ 125546 w 305"/>
                  <a:gd name="T45" fmla="*/ 78657 h 312"/>
                  <a:gd name="T46" fmla="*/ 125546 w 305"/>
                  <a:gd name="T47" fmla="*/ 78657 h 312"/>
                  <a:gd name="T48" fmla="*/ 49958 w 305"/>
                  <a:gd name="T49" fmla="*/ 2622 h 312"/>
                  <a:gd name="T50" fmla="*/ 49958 w 305"/>
                  <a:gd name="T51" fmla="*/ 2622 h 312"/>
                  <a:gd name="T52" fmla="*/ 5213 w 305"/>
                  <a:gd name="T53" fmla="*/ 38891 h 312"/>
                  <a:gd name="T54" fmla="*/ 5213 w 305"/>
                  <a:gd name="T55" fmla="*/ 38891 h 312"/>
                  <a:gd name="T56" fmla="*/ 23458 w 305"/>
                  <a:gd name="T57" fmla="*/ 92203 h 312"/>
                  <a:gd name="T58" fmla="*/ 23458 w 305"/>
                  <a:gd name="T59" fmla="*/ 92203 h 312"/>
                  <a:gd name="T60" fmla="*/ 79498 w 305"/>
                  <a:gd name="T61" fmla="*/ 93077 h 312"/>
                  <a:gd name="T62" fmla="*/ 79498 w 305"/>
                  <a:gd name="T63" fmla="*/ 93077 h 312"/>
                  <a:gd name="T64" fmla="*/ 92096 w 305"/>
                  <a:gd name="T65" fmla="*/ 39328 h 312"/>
                  <a:gd name="T66" fmla="*/ 92096 w 305"/>
                  <a:gd name="T67" fmla="*/ 39328 h 312"/>
                  <a:gd name="T68" fmla="*/ 39532 w 305"/>
                  <a:gd name="T69" fmla="*/ 50253 h 312"/>
                  <a:gd name="T70" fmla="*/ 39532 w 305"/>
                  <a:gd name="T71" fmla="*/ 50253 h 312"/>
                  <a:gd name="T72" fmla="*/ 50827 w 305"/>
                  <a:gd name="T73" fmla="*/ 70354 h 312"/>
                  <a:gd name="T74" fmla="*/ 50827 w 305"/>
                  <a:gd name="T75" fmla="*/ 70354 h 312"/>
                  <a:gd name="T76" fmla="*/ 66900 w 305"/>
                  <a:gd name="T77" fmla="*/ 57244 h 312"/>
                  <a:gd name="T78" fmla="*/ 66900 w 305"/>
                  <a:gd name="T79" fmla="*/ 57244 h 312"/>
                  <a:gd name="T80" fmla="*/ 59515 w 305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1" y="26"/>
                      <a:pt x="145" y="30"/>
                      <a:pt x="172" y="43"/>
                    </a:cubicBezTo>
                    <a:cubicBezTo>
                      <a:pt x="228" y="69"/>
                      <a:pt x="282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6" y="164"/>
                      <a:pt x="157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 346">
                <a:extLst>
                  <a:ext uri="{FF2B5EF4-FFF2-40B4-BE49-F238E27FC236}">
                    <a16:creationId xmlns:a16="http://schemas.microsoft.com/office/drawing/2014/main" id="{7D3DDE21-C691-1549-A182-C9CDCB269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7867" y="3120267"/>
                <a:ext cx="150376" cy="135912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2 w 345"/>
                  <a:gd name="T45" fmla="*/ 237 h 311"/>
                  <a:gd name="T46" fmla="*/ 62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 347">
                <a:extLst>
                  <a:ext uri="{FF2B5EF4-FFF2-40B4-BE49-F238E27FC236}">
                    <a16:creationId xmlns:a16="http://schemas.microsoft.com/office/drawing/2014/main" id="{7ACE16F0-0A92-7E47-9E3C-C65D66B3C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4416" y="3120267"/>
                <a:ext cx="151822" cy="135912"/>
              </a:xfrm>
              <a:custGeom>
                <a:avLst/>
                <a:gdLst>
                  <a:gd name="T0" fmla="*/ 206 w 347"/>
                  <a:gd name="T1" fmla="*/ 164 h 311"/>
                  <a:gd name="T2" fmla="*/ 206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6 w 347"/>
                  <a:gd name="T13" fmla="*/ 214 h 311"/>
                  <a:gd name="T14" fmla="*/ 206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8 w 347"/>
                  <a:gd name="T25" fmla="*/ 189 h 311"/>
                  <a:gd name="T26" fmla="*/ 308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3 w 347"/>
                  <a:gd name="T45" fmla="*/ 237 h 311"/>
                  <a:gd name="T46" fmla="*/ 63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6 w 347"/>
                  <a:gd name="T57" fmla="*/ 49 h 311"/>
                  <a:gd name="T58" fmla="*/ 206 w 347"/>
                  <a:gd name="T59" fmla="*/ 49 h 311"/>
                  <a:gd name="T60" fmla="*/ 114 w 347"/>
                  <a:gd name="T61" fmla="*/ 138 h 311"/>
                  <a:gd name="T62" fmla="*/ 114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6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6" y="164"/>
                    </a:moveTo>
                    <a:lnTo>
                      <a:pt x="206" y="164"/>
                    </a:lnTo>
                    <a:cubicBezTo>
                      <a:pt x="202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3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3" y="205"/>
                      <a:pt x="206" y="214"/>
                    </a:cubicBezTo>
                    <a:lnTo>
                      <a:pt x="206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3" y="237"/>
                    </a:cubicBezTo>
                    <a:lnTo>
                      <a:pt x="63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0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2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20" y="92"/>
                      <a:pt x="114" y="138"/>
                    </a:cubicBezTo>
                    <a:lnTo>
                      <a:pt x="114" y="138"/>
                    </a:lnTo>
                    <a:cubicBezTo>
                      <a:pt x="109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6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 348">
                <a:extLst>
                  <a:ext uri="{FF2B5EF4-FFF2-40B4-BE49-F238E27FC236}">
                    <a16:creationId xmlns:a16="http://schemas.microsoft.com/office/drawing/2014/main" id="{75B4ACAA-E676-064A-9797-0563600AA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7704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1430 w 304"/>
                  <a:gd name="T5" fmla="*/ 59429 h 312"/>
                  <a:gd name="T6" fmla="*/ 51430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094 w 304"/>
                  <a:gd name="T13" fmla="*/ 40639 h 312"/>
                  <a:gd name="T14" fmla="*/ 74094 w 304"/>
                  <a:gd name="T15" fmla="*/ 40639 h 312"/>
                  <a:gd name="T16" fmla="*/ 75837 w 304"/>
                  <a:gd name="T17" fmla="*/ 77783 h 312"/>
                  <a:gd name="T18" fmla="*/ 75837 w 304"/>
                  <a:gd name="T19" fmla="*/ 77783 h 312"/>
                  <a:gd name="T20" fmla="*/ 13947 w 304"/>
                  <a:gd name="T21" fmla="*/ 53749 h 312"/>
                  <a:gd name="T22" fmla="*/ 13947 w 304"/>
                  <a:gd name="T23" fmla="*/ 53749 h 312"/>
                  <a:gd name="T24" fmla="*/ 35739 w 304"/>
                  <a:gd name="T25" fmla="*/ 17916 h 312"/>
                  <a:gd name="T26" fmla="*/ 35739 w 304"/>
                  <a:gd name="T27" fmla="*/ 17916 h 312"/>
                  <a:gd name="T28" fmla="*/ 74965 w 304"/>
                  <a:gd name="T29" fmla="*/ 18790 h 312"/>
                  <a:gd name="T30" fmla="*/ 74965 w 304"/>
                  <a:gd name="T31" fmla="*/ 18790 h 312"/>
                  <a:gd name="T32" fmla="*/ 111141 w 304"/>
                  <a:gd name="T33" fmla="*/ 84774 h 312"/>
                  <a:gd name="T34" fmla="*/ 111141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959 w 304"/>
                  <a:gd name="T45" fmla="*/ 78657 h 312"/>
                  <a:gd name="T46" fmla="*/ 125959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4794 w 304"/>
                  <a:gd name="T53" fmla="*/ 38891 h 312"/>
                  <a:gd name="T54" fmla="*/ 4794 w 304"/>
                  <a:gd name="T55" fmla="*/ 38891 h 312"/>
                  <a:gd name="T56" fmla="*/ 23971 w 304"/>
                  <a:gd name="T57" fmla="*/ 92203 h 312"/>
                  <a:gd name="T58" fmla="*/ 23971 w 304"/>
                  <a:gd name="T59" fmla="*/ 92203 h 312"/>
                  <a:gd name="T60" fmla="*/ 80196 w 304"/>
                  <a:gd name="T61" fmla="*/ 93077 h 312"/>
                  <a:gd name="T62" fmla="*/ 80196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6684 w 304"/>
                  <a:gd name="T77" fmla="*/ 57244 h 312"/>
                  <a:gd name="T78" fmla="*/ 66684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4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4" y="93"/>
                      <a:pt x="153" y="88"/>
                      <a:pt x="170" y="93"/>
                    </a:cubicBezTo>
                    <a:cubicBezTo>
                      <a:pt x="211" y="104"/>
                      <a:pt x="195" y="157"/>
                      <a:pt x="174" y="178"/>
                    </a:cubicBezTo>
                    <a:cubicBezTo>
                      <a:pt x="124" y="231"/>
                      <a:pt x="38" y="193"/>
                      <a:pt x="32" y="123"/>
                    </a:cubicBezTo>
                    <a:cubicBezTo>
                      <a:pt x="30" y="89"/>
                      <a:pt x="51" y="55"/>
                      <a:pt x="82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1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8" y="185"/>
                      <a:pt x="241" y="129"/>
                      <a:pt x="211" y="90"/>
                    </a:cubicBezTo>
                    <a:cubicBezTo>
                      <a:pt x="181" y="50"/>
                      <a:pt x="99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 349">
                <a:extLst>
                  <a:ext uri="{FF2B5EF4-FFF2-40B4-BE49-F238E27FC236}">
                    <a16:creationId xmlns:a16="http://schemas.microsoft.com/office/drawing/2014/main" id="{C41D8B41-296C-F940-869C-E6EB8AE8B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6770" y="3119841"/>
                <a:ext cx="132497" cy="136338"/>
              </a:xfrm>
              <a:custGeom>
                <a:avLst/>
                <a:gdLst>
                  <a:gd name="T0" fmla="*/ 59275 w 304"/>
                  <a:gd name="T1" fmla="*/ 56371 h 312"/>
                  <a:gd name="T2" fmla="*/ 59275 w 304"/>
                  <a:gd name="T3" fmla="*/ 56371 h 312"/>
                  <a:gd name="T4" fmla="*/ 50994 w 304"/>
                  <a:gd name="T5" fmla="*/ 59429 h 312"/>
                  <a:gd name="T6" fmla="*/ 50994 w 304"/>
                  <a:gd name="T7" fmla="*/ 59429 h 312"/>
                  <a:gd name="T8" fmla="*/ 49686 w 304"/>
                  <a:gd name="T9" fmla="*/ 48068 h 312"/>
                  <a:gd name="T10" fmla="*/ 49686 w 304"/>
                  <a:gd name="T11" fmla="*/ 48068 h 312"/>
                  <a:gd name="T12" fmla="*/ 74530 w 304"/>
                  <a:gd name="T13" fmla="*/ 40639 h 312"/>
                  <a:gd name="T14" fmla="*/ 74530 w 304"/>
                  <a:gd name="T15" fmla="*/ 40639 h 312"/>
                  <a:gd name="T16" fmla="*/ 76273 w 304"/>
                  <a:gd name="T17" fmla="*/ 77783 h 312"/>
                  <a:gd name="T18" fmla="*/ 76273 w 304"/>
                  <a:gd name="T19" fmla="*/ 77783 h 312"/>
                  <a:gd name="T20" fmla="*/ 14383 w 304"/>
                  <a:gd name="T21" fmla="*/ 53749 h 312"/>
                  <a:gd name="T22" fmla="*/ 14383 w 304"/>
                  <a:gd name="T23" fmla="*/ 53749 h 312"/>
                  <a:gd name="T24" fmla="*/ 36175 w 304"/>
                  <a:gd name="T25" fmla="*/ 17916 h 312"/>
                  <a:gd name="T26" fmla="*/ 36175 w 304"/>
                  <a:gd name="T27" fmla="*/ 17916 h 312"/>
                  <a:gd name="T28" fmla="*/ 75401 w 304"/>
                  <a:gd name="T29" fmla="*/ 18790 h 312"/>
                  <a:gd name="T30" fmla="*/ 75401 w 304"/>
                  <a:gd name="T31" fmla="*/ 18790 h 312"/>
                  <a:gd name="T32" fmla="*/ 110269 w 304"/>
                  <a:gd name="T33" fmla="*/ 84774 h 312"/>
                  <a:gd name="T34" fmla="*/ 110269 w 304"/>
                  <a:gd name="T35" fmla="*/ 84774 h 312"/>
                  <a:gd name="T36" fmla="*/ 31381 w 304"/>
                  <a:gd name="T37" fmla="*/ 110556 h 312"/>
                  <a:gd name="T38" fmla="*/ 31381 w 304"/>
                  <a:gd name="T39" fmla="*/ 110556 h 312"/>
                  <a:gd name="T40" fmla="*/ 28330 w 304"/>
                  <a:gd name="T41" fmla="*/ 122355 h 312"/>
                  <a:gd name="T42" fmla="*/ 28330 w 304"/>
                  <a:gd name="T43" fmla="*/ 122355 h 312"/>
                  <a:gd name="T44" fmla="*/ 125523 w 304"/>
                  <a:gd name="T45" fmla="*/ 78657 h 312"/>
                  <a:gd name="T46" fmla="*/ 125523 w 304"/>
                  <a:gd name="T47" fmla="*/ 78657 h 312"/>
                  <a:gd name="T48" fmla="*/ 49686 w 304"/>
                  <a:gd name="T49" fmla="*/ 2622 h 312"/>
                  <a:gd name="T50" fmla="*/ 49686 w 304"/>
                  <a:gd name="T51" fmla="*/ 2622 h 312"/>
                  <a:gd name="T52" fmla="*/ 5230 w 304"/>
                  <a:gd name="T53" fmla="*/ 38891 h 312"/>
                  <a:gd name="T54" fmla="*/ 5230 w 304"/>
                  <a:gd name="T55" fmla="*/ 38891 h 312"/>
                  <a:gd name="T56" fmla="*/ 23536 w 304"/>
                  <a:gd name="T57" fmla="*/ 92203 h 312"/>
                  <a:gd name="T58" fmla="*/ 23536 w 304"/>
                  <a:gd name="T59" fmla="*/ 92203 h 312"/>
                  <a:gd name="T60" fmla="*/ 79324 w 304"/>
                  <a:gd name="T61" fmla="*/ 93077 h 312"/>
                  <a:gd name="T62" fmla="*/ 79324 w 304"/>
                  <a:gd name="T63" fmla="*/ 93077 h 312"/>
                  <a:gd name="T64" fmla="*/ 91963 w 304"/>
                  <a:gd name="T65" fmla="*/ 39328 h 312"/>
                  <a:gd name="T66" fmla="*/ 91963 w 304"/>
                  <a:gd name="T67" fmla="*/ 39328 h 312"/>
                  <a:gd name="T68" fmla="*/ 39226 w 304"/>
                  <a:gd name="T69" fmla="*/ 50253 h 312"/>
                  <a:gd name="T70" fmla="*/ 39226 w 304"/>
                  <a:gd name="T71" fmla="*/ 50253 h 312"/>
                  <a:gd name="T72" fmla="*/ 50994 w 304"/>
                  <a:gd name="T73" fmla="*/ 70354 h 312"/>
                  <a:gd name="T74" fmla="*/ 50994 w 304"/>
                  <a:gd name="T75" fmla="*/ 70354 h 312"/>
                  <a:gd name="T76" fmla="*/ 67120 w 304"/>
                  <a:gd name="T77" fmla="*/ 57244 h 312"/>
                  <a:gd name="T78" fmla="*/ 67120 w 304"/>
                  <a:gd name="T79" fmla="*/ 57244 h 312"/>
                  <a:gd name="T80" fmla="*/ 59275 w 304"/>
                  <a:gd name="T81" fmla="*/ 56371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7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2" y="88"/>
                      <a:pt x="171" y="93"/>
                    </a:cubicBezTo>
                    <a:cubicBezTo>
                      <a:pt x="210" y="104"/>
                      <a:pt x="194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0" y="239"/>
                      <a:pt x="144" y="240"/>
                      <a:pt x="182" y="213"/>
                    </a:cubicBezTo>
                    <a:cubicBezTo>
                      <a:pt x="218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350">
                <a:extLst>
                  <a:ext uri="{FF2B5EF4-FFF2-40B4-BE49-F238E27FC236}">
                    <a16:creationId xmlns:a16="http://schemas.microsoft.com/office/drawing/2014/main" id="{AE7820FD-8481-C343-A269-8B94D90D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5058" y="3120267"/>
                <a:ext cx="151822" cy="135912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5 w 347"/>
                  <a:gd name="T57" fmla="*/ 49 h 311"/>
                  <a:gd name="T58" fmla="*/ 205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3" y="146"/>
                    </a:cubicBezTo>
                    <a:lnTo>
                      <a:pt x="213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4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2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4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0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68">
              <a:extLst>
                <a:ext uri="{FF2B5EF4-FFF2-40B4-BE49-F238E27FC236}">
                  <a16:creationId xmlns:a16="http://schemas.microsoft.com/office/drawing/2014/main" id="{B52063C0-805C-3849-8447-F70E0E46E951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2995799" y="3337408"/>
              <a:ext cx="6226160" cy="149712"/>
              <a:chOff x="84003" y="3861048"/>
              <a:chExt cx="6226160" cy="149712"/>
            </a:xfrm>
          </p:grpSpPr>
          <p:sp>
            <p:nvSpPr>
              <p:cNvPr id="43" name="Freeform 297">
                <a:extLst>
                  <a:ext uri="{FF2B5EF4-FFF2-40B4-BE49-F238E27FC236}">
                    <a16:creationId xmlns:a16="http://schemas.microsoft.com/office/drawing/2014/main" id="{CC2F85EC-A677-BC46-AE5F-17CD344DC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164" y="3859460"/>
                <a:ext cx="166709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Freeform 298">
                <a:extLst>
                  <a:ext uri="{FF2B5EF4-FFF2-40B4-BE49-F238E27FC236}">
                    <a16:creationId xmlns:a16="http://schemas.microsoft.com/office/drawing/2014/main" id="{711517F6-94D9-4745-B8F5-EB5F7634E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04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724 w 306"/>
                  <a:gd name="T29" fmla="*/ 20633 h 312"/>
                  <a:gd name="T30" fmla="*/ 82724 w 306"/>
                  <a:gd name="T31" fmla="*/ 20633 h 312"/>
                  <a:gd name="T32" fmla="*/ 120759 w 306"/>
                  <a:gd name="T33" fmla="*/ 93090 h 312"/>
                  <a:gd name="T34" fmla="*/ 120759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Freeform 299">
                <a:extLst>
                  <a:ext uri="{FF2B5EF4-FFF2-40B4-BE49-F238E27FC236}">
                    <a16:creationId xmlns:a16="http://schemas.microsoft.com/office/drawing/2014/main" id="{81C08E89-BAEA-454D-A2E0-78C41D866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761 w 305"/>
                  <a:gd name="T5" fmla="*/ 65259 h 312"/>
                  <a:gd name="T6" fmla="*/ 56761 w 305"/>
                  <a:gd name="T7" fmla="*/ 65259 h 312"/>
                  <a:gd name="T8" fmla="*/ 54853 w 305"/>
                  <a:gd name="T9" fmla="*/ 52783 h 312"/>
                  <a:gd name="T10" fmla="*/ 54853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372 w 305"/>
                  <a:gd name="T45" fmla="*/ 86372 h 312"/>
                  <a:gd name="T46" fmla="*/ 137372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5330 w 305"/>
                  <a:gd name="T73" fmla="*/ 77255 h 312"/>
                  <a:gd name="T74" fmla="*/ 55330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Freeform 300">
                <a:extLst>
                  <a:ext uri="{FF2B5EF4-FFF2-40B4-BE49-F238E27FC236}">
                    <a16:creationId xmlns:a16="http://schemas.microsoft.com/office/drawing/2014/main" id="{2B90F9C0-DA77-8440-BA84-68D03D246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2895" y="3859460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Freeform 301">
                <a:extLst>
                  <a:ext uri="{FF2B5EF4-FFF2-40B4-BE49-F238E27FC236}">
                    <a16:creationId xmlns:a16="http://schemas.microsoft.com/office/drawing/2014/main" id="{DF562BA8-E477-9944-A040-895E3DAF8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976" y="3859460"/>
                <a:ext cx="163533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302">
                <a:extLst>
                  <a:ext uri="{FF2B5EF4-FFF2-40B4-BE49-F238E27FC236}">
                    <a16:creationId xmlns:a16="http://schemas.microsoft.com/office/drawing/2014/main" id="{0A6A31FF-3D5A-3645-80CE-C0C584EF0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498" y="3861048"/>
                <a:ext cx="145482" cy="149712"/>
              </a:xfrm>
              <a:custGeom>
                <a:avLst/>
                <a:gdLst>
                  <a:gd name="T0" fmla="*/ 65348 w 305"/>
                  <a:gd name="T1" fmla="*/ 61900 h 312"/>
                  <a:gd name="T2" fmla="*/ 65348 w 305"/>
                  <a:gd name="T3" fmla="*/ 61900 h 312"/>
                  <a:gd name="T4" fmla="*/ 56285 w 305"/>
                  <a:gd name="T5" fmla="*/ 65259 h 312"/>
                  <a:gd name="T6" fmla="*/ 56285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6 w 305"/>
                  <a:gd name="T33" fmla="*/ 93090 h 312"/>
                  <a:gd name="T34" fmla="*/ 121156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50 w 305"/>
                  <a:gd name="T45" fmla="*/ 86372 h 312"/>
                  <a:gd name="T46" fmla="*/ 137850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2 w 305"/>
                  <a:gd name="T65" fmla="*/ 43186 h 312"/>
                  <a:gd name="T66" fmla="*/ 101122 w 305"/>
                  <a:gd name="T67" fmla="*/ 43186 h 312"/>
                  <a:gd name="T68" fmla="*/ 42452 w 305"/>
                  <a:gd name="T69" fmla="*/ 55182 h 312"/>
                  <a:gd name="T70" fmla="*/ 42452 w 305"/>
                  <a:gd name="T71" fmla="*/ 55182 h 312"/>
                  <a:gd name="T72" fmla="*/ 55808 w 305"/>
                  <a:gd name="T73" fmla="*/ 77255 h 312"/>
                  <a:gd name="T74" fmla="*/ 55808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8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303">
                <a:extLst>
                  <a:ext uri="{FF2B5EF4-FFF2-40B4-BE49-F238E27FC236}">
                    <a16:creationId xmlns:a16="http://schemas.microsoft.com/office/drawing/2014/main" id="{30363CCC-8F4D-F246-B302-D04994842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296" y="3861048"/>
                <a:ext cx="145482" cy="149712"/>
              </a:xfrm>
              <a:custGeom>
                <a:avLst/>
                <a:gdLst>
                  <a:gd name="T0" fmla="*/ 65610 w 306"/>
                  <a:gd name="T1" fmla="*/ 61900 h 312"/>
                  <a:gd name="T2" fmla="*/ 65610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5150 w 306"/>
                  <a:gd name="T49" fmla="*/ 2879 h 312"/>
                  <a:gd name="T50" fmla="*/ 55150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3740 w 306"/>
                  <a:gd name="T69" fmla="*/ 55182 h 312"/>
                  <a:gd name="T70" fmla="*/ 43740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5610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 304">
                <a:extLst>
                  <a:ext uri="{FF2B5EF4-FFF2-40B4-BE49-F238E27FC236}">
                    <a16:creationId xmlns:a16="http://schemas.microsoft.com/office/drawing/2014/main" id="{5252D380-AEAE-9946-9AE5-6BA716A0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3120" y="3859460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reeform 305">
                <a:extLst>
                  <a:ext uri="{FF2B5EF4-FFF2-40B4-BE49-F238E27FC236}">
                    <a16:creationId xmlns:a16="http://schemas.microsoft.com/office/drawing/2014/main" id="{B6E353F4-1FCE-A14B-BADA-F28E27355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202" y="3859460"/>
                <a:ext cx="163532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 306">
                <a:extLst>
                  <a:ext uri="{FF2B5EF4-FFF2-40B4-BE49-F238E27FC236}">
                    <a16:creationId xmlns:a16="http://schemas.microsoft.com/office/drawing/2014/main" id="{0535AAB0-1984-CE46-80E3-3895AD5BA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795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3406 w 305"/>
                  <a:gd name="T69" fmla="*/ 55182 h 312"/>
                  <a:gd name="T70" fmla="*/ 43406 w 305"/>
                  <a:gd name="T71" fmla="*/ 55182 h 312"/>
                  <a:gd name="T72" fmla="*/ 55807 w 305"/>
                  <a:gd name="T73" fmla="*/ 77255 h 312"/>
                  <a:gd name="T74" fmla="*/ 55807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307">
                <a:extLst>
                  <a:ext uri="{FF2B5EF4-FFF2-40B4-BE49-F238E27FC236}">
                    <a16:creationId xmlns:a16="http://schemas.microsoft.com/office/drawing/2014/main" id="{69E190BE-7ABA-B443-A33A-65C763CBD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93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1234 w 306"/>
                  <a:gd name="T33" fmla="*/ 93090 h 312"/>
                  <a:gd name="T34" fmla="*/ 121234 w 306"/>
                  <a:gd name="T35" fmla="*/ 93090 h 312"/>
                  <a:gd name="T36" fmla="*/ 35182 w 306"/>
                  <a:gd name="T37" fmla="*/ 121401 h 312"/>
                  <a:gd name="T38" fmla="*/ 35182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003 w 306"/>
                  <a:gd name="T61" fmla="*/ 102207 h 312"/>
                  <a:gd name="T62" fmla="*/ 87003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308">
                <a:extLst>
                  <a:ext uri="{FF2B5EF4-FFF2-40B4-BE49-F238E27FC236}">
                    <a16:creationId xmlns:a16="http://schemas.microsoft.com/office/drawing/2014/main" id="{21DBD52F-96D7-A245-8330-8A5C92E14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6520" y="3859460"/>
                <a:ext cx="166709" cy="149236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309">
                <a:extLst>
                  <a:ext uri="{FF2B5EF4-FFF2-40B4-BE49-F238E27FC236}">
                    <a16:creationId xmlns:a16="http://schemas.microsoft.com/office/drawing/2014/main" id="{58696769-CBAF-D844-9E81-0719EC01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7426" y="3859460"/>
                <a:ext cx="163533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310">
                <a:extLst>
                  <a:ext uri="{FF2B5EF4-FFF2-40B4-BE49-F238E27FC236}">
                    <a16:creationId xmlns:a16="http://schemas.microsoft.com/office/drawing/2014/main" id="{37C4FFD3-05F6-8546-BDAA-F897F66A5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088" y="3861048"/>
                <a:ext cx="145482" cy="149712"/>
              </a:xfrm>
              <a:custGeom>
                <a:avLst/>
                <a:gdLst>
                  <a:gd name="T0" fmla="*/ 64659 w 306"/>
                  <a:gd name="T1" fmla="*/ 61900 h 312"/>
                  <a:gd name="T2" fmla="*/ 64659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4675 w 306"/>
                  <a:gd name="T49" fmla="*/ 2879 h 312"/>
                  <a:gd name="T50" fmla="*/ 54675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4659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311">
                <a:extLst>
                  <a:ext uri="{FF2B5EF4-FFF2-40B4-BE49-F238E27FC236}">
                    <a16:creationId xmlns:a16="http://schemas.microsoft.com/office/drawing/2014/main" id="{63DBD020-8F26-1B4E-8996-A7B45C6EB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887" y="3861048"/>
                <a:ext cx="145482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400 w 306"/>
                  <a:gd name="T45" fmla="*/ 86372 h 312"/>
                  <a:gd name="T46" fmla="*/ 137400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6 w 306"/>
                  <a:gd name="T65" fmla="*/ 43186 h 312"/>
                  <a:gd name="T66" fmla="*/ 100316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312">
                <a:extLst>
                  <a:ext uri="{FF2B5EF4-FFF2-40B4-BE49-F238E27FC236}">
                    <a16:creationId xmlns:a16="http://schemas.microsoft.com/office/drawing/2014/main" id="{F0DAD895-D795-5349-B177-D162CD37D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157" y="3861049"/>
                <a:ext cx="166709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313">
                <a:extLst>
                  <a:ext uri="{FF2B5EF4-FFF2-40B4-BE49-F238E27FC236}">
                    <a16:creationId xmlns:a16="http://schemas.microsoft.com/office/drawing/2014/main" id="{74DDB0EB-3C7B-3946-8DC9-C89E6CDEC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476" y="3861049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314">
                <a:extLst>
                  <a:ext uri="{FF2B5EF4-FFF2-40B4-BE49-F238E27FC236}">
                    <a16:creationId xmlns:a16="http://schemas.microsoft.com/office/drawing/2014/main" id="{DA9A3EC3-6823-D646-A98A-4586EFB67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384" y="3861048"/>
                <a:ext cx="145481" cy="149712"/>
              </a:xfrm>
              <a:custGeom>
                <a:avLst/>
                <a:gdLst>
                  <a:gd name="T0" fmla="*/ 64658 w 306"/>
                  <a:gd name="T1" fmla="*/ 61900 h 312"/>
                  <a:gd name="T2" fmla="*/ 64658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0283 w 306"/>
                  <a:gd name="T33" fmla="*/ 93090 h 312"/>
                  <a:gd name="T34" fmla="*/ 120283 w 306"/>
                  <a:gd name="T35" fmla="*/ 93090 h 312"/>
                  <a:gd name="T36" fmla="*/ 34706 w 306"/>
                  <a:gd name="T37" fmla="*/ 121401 h 312"/>
                  <a:gd name="T38" fmla="*/ 34706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5 w 306"/>
                  <a:gd name="T65" fmla="*/ 43186 h 312"/>
                  <a:gd name="T66" fmla="*/ 100315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4658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315">
                <a:extLst>
                  <a:ext uri="{FF2B5EF4-FFF2-40B4-BE49-F238E27FC236}">
                    <a16:creationId xmlns:a16="http://schemas.microsoft.com/office/drawing/2014/main" id="{DDEEB643-5A6E-E94A-A907-89D2C61F6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183" y="3861048"/>
                <a:ext cx="145481" cy="149712"/>
              </a:xfrm>
              <a:custGeom>
                <a:avLst/>
                <a:gdLst>
                  <a:gd name="T0" fmla="*/ 65562 w 304"/>
                  <a:gd name="T1" fmla="*/ 61900 h 312"/>
                  <a:gd name="T2" fmla="*/ 65562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3 w 304"/>
                  <a:gd name="T33" fmla="*/ 93090 h 312"/>
                  <a:gd name="T34" fmla="*/ 12155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2591 w 304"/>
                  <a:gd name="T69" fmla="*/ 55182 h 312"/>
                  <a:gd name="T70" fmla="*/ 42591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2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316">
                <a:extLst>
                  <a:ext uri="{FF2B5EF4-FFF2-40B4-BE49-F238E27FC236}">
                    <a16:creationId xmlns:a16="http://schemas.microsoft.com/office/drawing/2014/main" id="{0ABF9EE9-68A3-7349-83C5-5066865FB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382" y="3861049"/>
                <a:ext cx="163532" cy="149236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317">
                <a:extLst>
                  <a:ext uri="{FF2B5EF4-FFF2-40B4-BE49-F238E27FC236}">
                    <a16:creationId xmlns:a16="http://schemas.microsoft.com/office/drawing/2014/main" id="{BCB58A9D-0CBE-6E47-9AAB-49DFCD2D3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4700" y="3861049"/>
                <a:ext cx="166709" cy="149236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 318">
                <a:extLst>
                  <a:ext uri="{FF2B5EF4-FFF2-40B4-BE49-F238E27FC236}">
                    <a16:creationId xmlns:a16="http://schemas.microsoft.com/office/drawing/2014/main" id="{38174C4F-DE1A-1E46-B2CA-4750D6B0B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679" y="3861048"/>
                <a:ext cx="145482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791 w 304"/>
                  <a:gd name="T29" fmla="*/ 20633 h 312"/>
                  <a:gd name="T30" fmla="*/ 82791 w 304"/>
                  <a:gd name="T31" fmla="*/ 20633 h 312"/>
                  <a:gd name="T32" fmla="*/ 122033 w 304"/>
                  <a:gd name="T33" fmla="*/ 93090 h 312"/>
                  <a:gd name="T34" fmla="*/ 12203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6321 w 304"/>
                  <a:gd name="T57" fmla="*/ 101248 h 312"/>
                  <a:gd name="T58" fmla="*/ 26321 w 304"/>
                  <a:gd name="T59" fmla="*/ 101248 h 312"/>
                  <a:gd name="T60" fmla="*/ 88055 w 304"/>
                  <a:gd name="T61" fmla="*/ 102207 h 312"/>
                  <a:gd name="T62" fmla="*/ 88055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20 w 304"/>
                  <a:gd name="T77" fmla="*/ 62860 h 312"/>
                  <a:gd name="T78" fmla="*/ 73220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319">
                <a:extLst>
                  <a:ext uri="{FF2B5EF4-FFF2-40B4-BE49-F238E27FC236}">
                    <a16:creationId xmlns:a16="http://schemas.microsoft.com/office/drawing/2014/main" id="{5383E5FD-92B3-1D49-8E25-43DB3AB54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476" y="3861048"/>
                <a:ext cx="145482" cy="149712"/>
              </a:xfrm>
              <a:custGeom>
                <a:avLst/>
                <a:gdLst>
                  <a:gd name="T0" fmla="*/ 65563 w 304"/>
                  <a:gd name="T1" fmla="*/ 61900 h 312"/>
                  <a:gd name="T2" fmla="*/ 65563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4 w 304"/>
                  <a:gd name="T33" fmla="*/ 93090 h 312"/>
                  <a:gd name="T34" fmla="*/ 121554 w 304"/>
                  <a:gd name="T35" fmla="*/ 93090 h 312"/>
                  <a:gd name="T36" fmla="*/ 33978 w 304"/>
                  <a:gd name="T37" fmla="*/ 121401 h 312"/>
                  <a:gd name="T38" fmla="*/ 33978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549 w 304"/>
                  <a:gd name="T69" fmla="*/ 55182 h 312"/>
                  <a:gd name="T70" fmla="*/ 43549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3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320">
                <a:extLst>
                  <a:ext uri="{FF2B5EF4-FFF2-40B4-BE49-F238E27FC236}">
                    <a16:creationId xmlns:a16="http://schemas.microsoft.com/office/drawing/2014/main" id="{E2075A8A-6E5A-BF46-BABC-D93A78D0F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4019" y="3861049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321">
                <a:extLst>
                  <a:ext uri="{FF2B5EF4-FFF2-40B4-BE49-F238E27FC236}">
                    <a16:creationId xmlns:a16="http://schemas.microsoft.com/office/drawing/2014/main" id="{4B22398E-7D3A-3D49-BBF6-30A15AD9A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925" y="3861048"/>
                <a:ext cx="166708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 322">
                <a:extLst>
                  <a:ext uri="{FF2B5EF4-FFF2-40B4-BE49-F238E27FC236}">
                    <a16:creationId xmlns:a16="http://schemas.microsoft.com/office/drawing/2014/main" id="{93D7E960-214E-1945-8888-2990ED1F0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975" y="3861048"/>
                <a:ext cx="145481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075 w 304"/>
                  <a:gd name="T33" fmla="*/ 93090 h 312"/>
                  <a:gd name="T34" fmla="*/ 121075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097 w 304"/>
                  <a:gd name="T61" fmla="*/ 102207 h 312"/>
                  <a:gd name="T62" fmla="*/ 87097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19 w 304"/>
                  <a:gd name="T77" fmla="*/ 62860 h 312"/>
                  <a:gd name="T78" fmla="*/ 73219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323">
                <a:extLst>
                  <a:ext uri="{FF2B5EF4-FFF2-40B4-BE49-F238E27FC236}">
                    <a16:creationId xmlns:a16="http://schemas.microsoft.com/office/drawing/2014/main" id="{5B7BA13A-EB3C-A64B-B6EB-519F461AB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773" y="3861048"/>
                <a:ext cx="145481" cy="149712"/>
              </a:xfrm>
              <a:custGeom>
                <a:avLst/>
                <a:gdLst>
                  <a:gd name="T0" fmla="*/ 64870 w 305"/>
                  <a:gd name="T1" fmla="*/ 61900 h 312"/>
                  <a:gd name="T2" fmla="*/ 64870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2042 w 305"/>
                  <a:gd name="T13" fmla="*/ 44626 h 312"/>
                  <a:gd name="T14" fmla="*/ 82042 w 305"/>
                  <a:gd name="T15" fmla="*/ 44626 h 312"/>
                  <a:gd name="T16" fmla="*/ 83950 w 305"/>
                  <a:gd name="T17" fmla="*/ 85413 h 312"/>
                  <a:gd name="T18" fmla="*/ 83950 w 305"/>
                  <a:gd name="T19" fmla="*/ 85413 h 312"/>
                  <a:gd name="T20" fmla="*/ 16218 w 305"/>
                  <a:gd name="T21" fmla="*/ 59021 h 312"/>
                  <a:gd name="T22" fmla="*/ 16218 w 305"/>
                  <a:gd name="T23" fmla="*/ 59021 h 312"/>
                  <a:gd name="T24" fmla="*/ 40067 w 305"/>
                  <a:gd name="T25" fmla="*/ 19674 h 312"/>
                  <a:gd name="T26" fmla="*/ 40067 w 305"/>
                  <a:gd name="T27" fmla="*/ 19674 h 312"/>
                  <a:gd name="T28" fmla="*/ 82519 w 305"/>
                  <a:gd name="T29" fmla="*/ 20633 h 312"/>
                  <a:gd name="T30" fmla="*/ 82519 w 305"/>
                  <a:gd name="T31" fmla="*/ 20633 h 312"/>
                  <a:gd name="T32" fmla="*/ 121632 w 305"/>
                  <a:gd name="T33" fmla="*/ 93090 h 312"/>
                  <a:gd name="T34" fmla="*/ 121632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004 w 305"/>
                  <a:gd name="T41" fmla="*/ 134357 h 312"/>
                  <a:gd name="T42" fmla="*/ 31004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6201 w 305"/>
                  <a:gd name="T53" fmla="*/ 42706 h 312"/>
                  <a:gd name="T54" fmla="*/ 6201 w 305"/>
                  <a:gd name="T55" fmla="*/ 42706 h 312"/>
                  <a:gd name="T56" fmla="*/ 26234 w 305"/>
                  <a:gd name="T57" fmla="*/ 101248 h 312"/>
                  <a:gd name="T58" fmla="*/ 26234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6284 w 305"/>
                  <a:gd name="T73" fmla="*/ 77255 h 312"/>
                  <a:gd name="T74" fmla="*/ 56284 w 305"/>
                  <a:gd name="T75" fmla="*/ 77255 h 312"/>
                  <a:gd name="T76" fmla="*/ 73933 w 305"/>
                  <a:gd name="T77" fmla="*/ 62860 h 312"/>
                  <a:gd name="T78" fmla="*/ 73933 w 305"/>
                  <a:gd name="T79" fmla="*/ 62860 h 312"/>
                  <a:gd name="T80" fmla="*/ 64870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324">
                <a:extLst>
                  <a:ext uri="{FF2B5EF4-FFF2-40B4-BE49-F238E27FC236}">
                    <a16:creationId xmlns:a16="http://schemas.microsoft.com/office/drawing/2014/main" id="{AA2F20F4-745D-B741-B290-032993D07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5831" y="3861048"/>
                <a:ext cx="166708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69">
              <a:extLst>
                <a:ext uri="{FF2B5EF4-FFF2-40B4-BE49-F238E27FC236}">
                  <a16:creationId xmlns:a16="http://schemas.microsoft.com/office/drawing/2014/main" id="{094D982F-1A22-1F49-8804-CECDD166468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963226" y="3337408"/>
              <a:ext cx="6226160" cy="149712"/>
              <a:chOff x="84003" y="3861048"/>
              <a:chExt cx="6226160" cy="149712"/>
            </a:xfrm>
          </p:grpSpPr>
          <p:sp>
            <p:nvSpPr>
              <p:cNvPr id="15" name="Freeform 297">
                <a:extLst>
                  <a:ext uri="{FF2B5EF4-FFF2-40B4-BE49-F238E27FC236}">
                    <a16:creationId xmlns:a16="http://schemas.microsoft.com/office/drawing/2014/main" id="{2947615F-9128-FA4B-9499-F85A144B1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576" y="3861524"/>
                <a:ext cx="166708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1 w 347"/>
                  <a:gd name="T5" fmla="*/ 146 h 311"/>
                  <a:gd name="T6" fmla="*/ 211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1 w 347"/>
                  <a:gd name="T21" fmla="*/ 95 h 311"/>
                  <a:gd name="T22" fmla="*/ 281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8 w 347"/>
                  <a:gd name="T41" fmla="*/ 7 h 311"/>
                  <a:gd name="T42" fmla="*/ 148 w 347"/>
                  <a:gd name="T43" fmla="*/ 7 h 311"/>
                  <a:gd name="T44" fmla="*/ 60 w 347"/>
                  <a:gd name="T45" fmla="*/ 237 h 311"/>
                  <a:gd name="T46" fmla="*/ 60 w 347"/>
                  <a:gd name="T47" fmla="*/ 237 h 311"/>
                  <a:gd name="T48" fmla="*/ 307 w 347"/>
                  <a:gd name="T49" fmla="*/ 235 h 311"/>
                  <a:gd name="T50" fmla="*/ 307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0 w 347"/>
                  <a:gd name="T77" fmla="*/ 175 h 311"/>
                  <a:gd name="T78" fmla="*/ 190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1" y="95"/>
                    </a:cubicBezTo>
                    <a:lnTo>
                      <a:pt x="281" y="95"/>
                    </a:lnTo>
                    <a:cubicBezTo>
                      <a:pt x="307" y="117"/>
                      <a:pt x="317" y="156"/>
                      <a:pt x="306" y="189"/>
                    </a:cubicBezTo>
                    <a:lnTo>
                      <a:pt x="306" y="189"/>
                    </a:lnTo>
                    <a:cubicBezTo>
                      <a:pt x="294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3" y="271"/>
                      <a:pt x="100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6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50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09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298">
                <a:extLst>
                  <a:ext uri="{FF2B5EF4-FFF2-40B4-BE49-F238E27FC236}">
                    <a16:creationId xmlns:a16="http://schemas.microsoft.com/office/drawing/2014/main" id="{F76B17C2-93B0-E946-8E4A-0A61B5877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204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724 w 306"/>
                  <a:gd name="T29" fmla="*/ 20633 h 312"/>
                  <a:gd name="T30" fmla="*/ 82724 w 306"/>
                  <a:gd name="T31" fmla="*/ 20633 h 312"/>
                  <a:gd name="T32" fmla="*/ 120759 w 306"/>
                  <a:gd name="T33" fmla="*/ 93090 h 312"/>
                  <a:gd name="T34" fmla="*/ 120759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40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4" y="43"/>
                    </a:cubicBezTo>
                    <a:cubicBezTo>
                      <a:pt x="227" y="69"/>
                      <a:pt x="283" y="131"/>
                      <a:pt x="254" y="194"/>
                    </a:cubicBezTo>
                    <a:cubicBezTo>
                      <a:pt x="224" y="265"/>
                      <a:pt x="139" y="276"/>
                      <a:pt x="72" y="253"/>
                    </a:cubicBezTo>
                    <a:cubicBezTo>
                      <a:pt x="57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299">
                <a:extLst>
                  <a:ext uri="{FF2B5EF4-FFF2-40B4-BE49-F238E27FC236}">
                    <a16:creationId xmlns:a16="http://schemas.microsoft.com/office/drawing/2014/main" id="{84FFB383-E033-F44A-818A-AABA8805A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03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761 w 305"/>
                  <a:gd name="T5" fmla="*/ 65259 h 312"/>
                  <a:gd name="T6" fmla="*/ 56761 w 305"/>
                  <a:gd name="T7" fmla="*/ 65259 h 312"/>
                  <a:gd name="T8" fmla="*/ 54853 w 305"/>
                  <a:gd name="T9" fmla="*/ 52783 h 312"/>
                  <a:gd name="T10" fmla="*/ 54853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372 w 305"/>
                  <a:gd name="T45" fmla="*/ 86372 h 312"/>
                  <a:gd name="T46" fmla="*/ 137372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5330 w 305"/>
                  <a:gd name="T73" fmla="*/ 77255 h 312"/>
                  <a:gd name="T74" fmla="*/ 55330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9" y="136"/>
                    </a:cubicBezTo>
                    <a:cubicBezTo>
                      <a:pt x="108" y="133"/>
                      <a:pt x="109" y="118"/>
                      <a:pt x="115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2" y="104"/>
                      <a:pt x="195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1" y="89"/>
                      <a:pt x="52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40" y="276"/>
                      <a:pt x="73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8" y="180"/>
                    </a:cubicBezTo>
                    <a:cubicBezTo>
                      <a:pt x="304" y="89"/>
                      <a:pt x="201" y="0"/>
                      <a:pt x="115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2" y="50"/>
                      <a:pt x="100" y="65"/>
                      <a:pt x="90" y="115"/>
                    </a:cubicBezTo>
                    <a:cubicBezTo>
                      <a:pt x="87" y="135"/>
                      <a:pt x="96" y="157"/>
                      <a:pt x="116" y="161"/>
                    </a:cubicBezTo>
                    <a:cubicBezTo>
                      <a:pt x="136" y="164"/>
                      <a:pt x="155" y="151"/>
                      <a:pt x="154" y="131"/>
                    </a:cubicBezTo>
                    <a:cubicBezTo>
                      <a:pt x="153" y="122"/>
                      <a:pt x="140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00">
                <a:extLst>
                  <a:ext uri="{FF2B5EF4-FFF2-40B4-BE49-F238E27FC236}">
                    <a16:creationId xmlns:a16="http://schemas.microsoft.com/office/drawing/2014/main" id="{54831632-858B-FB4D-A5C8-14757CDE1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308" y="3861525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2 w 346"/>
                  <a:gd name="T17" fmla="*/ 156 h 311"/>
                  <a:gd name="T18" fmla="*/ 142 w 346"/>
                  <a:gd name="T19" fmla="*/ 156 h 311"/>
                  <a:gd name="T20" fmla="*/ 281 w 346"/>
                  <a:gd name="T21" fmla="*/ 95 h 311"/>
                  <a:gd name="T22" fmla="*/ 281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1 w 346"/>
                  <a:gd name="T37" fmla="*/ 30 h 311"/>
                  <a:gd name="T38" fmla="*/ 161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2 w 346"/>
                  <a:gd name="T45" fmla="*/ 237 h 311"/>
                  <a:gd name="T46" fmla="*/ 62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3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2" y="156"/>
                    </a:cubicBezTo>
                    <a:lnTo>
                      <a:pt x="142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0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301">
                <a:extLst>
                  <a:ext uri="{FF2B5EF4-FFF2-40B4-BE49-F238E27FC236}">
                    <a16:creationId xmlns:a16="http://schemas.microsoft.com/office/drawing/2014/main" id="{927BCA2E-8F7F-D440-ADEF-1B7CA8542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5389" y="3861525"/>
                <a:ext cx="163532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2 w 346"/>
                  <a:gd name="T53" fmla="*/ 104 h 311"/>
                  <a:gd name="T54" fmla="*/ 322 w 346"/>
                  <a:gd name="T55" fmla="*/ 104 h 311"/>
                  <a:gd name="T56" fmla="*/ 206 w 346"/>
                  <a:gd name="T57" fmla="*/ 49 h 311"/>
                  <a:gd name="T58" fmla="*/ 206 w 346"/>
                  <a:gd name="T59" fmla="*/ 49 h 311"/>
                  <a:gd name="T60" fmla="*/ 114 w 346"/>
                  <a:gd name="T61" fmla="*/ 138 h 311"/>
                  <a:gd name="T62" fmla="*/ 114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5 w 346"/>
                  <a:gd name="T73" fmla="*/ 128 h 311"/>
                  <a:gd name="T74" fmla="*/ 195 w 346"/>
                  <a:gd name="T75" fmla="*/ 128 h 311"/>
                  <a:gd name="T76" fmla="*/ 191 w 346"/>
                  <a:gd name="T77" fmla="*/ 175 h 311"/>
                  <a:gd name="T78" fmla="*/ 191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9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40" y="200"/>
                      <a:pt x="345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6" y="49"/>
                    </a:cubicBezTo>
                    <a:lnTo>
                      <a:pt x="206" y="49"/>
                    </a:lnTo>
                    <a:cubicBezTo>
                      <a:pt x="159" y="55"/>
                      <a:pt x="119" y="92"/>
                      <a:pt x="114" y="138"/>
                    </a:cubicBezTo>
                    <a:lnTo>
                      <a:pt x="114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1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302">
                <a:extLst>
                  <a:ext uri="{FF2B5EF4-FFF2-40B4-BE49-F238E27FC236}">
                    <a16:creationId xmlns:a16="http://schemas.microsoft.com/office/drawing/2014/main" id="{60431188-878D-A94E-A09B-0F8A2523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498" y="3861048"/>
                <a:ext cx="145482" cy="149712"/>
              </a:xfrm>
              <a:custGeom>
                <a:avLst/>
                <a:gdLst>
                  <a:gd name="T0" fmla="*/ 65348 w 305"/>
                  <a:gd name="T1" fmla="*/ 61900 h 312"/>
                  <a:gd name="T2" fmla="*/ 65348 w 305"/>
                  <a:gd name="T3" fmla="*/ 61900 h 312"/>
                  <a:gd name="T4" fmla="*/ 56285 w 305"/>
                  <a:gd name="T5" fmla="*/ 65259 h 312"/>
                  <a:gd name="T6" fmla="*/ 56285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6 w 305"/>
                  <a:gd name="T33" fmla="*/ 93090 h 312"/>
                  <a:gd name="T34" fmla="*/ 121156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50 w 305"/>
                  <a:gd name="T45" fmla="*/ 86372 h 312"/>
                  <a:gd name="T46" fmla="*/ 137850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2 w 305"/>
                  <a:gd name="T65" fmla="*/ 43186 h 312"/>
                  <a:gd name="T66" fmla="*/ 101122 w 305"/>
                  <a:gd name="T67" fmla="*/ 43186 h 312"/>
                  <a:gd name="T68" fmla="*/ 42452 w 305"/>
                  <a:gd name="T69" fmla="*/ 55182 h 312"/>
                  <a:gd name="T70" fmla="*/ 42452 w 305"/>
                  <a:gd name="T71" fmla="*/ 55182 h 312"/>
                  <a:gd name="T72" fmla="*/ 55808 w 305"/>
                  <a:gd name="T73" fmla="*/ 77255 h 312"/>
                  <a:gd name="T74" fmla="*/ 55808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8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2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5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303">
                <a:extLst>
                  <a:ext uri="{FF2B5EF4-FFF2-40B4-BE49-F238E27FC236}">
                    <a16:creationId xmlns:a16="http://schemas.microsoft.com/office/drawing/2014/main" id="{E8E0CE86-8B9A-1C49-A7E0-B7A6E4747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296" y="3861048"/>
                <a:ext cx="145482" cy="149712"/>
              </a:xfrm>
              <a:custGeom>
                <a:avLst/>
                <a:gdLst>
                  <a:gd name="T0" fmla="*/ 65610 w 306"/>
                  <a:gd name="T1" fmla="*/ 61900 h 312"/>
                  <a:gd name="T2" fmla="*/ 65610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5150 w 306"/>
                  <a:gd name="T49" fmla="*/ 2879 h 312"/>
                  <a:gd name="T50" fmla="*/ 55150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3740 w 306"/>
                  <a:gd name="T69" fmla="*/ 55182 h 312"/>
                  <a:gd name="T70" fmla="*/ 43740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5610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8" y="129"/>
                    </a:moveTo>
                    <a:lnTo>
                      <a:pt x="138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2" y="104"/>
                      <a:pt x="197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2" y="89"/>
                      <a:pt x="53" y="55"/>
                      <a:pt x="84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1" y="273"/>
                      <a:pt x="66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6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3" y="50"/>
                      <a:pt x="101" y="65"/>
                      <a:pt x="92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7" y="164"/>
                      <a:pt x="156" y="151"/>
                      <a:pt x="155" y="131"/>
                    </a:cubicBezTo>
                    <a:cubicBezTo>
                      <a:pt x="152" y="122"/>
                      <a:pt x="139" y="118"/>
                      <a:pt x="138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304">
                <a:extLst>
                  <a:ext uri="{FF2B5EF4-FFF2-40B4-BE49-F238E27FC236}">
                    <a16:creationId xmlns:a16="http://schemas.microsoft.com/office/drawing/2014/main" id="{E70A06D3-DE70-AB46-B8AE-7F1CAB722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532" y="3861525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4 w 345"/>
                  <a:gd name="T9" fmla="*/ 162 h 311"/>
                  <a:gd name="T10" fmla="*/ 234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3 w 345"/>
                  <a:gd name="T17" fmla="*/ 156 h 311"/>
                  <a:gd name="T18" fmla="*/ 143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6 w 345"/>
                  <a:gd name="T73" fmla="*/ 128 h 311"/>
                  <a:gd name="T74" fmla="*/ 196 w 345"/>
                  <a:gd name="T75" fmla="*/ 128 h 311"/>
                  <a:gd name="T76" fmla="*/ 192 w 345"/>
                  <a:gd name="T77" fmla="*/ 175 h 311"/>
                  <a:gd name="T78" fmla="*/ 192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199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9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7" y="129"/>
                      <a:pt x="100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3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1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305">
                <a:extLst>
                  <a:ext uri="{FF2B5EF4-FFF2-40B4-BE49-F238E27FC236}">
                    <a16:creationId xmlns:a16="http://schemas.microsoft.com/office/drawing/2014/main" id="{38D5CD68-F243-2846-AB25-1ED9C6263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613" y="3861524"/>
                <a:ext cx="163533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1 w 346"/>
                  <a:gd name="T5" fmla="*/ 146 h 311"/>
                  <a:gd name="T6" fmla="*/ 211 w 346"/>
                  <a:gd name="T7" fmla="*/ 146 h 311"/>
                  <a:gd name="T8" fmla="*/ 233 w 346"/>
                  <a:gd name="T9" fmla="*/ 162 h 311"/>
                  <a:gd name="T10" fmla="*/ 233 w 346"/>
                  <a:gd name="T11" fmla="*/ 162 h 311"/>
                  <a:gd name="T12" fmla="*/ 206 w 346"/>
                  <a:gd name="T13" fmla="*/ 214 h 311"/>
                  <a:gd name="T14" fmla="*/ 206 w 346"/>
                  <a:gd name="T15" fmla="*/ 214 h 311"/>
                  <a:gd name="T16" fmla="*/ 143 w 346"/>
                  <a:gd name="T17" fmla="*/ 156 h 311"/>
                  <a:gd name="T18" fmla="*/ 143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6 w 346"/>
                  <a:gd name="T25" fmla="*/ 189 h 311"/>
                  <a:gd name="T26" fmla="*/ 306 w 346"/>
                  <a:gd name="T27" fmla="*/ 189 h 311"/>
                  <a:gd name="T28" fmla="*/ 239 w 346"/>
                  <a:gd name="T29" fmla="*/ 251 h 311"/>
                  <a:gd name="T30" fmla="*/ 239 w 346"/>
                  <a:gd name="T31" fmla="*/ 251 h 311"/>
                  <a:gd name="T32" fmla="*/ 76 w 346"/>
                  <a:gd name="T33" fmla="*/ 201 h 311"/>
                  <a:gd name="T34" fmla="*/ 76 w 346"/>
                  <a:gd name="T35" fmla="*/ 201 h 311"/>
                  <a:gd name="T36" fmla="*/ 163 w 346"/>
                  <a:gd name="T37" fmla="*/ 30 h 311"/>
                  <a:gd name="T38" fmla="*/ 163 w 346"/>
                  <a:gd name="T39" fmla="*/ 30 h 311"/>
                  <a:gd name="T40" fmla="*/ 148 w 346"/>
                  <a:gd name="T41" fmla="*/ 7 h 311"/>
                  <a:gd name="T42" fmla="*/ 148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7 w 346"/>
                  <a:gd name="T49" fmla="*/ 235 h 311"/>
                  <a:gd name="T50" fmla="*/ 307 w 346"/>
                  <a:gd name="T51" fmla="*/ 235 h 311"/>
                  <a:gd name="T52" fmla="*/ 320 w 346"/>
                  <a:gd name="T53" fmla="*/ 104 h 311"/>
                  <a:gd name="T54" fmla="*/ 320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7 w 346"/>
                  <a:gd name="T73" fmla="*/ 128 h 311"/>
                  <a:gd name="T74" fmla="*/ 197 w 346"/>
                  <a:gd name="T75" fmla="*/ 128 h 311"/>
                  <a:gd name="T76" fmla="*/ 190 w 346"/>
                  <a:gd name="T77" fmla="*/ 175 h 311"/>
                  <a:gd name="T78" fmla="*/ 190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3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9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70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0" y="83"/>
                      <a:pt x="228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3" y="30"/>
                    </a:cubicBezTo>
                    <a:lnTo>
                      <a:pt x="163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51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5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1" y="138"/>
                      <a:pt x="176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306">
                <a:extLst>
                  <a:ext uri="{FF2B5EF4-FFF2-40B4-BE49-F238E27FC236}">
                    <a16:creationId xmlns:a16="http://schemas.microsoft.com/office/drawing/2014/main" id="{BB6D4418-C03E-6044-94DF-08037D053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795" y="3861048"/>
                <a:ext cx="145481" cy="149712"/>
              </a:xfrm>
              <a:custGeom>
                <a:avLst/>
                <a:gdLst>
                  <a:gd name="T0" fmla="*/ 65347 w 305"/>
                  <a:gd name="T1" fmla="*/ 61900 h 312"/>
                  <a:gd name="T2" fmla="*/ 65347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1565 w 305"/>
                  <a:gd name="T13" fmla="*/ 44626 h 312"/>
                  <a:gd name="T14" fmla="*/ 81565 w 305"/>
                  <a:gd name="T15" fmla="*/ 44626 h 312"/>
                  <a:gd name="T16" fmla="*/ 83473 w 305"/>
                  <a:gd name="T17" fmla="*/ 85413 h 312"/>
                  <a:gd name="T18" fmla="*/ 83473 w 305"/>
                  <a:gd name="T19" fmla="*/ 85413 h 312"/>
                  <a:gd name="T20" fmla="*/ 15741 w 305"/>
                  <a:gd name="T21" fmla="*/ 59021 h 312"/>
                  <a:gd name="T22" fmla="*/ 15741 w 305"/>
                  <a:gd name="T23" fmla="*/ 59021 h 312"/>
                  <a:gd name="T24" fmla="*/ 39590 w 305"/>
                  <a:gd name="T25" fmla="*/ 19674 h 312"/>
                  <a:gd name="T26" fmla="*/ 39590 w 305"/>
                  <a:gd name="T27" fmla="*/ 19674 h 312"/>
                  <a:gd name="T28" fmla="*/ 82042 w 305"/>
                  <a:gd name="T29" fmla="*/ 20633 h 312"/>
                  <a:gd name="T30" fmla="*/ 82042 w 305"/>
                  <a:gd name="T31" fmla="*/ 20633 h 312"/>
                  <a:gd name="T32" fmla="*/ 121155 w 305"/>
                  <a:gd name="T33" fmla="*/ 93090 h 312"/>
                  <a:gd name="T34" fmla="*/ 121155 w 305"/>
                  <a:gd name="T35" fmla="*/ 93090 h 312"/>
                  <a:gd name="T36" fmla="*/ 34343 w 305"/>
                  <a:gd name="T37" fmla="*/ 121401 h 312"/>
                  <a:gd name="T38" fmla="*/ 34343 w 305"/>
                  <a:gd name="T39" fmla="*/ 121401 h 312"/>
                  <a:gd name="T40" fmla="*/ 31481 w 305"/>
                  <a:gd name="T41" fmla="*/ 134357 h 312"/>
                  <a:gd name="T42" fmla="*/ 31481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377 w 305"/>
                  <a:gd name="T49" fmla="*/ 2879 h 312"/>
                  <a:gd name="T50" fmla="*/ 54377 w 305"/>
                  <a:gd name="T51" fmla="*/ 2879 h 312"/>
                  <a:gd name="T52" fmla="*/ 5724 w 305"/>
                  <a:gd name="T53" fmla="*/ 42706 h 312"/>
                  <a:gd name="T54" fmla="*/ 5724 w 305"/>
                  <a:gd name="T55" fmla="*/ 42706 h 312"/>
                  <a:gd name="T56" fmla="*/ 25757 w 305"/>
                  <a:gd name="T57" fmla="*/ 101248 h 312"/>
                  <a:gd name="T58" fmla="*/ 25757 w 305"/>
                  <a:gd name="T59" fmla="*/ 101248 h 312"/>
                  <a:gd name="T60" fmla="*/ 87289 w 305"/>
                  <a:gd name="T61" fmla="*/ 102207 h 312"/>
                  <a:gd name="T62" fmla="*/ 87289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3406 w 305"/>
                  <a:gd name="T69" fmla="*/ 55182 h 312"/>
                  <a:gd name="T70" fmla="*/ 43406 w 305"/>
                  <a:gd name="T71" fmla="*/ 55182 h 312"/>
                  <a:gd name="T72" fmla="*/ 55807 w 305"/>
                  <a:gd name="T73" fmla="*/ 77255 h 312"/>
                  <a:gd name="T74" fmla="*/ 55807 w 305"/>
                  <a:gd name="T75" fmla="*/ 77255 h 312"/>
                  <a:gd name="T76" fmla="*/ 73456 w 305"/>
                  <a:gd name="T77" fmla="*/ 62860 h 312"/>
                  <a:gd name="T78" fmla="*/ 73456 w 305"/>
                  <a:gd name="T79" fmla="*/ 62860 h 312"/>
                  <a:gd name="T80" fmla="*/ 65347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4" y="93"/>
                      <a:pt x="154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5" y="30"/>
                      <a:pt x="172" y="43"/>
                    </a:cubicBezTo>
                    <a:cubicBezTo>
                      <a:pt x="226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4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1" y="129"/>
                      <a:pt x="212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3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307">
                <a:extLst>
                  <a:ext uri="{FF2B5EF4-FFF2-40B4-BE49-F238E27FC236}">
                    <a16:creationId xmlns:a16="http://schemas.microsoft.com/office/drawing/2014/main" id="{52572BC9-99AA-5941-B90D-7660FB62F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593" y="3861048"/>
                <a:ext cx="145481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1234 w 306"/>
                  <a:gd name="T33" fmla="*/ 93090 h 312"/>
                  <a:gd name="T34" fmla="*/ 121234 w 306"/>
                  <a:gd name="T35" fmla="*/ 93090 h 312"/>
                  <a:gd name="T36" fmla="*/ 35182 w 306"/>
                  <a:gd name="T37" fmla="*/ 121401 h 312"/>
                  <a:gd name="T38" fmla="*/ 35182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003 w 306"/>
                  <a:gd name="T61" fmla="*/ 102207 h 312"/>
                  <a:gd name="T62" fmla="*/ 87003 w 306"/>
                  <a:gd name="T63" fmla="*/ 102207 h 312"/>
                  <a:gd name="T64" fmla="*/ 100791 w 306"/>
                  <a:gd name="T65" fmla="*/ 43186 h 312"/>
                  <a:gd name="T66" fmla="*/ 100791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4" y="88"/>
                      <a:pt x="172" y="93"/>
                    </a:cubicBezTo>
                    <a:cubicBezTo>
                      <a:pt x="212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2" y="265"/>
                      <a:pt x="139" y="276"/>
                      <a:pt x="74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4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2" y="90"/>
                    </a:cubicBezTo>
                    <a:cubicBezTo>
                      <a:pt x="183" y="50"/>
                      <a:pt x="101" y="65"/>
                      <a:pt x="91" y="115"/>
                    </a:cubicBezTo>
                    <a:cubicBezTo>
                      <a:pt x="87" y="135"/>
                      <a:pt x="97" y="157"/>
                      <a:pt x="117" y="161"/>
                    </a:cubicBezTo>
                    <a:cubicBezTo>
                      <a:pt x="137" y="164"/>
                      <a:pt x="156" y="151"/>
                      <a:pt x="154" y="131"/>
                    </a:cubicBezTo>
                    <a:cubicBezTo>
                      <a:pt x="154" y="122"/>
                      <a:pt x="141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308">
                <a:extLst>
                  <a:ext uri="{FF2B5EF4-FFF2-40B4-BE49-F238E27FC236}">
                    <a16:creationId xmlns:a16="http://schemas.microsoft.com/office/drawing/2014/main" id="{AB1FAB86-A369-6640-979B-135CC646D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932" y="3861524"/>
                <a:ext cx="166708" cy="149236"/>
              </a:xfrm>
              <a:custGeom>
                <a:avLst/>
                <a:gdLst>
                  <a:gd name="T0" fmla="*/ 205 w 348"/>
                  <a:gd name="T1" fmla="*/ 164 h 311"/>
                  <a:gd name="T2" fmla="*/ 205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6 w 348"/>
                  <a:gd name="T9" fmla="*/ 162 h 311"/>
                  <a:gd name="T10" fmla="*/ 236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4 w 348"/>
                  <a:gd name="T17" fmla="*/ 156 h 311"/>
                  <a:gd name="T18" fmla="*/ 144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41 w 348"/>
                  <a:gd name="T29" fmla="*/ 251 h 311"/>
                  <a:gd name="T30" fmla="*/ 241 w 348"/>
                  <a:gd name="T31" fmla="*/ 251 h 311"/>
                  <a:gd name="T32" fmla="*/ 77 w 348"/>
                  <a:gd name="T33" fmla="*/ 201 h 311"/>
                  <a:gd name="T34" fmla="*/ 77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5 w 348"/>
                  <a:gd name="T57" fmla="*/ 49 h 311"/>
                  <a:gd name="T58" fmla="*/ 205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8 w 348"/>
                  <a:gd name="T73" fmla="*/ 128 h 311"/>
                  <a:gd name="T74" fmla="*/ 198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5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6" y="162"/>
                    </a:cubicBezTo>
                    <a:lnTo>
                      <a:pt x="236" y="162"/>
                    </a:lnTo>
                    <a:cubicBezTo>
                      <a:pt x="241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41" y="251"/>
                    </a:cubicBezTo>
                    <a:lnTo>
                      <a:pt x="241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2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5" y="49"/>
                    </a:cubicBezTo>
                    <a:lnTo>
                      <a:pt x="205" y="49"/>
                    </a:lnTo>
                    <a:cubicBezTo>
                      <a:pt x="161" y="55"/>
                      <a:pt x="121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30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8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309">
                <a:extLst>
                  <a:ext uri="{FF2B5EF4-FFF2-40B4-BE49-F238E27FC236}">
                    <a16:creationId xmlns:a16="http://schemas.microsoft.com/office/drawing/2014/main" id="{0088940D-A20A-4F46-ABBE-56D3F9572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5839" y="3861525"/>
                <a:ext cx="163532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6 w 345"/>
                  <a:gd name="T13" fmla="*/ 214 h 311"/>
                  <a:gd name="T14" fmla="*/ 206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6 w 345"/>
                  <a:gd name="T25" fmla="*/ 189 h 311"/>
                  <a:gd name="T26" fmla="*/ 306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4 w 345"/>
                  <a:gd name="T33" fmla="*/ 201 h 311"/>
                  <a:gd name="T34" fmla="*/ 74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1 w 345"/>
                  <a:gd name="T45" fmla="*/ 237 h 311"/>
                  <a:gd name="T46" fmla="*/ 61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80 w 345"/>
                  <a:gd name="T65" fmla="*/ 245 h 311"/>
                  <a:gd name="T66" fmla="*/ 180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1 w 345"/>
                  <a:gd name="T77" fmla="*/ 175 h 311"/>
                  <a:gd name="T78" fmla="*/ 191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2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6" y="214"/>
                    </a:cubicBezTo>
                    <a:lnTo>
                      <a:pt x="206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4" y="201"/>
                    </a:cubicBezTo>
                    <a:lnTo>
                      <a:pt x="74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4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8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1" y="239"/>
                      <a:pt x="180" y="245"/>
                    </a:cubicBezTo>
                    <a:lnTo>
                      <a:pt x="180" y="245"/>
                    </a:lnTo>
                    <a:cubicBezTo>
                      <a:pt x="228" y="252"/>
                      <a:pt x="274" y="184"/>
                      <a:pt x="247" y="142"/>
                    </a:cubicBezTo>
                    <a:lnTo>
                      <a:pt x="247" y="142"/>
                    </a:lnTo>
                    <a:cubicBezTo>
                      <a:pt x="235" y="125"/>
                      <a:pt x="214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6" y="162"/>
                      <a:pt x="191" y="175"/>
                    </a:cubicBezTo>
                    <a:lnTo>
                      <a:pt x="191" y="175"/>
                    </a:lnTo>
                    <a:cubicBezTo>
                      <a:pt x="198" y="181"/>
                      <a:pt x="208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310">
                <a:extLst>
                  <a:ext uri="{FF2B5EF4-FFF2-40B4-BE49-F238E27FC236}">
                    <a16:creationId xmlns:a16="http://schemas.microsoft.com/office/drawing/2014/main" id="{CAC7340F-E0D8-894B-981B-51B28FFCC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088" y="3861048"/>
                <a:ext cx="145482" cy="149712"/>
              </a:xfrm>
              <a:custGeom>
                <a:avLst/>
                <a:gdLst>
                  <a:gd name="T0" fmla="*/ 64659 w 306"/>
                  <a:gd name="T1" fmla="*/ 61900 h 312"/>
                  <a:gd name="T2" fmla="*/ 64659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6 w 306"/>
                  <a:gd name="T17" fmla="*/ 85413 h 312"/>
                  <a:gd name="T18" fmla="*/ 83676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936 w 306"/>
                  <a:gd name="T25" fmla="*/ 19674 h 312"/>
                  <a:gd name="T26" fmla="*/ 39936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875 w 306"/>
                  <a:gd name="T45" fmla="*/ 86372 h 312"/>
                  <a:gd name="T46" fmla="*/ 137875 w 306"/>
                  <a:gd name="T47" fmla="*/ 86372 h 312"/>
                  <a:gd name="T48" fmla="*/ 54675 w 306"/>
                  <a:gd name="T49" fmla="*/ 2879 h 312"/>
                  <a:gd name="T50" fmla="*/ 54675 w 306"/>
                  <a:gd name="T51" fmla="*/ 2879 h 312"/>
                  <a:gd name="T52" fmla="*/ 6181 w 306"/>
                  <a:gd name="T53" fmla="*/ 42706 h 312"/>
                  <a:gd name="T54" fmla="*/ 6181 w 306"/>
                  <a:gd name="T55" fmla="*/ 42706 h 312"/>
                  <a:gd name="T56" fmla="*/ 26149 w 306"/>
                  <a:gd name="T57" fmla="*/ 101248 h 312"/>
                  <a:gd name="T58" fmla="*/ 26149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1267 w 306"/>
                  <a:gd name="T65" fmla="*/ 43186 h 312"/>
                  <a:gd name="T66" fmla="*/ 101267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6101 w 306"/>
                  <a:gd name="T73" fmla="*/ 77255 h 312"/>
                  <a:gd name="T74" fmla="*/ 56101 w 306"/>
                  <a:gd name="T75" fmla="*/ 77255 h 312"/>
                  <a:gd name="T76" fmla="*/ 73692 w 306"/>
                  <a:gd name="T77" fmla="*/ 62860 h 312"/>
                  <a:gd name="T78" fmla="*/ 73692 w 306"/>
                  <a:gd name="T79" fmla="*/ 62860 h 312"/>
                  <a:gd name="T80" fmla="*/ 64659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40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90" y="180"/>
                    </a:cubicBezTo>
                    <a:cubicBezTo>
                      <a:pt x="305" y="89"/>
                      <a:pt x="202" y="0"/>
                      <a:pt x="115" y="6"/>
                    </a:cubicBezTo>
                    <a:cubicBezTo>
                      <a:pt x="68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3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8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311">
                <a:extLst>
                  <a:ext uri="{FF2B5EF4-FFF2-40B4-BE49-F238E27FC236}">
                    <a16:creationId xmlns:a16="http://schemas.microsoft.com/office/drawing/2014/main" id="{65FCA4AE-33E0-8245-B78B-D6D86362A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887" y="3861048"/>
                <a:ext cx="145482" cy="149712"/>
              </a:xfrm>
              <a:custGeom>
                <a:avLst/>
                <a:gdLst>
                  <a:gd name="T0" fmla="*/ 65134 w 306"/>
                  <a:gd name="T1" fmla="*/ 61900 h 312"/>
                  <a:gd name="T2" fmla="*/ 65134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200 w 306"/>
                  <a:gd name="T17" fmla="*/ 85413 h 312"/>
                  <a:gd name="T18" fmla="*/ 83200 w 306"/>
                  <a:gd name="T19" fmla="*/ 85413 h 312"/>
                  <a:gd name="T20" fmla="*/ 15689 w 306"/>
                  <a:gd name="T21" fmla="*/ 59021 h 312"/>
                  <a:gd name="T22" fmla="*/ 15689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50 w 306"/>
                  <a:gd name="T29" fmla="*/ 20633 h 312"/>
                  <a:gd name="T30" fmla="*/ 82250 w 306"/>
                  <a:gd name="T31" fmla="*/ 20633 h 312"/>
                  <a:gd name="T32" fmla="*/ 121235 w 306"/>
                  <a:gd name="T33" fmla="*/ 93090 h 312"/>
                  <a:gd name="T34" fmla="*/ 121235 w 306"/>
                  <a:gd name="T35" fmla="*/ 93090 h 312"/>
                  <a:gd name="T36" fmla="*/ 34231 w 306"/>
                  <a:gd name="T37" fmla="*/ 121401 h 312"/>
                  <a:gd name="T38" fmla="*/ 34231 w 306"/>
                  <a:gd name="T39" fmla="*/ 121401 h 312"/>
                  <a:gd name="T40" fmla="*/ 31378 w 306"/>
                  <a:gd name="T41" fmla="*/ 134357 h 312"/>
                  <a:gd name="T42" fmla="*/ 31378 w 306"/>
                  <a:gd name="T43" fmla="*/ 134357 h 312"/>
                  <a:gd name="T44" fmla="*/ 137400 w 306"/>
                  <a:gd name="T45" fmla="*/ 86372 h 312"/>
                  <a:gd name="T46" fmla="*/ 137400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6 w 306"/>
                  <a:gd name="T65" fmla="*/ 43186 h 312"/>
                  <a:gd name="T66" fmla="*/ 100316 w 306"/>
                  <a:gd name="T67" fmla="*/ 43186 h 312"/>
                  <a:gd name="T68" fmla="*/ 43264 w 306"/>
                  <a:gd name="T69" fmla="*/ 55182 h 312"/>
                  <a:gd name="T70" fmla="*/ 43264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5134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9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2" y="26"/>
                      <a:pt x="144" y="30"/>
                      <a:pt x="173" y="43"/>
                    </a:cubicBezTo>
                    <a:cubicBezTo>
                      <a:pt x="226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1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4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312">
                <a:extLst>
                  <a:ext uri="{FF2B5EF4-FFF2-40B4-BE49-F238E27FC236}">
                    <a16:creationId xmlns:a16="http://schemas.microsoft.com/office/drawing/2014/main" id="{C371E814-669B-F841-96AE-83AFCE7B9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157" y="3861525"/>
                <a:ext cx="166709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4 w 347"/>
                  <a:gd name="T17" fmla="*/ 156 h 311"/>
                  <a:gd name="T18" fmla="*/ 144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9 w 347"/>
                  <a:gd name="T49" fmla="*/ 235 h 311"/>
                  <a:gd name="T50" fmla="*/ 309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8 w 347"/>
                  <a:gd name="T73" fmla="*/ 128 h 311"/>
                  <a:gd name="T74" fmla="*/ 198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40" y="181"/>
                      <a:pt x="224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4" y="156"/>
                    </a:cubicBezTo>
                    <a:lnTo>
                      <a:pt x="144" y="156"/>
                    </a:lnTo>
                    <a:cubicBezTo>
                      <a:pt x="142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70" y="239"/>
                      <a:pt x="240" y="251"/>
                    </a:cubicBezTo>
                    <a:lnTo>
                      <a:pt x="240" y="251"/>
                    </a:lnTo>
                    <a:cubicBezTo>
                      <a:pt x="184" y="271"/>
                      <a:pt x="102" y="266"/>
                      <a:pt x="77" y="201"/>
                    </a:cubicBezTo>
                    <a:lnTo>
                      <a:pt x="77" y="201"/>
                    </a:lnTo>
                    <a:cubicBezTo>
                      <a:pt x="49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9" y="22"/>
                      <a:pt x="165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8" y="128"/>
                    </a:cubicBezTo>
                    <a:lnTo>
                      <a:pt x="198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313">
                <a:extLst>
                  <a:ext uri="{FF2B5EF4-FFF2-40B4-BE49-F238E27FC236}">
                    <a16:creationId xmlns:a16="http://schemas.microsoft.com/office/drawing/2014/main" id="{EEC9D734-A931-D74E-8ECB-95DA2AB3D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476" y="3861525"/>
                <a:ext cx="165121" cy="149236"/>
              </a:xfrm>
              <a:custGeom>
                <a:avLst/>
                <a:gdLst>
                  <a:gd name="T0" fmla="*/ 205 w 345"/>
                  <a:gd name="T1" fmla="*/ 164 h 311"/>
                  <a:gd name="T2" fmla="*/ 205 w 345"/>
                  <a:gd name="T3" fmla="*/ 164 h 311"/>
                  <a:gd name="T4" fmla="*/ 211 w 345"/>
                  <a:gd name="T5" fmla="*/ 146 h 311"/>
                  <a:gd name="T6" fmla="*/ 211 w 345"/>
                  <a:gd name="T7" fmla="*/ 146 h 311"/>
                  <a:gd name="T8" fmla="*/ 233 w 345"/>
                  <a:gd name="T9" fmla="*/ 162 h 311"/>
                  <a:gd name="T10" fmla="*/ 233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1 w 345"/>
                  <a:gd name="T17" fmla="*/ 156 h 311"/>
                  <a:gd name="T18" fmla="*/ 141 w 345"/>
                  <a:gd name="T19" fmla="*/ 156 h 311"/>
                  <a:gd name="T20" fmla="*/ 281 w 345"/>
                  <a:gd name="T21" fmla="*/ 95 h 311"/>
                  <a:gd name="T22" fmla="*/ 281 w 345"/>
                  <a:gd name="T23" fmla="*/ 95 h 311"/>
                  <a:gd name="T24" fmla="*/ 304 w 345"/>
                  <a:gd name="T25" fmla="*/ 189 h 311"/>
                  <a:gd name="T26" fmla="*/ 304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6 w 345"/>
                  <a:gd name="T33" fmla="*/ 201 h 311"/>
                  <a:gd name="T34" fmla="*/ 76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8 w 345"/>
                  <a:gd name="T41" fmla="*/ 7 h 311"/>
                  <a:gd name="T42" fmla="*/ 148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7 w 345"/>
                  <a:gd name="T49" fmla="*/ 235 h 311"/>
                  <a:gd name="T50" fmla="*/ 307 w 345"/>
                  <a:gd name="T51" fmla="*/ 235 h 311"/>
                  <a:gd name="T52" fmla="*/ 320 w 345"/>
                  <a:gd name="T53" fmla="*/ 104 h 311"/>
                  <a:gd name="T54" fmla="*/ 320 w 345"/>
                  <a:gd name="T55" fmla="*/ 104 h 311"/>
                  <a:gd name="T56" fmla="*/ 205 w 345"/>
                  <a:gd name="T57" fmla="*/ 49 h 311"/>
                  <a:gd name="T58" fmla="*/ 205 w 345"/>
                  <a:gd name="T59" fmla="*/ 49 h 311"/>
                  <a:gd name="T60" fmla="*/ 113 w 345"/>
                  <a:gd name="T61" fmla="*/ 138 h 311"/>
                  <a:gd name="T62" fmla="*/ 113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7 w 345"/>
                  <a:gd name="T69" fmla="*/ 142 h 311"/>
                  <a:gd name="T70" fmla="*/ 247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90 w 345"/>
                  <a:gd name="T77" fmla="*/ 175 h 311"/>
                  <a:gd name="T78" fmla="*/ 190 w 345"/>
                  <a:gd name="T79" fmla="*/ 175 h 311"/>
                  <a:gd name="T80" fmla="*/ 205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1" y="146"/>
                    </a:cubicBezTo>
                    <a:lnTo>
                      <a:pt x="211" y="146"/>
                    </a:lnTo>
                    <a:cubicBezTo>
                      <a:pt x="222" y="142"/>
                      <a:pt x="231" y="153"/>
                      <a:pt x="233" y="162"/>
                    </a:cubicBezTo>
                    <a:lnTo>
                      <a:pt x="233" y="162"/>
                    </a:lnTo>
                    <a:cubicBezTo>
                      <a:pt x="237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3" y="187"/>
                      <a:pt x="141" y="156"/>
                    </a:cubicBezTo>
                    <a:lnTo>
                      <a:pt x="141" y="156"/>
                    </a:lnTo>
                    <a:cubicBezTo>
                      <a:pt x="140" y="83"/>
                      <a:pt x="228" y="50"/>
                      <a:pt x="281" y="95"/>
                    </a:cubicBezTo>
                    <a:lnTo>
                      <a:pt x="281" y="95"/>
                    </a:lnTo>
                    <a:cubicBezTo>
                      <a:pt x="308" y="117"/>
                      <a:pt x="316" y="156"/>
                      <a:pt x="304" y="189"/>
                    </a:cubicBezTo>
                    <a:lnTo>
                      <a:pt x="304" y="189"/>
                    </a:lnTo>
                    <a:cubicBezTo>
                      <a:pt x="295" y="220"/>
                      <a:pt x="268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99" y="266"/>
                      <a:pt x="76" y="201"/>
                    </a:cubicBezTo>
                    <a:lnTo>
                      <a:pt x="76" y="201"/>
                    </a:lnTo>
                    <a:cubicBezTo>
                      <a:pt x="47" y="129"/>
                      <a:pt x="99" y="63"/>
                      <a:pt x="161" y="30"/>
                    </a:cubicBezTo>
                    <a:lnTo>
                      <a:pt x="161" y="30"/>
                    </a:lnTo>
                    <a:cubicBezTo>
                      <a:pt x="177" y="22"/>
                      <a:pt x="162" y="0"/>
                      <a:pt x="148" y="7"/>
                    </a:cubicBezTo>
                    <a:lnTo>
                      <a:pt x="148" y="7"/>
                    </a:lnTo>
                    <a:cubicBezTo>
                      <a:pt x="65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4" y="310"/>
                      <a:pt x="249" y="302"/>
                      <a:pt x="307" y="235"/>
                    </a:cubicBezTo>
                    <a:lnTo>
                      <a:pt x="307" y="235"/>
                    </a:lnTo>
                    <a:cubicBezTo>
                      <a:pt x="339" y="200"/>
                      <a:pt x="344" y="146"/>
                      <a:pt x="320" y="104"/>
                    </a:cubicBezTo>
                    <a:lnTo>
                      <a:pt x="320" y="104"/>
                    </a:lnTo>
                    <a:cubicBezTo>
                      <a:pt x="297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18" y="92"/>
                      <a:pt x="113" y="138"/>
                    </a:cubicBezTo>
                    <a:lnTo>
                      <a:pt x="113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8" y="252"/>
                      <a:pt x="275" y="184"/>
                      <a:pt x="247" y="142"/>
                    </a:cubicBezTo>
                    <a:lnTo>
                      <a:pt x="247" y="142"/>
                    </a:lnTo>
                    <a:cubicBezTo>
                      <a:pt x="236" y="125"/>
                      <a:pt x="212" y="116"/>
                      <a:pt x="195" y="128"/>
                    </a:cubicBezTo>
                    <a:lnTo>
                      <a:pt x="195" y="128"/>
                    </a:lnTo>
                    <a:cubicBezTo>
                      <a:pt x="180" y="138"/>
                      <a:pt x="174" y="162"/>
                      <a:pt x="190" y="175"/>
                    </a:cubicBezTo>
                    <a:lnTo>
                      <a:pt x="190" y="175"/>
                    </a:lnTo>
                    <a:cubicBezTo>
                      <a:pt x="198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314">
                <a:extLst>
                  <a:ext uri="{FF2B5EF4-FFF2-40B4-BE49-F238E27FC236}">
                    <a16:creationId xmlns:a16="http://schemas.microsoft.com/office/drawing/2014/main" id="{830D6363-2B58-AF43-ACE8-8634F9AD0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384" y="3861048"/>
                <a:ext cx="145481" cy="149712"/>
              </a:xfrm>
              <a:custGeom>
                <a:avLst/>
                <a:gdLst>
                  <a:gd name="T0" fmla="*/ 64658 w 306"/>
                  <a:gd name="T1" fmla="*/ 61900 h 312"/>
                  <a:gd name="T2" fmla="*/ 64658 w 306"/>
                  <a:gd name="T3" fmla="*/ 61900 h 312"/>
                  <a:gd name="T4" fmla="*/ 56101 w 306"/>
                  <a:gd name="T5" fmla="*/ 65259 h 312"/>
                  <a:gd name="T6" fmla="*/ 56101 w 306"/>
                  <a:gd name="T7" fmla="*/ 65259 h 312"/>
                  <a:gd name="T8" fmla="*/ 54199 w 306"/>
                  <a:gd name="T9" fmla="*/ 52783 h 312"/>
                  <a:gd name="T10" fmla="*/ 54199 w 306"/>
                  <a:gd name="T11" fmla="*/ 52783 h 312"/>
                  <a:gd name="T12" fmla="*/ 81774 w 306"/>
                  <a:gd name="T13" fmla="*/ 44626 h 312"/>
                  <a:gd name="T14" fmla="*/ 81774 w 306"/>
                  <a:gd name="T15" fmla="*/ 44626 h 312"/>
                  <a:gd name="T16" fmla="*/ 83675 w 306"/>
                  <a:gd name="T17" fmla="*/ 85413 h 312"/>
                  <a:gd name="T18" fmla="*/ 83675 w 306"/>
                  <a:gd name="T19" fmla="*/ 85413 h 312"/>
                  <a:gd name="T20" fmla="*/ 16165 w 306"/>
                  <a:gd name="T21" fmla="*/ 59021 h 312"/>
                  <a:gd name="T22" fmla="*/ 16165 w 306"/>
                  <a:gd name="T23" fmla="*/ 59021 h 312"/>
                  <a:gd name="T24" fmla="*/ 39461 w 306"/>
                  <a:gd name="T25" fmla="*/ 19674 h 312"/>
                  <a:gd name="T26" fmla="*/ 39461 w 306"/>
                  <a:gd name="T27" fmla="*/ 19674 h 312"/>
                  <a:gd name="T28" fmla="*/ 82249 w 306"/>
                  <a:gd name="T29" fmla="*/ 20633 h 312"/>
                  <a:gd name="T30" fmla="*/ 82249 w 306"/>
                  <a:gd name="T31" fmla="*/ 20633 h 312"/>
                  <a:gd name="T32" fmla="*/ 120283 w 306"/>
                  <a:gd name="T33" fmla="*/ 93090 h 312"/>
                  <a:gd name="T34" fmla="*/ 120283 w 306"/>
                  <a:gd name="T35" fmla="*/ 93090 h 312"/>
                  <a:gd name="T36" fmla="*/ 34706 w 306"/>
                  <a:gd name="T37" fmla="*/ 121401 h 312"/>
                  <a:gd name="T38" fmla="*/ 34706 w 306"/>
                  <a:gd name="T39" fmla="*/ 121401 h 312"/>
                  <a:gd name="T40" fmla="*/ 30903 w 306"/>
                  <a:gd name="T41" fmla="*/ 134357 h 312"/>
                  <a:gd name="T42" fmla="*/ 30903 w 306"/>
                  <a:gd name="T43" fmla="*/ 134357 h 312"/>
                  <a:gd name="T44" fmla="*/ 137399 w 306"/>
                  <a:gd name="T45" fmla="*/ 86372 h 312"/>
                  <a:gd name="T46" fmla="*/ 137399 w 306"/>
                  <a:gd name="T47" fmla="*/ 86372 h 312"/>
                  <a:gd name="T48" fmla="*/ 54199 w 306"/>
                  <a:gd name="T49" fmla="*/ 2879 h 312"/>
                  <a:gd name="T50" fmla="*/ 54199 w 306"/>
                  <a:gd name="T51" fmla="*/ 2879 h 312"/>
                  <a:gd name="T52" fmla="*/ 5705 w 306"/>
                  <a:gd name="T53" fmla="*/ 42706 h 312"/>
                  <a:gd name="T54" fmla="*/ 5705 w 306"/>
                  <a:gd name="T55" fmla="*/ 42706 h 312"/>
                  <a:gd name="T56" fmla="*/ 25673 w 306"/>
                  <a:gd name="T57" fmla="*/ 101248 h 312"/>
                  <a:gd name="T58" fmla="*/ 25673 w 306"/>
                  <a:gd name="T59" fmla="*/ 101248 h 312"/>
                  <a:gd name="T60" fmla="*/ 87479 w 306"/>
                  <a:gd name="T61" fmla="*/ 102207 h 312"/>
                  <a:gd name="T62" fmla="*/ 87479 w 306"/>
                  <a:gd name="T63" fmla="*/ 102207 h 312"/>
                  <a:gd name="T64" fmla="*/ 100315 w 306"/>
                  <a:gd name="T65" fmla="*/ 43186 h 312"/>
                  <a:gd name="T66" fmla="*/ 100315 w 306"/>
                  <a:gd name="T67" fmla="*/ 43186 h 312"/>
                  <a:gd name="T68" fmla="*/ 42789 w 306"/>
                  <a:gd name="T69" fmla="*/ 55182 h 312"/>
                  <a:gd name="T70" fmla="*/ 42789 w 306"/>
                  <a:gd name="T71" fmla="*/ 55182 h 312"/>
                  <a:gd name="T72" fmla="*/ 55625 w 306"/>
                  <a:gd name="T73" fmla="*/ 77255 h 312"/>
                  <a:gd name="T74" fmla="*/ 55625 w 306"/>
                  <a:gd name="T75" fmla="*/ 77255 h 312"/>
                  <a:gd name="T76" fmla="*/ 73216 w 306"/>
                  <a:gd name="T77" fmla="*/ 62860 h 312"/>
                  <a:gd name="T78" fmla="*/ 73216 w 306"/>
                  <a:gd name="T79" fmla="*/ 62860 h 312"/>
                  <a:gd name="T80" fmla="*/ 64658 w 306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6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6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2" y="93"/>
                    </a:cubicBezTo>
                    <a:cubicBezTo>
                      <a:pt x="211" y="104"/>
                      <a:pt x="196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6" y="30"/>
                      <a:pt x="173" y="43"/>
                    </a:cubicBezTo>
                    <a:cubicBezTo>
                      <a:pt x="227" y="69"/>
                      <a:pt x="282" y="131"/>
                      <a:pt x="253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5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7" y="161"/>
                    </a:cubicBezTo>
                    <a:cubicBezTo>
                      <a:pt x="136" y="164"/>
                      <a:pt x="156" y="151"/>
                      <a:pt x="154" y="131"/>
                    </a:cubicBezTo>
                    <a:cubicBezTo>
                      <a:pt x="154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315">
                <a:extLst>
                  <a:ext uri="{FF2B5EF4-FFF2-40B4-BE49-F238E27FC236}">
                    <a16:creationId xmlns:a16="http://schemas.microsoft.com/office/drawing/2014/main" id="{C560FE71-D84D-6B40-922D-ADF3B6F23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183" y="3861048"/>
                <a:ext cx="145481" cy="149712"/>
              </a:xfrm>
              <a:custGeom>
                <a:avLst/>
                <a:gdLst>
                  <a:gd name="T0" fmla="*/ 65562 w 304"/>
                  <a:gd name="T1" fmla="*/ 61900 h 312"/>
                  <a:gd name="T2" fmla="*/ 65562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3 w 304"/>
                  <a:gd name="T33" fmla="*/ 93090 h 312"/>
                  <a:gd name="T34" fmla="*/ 12155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2591 w 304"/>
                  <a:gd name="T69" fmla="*/ 55182 h 312"/>
                  <a:gd name="T70" fmla="*/ 42591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2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5" y="93"/>
                      <a:pt x="154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0" y="55"/>
                      <a:pt x="83" y="41"/>
                    </a:cubicBezTo>
                    <a:cubicBezTo>
                      <a:pt x="112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9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6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89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316">
                <a:extLst>
                  <a:ext uri="{FF2B5EF4-FFF2-40B4-BE49-F238E27FC236}">
                    <a16:creationId xmlns:a16="http://schemas.microsoft.com/office/drawing/2014/main" id="{4C4D36FB-8E47-074D-BB8A-3C78333C5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382" y="3861525"/>
                <a:ext cx="163532" cy="149236"/>
              </a:xfrm>
              <a:custGeom>
                <a:avLst/>
                <a:gdLst>
                  <a:gd name="T0" fmla="*/ 203 w 345"/>
                  <a:gd name="T1" fmla="*/ 164 h 311"/>
                  <a:gd name="T2" fmla="*/ 203 w 345"/>
                  <a:gd name="T3" fmla="*/ 164 h 311"/>
                  <a:gd name="T4" fmla="*/ 210 w 345"/>
                  <a:gd name="T5" fmla="*/ 146 h 311"/>
                  <a:gd name="T6" fmla="*/ 210 w 345"/>
                  <a:gd name="T7" fmla="*/ 146 h 311"/>
                  <a:gd name="T8" fmla="*/ 232 w 345"/>
                  <a:gd name="T9" fmla="*/ 162 h 311"/>
                  <a:gd name="T10" fmla="*/ 232 w 345"/>
                  <a:gd name="T11" fmla="*/ 162 h 311"/>
                  <a:gd name="T12" fmla="*/ 205 w 345"/>
                  <a:gd name="T13" fmla="*/ 214 h 311"/>
                  <a:gd name="T14" fmla="*/ 205 w 345"/>
                  <a:gd name="T15" fmla="*/ 214 h 311"/>
                  <a:gd name="T16" fmla="*/ 142 w 345"/>
                  <a:gd name="T17" fmla="*/ 156 h 311"/>
                  <a:gd name="T18" fmla="*/ 142 w 345"/>
                  <a:gd name="T19" fmla="*/ 156 h 311"/>
                  <a:gd name="T20" fmla="*/ 280 w 345"/>
                  <a:gd name="T21" fmla="*/ 95 h 311"/>
                  <a:gd name="T22" fmla="*/ 280 w 345"/>
                  <a:gd name="T23" fmla="*/ 95 h 311"/>
                  <a:gd name="T24" fmla="*/ 305 w 345"/>
                  <a:gd name="T25" fmla="*/ 189 h 311"/>
                  <a:gd name="T26" fmla="*/ 305 w 345"/>
                  <a:gd name="T27" fmla="*/ 189 h 311"/>
                  <a:gd name="T28" fmla="*/ 239 w 345"/>
                  <a:gd name="T29" fmla="*/ 251 h 311"/>
                  <a:gd name="T30" fmla="*/ 239 w 345"/>
                  <a:gd name="T31" fmla="*/ 251 h 311"/>
                  <a:gd name="T32" fmla="*/ 75 w 345"/>
                  <a:gd name="T33" fmla="*/ 201 h 311"/>
                  <a:gd name="T34" fmla="*/ 75 w 345"/>
                  <a:gd name="T35" fmla="*/ 201 h 311"/>
                  <a:gd name="T36" fmla="*/ 161 w 345"/>
                  <a:gd name="T37" fmla="*/ 30 h 311"/>
                  <a:gd name="T38" fmla="*/ 161 w 345"/>
                  <a:gd name="T39" fmla="*/ 30 h 311"/>
                  <a:gd name="T40" fmla="*/ 147 w 345"/>
                  <a:gd name="T41" fmla="*/ 7 h 311"/>
                  <a:gd name="T42" fmla="*/ 147 w 345"/>
                  <a:gd name="T43" fmla="*/ 7 h 311"/>
                  <a:gd name="T44" fmla="*/ 60 w 345"/>
                  <a:gd name="T45" fmla="*/ 237 h 311"/>
                  <a:gd name="T46" fmla="*/ 60 w 345"/>
                  <a:gd name="T47" fmla="*/ 237 h 311"/>
                  <a:gd name="T48" fmla="*/ 306 w 345"/>
                  <a:gd name="T49" fmla="*/ 235 h 311"/>
                  <a:gd name="T50" fmla="*/ 306 w 345"/>
                  <a:gd name="T51" fmla="*/ 235 h 311"/>
                  <a:gd name="T52" fmla="*/ 319 w 345"/>
                  <a:gd name="T53" fmla="*/ 104 h 311"/>
                  <a:gd name="T54" fmla="*/ 319 w 345"/>
                  <a:gd name="T55" fmla="*/ 104 h 311"/>
                  <a:gd name="T56" fmla="*/ 203 w 345"/>
                  <a:gd name="T57" fmla="*/ 49 h 311"/>
                  <a:gd name="T58" fmla="*/ 203 w 345"/>
                  <a:gd name="T59" fmla="*/ 49 h 311"/>
                  <a:gd name="T60" fmla="*/ 111 w 345"/>
                  <a:gd name="T61" fmla="*/ 138 h 311"/>
                  <a:gd name="T62" fmla="*/ 111 w 345"/>
                  <a:gd name="T63" fmla="*/ 138 h 311"/>
                  <a:gd name="T64" fmla="*/ 178 w 345"/>
                  <a:gd name="T65" fmla="*/ 245 h 311"/>
                  <a:gd name="T66" fmla="*/ 178 w 345"/>
                  <a:gd name="T67" fmla="*/ 245 h 311"/>
                  <a:gd name="T68" fmla="*/ 245 w 345"/>
                  <a:gd name="T69" fmla="*/ 142 h 311"/>
                  <a:gd name="T70" fmla="*/ 245 w 345"/>
                  <a:gd name="T71" fmla="*/ 142 h 311"/>
                  <a:gd name="T72" fmla="*/ 195 w 345"/>
                  <a:gd name="T73" fmla="*/ 128 h 311"/>
                  <a:gd name="T74" fmla="*/ 195 w 345"/>
                  <a:gd name="T75" fmla="*/ 128 h 311"/>
                  <a:gd name="T76" fmla="*/ 189 w 345"/>
                  <a:gd name="T77" fmla="*/ 175 h 311"/>
                  <a:gd name="T78" fmla="*/ 189 w 345"/>
                  <a:gd name="T79" fmla="*/ 175 h 311"/>
                  <a:gd name="T80" fmla="*/ 203 w 345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5" h="311">
                    <a:moveTo>
                      <a:pt x="203" y="164"/>
                    </a:moveTo>
                    <a:lnTo>
                      <a:pt x="203" y="164"/>
                    </a:lnTo>
                    <a:cubicBezTo>
                      <a:pt x="199" y="156"/>
                      <a:pt x="203" y="147"/>
                      <a:pt x="210" y="146"/>
                    </a:cubicBezTo>
                    <a:lnTo>
                      <a:pt x="210" y="146"/>
                    </a:lnTo>
                    <a:cubicBezTo>
                      <a:pt x="222" y="142"/>
                      <a:pt x="231" y="153"/>
                      <a:pt x="232" y="162"/>
                    </a:cubicBezTo>
                    <a:lnTo>
                      <a:pt x="232" y="162"/>
                    </a:lnTo>
                    <a:cubicBezTo>
                      <a:pt x="238" y="181"/>
                      <a:pt x="220" y="205"/>
                      <a:pt x="205" y="214"/>
                    </a:cubicBezTo>
                    <a:lnTo>
                      <a:pt x="205" y="214"/>
                    </a:lnTo>
                    <a:cubicBezTo>
                      <a:pt x="169" y="235"/>
                      <a:pt x="142" y="187"/>
                      <a:pt x="142" y="156"/>
                    </a:cubicBezTo>
                    <a:lnTo>
                      <a:pt x="142" y="156"/>
                    </a:lnTo>
                    <a:cubicBezTo>
                      <a:pt x="139" y="83"/>
                      <a:pt x="227" y="50"/>
                      <a:pt x="280" y="95"/>
                    </a:cubicBezTo>
                    <a:lnTo>
                      <a:pt x="280" y="95"/>
                    </a:lnTo>
                    <a:cubicBezTo>
                      <a:pt x="307" y="117"/>
                      <a:pt x="316" y="156"/>
                      <a:pt x="305" y="189"/>
                    </a:cubicBezTo>
                    <a:lnTo>
                      <a:pt x="305" y="189"/>
                    </a:lnTo>
                    <a:cubicBezTo>
                      <a:pt x="294" y="220"/>
                      <a:pt x="266" y="239"/>
                      <a:pt x="239" y="251"/>
                    </a:cubicBezTo>
                    <a:lnTo>
                      <a:pt x="239" y="251"/>
                    </a:lnTo>
                    <a:cubicBezTo>
                      <a:pt x="182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6" y="129"/>
                      <a:pt x="98" y="63"/>
                      <a:pt x="161" y="30"/>
                    </a:cubicBezTo>
                    <a:lnTo>
                      <a:pt x="161" y="30"/>
                    </a:lnTo>
                    <a:cubicBezTo>
                      <a:pt x="176" y="22"/>
                      <a:pt x="163" y="0"/>
                      <a:pt x="147" y="7"/>
                    </a:cubicBezTo>
                    <a:lnTo>
                      <a:pt x="147" y="7"/>
                    </a:lnTo>
                    <a:cubicBezTo>
                      <a:pt x="64" y="46"/>
                      <a:pt x="0" y="151"/>
                      <a:pt x="60" y="237"/>
                    </a:cubicBezTo>
                    <a:lnTo>
                      <a:pt x="60" y="237"/>
                    </a:lnTo>
                    <a:cubicBezTo>
                      <a:pt x="113" y="310"/>
                      <a:pt x="249" y="302"/>
                      <a:pt x="306" y="235"/>
                    </a:cubicBezTo>
                    <a:lnTo>
                      <a:pt x="306" y="235"/>
                    </a:lnTo>
                    <a:cubicBezTo>
                      <a:pt x="337" y="200"/>
                      <a:pt x="344" y="146"/>
                      <a:pt x="319" y="104"/>
                    </a:cubicBezTo>
                    <a:lnTo>
                      <a:pt x="319" y="104"/>
                    </a:lnTo>
                    <a:cubicBezTo>
                      <a:pt x="295" y="63"/>
                      <a:pt x="249" y="41"/>
                      <a:pt x="203" y="49"/>
                    </a:cubicBezTo>
                    <a:lnTo>
                      <a:pt x="203" y="49"/>
                    </a:lnTo>
                    <a:cubicBezTo>
                      <a:pt x="159" y="55"/>
                      <a:pt x="118" y="92"/>
                      <a:pt x="111" y="138"/>
                    </a:cubicBezTo>
                    <a:lnTo>
                      <a:pt x="111" y="138"/>
                    </a:lnTo>
                    <a:cubicBezTo>
                      <a:pt x="106" y="183"/>
                      <a:pt x="130" y="239"/>
                      <a:pt x="178" y="245"/>
                    </a:cubicBezTo>
                    <a:lnTo>
                      <a:pt x="178" y="245"/>
                    </a:lnTo>
                    <a:cubicBezTo>
                      <a:pt x="227" y="252"/>
                      <a:pt x="274" y="184"/>
                      <a:pt x="245" y="142"/>
                    </a:cubicBezTo>
                    <a:lnTo>
                      <a:pt x="245" y="142"/>
                    </a:lnTo>
                    <a:cubicBezTo>
                      <a:pt x="235" y="125"/>
                      <a:pt x="213" y="116"/>
                      <a:pt x="195" y="128"/>
                    </a:cubicBezTo>
                    <a:lnTo>
                      <a:pt x="195" y="128"/>
                    </a:lnTo>
                    <a:cubicBezTo>
                      <a:pt x="178" y="138"/>
                      <a:pt x="174" y="162"/>
                      <a:pt x="189" y="175"/>
                    </a:cubicBezTo>
                    <a:lnTo>
                      <a:pt x="189" y="175"/>
                    </a:lnTo>
                    <a:cubicBezTo>
                      <a:pt x="197" y="181"/>
                      <a:pt x="209" y="174"/>
                      <a:pt x="203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317">
                <a:extLst>
                  <a:ext uri="{FF2B5EF4-FFF2-40B4-BE49-F238E27FC236}">
                    <a16:creationId xmlns:a16="http://schemas.microsoft.com/office/drawing/2014/main" id="{08278C95-4C98-E84C-8628-13F756E97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4700" y="3861525"/>
                <a:ext cx="166709" cy="149236"/>
              </a:xfrm>
              <a:custGeom>
                <a:avLst/>
                <a:gdLst>
                  <a:gd name="T0" fmla="*/ 207 w 348"/>
                  <a:gd name="T1" fmla="*/ 164 h 311"/>
                  <a:gd name="T2" fmla="*/ 207 w 348"/>
                  <a:gd name="T3" fmla="*/ 164 h 311"/>
                  <a:gd name="T4" fmla="*/ 213 w 348"/>
                  <a:gd name="T5" fmla="*/ 146 h 311"/>
                  <a:gd name="T6" fmla="*/ 213 w 348"/>
                  <a:gd name="T7" fmla="*/ 146 h 311"/>
                  <a:gd name="T8" fmla="*/ 235 w 348"/>
                  <a:gd name="T9" fmla="*/ 162 h 311"/>
                  <a:gd name="T10" fmla="*/ 235 w 348"/>
                  <a:gd name="T11" fmla="*/ 162 h 311"/>
                  <a:gd name="T12" fmla="*/ 207 w 348"/>
                  <a:gd name="T13" fmla="*/ 214 h 311"/>
                  <a:gd name="T14" fmla="*/ 207 w 348"/>
                  <a:gd name="T15" fmla="*/ 214 h 311"/>
                  <a:gd name="T16" fmla="*/ 143 w 348"/>
                  <a:gd name="T17" fmla="*/ 156 h 311"/>
                  <a:gd name="T18" fmla="*/ 143 w 348"/>
                  <a:gd name="T19" fmla="*/ 156 h 311"/>
                  <a:gd name="T20" fmla="*/ 283 w 348"/>
                  <a:gd name="T21" fmla="*/ 95 h 311"/>
                  <a:gd name="T22" fmla="*/ 283 w 348"/>
                  <a:gd name="T23" fmla="*/ 95 h 311"/>
                  <a:gd name="T24" fmla="*/ 308 w 348"/>
                  <a:gd name="T25" fmla="*/ 189 h 311"/>
                  <a:gd name="T26" fmla="*/ 308 w 348"/>
                  <a:gd name="T27" fmla="*/ 189 h 311"/>
                  <a:gd name="T28" fmla="*/ 239 w 348"/>
                  <a:gd name="T29" fmla="*/ 251 h 311"/>
                  <a:gd name="T30" fmla="*/ 239 w 348"/>
                  <a:gd name="T31" fmla="*/ 251 h 311"/>
                  <a:gd name="T32" fmla="*/ 76 w 348"/>
                  <a:gd name="T33" fmla="*/ 201 h 311"/>
                  <a:gd name="T34" fmla="*/ 76 w 348"/>
                  <a:gd name="T35" fmla="*/ 201 h 311"/>
                  <a:gd name="T36" fmla="*/ 163 w 348"/>
                  <a:gd name="T37" fmla="*/ 30 h 311"/>
                  <a:gd name="T38" fmla="*/ 163 w 348"/>
                  <a:gd name="T39" fmla="*/ 30 h 311"/>
                  <a:gd name="T40" fmla="*/ 150 w 348"/>
                  <a:gd name="T41" fmla="*/ 7 h 311"/>
                  <a:gd name="T42" fmla="*/ 150 w 348"/>
                  <a:gd name="T43" fmla="*/ 7 h 311"/>
                  <a:gd name="T44" fmla="*/ 62 w 348"/>
                  <a:gd name="T45" fmla="*/ 237 h 311"/>
                  <a:gd name="T46" fmla="*/ 62 w 348"/>
                  <a:gd name="T47" fmla="*/ 237 h 311"/>
                  <a:gd name="T48" fmla="*/ 309 w 348"/>
                  <a:gd name="T49" fmla="*/ 235 h 311"/>
                  <a:gd name="T50" fmla="*/ 309 w 348"/>
                  <a:gd name="T51" fmla="*/ 235 h 311"/>
                  <a:gd name="T52" fmla="*/ 322 w 348"/>
                  <a:gd name="T53" fmla="*/ 104 h 311"/>
                  <a:gd name="T54" fmla="*/ 322 w 348"/>
                  <a:gd name="T55" fmla="*/ 104 h 311"/>
                  <a:gd name="T56" fmla="*/ 207 w 348"/>
                  <a:gd name="T57" fmla="*/ 49 h 311"/>
                  <a:gd name="T58" fmla="*/ 207 w 348"/>
                  <a:gd name="T59" fmla="*/ 49 h 311"/>
                  <a:gd name="T60" fmla="*/ 115 w 348"/>
                  <a:gd name="T61" fmla="*/ 138 h 311"/>
                  <a:gd name="T62" fmla="*/ 115 w 348"/>
                  <a:gd name="T63" fmla="*/ 138 h 311"/>
                  <a:gd name="T64" fmla="*/ 180 w 348"/>
                  <a:gd name="T65" fmla="*/ 245 h 311"/>
                  <a:gd name="T66" fmla="*/ 180 w 348"/>
                  <a:gd name="T67" fmla="*/ 245 h 311"/>
                  <a:gd name="T68" fmla="*/ 249 w 348"/>
                  <a:gd name="T69" fmla="*/ 142 h 311"/>
                  <a:gd name="T70" fmla="*/ 249 w 348"/>
                  <a:gd name="T71" fmla="*/ 142 h 311"/>
                  <a:gd name="T72" fmla="*/ 197 w 348"/>
                  <a:gd name="T73" fmla="*/ 128 h 311"/>
                  <a:gd name="T74" fmla="*/ 197 w 348"/>
                  <a:gd name="T75" fmla="*/ 128 h 311"/>
                  <a:gd name="T76" fmla="*/ 192 w 348"/>
                  <a:gd name="T77" fmla="*/ 175 h 311"/>
                  <a:gd name="T78" fmla="*/ 192 w 348"/>
                  <a:gd name="T79" fmla="*/ 175 h 311"/>
                  <a:gd name="T80" fmla="*/ 207 w 348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8" h="311">
                    <a:moveTo>
                      <a:pt x="207" y="164"/>
                    </a:moveTo>
                    <a:lnTo>
                      <a:pt x="207" y="164"/>
                    </a:lnTo>
                    <a:cubicBezTo>
                      <a:pt x="203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5" y="187"/>
                      <a:pt x="143" y="156"/>
                    </a:cubicBezTo>
                    <a:lnTo>
                      <a:pt x="143" y="156"/>
                    </a:lnTo>
                    <a:cubicBezTo>
                      <a:pt x="142" y="83"/>
                      <a:pt x="230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8" y="189"/>
                    </a:cubicBezTo>
                    <a:lnTo>
                      <a:pt x="308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9" y="129"/>
                      <a:pt x="101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6" y="0"/>
                      <a:pt x="150" y="7"/>
                    </a:cubicBezTo>
                    <a:lnTo>
                      <a:pt x="150" y="7"/>
                    </a:lnTo>
                    <a:cubicBezTo>
                      <a:pt x="67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6" y="310"/>
                      <a:pt x="251" y="302"/>
                      <a:pt x="309" y="235"/>
                    </a:cubicBezTo>
                    <a:lnTo>
                      <a:pt x="309" y="235"/>
                    </a:lnTo>
                    <a:cubicBezTo>
                      <a:pt x="341" y="200"/>
                      <a:pt x="347" y="146"/>
                      <a:pt x="322" y="104"/>
                    </a:cubicBezTo>
                    <a:lnTo>
                      <a:pt x="322" y="104"/>
                    </a:lnTo>
                    <a:cubicBezTo>
                      <a:pt x="299" y="63"/>
                      <a:pt x="253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9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9" y="142"/>
                    </a:cubicBezTo>
                    <a:lnTo>
                      <a:pt x="249" y="142"/>
                    </a:lnTo>
                    <a:cubicBezTo>
                      <a:pt x="237" y="125"/>
                      <a:pt x="214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200" y="181"/>
                      <a:pt x="210" y="174"/>
                      <a:pt x="207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318">
                <a:extLst>
                  <a:ext uri="{FF2B5EF4-FFF2-40B4-BE49-F238E27FC236}">
                    <a16:creationId xmlns:a16="http://schemas.microsoft.com/office/drawing/2014/main" id="{7DDE34D1-7E40-AE47-94DA-8105BD1A9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679" y="3861048"/>
                <a:ext cx="145482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791 w 304"/>
                  <a:gd name="T29" fmla="*/ 20633 h 312"/>
                  <a:gd name="T30" fmla="*/ 82791 w 304"/>
                  <a:gd name="T31" fmla="*/ 20633 h 312"/>
                  <a:gd name="T32" fmla="*/ 122033 w 304"/>
                  <a:gd name="T33" fmla="*/ 93090 h 312"/>
                  <a:gd name="T34" fmla="*/ 122033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6321 w 304"/>
                  <a:gd name="T57" fmla="*/ 101248 h 312"/>
                  <a:gd name="T58" fmla="*/ 26321 w 304"/>
                  <a:gd name="T59" fmla="*/ 101248 h 312"/>
                  <a:gd name="T60" fmla="*/ 88055 w 304"/>
                  <a:gd name="T61" fmla="*/ 102207 h 312"/>
                  <a:gd name="T62" fmla="*/ 88055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20 w 304"/>
                  <a:gd name="T77" fmla="*/ 62860 h 312"/>
                  <a:gd name="T78" fmla="*/ 73220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5" y="140"/>
                      <a:pt x="118" y="136"/>
                    </a:cubicBezTo>
                    <a:cubicBezTo>
                      <a:pt x="109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3" y="43"/>
                    </a:cubicBezTo>
                    <a:cubicBezTo>
                      <a:pt x="227" y="69"/>
                      <a:pt x="281" y="131"/>
                      <a:pt x="255" y="194"/>
                    </a:cubicBezTo>
                    <a:cubicBezTo>
                      <a:pt x="223" y="265"/>
                      <a:pt x="139" y="276"/>
                      <a:pt x="72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1" y="311"/>
                      <a:pt x="270" y="284"/>
                      <a:pt x="289" y="180"/>
                    </a:cubicBezTo>
                    <a:cubicBezTo>
                      <a:pt x="303" y="89"/>
                      <a:pt x="202" y="0"/>
                      <a:pt x="114" y="6"/>
                    </a:cubicBezTo>
                    <a:cubicBezTo>
                      <a:pt x="67" y="9"/>
                      <a:pt x="25" y="43"/>
                      <a:pt x="12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6" y="240"/>
                      <a:pt x="184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319">
                <a:extLst>
                  <a:ext uri="{FF2B5EF4-FFF2-40B4-BE49-F238E27FC236}">
                    <a16:creationId xmlns:a16="http://schemas.microsoft.com/office/drawing/2014/main" id="{015C83A4-5264-AD49-8C1D-649BC5807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476" y="3861048"/>
                <a:ext cx="145482" cy="149712"/>
              </a:xfrm>
              <a:custGeom>
                <a:avLst/>
                <a:gdLst>
                  <a:gd name="T0" fmla="*/ 65563 w 304"/>
                  <a:gd name="T1" fmla="*/ 61900 h 312"/>
                  <a:gd name="T2" fmla="*/ 65563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6 w 304"/>
                  <a:gd name="T9" fmla="*/ 52783 h 312"/>
                  <a:gd name="T10" fmla="*/ 54556 w 304"/>
                  <a:gd name="T11" fmla="*/ 52783 h 312"/>
                  <a:gd name="T12" fmla="*/ 81834 w 304"/>
                  <a:gd name="T13" fmla="*/ 44626 h 312"/>
                  <a:gd name="T14" fmla="*/ 81834 w 304"/>
                  <a:gd name="T15" fmla="*/ 44626 h 312"/>
                  <a:gd name="T16" fmla="*/ 83748 w 304"/>
                  <a:gd name="T17" fmla="*/ 85413 h 312"/>
                  <a:gd name="T18" fmla="*/ 83748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554 w 304"/>
                  <a:gd name="T33" fmla="*/ 93090 h 312"/>
                  <a:gd name="T34" fmla="*/ 121554 w 304"/>
                  <a:gd name="T35" fmla="*/ 93090 h 312"/>
                  <a:gd name="T36" fmla="*/ 33978 w 304"/>
                  <a:gd name="T37" fmla="*/ 121401 h 312"/>
                  <a:gd name="T38" fmla="*/ 33978 w 304"/>
                  <a:gd name="T39" fmla="*/ 121401 h 312"/>
                  <a:gd name="T40" fmla="*/ 31585 w 304"/>
                  <a:gd name="T41" fmla="*/ 134357 h 312"/>
                  <a:gd name="T42" fmla="*/ 31585 w 304"/>
                  <a:gd name="T43" fmla="*/ 134357 h 312"/>
                  <a:gd name="T44" fmla="*/ 138304 w 304"/>
                  <a:gd name="T45" fmla="*/ 86372 h 312"/>
                  <a:gd name="T46" fmla="*/ 138304 w 304"/>
                  <a:gd name="T47" fmla="*/ 86372 h 312"/>
                  <a:gd name="T48" fmla="*/ 54556 w 304"/>
                  <a:gd name="T49" fmla="*/ 2879 h 312"/>
                  <a:gd name="T50" fmla="*/ 54556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576 w 304"/>
                  <a:gd name="T61" fmla="*/ 102207 h 312"/>
                  <a:gd name="T62" fmla="*/ 87576 w 304"/>
                  <a:gd name="T63" fmla="*/ 102207 h 312"/>
                  <a:gd name="T64" fmla="*/ 100976 w 304"/>
                  <a:gd name="T65" fmla="*/ 43186 h 312"/>
                  <a:gd name="T66" fmla="*/ 100976 w 304"/>
                  <a:gd name="T67" fmla="*/ 43186 h 312"/>
                  <a:gd name="T68" fmla="*/ 43549 w 304"/>
                  <a:gd name="T69" fmla="*/ 55182 h 312"/>
                  <a:gd name="T70" fmla="*/ 43549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698 w 304"/>
                  <a:gd name="T77" fmla="*/ 62860 h 312"/>
                  <a:gd name="T78" fmla="*/ 73698 w 304"/>
                  <a:gd name="T79" fmla="*/ 62860 h 312"/>
                  <a:gd name="T80" fmla="*/ 65563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7" y="129"/>
                    </a:moveTo>
                    <a:lnTo>
                      <a:pt x="137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8" y="133"/>
                      <a:pt x="109" y="118"/>
                      <a:pt x="114" y="110"/>
                    </a:cubicBezTo>
                    <a:cubicBezTo>
                      <a:pt x="123" y="93"/>
                      <a:pt x="152" y="88"/>
                      <a:pt x="171" y="93"/>
                    </a:cubicBezTo>
                    <a:cubicBezTo>
                      <a:pt x="210" y="104"/>
                      <a:pt x="196" y="157"/>
                      <a:pt x="175" y="178"/>
                    </a:cubicBezTo>
                    <a:cubicBezTo>
                      <a:pt x="123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0" y="26"/>
                      <a:pt x="144" y="30"/>
                      <a:pt x="172" y="43"/>
                    </a:cubicBezTo>
                    <a:cubicBezTo>
                      <a:pt x="227" y="69"/>
                      <a:pt x="281" y="131"/>
                      <a:pt x="254" y="194"/>
                    </a:cubicBezTo>
                    <a:cubicBezTo>
                      <a:pt x="222" y="265"/>
                      <a:pt x="139" y="276"/>
                      <a:pt x="71" y="253"/>
                    </a:cubicBezTo>
                    <a:cubicBezTo>
                      <a:pt x="55" y="248"/>
                      <a:pt x="50" y="273"/>
                      <a:pt x="66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6" y="9"/>
                      <a:pt x="24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3" y="213"/>
                    </a:cubicBezTo>
                    <a:cubicBezTo>
                      <a:pt x="217" y="185"/>
                      <a:pt x="240" y="129"/>
                      <a:pt x="211" y="90"/>
                    </a:cubicBezTo>
                    <a:cubicBezTo>
                      <a:pt x="181" y="50"/>
                      <a:pt x="100" y="65"/>
                      <a:pt x="91" y="115"/>
                    </a:cubicBezTo>
                    <a:cubicBezTo>
                      <a:pt x="87" y="135"/>
                      <a:pt x="96" y="157"/>
                      <a:pt x="117" y="161"/>
                    </a:cubicBezTo>
                    <a:cubicBezTo>
                      <a:pt x="135" y="164"/>
                      <a:pt x="156" y="151"/>
                      <a:pt x="154" y="131"/>
                    </a:cubicBezTo>
                    <a:cubicBezTo>
                      <a:pt x="152" y="122"/>
                      <a:pt x="139" y="118"/>
                      <a:pt x="137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320">
                <a:extLst>
                  <a:ext uri="{FF2B5EF4-FFF2-40B4-BE49-F238E27FC236}">
                    <a16:creationId xmlns:a16="http://schemas.microsoft.com/office/drawing/2014/main" id="{6A6D4407-A85E-6D47-A7B5-CEBA82256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4019" y="3861525"/>
                <a:ext cx="165121" cy="149236"/>
              </a:xfrm>
              <a:custGeom>
                <a:avLst/>
                <a:gdLst>
                  <a:gd name="T0" fmla="*/ 205 w 346"/>
                  <a:gd name="T1" fmla="*/ 164 h 311"/>
                  <a:gd name="T2" fmla="*/ 205 w 346"/>
                  <a:gd name="T3" fmla="*/ 164 h 311"/>
                  <a:gd name="T4" fmla="*/ 212 w 346"/>
                  <a:gd name="T5" fmla="*/ 146 h 311"/>
                  <a:gd name="T6" fmla="*/ 212 w 346"/>
                  <a:gd name="T7" fmla="*/ 146 h 311"/>
                  <a:gd name="T8" fmla="*/ 234 w 346"/>
                  <a:gd name="T9" fmla="*/ 162 h 311"/>
                  <a:gd name="T10" fmla="*/ 234 w 346"/>
                  <a:gd name="T11" fmla="*/ 162 h 311"/>
                  <a:gd name="T12" fmla="*/ 207 w 346"/>
                  <a:gd name="T13" fmla="*/ 214 h 311"/>
                  <a:gd name="T14" fmla="*/ 207 w 346"/>
                  <a:gd name="T15" fmla="*/ 214 h 311"/>
                  <a:gd name="T16" fmla="*/ 144 w 346"/>
                  <a:gd name="T17" fmla="*/ 156 h 311"/>
                  <a:gd name="T18" fmla="*/ 144 w 346"/>
                  <a:gd name="T19" fmla="*/ 156 h 311"/>
                  <a:gd name="T20" fmla="*/ 282 w 346"/>
                  <a:gd name="T21" fmla="*/ 95 h 311"/>
                  <a:gd name="T22" fmla="*/ 282 w 346"/>
                  <a:gd name="T23" fmla="*/ 95 h 311"/>
                  <a:gd name="T24" fmla="*/ 307 w 346"/>
                  <a:gd name="T25" fmla="*/ 189 h 311"/>
                  <a:gd name="T26" fmla="*/ 307 w 346"/>
                  <a:gd name="T27" fmla="*/ 189 h 311"/>
                  <a:gd name="T28" fmla="*/ 240 w 346"/>
                  <a:gd name="T29" fmla="*/ 251 h 311"/>
                  <a:gd name="T30" fmla="*/ 240 w 346"/>
                  <a:gd name="T31" fmla="*/ 251 h 311"/>
                  <a:gd name="T32" fmla="*/ 75 w 346"/>
                  <a:gd name="T33" fmla="*/ 201 h 311"/>
                  <a:gd name="T34" fmla="*/ 75 w 346"/>
                  <a:gd name="T35" fmla="*/ 201 h 311"/>
                  <a:gd name="T36" fmla="*/ 162 w 346"/>
                  <a:gd name="T37" fmla="*/ 30 h 311"/>
                  <a:gd name="T38" fmla="*/ 162 w 346"/>
                  <a:gd name="T39" fmla="*/ 30 h 311"/>
                  <a:gd name="T40" fmla="*/ 149 w 346"/>
                  <a:gd name="T41" fmla="*/ 7 h 311"/>
                  <a:gd name="T42" fmla="*/ 149 w 346"/>
                  <a:gd name="T43" fmla="*/ 7 h 311"/>
                  <a:gd name="T44" fmla="*/ 61 w 346"/>
                  <a:gd name="T45" fmla="*/ 237 h 311"/>
                  <a:gd name="T46" fmla="*/ 61 w 346"/>
                  <a:gd name="T47" fmla="*/ 237 h 311"/>
                  <a:gd name="T48" fmla="*/ 308 w 346"/>
                  <a:gd name="T49" fmla="*/ 235 h 311"/>
                  <a:gd name="T50" fmla="*/ 308 w 346"/>
                  <a:gd name="T51" fmla="*/ 235 h 311"/>
                  <a:gd name="T52" fmla="*/ 321 w 346"/>
                  <a:gd name="T53" fmla="*/ 104 h 311"/>
                  <a:gd name="T54" fmla="*/ 321 w 346"/>
                  <a:gd name="T55" fmla="*/ 104 h 311"/>
                  <a:gd name="T56" fmla="*/ 205 w 346"/>
                  <a:gd name="T57" fmla="*/ 49 h 311"/>
                  <a:gd name="T58" fmla="*/ 205 w 346"/>
                  <a:gd name="T59" fmla="*/ 49 h 311"/>
                  <a:gd name="T60" fmla="*/ 113 w 346"/>
                  <a:gd name="T61" fmla="*/ 138 h 311"/>
                  <a:gd name="T62" fmla="*/ 113 w 346"/>
                  <a:gd name="T63" fmla="*/ 138 h 311"/>
                  <a:gd name="T64" fmla="*/ 180 w 346"/>
                  <a:gd name="T65" fmla="*/ 245 h 311"/>
                  <a:gd name="T66" fmla="*/ 180 w 346"/>
                  <a:gd name="T67" fmla="*/ 245 h 311"/>
                  <a:gd name="T68" fmla="*/ 247 w 346"/>
                  <a:gd name="T69" fmla="*/ 142 h 311"/>
                  <a:gd name="T70" fmla="*/ 247 w 346"/>
                  <a:gd name="T71" fmla="*/ 142 h 311"/>
                  <a:gd name="T72" fmla="*/ 196 w 346"/>
                  <a:gd name="T73" fmla="*/ 128 h 311"/>
                  <a:gd name="T74" fmla="*/ 196 w 346"/>
                  <a:gd name="T75" fmla="*/ 128 h 311"/>
                  <a:gd name="T76" fmla="*/ 192 w 346"/>
                  <a:gd name="T77" fmla="*/ 175 h 311"/>
                  <a:gd name="T78" fmla="*/ 192 w 346"/>
                  <a:gd name="T79" fmla="*/ 175 h 311"/>
                  <a:gd name="T80" fmla="*/ 205 w 346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6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3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0" y="235"/>
                      <a:pt x="144" y="187"/>
                      <a:pt x="144" y="156"/>
                    </a:cubicBezTo>
                    <a:lnTo>
                      <a:pt x="144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9" y="117"/>
                      <a:pt x="318" y="156"/>
                      <a:pt x="307" y="189"/>
                    </a:cubicBezTo>
                    <a:lnTo>
                      <a:pt x="307" y="189"/>
                    </a:lnTo>
                    <a:cubicBezTo>
                      <a:pt x="296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5" y="201"/>
                    </a:cubicBezTo>
                    <a:lnTo>
                      <a:pt x="75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5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5" y="146"/>
                      <a:pt x="321" y="104"/>
                    </a:cubicBezTo>
                    <a:lnTo>
                      <a:pt x="321" y="104"/>
                    </a:lnTo>
                    <a:cubicBezTo>
                      <a:pt x="299" y="63"/>
                      <a:pt x="251" y="41"/>
                      <a:pt x="205" y="49"/>
                    </a:cubicBezTo>
                    <a:lnTo>
                      <a:pt x="205" y="49"/>
                    </a:lnTo>
                    <a:cubicBezTo>
                      <a:pt x="159" y="55"/>
                      <a:pt x="120" y="92"/>
                      <a:pt x="113" y="138"/>
                    </a:cubicBezTo>
                    <a:lnTo>
                      <a:pt x="113" y="138"/>
                    </a:lnTo>
                    <a:cubicBezTo>
                      <a:pt x="107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5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1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321">
                <a:extLst>
                  <a:ext uri="{FF2B5EF4-FFF2-40B4-BE49-F238E27FC236}">
                    <a16:creationId xmlns:a16="http://schemas.microsoft.com/office/drawing/2014/main" id="{D58B7BC4-6905-F342-9A2C-04E93687A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4925" y="3861524"/>
                <a:ext cx="166708" cy="149236"/>
              </a:xfrm>
              <a:custGeom>
                <a:avLst/>
                <a:gdLst>
                  <a:gd name="T0" fmla="*/ 205 w 347"/>
                  <a:gd name="T1" fmla="*/ 164 h 311"/>
                  <a:gd name="T2" fmla="*/ 205 w 347"/>
                  <a:gd name="T3" fmla="*/ 164 h 311"/>
                  <a:gd name="T4" fmla="*/ 213 w 347"/>
                  <a:gd name="T5" fmla="*/ 146 h 311"/>
                  <a:gd name="T6" fmla="*/ 213 w 347"/>
                  <a:gd name="T7" fmla="*/ 146 h 311"/>
                  <a:gd name="T8" fmla="*/ 235 w 347"/>
                  <a:gd name="T9" fmla="*/ 162 h 311"/>
                  <a:gd name="T10" fmla="*/ 235 w 347"/>
                  <a:gd name="T11" fmla="*/ 162 h 311"/>
                  <a:gd name="T12" fmla="*/ 207 w 347"/>
                  <a:gd name="T13" fmla="*/ 214 h 311"/>
                  <a:gd name="T14" fmla="*/ 207 w 347"/>
                  <a:gd name="T15" fmla="*/ 214 h 311"/>
                  <a:gd name="T16" fmla="*/ 143 w 347"/>
                  <a:gd name="T17" fmla="*/ 156 h 311"/>
                  <a:gd name="T18" fmla="*/ 143 w 347"/>
                  <a:gd name="T19" fmla="*/ 156 h 311"/>
                  <a:gd name="T20" fmla="*/ 283 w 347"/>
                  <a:gd name="T21" fmla="*/ 95 h 311"/>
                  <a:gd name="T22" fmla="*/ 283 w 347"/>
                  <a:gd name="T23" fmla="*/ 95 h 311"/>
                  <a:gd name="T24" fmla="*/ 306 w 347"/>
                  <a:gd name="T25" fmla="*/ 189 h 311"/>
                  <a:gd name="T26" fmla="*/ 306 w 347"/>
                  <a:gd name="T27" fmla="*/ 189 h 311"/>
                  <a:gd name="T28" fmla="*/ 239 w 347"/>
                  <a:gd name="T29" fmla="*/ 251 h 311"/>
                  <a:gd name="T30" fmla="*/ 239 w 347"/>
                  <a:gd name="T31" fmla="*/ 251 h 311"/>
                  <a:gd name="T32" fmla="*/ 76 w 347"/>
                  <a:gd name="T33" fmla="*/ 201 h 311"/>
                  <a:gd name="T34" fmla="*/ 76 w 347"/>
                  <a:gd name="T35" fmla="*/ 201 h 311"/>
                  <a:gd name="T36" fmla="*/ 163 w 347"/>
                  <a:gd name="T37" fmla="*/ 30 h 311"/>
                  <a:gd name="T38" fmla="*/ 163 w 347"/>
                  <a:gd name="T39" fmla="*/ 30 h 311"/>
                  <a:gd name="T40" fmla="*/ 150 w 347"/>
                  <a:gd name="T41" fmla="*/ 7 h 311"/>
                  <a:gd name="T42" fmla="*/ 150 w 347"/>
                  <a:gd name="T43" fmla="*/ 7 h 311"/>
                  <a:gd name="T44" fmla="*/ 62 w 347"/>
                  <a:gd name="T45" fmla="*/ 237 h 311"/>
                  <a:gd name="T46" fmla="*/ 62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2 w 347"/>
                  <a:gd name="T53" fmla="*/ 104 h 311"/>
                  <a:gd name="T54" fmla="*/ 322 w 347"/>
                  <a:gd name="T55" fmla="*/ 104 h 311"/>
                  <a:gd name="T56" fmla="*/ 207 w 347"/>
                  <a:gd name="T57" fmla="*/ 49 h 311"/>
                  <a:gd name="T58" fmla="*/ 207 w 347"/>
                  <a:gd name="T59" fmla="*/ 49 h 311"/>
                  <a:gd name="T60" fmla="*/ 115 w 347"/>
                  <a:gd name="T61" fmla="*/ 138 h 311"/>
                  <a:gd name="T62" fmla="*/ 115 w 347"/>
                  <a:gd name="T63" fmla="*/ 138 h 311"/>
                  <a:gd name="T64" fmla="*/ 180 w 347"/>
                  <a:gd name="T65" fmla="*/ 245 h 311"/>
                  <a:gd name="T66" fmla="*/ 180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7 w 347"/>
                  <a:gd name="T73" fmla="*/ 128 h 311"/>
                  <a:gd name="T74" fmla="*/ 197 w 347"/>
                  <a:gd name="T75" fmla="*/ 128 h 311"/>
                  <a:gd name="T76" fmla="*/ 192 w 347"/>
                  <a:gd name="T77" fmla="*/ 175 h 311"/>
                  <a:gd name="T78" fmla="*/ 192 w 347"/>
                  <a:gd name="T79" fmla="*/ 175 h 311"/>
                  <a:gd name="T80" fmla="*/ 205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5" y="164"/>
                    </a:moveTo>
                    <a:lnTo>
                      <a:pt x="205" y="164"/>
                    </a:lnTo>
                    <a:cubicBezTo>
                      <a:pt x="201" y="156"/>
                      <a:pt x="205" y="147"/>
                      <a:pt x="213" y="146"/>
                    </a:cubicBezTo>
                    <a:lnTo>
                      <a:pt x="213" y="146"/>
                    </a:lnTo>
                    <a:cubicBezTo>
                      <a:pt x="224" y="142"/>
                      <a:pt x="233" y="153"/>
                      <a:pt x="235" y="162"/>
                    </a:cubicBezTo>
                    <a:lnTo>
                      <a:pt x="235" y="162"/>
                    </a:lnTo>
                    <a:cubicBezTo>
                      <a:pt x="239" y="181"/>
                      <a:pt x="222" y="205"/>
                      <a:pt x="207" y="214"/>
                    </a:cubicBezTo>
                    <a:lnTo>
                      <a:pt x="207" y="214"/>
                    </a:lnTo>
                    <a:cubicBezTo>
                      <a:pt x="171" y="235"/>
                      <a:pt x="143" y="187"/>
                      <a:pt x="143" y="156"/>
                    </a:cubicBezTo>
                    <a:lnTo>
                      <a:pt x="143" y="156"/>
                    </a:lnTo>
                    <a:cubicBezTo>
                      <a:pt x="141" y="83"/>
                      <a:pt x="229" y="50"/>
                      <a:pt x="283" y="95"/>
                    </a:cubicBezTo>
                    <a:lnTo>
                      <a:pt x="283" y="95"/>
                    </a:lnTo>
                    <a:cubicBezTo>
                      <a:pt x="309" y="117"/>
                      <a:pt x="318" y="156"/>
                      <a:pt x="306" y="189"/>
                    </a:cubicBezTo>
                    <a:lnTo>
                      <a:pt x="306" y="189"/>
                    </a:lnTo>
                    <a:cubicBezTo>
                      <a:pt x="296" y="220"/>
                      <a:pt x="270" y="239"/>
                      <a:pt x="239" y="251"/>
                    </a:cubicBezTo>
                    <a:lnTo>
                      <a:pt x="239" y="251"/>
                    </a:lnTo>
                    <a:cubicBezTo>
                      <a:pt x="184" y="271"/>
                      <a:pt x="101" y="266"/>
                      <a:pt x="76" y="201"/>
                    </a:cubicBezTo>
                    <a:lnTo>
                      <a:pt x="76" y="201"/>
                    </a:lnTo>
                    <a:cubicBezTo>
                      <a:pt x="48" y="129"/>
                      <a:pt x="100" y="63"/>
                      <a:pt x="163" y="30"/>
                    </a:cubicBezTo>
                    <a:lnTo>
                      <a:pt x="163" y="30"/>
                    </a:lnTo>
                    <a:cubicBezTo>
                      <a:pt x="178" y="22"/>
                      <a:pt x="164" y="0"/>
                      <a:pt x="150" y="7"/>
                    </a:cubicBezTo>
                    <a:lnTo>
                      <a:pt x="150" y="7"/>
                    </a:lnTo>
                    <a:cubicBezTo>
                      <a:pt x="66" y="46"/>
                      <a:pt x="0" y="151"/>
                      <a:pt x="62" y="237"/>
                    </a:cubicBezTo>
                    <a:lnTo>
                      <a:pt x="62" y="237"/>
                    </a:lnTo>
                    <a:cubicBezTo>
                      <a:pt x="115" y="310"/>
                      <a:pt x="251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2" y="104"/>
                    </a:cubicBezTo>
                    <a:lnTo>
                      <a:pt x="322" y="104"/>
                    </a:lnTo>
                    <a:cubicBezTo>
                      <a:pt x="298" y="63"/>
                      <a:pt x="251" y="41"/>
                      <a:pt x="207" y="49"/>
                    </a:cubicBezTo>
                    <a:lnTo>
                      <a:pt x="207" y="49"/>
                    </a:lnTo>
                    <a:cubicBezTo>
                      <a:pt x="159" y="55"/>
                      <a:pt x="120" y="92"/>
                      <a:pt x="115" y="138"/>
                    </a:cubicBezTo>
                    <a:lnTo>
                      <a:pt x="115" y="138"/>
                    </a:lnTo>
                    <a:cubicBezTo>
                      <a:pt x="108" y="183"/>
                      <a:pt x="132" y="239"/>
                      <a:pt x="180" y="245"/>
                    </a:cubicBezTo>
                    <a:lnTo>
                      <a:pt x="180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7" y="128"/>
                    </a:cubicBezTo>
                    <a:lnTo>
                      <a:pt x="197" y="128"/>
                    </a:lnTo>
                    <a:cubicBezTo>
                      <a:pt x="182" y="138"/>
                      <a:pt x="176" y="162"/>
                      <a:pt x="192" y="175"/>
                    </a:cubicBezTo>
                    <a:lnTo>
                      <a:pt x="192" y="175"/>
                    </a:lnTo>
                    <a:cubicBezTo>
                      <a:pt x="199" y="181"/>
                      <a:pt x="210" y="174"/>
                      <a:pt x="205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322">
                <a:extLst>
                  <a:ext uri="{FF2B5EF4-FFF2-40B4-BE49-F238E27FC236}">
                    <a16:creationId xmlns:a16="http://schemas.microsoft.com/office/drawing/2014/main" id="{CBC36C53-CEE7-B94B-8F25-A5637192D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975" y="3861048"/>
                <a:ext cx="145481" cy="149712"/>
              </a:xfrm>
              <a:custGeom>
                <a:avLst/>
                <a:gdLst>
                  <a:gd name="T0" fmla="*/ 65084 w 304"/>
                  <a:gd name="T1" fmla="*/ 61900 h 312"/>
                  <a:gd name="T2" fmla="*/ 65084 w 304"/>
                  <a:gd name="T3" fmla="*/ 61900 h 312"/>
                  <a:gd name="T4" fmla="*/ 56470 w 304"/>
                  <a:gd name="T5" fmla="*/ 65259 h 312"/>
                  <a:gd name="T6" fmla="*/ 56470 w 304"/>
                  <a:gd name="T7" fmla="*/ 65259 h 312"/>
                  <a:gd name="T8" fmla="*/ 54555 w 304"/>
                  <a:gd name="T9" fmla="*/ 52783 h 312"/>
                  <a:gd name="T10" fmla="*/ 54555 w 304"/>
                  <a:gd name="T11" fmla="*/ 52783 h 312"/>
                  <a:gd name="T12" fmla="*/ 81833 w 304"/>
                  <a:gd name="T13" fmla="*/ 44626 h 312"/>
                  <a:gd name="T14" fmla="*/ 81833 w 304"/>
                  <a:gd name="T15" fmla="*/ 44626 h 312"/>
                  <a:gd name="T16" fmla="*/ 83747 w 304"/>
                  <a:gd name="T17" fmla="*/ 85413 h 312"/>
                  <a:gd name="T18" fmla="*/ 83747 w 304"/>
                  <a:gd name="T19" fmla="*/ 85413 h 312"/>
                  <a:gd name="T20" fmla="*/ 15792 w 304"/>
                  <a:gd name="T21" fmla="*/ 59021 h 312"/>
                  <a:gd name="T22" fmla="*/ 15792 w 304"/>
                  <a:gd name="T23" fmla="*/ 59021 h 312"/>
                  <a:gd name="T24" fmla="*/ 39720 w 304"/>
                  <a:gd name="T25" fmla="*/ 19674 h 312"/>
                  <a:gd name="T26" fmla="*/ 39720 w 304"/>
                  <a:gd name="T27" fmla="*/ 19674 h 312"/>
                  <a:gd name="T28" fmla="*/ 82312 w 304"/>
                  <a:gd name="T29" fmla="*/ 20633 h 312"/>
                  <a:gd name="T30" fmla="*/ 82312 w 304"/>
                  <a:gd name="T31" fmla="*/ 20633 h 312"/>
                  <a:gd name="T32" fmla="*/ 121075 w 304"/>
                  <a:gd name="T33" fmla="*/ 93090 h 312"/>
                  <a:gd name="T34" fmla="*/ 121075 w 304"/>
                  <a:gd name="T35" fmla="*/ 93090 h 312"/>
                  <a:gd name="T36" fmla="*/ 34456 w 304"/>
                  <a:gd name="T37" fmla="*/ 121401 h 312"/>
                  <a:gd name="T38" fmla="*/ 34456 w 304"/>
                  <a:gd name="T39" fmla="*/ 121401 h 312"/>
                  <a:gd name="T40" fmla="*/ 31106 w 304"/>
                  <a:gd name="T41" fmla="*/ 134357 h 312"/>
                  <a:gd name="T42" fmla="*/ 31106 w 304"/>
                  <a:gd name="T43" fmla="*/ 134357 h 312"/>
                  <a:gd name="T44" fmla="*/ 138303 w 304"/>
                  <a:gd name="T45" fmla="*/ 86372 h 312"/>
                  <a:gd name="T46" fmla="*/ 138303 w 304"/>
                  <a:gd name="T47" fmla="*/ 86372 h 312"/>
                  <a:gd name="T48" fmla="*/ 54555 w 304"/>
                  <a:gd name="T49" fmla="*/ 2879 h 312"/>
                  <a:gd name="T50" fmla="*/ 54555 w 304"/>
                  <a:gd name="T51" fmla="*/ 2879 h 312"/>
                  <a:gd name="T52" fmla="*/ 5743 w 304"/>
                  <a:gd name="T53" fmla="*/ 42706 h 312"/>
                  <a:gd name="T54" fmla="*/ 5743 w 304"/>
                  <a:gd name="T55" fmla="*/ 42706 h 312"/>
                  <a:gd name="T56" fmla="*/ 25842 w 304"/>
                  <a:gd name="T57" fmla="*/ 101248 h 312"/>
                  <a:gd name="T58" fmla="*/ 25842 w 304"/>
                  <a:gd name="T59" fmla="*/ 101248 h 312"/>
                  <a:gd name="T60" fmla="*/ 87097 w 304"/>
                  <a:gd name="T61" fmla="*/ 102207 h 312"/>
                  <a:gd name="T62" fmla="*/ 87097 w 304"/>
                  <a:gd name="T63" fmla="*/ 102207 h 312"/>
                  <a:gd name="T64" fmla="*/ 100975 w 304"/>
                  <a:gd name="T65" fmla="*/ 43186 h 312"/>
                  <a:gd name="T66" fmla="*/ 100975 w 304"/>
                  <a:gd name="T67" fmla="*/ 43186 h 312"/>
                  <a:gd name="T68" fmla="*/ 43070 w 304"/>
                  <a:gd name="T69" fmla="*/ 55182 h 312"/>
                  <a:gd name="T70" fmla="*/ 43070 w 304"/>
                  <a:gd name="T71" fmla="*/ 55182 h 312"/>
                  <a:gd name="T72" fmla="*/ 55991 w 304"/>
                  <a:gd name="T73" fmla="*/ 77255 h 312"/>
                  <a:gd name="T74" fmla="*/ 55991 w 304"/>
                  <a:gd name="T75" fmla="*/ 77255 h 312"/>
                  <a:gd name="T76" fmla="*/ 73219 w 304"/>
                  <a:gd name="T77" fmla="*/ 62860 h 312"/>
                  <a:gd name="T78" fmla="*/ 73219 w 304"/>
                  <a:gd name="T79" fmla="*/ 62860 h 312"/>
                  <a:gd name="T80" fmla="*/ 65084 w 304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4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4" y="136"/>
                      <a:pt x="125" y="140"/>
                      <a:pt x="118" y="136"/>
                    </a:cubicBezTo>
                    <a:cubicBezTo>
                      <a:pt x="107" y="133"/>
                      <a:pt x="109" y="118"/>
                      <a:pt x="114" y="110"/>
                    </a:cubicBezTo>
                    <a:cubicBezTo>
                      <a:pt x="125" y="93"/>
                      <a:pt x="153" y="88"/>
                      <a:pt x="171" y="93"/>
                    </a:cubicBezTo>
                    <a:cubicBezTo>
                      <a:pt x="211" y="104"/>
                      <a:pt x="196" y="157"/>
                      <a:pt x="175" y="178"/>
                    </a:cubicBezTo>
                    <a:cubicBezTo>
                      <a:pt x="125" y="231"/>
                      <a:pt x="38" y="193"/>
                      <a:pt x="33" y="123"/>
                    </a:cubicBezTo>
                    <a:cubicBezTo>
                      <a:pt x="30" y="89"/>
                      <a:pt x="51" y="55"/>
                      <a:pt x="83" y="41"/>
                    </a:cubicBezTo>
                    <a:cubicBezTo>
                      <a:pt x="111" y="26"/>
                      <a:pt x="144" y="30"/>
                      <a:pt x="172" y="43"/>
                    </a:cubicBezTo>
                    <a:cubicBezTo>
                      <a:pt x="226" y="69"/>
                      <a:pt x="281" y="131"/>
                      <a:pt x="253" y="194"/>
                    </a:cubicBezTo>
                    <a:cubicBezTo>
                      <a:pt x="222" y="265"/>
                      <a:pt x="139" y="276"/>
                      <a:pt x="72" y="253"/>
                    </a:cubicBezTo>
                    <a:cubicBezTo>
                      <a:pt x="55" y="248"/>
                      <a:pt x="48" y="273"/>
                      <a:pt x="65" y="280"/>
                    </a:cubicBezTo>
                    <a:cubicBezTo>
                      <a:pt x="151" y="311"/>
                      <a:pt x="272" y="284"/>
                      <a:pt x="289" y="180"/>
                    </a:cubicBezTo>
                    <a:cubicBezTo>
                      <a:pt x="303" y="89"/>
                      <a:pt x="201" y="0"/>
                      <a:pt x="114" y="6"/>
                    </a:cubicBezTo>
                    <a:cubicBezTo>
                      <a:pt x="65" y="9"/>
                      <a:pt x="23" y="43"/>
                      <a:pt x="12" y="89"/>
                    </a:cubicBezTo>
                    <a:cubicBezTo>
                      <a:pt x="0" y="135"/>
                      <a:pt x="16" y="184"/>
                      <a:pt x="54" y="211"/>
                    </a:cubicBezTo>
                    <a:cubicBezTo>
                      <a:pt x="92" y="239"/>
                      <a:pt x="146" y="240"/>
                      <a:pt x="182" y="213"/>
                    </a:cubicBezTo>
                    <a:cubicBezTo>
                      <a:pt x="218" y="185"/>
                      <a:pt x="242" y="129"/>
                      <a:pt x="211" y="90"/>
                    </a:cubicBezTo>
                    <a:cubicBezTo>
                      <a:pt x="181" y="50"/>
                      <a:pt x="100" y="65"/>
                      <a:pt x="90" y="115"/>
                    </a:cubicBezTo>
                    <a:cubicBezTo>
                      <a:pt x="86" y="135"/>
                      <a:pt x="96" y="157"/>
                      <a:pt x="117" y="161"/>
                    </a:cubicBezTo>
                    <a:cubicBezTo>
                      <a:pt x="135" y="164"/>
                      <a:pt x="155" y="151"/>
                      <a:pt x="153" y="131"/>
                    </a:cubicBezTo>
                    <a:cubicBezTo>
                      <a:pt x="152" y="122"/>
                      <a:pt x="139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323">
                <a:extLst>
                  <a:ext uri="{FF2B5EF4-FFF2-40B4-BE49-F238E27FC236}">
                    <a16:creationId xmlns:a16="http://schemas.microsoft.com/office/drawing/2014/main" id="{16337F5A-97C8-064D-BF79-F788E0FB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773" y="3861048"/>
                <a:ext cx="145481" cy="149712"/>
              </a:xfrm>
              <a:custGeom>
                <a:avLst/>
                <a:gdLst>
                  <a:gd name="T0" fmla="*/ 64870 w 305"/>
                  <a:gd name="T1" fmla="*/ 61900 h 312"/>
                  <a:gd name="T2" fmla="*/ 64870 w 305"/>
                  <a:gd name="T3" fmla="*/ 61900 h 312"/>
                  <a:gd name="T4" fmla="*/ 56284 w 305"/>
                  <a:gd name="T5" fmla="*/ 65259 h 312"/>
                  <a:gd name="T6" fmla="*/ 56284 w 305"/>
                  <a:gd name="T7" fmla="*/ 65259 h 312"/>
                  <a:gd name="T8" fmla="*/ 54377 w 305"/>
                  <a:gd name="T9" fmla="*/ 52783 h 312"/>
                  <a:gd name="T10" fmla="*/ 54377 w 305"/>
                  <a:gd name="T11" fmla="*/ 52783 h 312"/>
                  <a:gd name="T12" fmla="*/ 82042 w 305"/>
                  <a:gd name="T13" fmla="*/ 44626 h 312"/>
                  <a:gd name="T14" fmla="*/ 82042 w 305"/>
                  <a:gd name="T15" fmla="*/ 44626 h 312"/>
                  <a:gd name="T16" fmla="*/ 83950 w 305"/>
                  <a:gd name="T17" fmla="*/ 85413 h 312"/>
                  <a:gd name="T18" fmla="*/ 83950 w 305"/>
                  <a:gd name="T19" fmla="*/ 85413 h 312"/>
                  <a:gd name="T20" fmla="*/ 16218 w 305"/>
                  <a:gd name="T21" fmla="*/ 59021 h 312"/>
                  <a:gd name="T22" fmla="*/ 16218 w 305"/>
                  <a:gd name="T23" fmla="*/ 59021 h 312"/>
                  <a:gd name="T24" fmla="*/ 40067 w 305"/>
                  <a:gd name="T25" fmla="*/ 19674 h 312"/>
                  <a:gd name="T26" fmla="*/ 40067 w 305"/>
                  <a:gd name="T27" fmla="*/ 19674 h 312"/>
                  <a:gd name="T28" fmla="*/ 82519 w 305"/>
                  <a:gd name="T29" fmla="*/ 20633 h 312"/>
                  <a:gd name="T30" fmla="*/ 82519 w 305"/>
                  <a:gd name="T31" fmla="*/ 20633 h 312"/>
                  <a:gd name="T32" fmla="*/ 121632 w 305"/>
                  <a:gd name="T33" fmla="*/ 93090 h 312"/>
                  <a:gd name="T34" fmla="*/ 121632 w 305"/>
                  <a:gd name="T35" fmla="*/ 93090 h 312"/>
                  <a:gd name="T36" fmla="*/ 34820 w 305"/>
                  <a:gd name="T37" fmla="*/ 121401 h 312"/>
                  <a:gd name="T38" fmla="*/ 34820 w 305"/>
                  <a:gd name="T39" fmla="*/ 121401 h 312"/>
                  <a:gd name="T40" fmla="*/ 31004 w 305"/>
                  <a:gd name="T41" fmla="*/ 134357 h 312"/>
                  <a:gd name="T42" fmla="*/ 31004 w 305"/>
                  <a:gd name="T43" fmla="*/ 134357 h 312"/>
                  <a:gd name="T44" fmla="*/ 137849 w 305"/>
                  <a:gd name="T45" fmla="*/ 86372 h 312"/>
                  <a:gd name="T46" fmla="*/ 137849 w 305"/>
                  <a:gd name="T47" fmla="*/ 86372 h 312"/>
                  <a:gd name="T48" fmla="*/ 54853 w 305"/>
                  <a:gd name="T49" fmla="*/ 2879 h 312"/>
                  <a:gd name="T50" fmla="*/ 54853 w 305"/>
                  <a:gd name="T51" fmla="*/ 2879 h 312"/>
                  <a:gd name="T52" fmla="*/ 6201 w 305"/>
                  <a:gd name="T53" fmla="*/ 42706 h 312"/>
                  <a:gd name="T54" fmla="*/ 6201 w 305"/>
                  <a:gd name="T55" fmla="*/ 42706 h 312"/>
                  <a:gd name="T56" fmla="*/ 26234 w 305"/>
                  <a:gd name="T57" fmla="*/ 101248 h 312"/>
                  <a:gd name="T58" fmla="*/ 26234 w 305"/>
                  <a:gd name="T59" fmla="*/ 101248 h 312"/>
                  <a:gd name="T60" fmla="*/ 87766 w 305"/>
                  <a:gd name="T61" fmla="*/ 102207 h 312"/>
                  <a:gd name="T62" fmla="*/ 87766 w 305"/>
                  <a:gd name="T63" fmla="*/ 102207 h 312"/>
                  <a:gd name="T64" fmla="*/ 101121 w 305"/>
                  <a:gd name="T65" fmla="*/ 43186 h 312"/>
                  <a:gd name="T66" fmla="*/ 101121 w 305"/>
                  <a:gd name="T67" fmla="*/ 43186 h 312"/>
                  <a:gd name="T68" fmla="*/ 42929 w 305"/>
                  <a:gd name="T69" fmla="*/ 55182 h 312"/>
                  <a:gd name="T70" fmla="*/ 42929 w 305"/>
                  <a:gd name="T71" fmla="*/ 55182 h 312"/>
                  <a:gd name="T72" fmla="*/ 56284 w 305"/>
                  <a:gd name="T73" fmla="*/ 77255 h 312"/>
                  <a:gd name="T74" fmla="*/ 56284 w 305"/>
                  <a:gd name="T75" fmla="*/ 77255 h 312"/>
                  <a:gd name="T76" fmla="*/ 73933 w 305"/>
                  <a:gd name="T77" fmla="*/ 62860 h 312"/>
                  <a:gd name="T78" fmla="*/ 73933 w 305"/>
                  <a:gd name="T79" fmla="*/ 62860 h 312"/>
                  <a:gd name="T80" fmla="*/ 64870 w 305"/>
                  <a:gd name="T81" fmla="*/ 61900 h 3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5" h="312">
                    <a:moveTo>
                      <a:pt x="136" y="129"/>
                    </a:moveTo>
                    <a:lnTo>
                      <a:pt x="136" y="129"/>
                    </a:lnTo>
                    <a:cubicBezTo>
                      <a:pt x="135" y="136"/>
                      <a:pt x="126" y="140"/>
                      <a:pt x="118" y="136"/>
                    </a:cubicBezTo>
                    <a:cubicBezTo>
                      <a:pt x="109" y="133"/>
                      <a:pt x="110" y="118"/>
                      <a:pt x="114" y="110"/>
                    </a:cubicBezTo>
                    <a:cubicBezTo>
                      <a:pt x="126" y="93"/>
                      <a:pt x="153" y="88"/>
                      <a:pt x="172" y="93"/>
                    </a:cubicBezTo>
                    <a:cubicBezTo>
                      <a:pt x="211" y="104"/>
                      <a:pt x="195" y="157"/>
                      <a:pt x="176" y="178"/>
                    </a:cubicBezTo>
                    <a:cubicBezTo>
                      <a:pt x="126" y="231"/>
                      <a:pt x="39" y="193"/>
                      <a:pt x="34" y="123"/>
                    </a:cubicBezTo>
                    <a:cubicBezTo>
                      <a:pt x="30" y="89"/>
                      <a:pt x="52" y="55"/>
                      <a:pt x="84" y="41"/>
                    </a:cubicBezTo>
                    <a:cubicBezTo>
                      <a:pt x="113" y="26"/>
                      <a:pt x="145" y="30"/>
                      <a:pt x="173" y="43"/>
                    </a:cubicBezTo>
                    <a:cubicBezTo>
                      <a:pt x="227" y="69"/>
                      <a:pt x="282" y="131"/>
                      <a:pt x="255" y="194"/>
                    </a:cubicBezTo>
                    <a:cubicBezTo>
                      <a:pt x="223" y="265"/>
                      <a:pt x="139" y="276"/>
                      <a:pt x="73" y="253"/>
                    </a:cubicBezTo>
                    <a:cubicBezTo>
                      <a:pt x="56" y="248"/>
                      <a:pt x="50" y="273"/>
                      <a:pt x="65" y="280"/>
                    </a:cubicBezTo>
                    <a:cubicBezTo>
                      <a:pt x="152" y="311"/>
                      <a:pt x="272" y="284"/>
                      <a:pt x="289" y="180"/>
                    </a:cubicBezTo>
                    <a:cubicBezTo>
                      <a:pt x="304" y="89"/>
                      <a:pt x="202" y="0"/>
                      <a:pt x="115" y="6"/>
                    </a:cubicBezTo>
                    <a:cubicBezTo>
                      <a:pt x="67" y="9"/>
                      <a:pt x="25" y="43"/>
                      <a:pt x="13" y="89"/>
                    </a:cubicBezTo>
                    <a:cubicBezTo>
                      <a:pt x="0" y="135"/>
                      <a:pt x="17" y="184"/>
                      <a:pt x="55" y="211"/>
                    </a:cubicBezTo>
                    <a:cubicBezTo>
                      <a:pt x="92" y="239"/>
                      <a:pt x="145" y="240"/>
                      <a:pt x="184" y="213"/>
                    </a:cubicBezTo>
                    <a:cubicBezTo>
                      <a:pt x="219" y="185"/>
                      <a:pt x="241" y="129"/>
                      <a:pt x="212" y="90"/>
                    </a:cubicBezTo>
                    <a:cubicBezTo>
                      <a:pt x="182" y="50"/>
                      <a:pt x="101" y="65"/>
                      <a:pt x="90" y="115"/>
                    </a:cubicBezTo>
                    <a:cubicBezTo>
                      <a:pt x="86" y="135"/>
                      <a:pt x="97" y="157"/>
                      <a:pt x="118" y="161"/>
                    </a:cubicBezTo>
                    <a:cubicBezTo>
                      <a:pt x="136" y="164"/>
                      <a:pt x="156" y="151"/>
                      <a:pt x="155" y="131"/>
                    </a:cubicBezTo>
                    <a:cubicBezTo>
                      <a:pt x="153" y="122"/>
                      <a:pt x="140" y="118"/>
                      <a:pt x="136" y="12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Freeform 324">
                <a:extLst>
                  <a:ext uri="{FF2B5EF4-FFF2-40B4-BE49-F238E27FC236}">
                    <a16:creationId xmlns:a16="http://schemas.microsoft.com/office/drawing/2014/main" id="{B9A5CF13-C3F7-C442-B054-6C603D046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5831" y="3861524"/>
                <a:ext cx="166708" cy="149236"/>
              </a:xfrm>
              <a:custGeom>
                <a:avLst/>
                <a:gdLst>
                  <a:gd name="T0" fmla="*/ 204 w 347"/>
                  <a:gd name="T1" fmla="*/ 164 h 311"/>
                  <a:gd name="T2" fmla="*/ 204 w 347"/>
                  <a:gd name="T3" fmla="*/ 164 h 311"/>
                  <a:gd name="T4" fmla="*/ 212 w 347"/>
                  <a:gd name="T5" fmla="*/ 146 h 311"/>
                  <a:gd name="T6" fmla="*/ 212 w 347"/>
                  <a:gd name="T7" fmla="*/ 146 h 311"/>
                  <a:gd name="T8" fmla="*/ 234 w 347"/>
                  <a:gd name="T9" fmla="*/ 162 h 311"/>
                  <a:gd name="T10" fmla="*/ 234 w 347"/>
                  <a:gd name="T11" fmla="*/ 162 h 311"/>
                  <a:gd name="T12" fmla="*/ 205 w 347"/>
                  <a:gd name="T13" fmla="*/ 214 h 311"/>
                  <a:gd name="T14" fmla="*/ 205 w 347"/>
                  <a:gd name="T15" fmla="*/ 214 h 311"/>
                  <a:gd name="T16" fmla="*/ 142 w 347"/>
                  <a:gd name="T17" fmla="*/ 156 h 311"/>
                  <a:gd name="T18" fmla="*/ 142 w 347"/>
                  <a:gd name="T19" fmla="*/ 156 h 311"/>
                  <a:gd name="T20" fmla="*/ 282 w 347"/>
                  <a:gd name="T21" fmla="*/ 95 h 311"/>
                  <a:gd name="T22" fmla="*/ 282 w 347"/>
                  <a:gd name="T23" fmla="*/ 95 h 311"/>
                  <a:gd name="T24" fmla="*/ 307 w 347"/>
                  <a:gd name="T25" fmla="*/ 189 h 311"/>
                  <a:gd name="T26" fmla="*/ 307 w 347"/>
                  <a:gd name="T27" fmla="*/ 189 h 311"/>
                  <a:gd name="T28" fmla="*/ 240 w 347"/>
                  <a:gd name="T29" fmla="*/ 251 h 311"/>
                  <a:gd name="T30" fmla="*/ 240 w 347"/>
                  <a:gd name="T31" fmla="*/ 251 h 311"/>
                  <a:gd name="T32" fmla="*/ 77 w 347"/>
                  <a:gd name="T33" fmla="*/ 201 h 311"/>
                  <a:gd name="T34" fmla="*/ 77 w 347"/>
                  <a:gd name="T35" fmla="*/ 201 h 311"/>
                  <a:gd name="T36" fmla="*/ 162 w 347"/>
                  <a:gd name="T37" fmla="*/ 30 h 311"/>
                  <a:gd name="T38" fmla="*/ 162 w 347"/>
                  <a:gd name="T39" fmla="*/ 30 h 311"/>
                  <a:gd name="T40" fmla="*/ 149 w 347"/>
                  <a:gd name="T41" fmla="*/ 7 h 311"/>
                  <a:gd name="T42" fmla="*/ 149 w 347"/>
                  <a:gd name="T43" fmla="*/ 7 h 311"/>
                  <a:gd name="T44" fmla="*/ 61 w 347"/>
                  <a:gd name="T45" fmla="*/ 237 h 311"/>
                  <a:gd name="T46" fmla="*/ 61 w 347"/>
                  <a:gd name="T47" fmla="*/ 237 h 311"/>
                  <a:gd name="T48" fmla="*/ 308 w 347"/>
                  <a:gd name="T49" fmla="*/ 235 h 311"/>
                  <a:gd name="T50" fmla="*/ 308 w 347"/>
                  <a:gd name="T51" fmla="*/ 235 h 311"/>
                  <a:gd name="T52" fmla="*/ 321 w 347"/>
                  <a:gd name="T53" fmla="*/ 104 h 311"/>
                  <a:gd name="T54" fmla="*/ 321 w 347"/>
                  <a:gd name="T55" fmla="*/ 104 h 311"/>
                  <a:gd name="T56" fmla="*/ 204 w 347"/>
                  <a:gd name="T57" fmla="*/ 49 h 311"/>
                  <a:gd name="T58" fmla="*/ 204 w 347"/>
                  <a:gd name="T59" fmla="*/ 49 h 311"/>
                  <a:gd name="T60" fmla="*/ 113 w 347"/>
                  <a:gd name="T61" fmla="*/ 138 h 311"/>
                  <a:gd name="T62" fmla="*/ 113 w 347"/>
                  <a:gd name="T63" fmla="*/ 138 h 311"/>
                  <a:gd name="T64" fmla="*/ 179 w 347"/>
                  <a:gd name="T65" fmla="*/ 245 h 311"/>
                  <a:gd name="T66" fmla="*/ 179 w 347"/>
                  <a:gd name="T67" fmla="*/ 245 h 311"/>
                  <a:gd name="T68" fmla="*/ 247 w 347"/>
                  <a:gd name="T69" fmla="*/ 142 h 311"/>
                  <a:gd name="T70" fmla="*/ 247 w 347"/>
                  <a:gd name="T71" fmla="*/ 142 h 311"/>
                  <a:gd name="T72" fmla="*/ 196 w 347"/>
                  <a:gd name="T73" fmla="*/ 128 h 311"/>
                  <a:gd name="T74" fmla="*/ 196 w 347"/>
                  <a:gd name="T75" fmla="*/ 128 h 311"/>
                  <a:gd name="T76" fmla="*/ 191 w 347"/>
                  <a:gd name="T77" fmla="*/ 175 h 311"/>
                  <a:gd name="T78" fmla="*/ 191 w 347"/>
                  <a:gd name="T79" fmla="*/ 175 h 311"/>
                  <a:gd name="T80" fmla="*/ 204 w 347"/>
                  <a:gd name="T81" fmla="*/ 16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11">
                    <a:moveTo>
                      <a:pt x="204" y="164"/>
                    </a:moveTo>
                    <a:lnTo>
                      <a:pt x="204" y="164"/>
                    </a:lnTo>
                    <a:cubicBezTo>
                      <a:pt x="201" y="156"/>
                      <a:pt x="204" y="147"/>
                      <a:pt x="212" y="146"/>
                    </a:cubicBezTo>
                    <a:lnTo>
                      <a:pt x="212" y="146"/>
                    </a:lnTo>
                    <a:cubicBezTo>
                      <a:pt x="222" y="142"/>
                      <a:pt x="232" y="153"/>
                      <a:pt x="234" y="162"/>
                    </a:cubicBezTo>
                    <a:lnTo>
                      <a:pt x="234" y="162"/>
                    </a:lnTo>
                    <a:cubicBezTo>
                      <a:pt x="238" y="181"/>
                      <a:pt x="222" y="205"/>
                      <a:pt x="205" y="214"/>
                    </a:cubicBezTo>
                    <a:lnTo>
                      <a:pt x="205" y="214"/>
                    </a:lnTo>
                    <a:cubicBezTo>
                      <a:pt x="170" y="235"/>
                      <a:pt x="144" y="187"/>
                      <a:pt x="142" y="156"/>
                    </a:cubicBezTo>
                    <a:lnTo>
                      <a:pt x="142" y="156"/>
                    </a:lnTo>
                    <a:cubicBezTo>
                      <a:pt x="141" y="83"/>
                      <a:pt x="229" y="50"/>
                      <a:pt x="282" y="95"/>
                    </a:cubicBezTo>
                    <a:lnTo>
                      <a:pt x="282" y="95"/>
                    </a:lnTo>
                    <a:cubicBezTo>
                      <a:pt x="308" y="117"/>
                      <a:pt x="317" y="156"/>
                      <a:pt x="307" y="189"/>
                    </a:cubicBezTo>
                    <a:lnTo>
                      <a:pt x="307" y="189"/>
                    </a:lnTo>
                    <a:cubicBezTo>
                      <a:pt x="295" y="220"/>
                      <a:pt x="268" y="239"/>
                      <a:pt x="240" y="251"/>
                    </a:cubicBezTo>
                    <a:lnTo>
                      <a:pt x="240" y="251"/>
                    </a:lnTo>
                    <a:cubicBezTo>
                      <a:pt x="183" y="271"/>
                      <a:pt x="100" y="266"/>
                      <a:pt x="77" y="201"/>
                    </a:cubicBezTo>
                    <a:lnTo>
                      <a:pt x="77" y="201"/>
                    </a:lnTo>
                    <a:cubicBezTo>
                      <a:pt x="48" y="129"/>
                      <a:pt x="100" y="63"/>
                      <a:pt x="162" y="30"/>
                    </a:cubicBezTo>
                    <a:lnTo>
                      <a:pt x="162" y="30"/>
                    </a:lnTo>
                    <a:cubicBezTo>
                      <a:pt x="178" y="22"/>
                      <a:pt x="163" y="0"/>
                      <a:pt x="149" y="7"/>
                    </a:cubicBezTo>
                    <a:lnTo>
                      <a:pt x="149" y="7"/>
                    </a:lnTo>
                    <a:cubicBezTo>
                      <a:pt x="66" y="46"/>
                      <a:pt x="0" y="151"/>
                      <a:pt x="61" y="237"/>
                    </a:cubicBezTo>
                    <a:lnTo>
                      <a:pt x="61" y="237"/>
                    </a:lnTo>
                    <a:cubicBezTo>
                      <a:pt x="115" y="310"/>
                      <a:pt x="250" y="302"/>
                      <a:pt x="308" y="235"/>
                    </a:cubicBezTo>
                    <a:lnTo>
                      <a:pt x="308" y="235"/>
                    </a:lnTo>
                    <a:cubicBezTo>
                      <a:pt x="339" y="200"/>
                      <a:pt x="346" y="146"/>
                      <a:pt x="321" y="104"/>
                    </a:cubicBezTo>
                    <a:lnTo>
                      <a:pt x="321" y="104"/>
                    </a:lnTo>
                    <a:cubicBezTo>
                      <a:pt x="297" y="63"/>
                      <a:pt x="251" y="41"/>
                      <a:pt x="204" y="49"/>
                    </a:cubicBezTo>
                    <a:lnTo>
                      <a:pt x="204" y="49"/>
                    </a:lnTo>
                    <a:cubicBezTo>
                      <a:pt x="159" y="55"/>
                      <a:pt x="119" y="92"/>
                      <a:pt x="113" y="138"/>
                    </a:cubicBezTo>
                    <a:lnTo>
                      <a:pt x="113" y="138"/>
                    </a:lnTo>
                    <a:cubicBezTo>
                      <a:pt x="108" y="183"/>
                      <a:pt x="130" y="239"/>
                      <a:pt x="179" y="245"/>
                    </a:cubicBezTo>
                    <a:lnTo>
                      <a:pt x="179" y="245"/>
                    </a:lnTo>
                    <a:cubicBezTo>
                      <a:pt x="229" y="252"/>
                      <a:pt x="276" y="184"/>
                      <a:pt x="247" y="142"/>
                    </a:cubicBezTo>
                    <a:lnTo>
                      <a:pt x="247" y="142"/>
                    </a:lnTo>
                    <a:cubicBezTo>
                      <a:pt x="237" y="125"/>
                      <a:pt x="213" y="116"/>
                      <a:pt x="196" y="128"/>
                    </a:cubicBezTo>
                    <a:lnTo>
                      <a:pt x="196" y="128"/>
                    </a:lnTo>
                    <a:cubicBezTo>
                      <a:pt x="180" y="138"/>
                      <a:pt x="175" y="162"/>
                      <a:pt x="191" y="175"/>
                    </a:cubicBezTo>
                    <a:lnTo>
                      <a:pt x="191" y="175"/>
                    </a:lnTo>
                    <a:cubicBezTo>
                      <a:pt x="199" y="181"/>
                      <a:pt x="211" y="174"/>
                      <a:pt x="204" y="164"/>
                    </a:cubicBez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C56F6-079E-43C5-BA37-C134F9EE3456}"/>
              </a:ext>
            </a:extLst>
          </p:cNvPr>
          <p:cNvGrpSpPr/>
          <p:nvPr/>
        </p:nvGrpSpPr>
        <p:grpSpPr>
          <a:xfrm>
            <a:off x="393700" y="727577"/>
            <a:ext cx="5459534" cy="5459534"/>
            <a:chOff x="0" y="727577"/>
            <a:chExt cx="5459534" cy="5459534"/>
          </a:xfrm>
        </p:grpSpPr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EA4FEF4-3530-4F3E-AF85-78497F31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27577"/>
              <a:ext cx="5459534" cy="545953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BF6D7F2-EED1-4C48-AD77-6D29DFEB0A6A}"/>
                </a:ext>
              </a:extLst>
            </p:cNvPr>
            <p:cNvSpPr/>
            <p:nvPr/>
          </p:nvSpPr>
          <p:spPr>
            <a:xfrm>
              <a:off x="2140744" y="5865813"/>
              <a:ext cx="983456" cy="145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5D566B11-7E3E-4B03-AF59-449481004871}"/>
              </a:ext>
            </a:extLst>
          </p:cNvPr>
          <p:cNvSpPr txBox="1"/>
          <p:nvPr/>
        </p:nvSpPr>
        <p:spPr>
          <a:xfrm>
            <a:off x="5396043" y="2577616"/>
            <a:ext cx="5827582" cy="17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 (10’)</a:t>
            </a:r>
          </a:p>
        </p:txBody>
      </p:sp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838383"/>
      </a:dk1>
      <a:lt1>
        <a:srgbClr val="FFFFFF"/>
      </a:lt1>
      <a:dk2>
        <a:srgbClr val="535353"/>
      </a:dk2>
      <a:lt2>
        <a:srgbClr val="FFFFFF"/>
      </a:lt2>
      <a:accent1>
        <a:srgbClr val="9CBBE1"/>
      </a:accent1>
      <a:accent2>
        <a:srgbClr val="CBF0FD"/>
      </a:accent2>
      <a:accent3>
        <a:srgbClr val="DDF9F4"/>
      </a:accent3>
      <a:accent4>
        <a:srgbClr val="E5E9EC"/>
      </a:accent4>
      <a:accent5>
        <a:srgbClr val="F3D0C7"/>
      </a:accent5>
      <a:accent6>
        <a:srgbClr val="E7E0FE"/>
      </a:accent6>
      <a:hlink>
        <a:srgbClr val="FFFFFF"/>
      </a:hlink>
      <a:folHlink>
        <a:srgbClr val="E89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821</Words>
  <Application>Microsoft Office PowerPoint</Application>
  <PresentationFormat>Widescreen</PresentationFormat>
  <Paragraphs>78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Arima Madurai Semi</vt:lpstr>
      <vt:lpstr>Calibri</vt:lpstr>
      <vt:lpstr>Calibri Light</vt:lpstr>
      <vt:lpstr>Roboto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Anh Tuyet Đỗ</cp:lastModifiedBy>
  <cp:revision>173</cp:revision>
  <dcterms:created xsi:type="dcterms:W3CDTF">2018-12-21T22:04:22Z</dcterms:created>
  <dcterms:modified xsi:type="dcterms:W3CDTF">2024-09-29T07:42:48Z</dcterms:modified>
</cp:coreProperties>
</file>