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051" r:id="rId2"/>
    <p:sldId id="2059" r:id="rId3"/>
    <p:sldId id="258" r:id="rId4"/>
    <p:sldId id="348" r:id="rId5"/>
    <p:sldId id="349" r:id="rId6"/>
    <p:sldId id="2015" r:id="rId7"/>
    <p:sldId id="2037" r:id="rId8"/>
    <p:sldId id="2052" r:id="rId9"/>
    <p:sldId id="2048" r:id="rId10"/>
    <p:sldId id="2046" r:id="rId11"/>
    <p:sldId id="204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pos="7680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5541" userDrawn="1">
          <p15:clr>
            <a:srgbClr val="A4A3A4"/>
          </p15:clr>
        </p15:guide>
        <p15:guide id="8" pos="2139" userDrawn="1">
          <p15:clr>
            <a:srgbClr val="A4A3A4"/>
          </p15:clr>
        </p15:guide>
        <p15:guide id="9" pos="438" userDrawn="1">
          <p15:clr>
            <a:srgbClr val="A4A3A4"/>
          </p15:clr>
        </p15:guide>
        <p15:guide id="10" orient="horz" pos="15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60606"/>
    <a:srgbClr val="E2F0D9"/>
    <a:srgbClr val="C5E0B4"/>
    <a:srgbClr val="B5D79D"/>
    <a:srgbClr val="F8CBAD"/>
    <a:srgbClr val="F4B183"/>
    <a:srgbClr val="FBE5D6"/>
    <a:srgbClr val="FEDAFB"/>
    <a:srgbClr val="CBF0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8" autoAdjust="0"/>
    <p:restoredTop sz="77667" autoAdjust="0"/>
  </p:normalViewPr>
  <p:slideViewPr>
    <p:cSldViewPr snapToGrid="0" snapToObjects="1" showGuides="1">
      <p:cViewPr varScale="1">
        <p:scale>
          <a:sx n="68" d="100"/>
          <a:sy n="68" d="100"/>
        </p:scale>
        <p:origin x="1409" y="68"/>
      </p:cViewPr>
      <p:guideLst>
        <p:guide orient="horz" pos="2160"/>
        <p:guide pos="7242"/>
        <p:guide pos="7680"/>
        <p:guide pos="3840"/>
        <p:guide orient="horz" pos="346"/>
        <p:guide orient="horz" pos="3974"/>
        <p:guide pos="5541"/>
        <p:guide pos="2139"/>
        <p:guide pos="438"/>
        <p:guide orient="horz" pos="15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DFB7E-8A14-5F4A-A8BC-FEC574E653A4}" type="datetimeFigureOut">
              <a:rPr lang="en-US" smtClean="0"/>
              <a:t>29/09/2024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14F3-7BF6-CC41-BA5F-F3649E84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Nhiều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người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muốn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kể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lại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những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trải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nghiệm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quan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trọng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đã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khiến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họ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thay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đổi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và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mong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được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người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khác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lắng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nghe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, chia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sẻ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.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ngày</a:t>
            </a:r>
            <a:r>
              <a:rPr lang="en-US" b="1" dirty="0"/>
              <a:t> </a:t>
            </a:r>
            <a:r>
              <a:rPr lang="en-US" b="1" dirty="0" err="1"/>
              <a:t>hôm</a:t>
            </a:r>
            <a:r>
              <a:rPr lang="en-US" b="1" dirty="0"/>
              <a:t> </a:t>
            </a:r>
            <a:r>
              <a:rPr lang="en-US" b="1" dirty="0" err="1"/>
              <a:t>trước</a:t>
            </a:r>
            <a:r>
              <a:rPr lang="en-US" b="1" dirty="0"/>
              <a:t> </a:t>
            </a:r>
            <a:r>
              <a:rPr lang="en-US" b="1" dirty="0" err="1"/>
              <a:t>thì</a:t>
            </a:r>
            <a:r>
              <a:rPr lang="en-US" b="1" dirty="0"/>
              <a:t> 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đã</a:t>
            </a:r>
            <a:r>
              <a:rPr lang="en-US" b="1" dirty="0"/>
              <a:t> </a:t>
            </a:r>
            <a:r>
              <a:rPr lang="en-US" b="1" dirty="0" err="1"/>
              <a:t>cùng</a:t>
            </a:r>
            <a:r>
              <a:rPr lang="en-US" b="1" dirty="0"/>
              <a:t> </a:t>
            </a:r>
            <a:r>
              <a:rPr lang="en-US" b="1" dirty="0" err="1"/>
              <a:t>nhau</a:t>
            </a:r>
            <a:r>
              <a:rPr lang="en-US" b="1" dirty="0"/>
              <a:t> </a:t>
            </a:r>
            <a:r>
              <a:rPr lang="en-US" b="1" dirty="0" err="1"/>
              <a:t>tìm</a:t>
            </a:r>
            <a:r>
              <a:rPr lang="en-US" b="1" dirty="0"/>
              <a:t> </a:t>
            </a:r>
            <a:r>
              <a:rPr lang="en-US" b="1" dirty="0" err="1"/>
              <a:t>hiểu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viết</a:t>
            </a:r>
            <a:r>
              <a:rPr lang="en-US" b="1" dirty="0"/>
              <a:t> 1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văn</a:t>
            </a:r>
            <a:r>
              <a:rPr lang="en-US" b="1" dirty="0"/>
              <a:t> </a:t>
            </a:r>
            <a:r>
              <a:rPr lang="en-US" b="1" dirty="0" err="1"/>
              <a:t>kể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trải</a:t>
            </a:r>
            <a:r>
              <a:rPr lang="en-US" b="1" dirty="0"/>
              <a:t> </a:t>
            </a:r>
            <a:r>
              <a:rPr lang="en-US" b="1" dirty="0" err="1"/>
              <a:t>nghiệm</a:t>
            </a:r>
            <a:r>
              <a:rPr lang="en-US" b="1" dirty="0"/>
              <a:t> </a:t>
            </a:r>
            <a:r>
              <a:rPr lang="en-US" b="1" dirty="0" err="1"/>
              <a:t>đáng</a:t>
            </a:r>
            <a:r>
              <a:rPr lang="en-US" b="1" dirty="0"/>
              <a:t> </a:t>
            </a:r>
            <a:r>
              <a:rPr lang="en-US" b="1" dirty="0" err="1"/>
              <a:t>nhớ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r>
              <a:rPr lang="en-US" b="1" dirty="0"/>
              <a:t> </a:t>
            </a:r>
            <a:r>
              <a:rPr lang="en-US" b="1" dirty="0" err="1"/>
              <a:t>không</a:t>
            </a:r>
            <a:r>
              <a:rPr lang="en-US" b="1" dirty="0"/>
              <a:t> </a:t>
            </a:r>
            <a:r>
              <a:rPr lang="en-US" b="1" dirty="0" err="1"/>
              <a:t>nào</a:t>
            </a:r>
            <a:r>
              <a:rPr lang="en-US" b="1" dirty="0"/>
              <a:t>? </a:t>
            </a:r>
            <a:r>
              <a:rPr lang="en-US" b="1" dirty="0" err="1"/>
              <a:t>Ngày</a:t>
            </a:r>
            <a:r>
              <a:rPr lang="en-US" b="1" dirty="0"/>
              <a:t> </a:t>
            </a:r>
            <a:r>
              <a:rPr lang="en-US" b="1" dirty="0" err="1"/>
              <a:t>hôm</a:t>
            </a:r>
            <a:r>
              <a:rPr lang="en-US" b="1" dirty="0"/>
              <a:t> nay, </a:t>
            </a:r>
            <a:r>
              <a:rPr lang="en-US" b="1" dirty="0" err="1"/>
              <a:t>chúng</a:t>
            </a:r>
            <a:r>
              <a:rPr lang="en-US" b="1" dirty="0"/>
              <a:t> ta </a:t>
            </a:r>
            <a:r>
              <a:rPr lang="en-US" b="1" dirty="0" err="1"/>
              <a:t>sẽ</a:t>
            </a:r>
            <a:r>
              <a:rPr lang="en-US" b="1" dirty="0"/>
              <a:t> </a:t>
            </a:r>
            <a:r>
              <a:rPr lang="en-US" b="1" dirty="0" err="1"/>
              <a:t>cùng</a:t>
            </a:r>
            <a:r>
              <a:rPr lang="en-US" b="1" dirty="0"/>
              <a:t> </a:t>
            </a:r>
            <a:r>
              <a:rPr lang="en-US" b="1" dirty="0" err="1"/>
              <a:t>nhau</a:t>
            </a:r>
            <a:r>
              <a:rPr lang="en-US" b="1" dirty="0"/>
              <a:t> </a:t>
            </a:r>
            <a:r>
              <a:rPr lang="en-US" sz="1200" b="1" dirty="0" err="1">
                <a:solidFill>
                  <a:srgbClr val="FF6565"/>
                </a:solidFill>
                <a:latin typeface="#9Slide07 IcielLa Chic Pro Shad" panose="02000506090000020004" pitchFamily="2" charset="0"/>
                <a:ea typeface="Roboto" panose="02000000000000000000" pitchFamily="2" charset="0"/>
                <a:cs typeface="Arima Madurai Black" pitchFamily="2" charset="77"/>
              </a:rPr>
              <a:t>Luyện</a:t>
            </a:r>
            <a:r>
              <a:rPr lang="en-US" sz="1200" b="1" dirty="0">
                <a:solidFill>
                  <a:srgbClr val="FF6565"/>
                </a:solidFill>
                <a:latin typeface="#9Slide07 IcielLa Chic Pro Shad" panose="02000506090000020004" pitchFamily="2" charset="0"/>
                <a:ea typeface="Roboto" panose="02000000000000000000" pitchFamily="2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FF6565"/>
                </a:solidFill>
                <a:latin typeface="#9Slide07 IcielLa Chic Pro Shad" panose="02000506090000020004" pitchFamily="2" charset="0"/>
                <a:ea typeface="Roboto" panose="02000000000000000000" pitchFamily="2" charset="0"/>
                <a:cs typeface="Arima Madurai Black" pitchFamily="2" charset="77"/>
              </a:rPr>
              <a:t>nói</a:t>
            </a:r>
            <a:r>
              <a:rPr lang="en-US" sz="1200" b="1" dirty="0">
                <a:solidFill>
                  <a:srgbClr val="FF6565"/>
                </a:solidFill>
                <a:latin typeface="#9Slide07 IcielLa Chic Pro Shad" panose="02000506090000020004" pitchFamily="2" charset="0"/>
                <a:ea typeface="Roboto" panose="02000000000000000000" pitchFamily="2" charset="0"/>
                <a:cs typeface="Arima Madurai Black" pitchFamily="2" charset="77"/>
              </a:rPr>
              <a:t>: </a:t>
            </a:r>
            <a:r>
              <a:rPr lang="en-US" sz="1200" b="1" dirty="0" err="1">
                <a:solidFill>
                  <a:srgbClr val="FF6565"/>
                </a:solidFill>
                <a:latin typeface="#9Slide07 IcielLa Chic Pro Shad" panose="02000506090000020004" pitchFamily="2" charset="0"/>
                <a:ea typeface="Roboto" panose="02000000000000000000" pitchFamily="2" charset="0"/>
                <a:cs typeface="Arima Madurai Black" pitchFamily="2" charset="77"/>
              </a:rPr>
              <a:t>Kể</a:t>
            </a:r>
            <a:r>
              <a:rPr lang="en-US" sz="1200" b="1" dirty="0">
                <a:solidFill>
                  <a:srgbClr val="FF6565"/>
                </a:solidFill>
                <a:latin typeface="#9Slide07 IcielLa Chic Pro Shad" panose="02000506090000020004" pitchFamily="2" charset="0"/>
                <a:ea typeface="Roboto" panose="02000000000000000000" pitchFamily="2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FF6565"/>
                </a:solidFill>
                <a:latin typeface="#9Slide07 IcielLa Chic Pro Shad" panose="02000506090000020004" pitchFamily="2" charset="0"/>
                <a:ea typeface="Roboto" panose="02000000000000000000" pitchFamily="2" charset="0"/>
                <a:cs typeface="Arima Madurai Black" pitchFamily="2" charset="77"/>
              </a:rPr>
              <a:t>lại</a:t>
            </a:r>
            <a:r>
              <a:rPr lang="en-US" sz="1200" b="1" dirty="0">
                <a:solidFill>
                  <a:srgbClr val="FF6565"/>
                </a:solidFill>
                <a:latin typeface="#9Slide07 IcielLa Chic Pro Shad" panose="02000506090000020004" pitchFamily="2" charset="0"/>
                <a:ea typeface="Roboto" panose="02000000000000000000" pitchFamily="2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FF6565"/>
                </a:solidFill>
                <a:latin typeface="#9Slide07 IcielLa Chic Pro Shad" panose="02000506090000020004" pitchFamily="2" charset="0"/>
                <a:ea typeface="Roboto" panose="02000000000000000000" pitchFamily="2" charset="0"/>
                <a:cs typeface="Arima Madurai Black" pitchFamily="2" charset="77"/>
              </a:rPr>
              <a:t>một</a:t>
            </a:r>
            <a:r>
              <a:rPr lang="en-US" sz="1200" b="1" dirty="0">
                <a:solidFill>
                  <a:srgbClr val="FF6565"/>
                </a:solidFill>
                <a:latin typeface="#9Slide07 IcielLa Chic Pro Shad" panose="02000506090000020004" pitchFamily="2" charset="0"/>
                <a:ea typeface="Roboto" panose="02000000000000000000" pitchFamily="2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FF6565"/>
                </a:solidFill>
                <a:latin typeface="#9Slide07 IcielLa Chic Pro Shad" panose="02000506090000020004" pitchFamily="2" charset="0"/>
                <a:ea typeface="Roboto" panose="02000000000000000000" pitchFamily="2" charset="0"/>
                <a:cs typeface="Arima Madurai Black" pitchFamily="2" charset="77"/>
              </a:rPr>
              <a:t>trải</a:t>
            </a:r>
            <a:r>
              <a:rPr lang="en-US" sz="1200" b="1" dirty="0">
                <a:solidFill>
                  <a:srgbClr val="FF6565"/>
                </a:solidFill>
                <a:latin typeface="#9Slide07 IcielLa Chic Pro Shad" panose="02000506090000020004" pitchFamily="2" charset="0"/>
                <a:ea typeface="Roboto" panose="02000000000000000000" pitchFamily="2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FF6565"/>
                </a:solidFill>
                <a:latin typeface="#9Slide07 IcielLa Chic Pro Shad" panose="02000506090000020004" pitchFamily="2" charset="0"/>
                <a:ea typeface="Roboto" panose="02000000000000000000" pitchFamily="2" charset="0"/>
                <a:cs typeface="Arima Madurai Black" pitchFamily="2" charset="77"/>
              </a:rPr>
              <a:t>nghiệm</a:t>
            </a:r>
            <a:r>
              <a:rPr lang="en-US" sz="1200" b="1" dirty="0">
                <a:solidFill>
                  <a:srgbClr val="FF6565"/>
                </a:solidFill>
                <a:latin typeface="#9Slide07 IcielLa Chic Pro Shad" panose="02000506090000020004" pitchFamily="2" charset="0"/>
                <a:ea typeface="Roboto" panose="02000000000000000000" pitchFamily="2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FF6565"/>
                </a:solidFill>
                <a:latin typeface="#9Slide07 IcielLa Chic Pro Shad" panose="02000506090000020004" pitchFamily="2" charset="0"/>
                <a:ea typeface="Roboto" panose="02000000000000000000" pitchFamily="2" charset="0"/>
                <a:cs typeface="Arima Madurai Black" pitchFamily="2" charset="77"/>
              </a:rPr>
              <a:t>của</a:t>
            </a:r>
            <a:r>
              <a:rPr lang="en-US" sz="1200" b="1" dirty="0">
                <a:solidFill>
                  <a:srgbClr val="FF6565"/>
                </a:solidFill>
                <a:latin typeface="#9Slide07 IcielLa Chic Pro Shad" panose="02000506090000020004" pitchFamily="2" charset="0"/>
                <a:ea typeface="Roboto" panose="02000000000000000000" pitchFamily="2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FF6565"/>
                </a:solidFill>
                <a:latin typeface="#9Slide07 IcielLa Chic Pro Shad" panose="02000506090000020004" pitchFamily="2" charset="0"/>
                <a:ea typeface="Roboto" panose="02000000000000000000" pitchFamily="2" charset="0"/>
                <a:cs typeface="Arima Madurai Black" pitchFamily="2" charset="77"/>
              </a:rPr>
              <a:t>em</a:t>
            </a:r>
            <a:r>
              <a:rPr lang="en-US" sz="1200" b="1" dirty="0">
                <a:solidFill>
                  <a:srgbClr val="FF6565"/>
                </a:solidFill>
                <a:latin typeface="#9Slide07 IcielLa Chic Pro Shad" panose="02000506090000020004" pitchFamily="2" charset="0"/>
                <a:ea typeface="Roboto" panose="02000000000000000000" pitchFamily="2" charset="0"/>
                <a:cs typeface="Arima Madurai Black" pitchFamily="2" charset="77"/>
              </a:rPr>
              <a:t>.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Vậy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làm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thế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nào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để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trở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thành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người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nói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hấp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dẫn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,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người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nghe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tích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cực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?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Bài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học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này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sẽ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hướng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dẫn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các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em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cách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kể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về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1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trải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nghiệm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đáng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nhớ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của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bản</a:t>
            </a:r>
            <a:r>
              <a:rPr lang="en-US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thân</a:t>
            </a:r>
            <a:endParaRPr lang="en-US" sz="1200" b="1" dirty="0">
              <a:solidFill>
                <a:srgbClr val="002060"/>
              </a:solidFill>
              <a:latin typeface="#9Slide05 SVNCookie" panose="020B0606040200020203" pitchFamily="34" charset="0"/>
              <a:ea typeface="Nunito Bold" charset="0"/>
              <a:cs typeface="Arima Madurai Black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37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9821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7663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4058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55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20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86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29/09/2024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A1BFFE-E4B4-F243-8722-F04EDEC7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29/09/2024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C61AE-7BCE-CB42-B025-A014ECB07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3E79F-F14E-F644-AAAF-0EF7ED90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B254648-CD63-4F4A-9AAF-F1A58FA73D4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718958" y="538844"/>
            <a:ext cx="2772000" cy="2771354"/>
          </a:xfrm>
          <a:custGeom>
            <a:avLst/>
            <a:gdLst>
              <a:gd name="connsiteX0" fmla="*/ 1583872 w 3167744"/>
              <a:gd name="connsiteY0" fmla="*/ 0 h 3167010"/>
              <a:gd name="connsiteX1" fmla="*/ 3167744 w 3167744"/>
              <a:gd name="connsiteY1" fmla="*/ 1583505 h 3167010"/>
              <a:gd name="connsiteX2" fmla="*/ 1583872 w 3167744"/>
              <a:gd name="connsiteY2" fmla="*/ 3167010 h 3167010"/>
              <a:gd name="connsiteX3" fmla="*/ 0 w 3167744"/>
              <a:gd name="connsiteY3" fmla="*/ 1583505 h 3167010"/>
              <a:gd name="connsiteX4" fmla="*/ 1583872 w 3167744"/>
              <a:gd name="connsiteY4" fmla="*/ 0 h 316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744" h="3167010">
                <a:moveTo>
                  <a:pt x="1583872" y="0"/>
                </a:moveTo>
                <a:cubicBezTo>
                  <a:pt x="2458620" y="0"/>
                  <a:pt x="3167744" y="708959"/>
                  <a:pt x="3167744" y="1583505"/>
                </a:cubicBezTo>
                <a:cubicBezTo>
                  <a:pt x="3167744" y="2458051"/>
                  <a:pt x="2458620" y="3167010"/>
                  <a:pt x="1583872" y="3167010"/>
                </a:cubicBezTo>
                <a:cubicBezTo>
                  <a:pt x="709124" y="3167010"/>
                  <a:pt x="0" y="2458051"/>
                  <a:pt x="0" y="1583505"/>
                </a:cubicBezTo>
                <a:cubicBezTo>
                  <a:pt x="0" y="708959"/>
                  <a:pt x="709124" y="0"/>
                  <a:pt x="15838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92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color Spla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11311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950709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961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CD552-C10E-614A-B810-77E320220E26}" type="datetimeFigureOut">
              <a:rPr lang="en-US" smtClean="0"/>
              <a:t>29/09/2024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9" r:id="rId3"/>
    <p:sldLayoutId id="2147483661" r:id="rId4"/>
    <p:sldLayoutId id="2147483662" r:id="rId5"/>
    <p:sldLayoutId id="214748367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7331E0-F89A-4389-90B8-26F4094B97C3}"/>
              </a:ext>
            </a:extLst>
          </p:cNvPr>
          <p:cNvSpPr txBox="1"/>
          <p:nvPr/>
        </p:nvSpPr>
        <p:spPr>
          <a:xfrm flipH="1">
            <a:off x="1759527" y="581244"/>
            <a:ext cx="8672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THINK – PAIR - SHARE</a:t>
            </a:r>
          </a:p>
        </p:txBody>
      </p:sp>
      <p:pic>
        <p:nvPicPr>
          <p:cNvPr id="1028" name="Picture 4" descr="Người kể chuyện png | PNGEgg">
            <a:extLst>
              <a:ext uri="{FF2B5EF4-FFF2-40B4-BE49-F238E27FC236}">
                <a16:creationId xmlns:a16="http://schemas.microsoft.com/office/drawing/2014/main" id="{70F55A83-556D-465C-AB30-6333279FC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35" b="89971" l="8908" r="89943">
                        <a14:foregroundMark x1="38793" y1="38053" x2="24425" y2="57522"/>
                        <a14:foregroundMark x1="70977" y1="26549" x2="75862" y2="22419"/>
                        <a14:foregroundMark x1="67241" y1="21829" x2="68678" y2="38643"/>
                        <a14:foregroundMark x1="8908" y1="69617" x2="8908" y2="86726"/>
                        <a14:foregroundMark x1="34195" y1="50737" x2="41667" y2="62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3" y="1504574"/>
            <a:ext cx="5020495" cy="489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E48F0B-3C8F-4F8B-AE99-E97162F2024D}"/>
              </a:ext>
            </a:extLst>
          </p:cNvPr>
          <p:cNvSpPr txBox="1"/>
          <p:nvPr/>
        </p:nvSpPr>
        <p:spPr>
          <a:xfrm flipH="1">
            <a:off x="5652654" y="2233906"/>
            <a:ext cx="55612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5400" b="1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5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5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98554779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034A613-C858-44DA-B064-A2A02695BB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4463"/>
              </p:ext>
            </p:extLst>
          </p:nvPr>
        </p:nvGraphicFramePr>
        <p:xfrm>
          <a:off x="0" y="1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3533">
                  <a:extLst>
                    <a:ext uri="{9D8B030D-6E8A-4147-A177-3AD203B41FA5}">
                      <a16:colId xmlns:a16="http://schemas.microsoft.com/office/drawing/2014/main" val="3335989646"/>
                    </a:ext>
                  </a:extLst>
                </a:gridCol>
                <a:gridCol w="8358467">
                  <a:extLst>
                    <a:ext uri="{9D8B030D-6E8A-4147-A177-3AD203B41FA5}">
                      <a16:colId xmlns:a16="http://schemas.microsoft.com/office/drawing/2014/main" val="2283099876"/>
                    </a:ext>
                  </a:extLst>
                </a:gridCol>
              </a:tblGrid>
              <a:tr h="1274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9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29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442999"/>
                  </a:ext>
                </a:extLst>
              </a:tr>
              <a:tr h="942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hay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endParaRPr lang="en-US" sz="29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endParaRPr lang="en-US" sz="29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350396"/>
                  </a:ext>
                </a:extLst>
              </a:tr>
              <a:tr h="16284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endParaRPr lang="en-US" sz="29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Gương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ngạc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hước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9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519962"/>
                  </a:ext>
                </a:extLst>
              </a:tr>
              <a:tr h="16642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endParaRPr lang="en-US" sz="29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i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900" b="1" i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i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900" b="1" i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Giơ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ngực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9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093678"/>
                  </a:ext>
                </a:extLst>
              </a:tr>
              <a:tr h="13481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lom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khom</a:t>
                      </a:r>
                      <a:endParaRPr lang="en-US" sz="29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787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587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roup 177">
            <a:extLst>
              <a:ext uri="{FF2B5EF4-FFF2-40B4-BE49-F238E27FC236}">
                <a16:creationId xmlns:a16="http://schemas.microsoft.com/office/drawing/2014/main" id="{2DE0FFE3-F236-4D18-A0A8-86285FFBB14E}"/>
              </a:ext>
            </a:extLst>
          </p:cNvPr>
          <p:cNvGrpSpPr/>
          <p:nvPr/>
        </p:nvGrpSpPr>
        <p:grpSpPr>
          <a:xfrm>
            <a:off x="367769" y="1896533"/>
            <a:ext cx="2595563" cy="3255268"/>
            <a:chOff x="7688997" y="2850434"/>
            <a:chExt cx="2362160" cy="2939803"/>
          </a:xfrm>
        </p:grpSpPr>
        <p:sp>
          <p:nvSpPr>
            <p:cNvPr id="179" name="Rounded Rectangle 122">
              <a:extLst>
                <a:ext uri="{FF2B5EF4-FFF2-40B4-BE49-F238E27FC236}">
                  <a16:creationId xmlns:a16="http://schemas.microsoft.com/office/drawing/2014/main" id="{CE51BD8E-B759-4D79-A12B-2524ED60B1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0737" y="2850434"/>
              <a:ext cx="1478681" cy="1481533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5F763083-F556-4A66-A7C6-94DDD569243C}"/>
                </a:ext>
              </a:extLst>
            </p:cNvPr>
            <p:cNvSpPr txBox="1"/>
            <p:nvPr/>
          </p:nvSpPr>
          <p:spPr>
            <a:xfrm>
              <a:off x="7688997" y="4372691"/>
              <a:ext cx="2362160" cy="1417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Sau</a:t>
              </a:r>
            </a:p>
            <a:p>
              <a:pPr algn="ctr"/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khi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nói</a:t>
              </a:r>
              <a:endPara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endParaRPr>
            </a:p>
          </p:txBody>
        </p:sp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536BFC80-72FA-4BCA-9749-0875C642F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984" t="7824"/>
            <a:stretch/>
          </p:blipFill>
          <p:spPr>
            <a:xfrm>
              <a:off x="8292701" y="2947604"/>
              <a:ext cx="1224759" cy="1327917"/>
            </a:xfrm>
            <a:prstGeom prst="rect">
              <a:avLst/>
            </a:prstGeom>
          </p:spPr>
        </p:pic>
      </p:grpSp>
      <p:sp>
        <p:nvSpPr>
          <p:cNvPr id="192" name="TextBox 191">
            <a:extLst>
              <a:ext uri="{FF2B5EF4-FFF2-40B4-BE49-F238E27FC236}">
                <a16:creationId xmlns:a16="http://schemas.microsoft.com/office/drawing/2014/main" id="{DF069456-571E-4C33-8C60-7A583FE0C4E9}"/>
              </a:ext>
            </a:extLst>
          </p:cNvPr>
          <p:cNvSpPr txBox="1"/>
          <p:nvPr/>
        </p:nvSpPr>
        <p:spPr>
          <a:xfrm>
            <a:off x="3505200" y="156891"/>
            <a:ext cx="82709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3-2-1)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8AB4C6A3-F53D-4ED6-A927-D38772F68847}"/>
              </a:ext>
            </a:extLst>
          </p:cNvPr>
          <p:cNvSpPr txBox="1"/>
          <p:nvPr/>
        </p:nvSpPr>
        <p:spPr>
          <a:xfrm>
            <a:off x="3505200" y="4421165"/>
            <a:ext cx="8686799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AFAB5FBA-31F3-4E42-A49A-AA6D5546171E}"/>
              </a:ext>
            </a:extLst>
          </p:cNvPr>
          <p:cNvSpPr txBox="1"/>
          <p:nvPr/>
        </p:nvSpPr>
        <p:spPr>
          <a:xfrm>
            <a:off x="3505200" y="1628906"/>
            <a:ext cx="86867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…</a:t>
            </a:r>
          </a:p>
          <a:p>
            <a:pPr algn="just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/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6588D7EB-067D-4EA2-A8CB-DC0BB5D93899}"/>
              </a:ext>
            </a:extLst>
          </p:cNvPr>
          <p:cNvSpPr txBox="1"/>
          <p:nvPr/>
        </p:nvSpPr>
        <p:spPr>
          <a:xfrm>
            <a:off x="3505201" y="5501368"/>
            <a:ext cx="7111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endParaRPr lang="en-US" sz="2800" dirty="0">
              <a:solidFill>
                <a:srgbClr val="06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80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dirty="0">
              <a:solidFill>
                <a:srgbClr val="06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6016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/>
      <p:bldP spid="193" grpId="0"/>
      <p:bldP spid="194" grpId="0"/>
      <p:bldP spid="1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141895" cy="4419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635" y="1"/>
            <a:ext cx="3043406" cy="4351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63" y="2743200"/>
            <a:ext cx="2925204" cy="4114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740" y="2576974"/>
            <a:ext cx="2912261" cy="4281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748" y="4477433"/>
            <a:ext cx="29464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 Sheeran </a:t>
            </a:r>
          </a:p>
          <a:p>
            <a:pPr algn="ctr"/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sĩ, ca sĩ người Anh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4386" y="1975712"/>
            <a:ext cx="2946400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Winston Churchill </a:t>
            </a:r>
            <a:endParaRPr lang="vi-VN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 thủ tướng Anh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9201" y="4419600"/>
            <a:ext cx="29464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Marilyn Monroe </a:t>
            </a:r>
          </a:p>
          <a:p>
            <a:pPr algn="ctr"/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 diễn viên người Mỹ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98809" y="1954611"/>
            <a:ext cx="2946400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Lewis Carroll </a:t>
            </a:r>
          </a:p>
          <a:p>
            <a:pPr algn="ctr"/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văn người Anh</a:t>
            </a:r>
          </a:p>
        </p:txBody>
      </p:sp>
    </p:spTree>
    <p:extLst>
      <p:ext uri="{BB962C8B-B14F-4D97-AF65-F5344CB8AC3E}">
        <p14:creationId xmlns:p14="http://schemas.microsoft.com/office/powerpoint/2010/main" val="216750448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DF4187DE-BD99-0E43-9466-F43A832C9663}"/>
              </a:ext>
            </a:extLst>
          </p:cNvPr>
          <p:cNvGrpSpPr/>
          <p:nvPr/>
        </p:nvGrpSpPr>
        <p:grpSpPr>
          <a:xfrm>
            <a:off x="0" y="48512"/>
            <a:ext cx="12188825" cy="6809488"/>
            <a:chOff x="12470" y="44891"/>
            <a:chExt cx="12188825" cy="6809488"/>
          </a:xfrm>
        </p:grpSpPr>
        <p:sp>
          <p:nvSpPr>
            <p:cNvPr id="3" name="Freeform 33">
              <a:extLst>
                <a:ext uri="{FF2B5EF4-FFF2-40B4-BE49-F238E27FC236}">
                  <a16:creationId xmlns:a16="http://schemas.microsoft.com/office/drawing/2014/main" id="{484B4BCC-AFAA-C04B-A520-38B09A5A2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67" y="76637"/>
              <a:ext cx="180952" cy="174602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199 h 365"/>
                <a:gd name="T6" fmla="*/ 232 w 379"/>
                <a:gd name="T7" fmla="*/ 199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6 w 379"/>
                <a:gd name="T21" fmla="*/ 33 h 365"/>
                <a:gd name="T22" fmla="*/ 76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3 w 379"/>
                <a:gd name="T37" fmla="*/ 351 h 365"/>
                <a:gd name="T38" fmla="*/ 63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2 h 365"/>
                <a:gd name="T46" fmla="*/ 335 w 379"/>
                <a:gd name="T47" fmla="*/ 312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" name="Freeform 34">
              <a:extLst>
                <a:ext uri="{FF2B5EF4-FFF2-40B4-BE49-F238E27FC236}">
                  <a16:creationId xmlns:a16="http://schemas.microsoft.com/office/drawing/2014/main" id="{E4ECC3E7-8BB9-E244-8EEA-02D5E09FC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229" y="76637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5 w 378"/>
                <a:gd name="T21" fmla="*/ 33 h 365"/>
                <a:gd name="T22" fmla="*/ 75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2 w 378"/>
                <a:gd name="T41" fmla="*/ 248 h 365"/>
                <a:gd name="T42" fmla="*/ 192 w 378"/>
                <a:gd name="T43" fmla="*/ 248 h 365"/>
                <a:gd name="T44" fmla="*/ 334 w 378"/>
                <a:gd name="T45" fmla="*/ 312 h 365"/>
                <a:gd name="T46" fmla="*/ 334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69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1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1"/>
                    <a:pt x="111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1"/>
                    <a:pt x="63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2" y="248"/>
                  </a:cubicBezTo>
                  <a:lnTo>
                    <a:pt x="192" y="248"/>
                  </a:lnTo>
                  <a:cubicBezTo>
                    <a:pt x="239" y="278"/>
                    <a:pt x="288" y="301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5" name="Freeform 35">
              <a:extLst>
                <a:ext uri="{FF2B5EF4-FFF2-40B4-BE49-F238E27FC236}">
                  <a16:creationId xmlns:a16="http://schemas.microsoft.com/office/drawing/2014/main" id="{F69E5AEA-9FB5-B342-968D-00B54B378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79" y="76637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199 h 365"/>
                <a:gd name="T6" fmla="*/ 232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9 w 378"/>
                <a:gd name="T29" fmla="*/ 209 h 365"/>
                <a:gd name="T30" fmla="*/ 139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4 w 378"/>
                <a:gd name="T37" fmla="*/ 351 h 365"/>
                <a:gd name="T38" fmla="*/ 64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2 h 365"/>
                <a:gd name="T46" fmla="*/ 335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2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39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" name="Freeform 36">
              <a:extLst>
                <a:ext uri="{FF2B5EF4-FFF2-40B4-BE49-F238E27FC236}">
                  <a16:creationId xmlns:a16="http://schemas.microsoft.com/office/drawing/2014/main" id="{3649D88D-A580-EA42-BD8C-E649F9DE3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118" y="76637"/>
              <a:ext cx="180952" cy="174602"/>
            </a:xfrm>
            <a:custGeom>
              <a:avLst/>
              <a:gdLst>
                <a:gd name="T0" fmla="*/ 352 w 378"/>
                <a:gd name="T1" fmla="*/ 272 h 365"/>
                <a:gd name="T2" fmla="*/ 352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6 w 378"/>
                <a:gd name="T9" fmla="*/ 42 h 365"/>
                <a:gd name="T10" fmla="*/ 306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3 w 378"/>
                <a:gd name="T41" fmla="*/ 248 h 365"/>
                <a:gd name="T42" fmla="*/ 193 w 378"/>
                <a:gd name="T43" fmla="*/ 248 h 365"/>
                <a:gd name="T44" fmla="*/ 333 w 378"/>
                <a:gd name="T45" fmla="*/ 312 h 365"/>
                <a:gd name="T46" fmla="*/ 333 w 378"/>
                <a:gd name="T47" fmla="*/ 312 h 365"/>
                <a:gd name="T48" fmla="*/ 352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1"/>
                    <a:pt x="111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1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1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7" name="Freeform 37">
              <a:extLst>
                <a:ext uri="{FF2B5EF4-FFF2-40B4-BE49-F238E27FC236}">
                  <a16:creationId xmlns:a16="http://schemas.microsoft.com/office/drawing/2014/main" id="{59F786EA-10FE-8446-9694-A6DA3A70F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766" y="70287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7" y="117"/>
                    <a:pt x="182" y="161"/>
                  </a:cubicBezTo>
                  <a:lnTo>
                    <a:pt x="182" y="161"/>
                  </a:lnTo>
                  <a:cubicBezTo>
                    <a:pt x="143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3"/>
                    <a:pt x="334" y="315"/>
                  </a:cubicBezTo>
                  <a:lnTo>
                    <a:pt x="334" y="315"/>
                  </a:lnTo>
                  <a:cubicBezTo>
                    <a:pt x="359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8" name="Freeform 38">
              <a:extLst>
                <a:ext uri="{FF2B5EF4-FFF2-40B4-BE49-F238E27FC236}">
                  <a16:creationId xmlns:a16="http://schemas.microsoft.com/office/drawing/2014/main" id="{5BDCB9DC-5233-9042-B973-BE800C97A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654" y="70287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2 w 378"/>
                <a:gd name="T5" fmla="*/ 202 h 367"/>
                <a:gd name="T6" fmla="*/ 232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4 h 367"/>
                <a:gd name="T14" fmla="*/ 265 w 378"/>
                <a:gd name="T15" fmla="*/ 24 h 367"/>
                <a:gd name="T16" fmla="*/ 184 w 378"/>
                <a:gd name="T17" fmla="*/ 161 h 367"/>
                <a:gd name="T18" fmla="*/ 184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3 w 378"/>
                <a:gd name="T45" fmla="*/ 315 h 367"/>
                <a:gd name="T46" fmla="*/ 333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2"/>
                  </a:cubicBezTo>
                  <a:lnTo>
                    <a:pt x="232" y="202"/>
                  </a:lnTo>
                  <a:cubicBezTo>
                    <a:pt x="268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2" y="20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40" y="71"/>
                    <a:pt x="215" y="117"/>
                    <a:pt x="184" y="161"/>
                  </a:cubicBezTo>
                  <a:lnTo>
                    <a:pt x="184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1" y="39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3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3" y="315"/>
                  </a:cubicBezTo>
                  <a:lnTo>
                    <a:pt x="333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9" name="Freeform 39">
              <a:extLst>
                <a:ext uri="{FF2B5EF4-FFF2-40B4-BE49-F238E27FC236}">
                  <a16:creationId xmlns:a16="http://schemas.microsoft.com/office/drawing/2014/main" id="{38B06184-34A7-FF40-9B3F-670FBD469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291" y="70287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8 w 378"/>
                <a:gd name="T33" fmla="*/ 301 h 367"/>
                <a:gd name="T34" fmla="*/ 28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1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39" y="71"/>
                    <a:pt x="215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3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3"/>
                    <a:pt x="334" y="315"/>
                  </a:cubicBezTo>
                  <a:lnTo>
                    <a:pt x="334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0" name="Freeform 40">
              <a:extLst>
                <a:ext uri="{FF2B5EF4-FFF2-40B4-BE49-F238E27FC236}">
                  <a16:creationId xmlns:a16="http://schemas.microsoft.com/office/drawing/2014/main" id="{5EC7C1C9-0C3D-8F4D-80EA-815BA8F83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5955" y="70287"/>
              <a:ext cx="180952" cy="174602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2 h 367"/>
                <a:gd name="T6" fmla="*/ 233 w 380"/>
                <a:gd name="T7" fmla="*/ 202 h 367"/>
                <a:gd name="T8" fmla="*/ 308 w 380"/>
                <a:gd name="T9" fmla="*/ 43 h 367"/>
                <a:gd name="T10" fmla="*/ 308 w 380"/>
                <a:gd name="T11" fmla="*/ 43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5 h 367"/>
                <a:gd name="T22" fmla="*/ 77 w 380"/>
                <a:gd name="T23" fmla="*/ 35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4 w 380"/>
                <a:gd name="T41" fmla="*/ 250 h 367"/>
                <a:gd name="T42" fmla="*/ 194 w 380"/>
                <a:gd name="T43" fmla="*/ 250 h 367"/>
                <a:gd name="T44" fmla="*/ 336 w 380"/>
                <a:gd name="T45" fmla="*/ 315 h 367"/>
                <a:gd name="T46" fmla="*/ 336 w 380"/>
                <a:gd name="T47" fmla="*/ 315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1" y="228"/>
                    <a:pt x="233" y="202"/>
                  </a:cubicBezTo>
                  <a:lnTo>
                    <a:pt x="233" y="202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5"/>
                  </a:cubicBezTo>
                  <a:lnTo>
                    <a:pt x="77" y="35"/>
                  </a:lnTo>
                  <a:cubicBezTo>
                    <a:pt x="53" y="7"/>
                    <a:pt x="12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4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3"/>
                    <a:pt x="336" y="315"/>
                  </a:cubicBezTo>
                  <a:lnTo>
                    <a:pt x="336" y="315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1" name="Freeform 41">
              <a:extLst>
                <a:ext uri="{FF2B5EF4-FFF2-40B4-BE49-F238E27FC236}">
                  <a16:creationId xmlns:a16="http://schemas.microsoft.com/office/drawing/2014/main" id="{96770F8C-6345-734D-9084-94E2B9F6F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445" y="7028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7 w 378"/>
                <a:gd name="T9" fmla="*/ 42 h 366"/>
                <a:gd name="T10" fmla="*/ 307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4 w 378"/>
                <a:gd name="T21" fmla="*/ 32 h 366"/>
                <a:gd name="T22" fmla="*/ 74 w 378"/>
                <a:gd name="T23" fmla="*/ 32 h 366"/>
                <a:gd name="T24" fmla="*/ 25 w 378"/>
                <a:gd name="T25" fmla="*/ 68 h 366"/>
                <a:gd name="T26" fmla="*/ 25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1 w 378"/>
                <a:gd name="T37" fmla="*/ 350 h 366"/>
                <a:gd name="T38" fmla="*/ 61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3 w 378"/>
                <a:gd name="T45" fmla="*/ 312 h 366"/>
                <a:gd name="T46" fmla="*/ 333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0"/>
                    <a:pt x="113" y="76"/>
                    <a:pt x="74" y="32"/>
                  </a:cubicBezTo>
                  <a:lnTo>
                    <a:pt x="74" y="32"/>
                  </a:lnTo>
                  <a:cubicBezTo>
                    <a:pt x="51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3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1" y="350"/>
                  </a:cubicBezTo>
                  <a:lnTo>
                    <a:pt x="61" y="350"/>
                  </a:lnTo>
                  <a:cubicBezTo>
                    <a:pt x="110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0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2" name="Freeform 42">
              <a:extLst>
                <a:ext uri="{FF2B5EF4-FFF2-40B4-BE49-F238E27FC236}">
                  <a16:creationId xmlns:a16="http://schemas.microsoft.com/office/drawing/2014/main" id="{64108A85-0E4E-AA46-B4AF-6874DDED2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332" y="70287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199 h 366"/>
                <a:gd name="T6" fmla="*/ 232 w 379"/>
                <a:gd name="T7" fmla="*/ 199 h 366"/>
                <a:gd name="T8" fmla="*/ 308 w 379"/>
                <a:gd name="T9" fmla="*/ 42 h 366"/>
                <a:gd name="T10" fmla="*/ 308 w 379"/>
                <a:gd name="T11" fmla="*/ 42 h 366"/>
                <a:gd name="T12" fmla="*/ 266 w 379"/>
                <a:gd name="T13" fmla="*/ 23 h 366"/>
                <a:gd name="T14" fmla="*/ 266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2 h 366"/>
                <a:gd name="T22" fmla="*/ 77 w 379"/>
                <a:gd name="T23" fmla="*/ 32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08 h 366"/>
                <a:gd name="T30" fmla="*/ 140 w 379"/>
                <a:gd name="T31" fmla="*/ 208 h 366"/>
                <a:gd name="T32" fmla="*/ 28 w 379"/>
                <a:gd name="T33" fmla="*/ 300 h 366"/>
                <a:gd name="T34" fmla="*/ 28 w 379"/>
                <a:gd name="T35" fmla="*/ 300 h 366"/>
                <a:gd name="T36" fmla="*/ 63 w 379"/>
                <a:gd name="T37" fmla="*/ 350 h 366"/>
                <a:gd name="T38" fmla="*/ 63 w 379"/>
                <a:gd name="T39" fmla="*/ 350 h 366"/>
                <a:gd name="T40" fmla="*/ 194 w 379"/>
                <a:gd name="T41" fmla="*/ 248 h 366"/>
                <a:gd name="T42" fmla="*/ 194 w 379"/>
                <a:gd name="T43" fmla="*/ 248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2" y="199"/>
                  </a:cubicBezTo>
                  <a:lnTo>
                    <a:pt x="232" y="199"/>
                  </a:lnTo>
                  <a:cubicBezTo>
                    <a:pt x="267" y="149"/>
                    <a:pt x="295" y="94"/>
                    <a:pt x="308" y="42"/>
                  </a:cubicBezTo>
                  <a:lnTo>
                    <a:pt x="308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1" y="70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0"/>
                    <a:pt x="113" y="76"/>
                    <a:pt x="77" y="32"/>
                  </a:cubicBezTo>
                  <a:lnTo>
                    <a:pt x="77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1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4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3" name="Freeform 43">
              <a:extLst>
                <a:ext uri="{FF2B5EF4-FFF2-40B4-BE49-F238E27FC236}">
                  <a16:creationId xmlns:a16="http://schemas.microsoft.com/office/drawing/2014/main" id="{EA40ADB1-864F-9141-AEE3-3B55926A1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0556" y="70287"/>
              <a:ext cx="180952" cy="174602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0"/>
                    <a:pt x="111" y="76"/>
                    <a:pt x="76" y="32"/>
                  </a:cubicBezTo>
                  <a:lnTo>
                    <a:pt x="76" y="32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4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4" name="Freeform 44">
              <a:extLst>
                <a:ext uri="{FF2B5EF4-FFF2-40B4-BE49-F238E27FC236}">
                  <a16:creationId xmlns:a16="http://schemas.microsoft.com/office/drawing/2014/main" id="{23A7DC26-EFF0-6346-96C4-CB55E31AA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221" y="70287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199 h 366"/>
                <a:gd name="T6" fmla="*/ 233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08 h 366"/>
                <a:gd name="T30" fmla="*/ 140 w 378"/>
                <a:gd name="T31" fmla="*/ 208 h 366"/>
                <a:gd name="T32" fmla="*/ 28 w 378"/>
                <a:gd name="T33" fmla="*/ 300 h 366"/>
                <a:gd name="T34" fmla="*/ 28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199"/>
                  </a:cubicBezTo>
                  <a:lnTo>
                    <a:pt x="233" y="199"/>
                  </a:lnTo>
                  <a:cubicBezTo>
                    <a:pt x="268" y="149"/>
                    <a:pt x="295" y="94"/>
                    <a:pt x="306" y="42"/>
                  </a:cubicBezTo>
                  <a:lnTo>
                    <a:pt x="306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2" y="120"/>
                    <a:pt x="113" y="76"/>
                    <a:pt x="76" y="32"/>
                  </a:cubicBezTo>
                  <a:lnTo>
                    <a:pt x="76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0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5" name="Freeform 45">
              <a:extLst>
                <a:ext uri="{FF2B5EF4-FFF2-40B4-BE49-F238E27FC236}">
                  <a16:creationId xmlns:a16="http://schemas.microsoft.com/office/drawing/2014/main" id="{90E7252D-F6BE-7C4B-B59B-324915571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870" y="65526"/>
              <a:ext cx="180952" cy="174602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4 h 367"/>
                <a:gd name="T22" fmla="*/ 77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4 w 380"/>
                <a:gd name="T45" fmla="*/ 314 h 367"/>
                <a:gd name="T46" fmla="*/ 334 w 380"/>
                <a:gd name="T47" fmla="*/ 314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3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3" y="161"/>
                  </a:cubicBezTo>
                  <a:lnTo>
                    <a:pt x="183" y="161"/>
                  </a:lnTo>
                  <a:cubicBezTo>
                    <a:pt x="144" y="123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3"/>
                    <a:pt x="334" y="314"/>
                  </a:cubicBezTo>
                  <a:lnTo>
                    <a:pt x="334" y="314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6" name="Freeform 46">
              <a:extLst>
                <a:ext uri="{FF2B5EF4-FFF2-40B4-BE49-F238E27FC236}">
                  <a16:creationId xmlns:a16="http://schemas.microsoft.com/office/drawing/2014/main" id="{7D01FE55-85E0-BD4A-B2CC-351E89780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757" y="65526"/>
              <a:ext cx="180952" cy="174602"/>
            </a:xfrm>
            <a:custGeom>
              <a:avLst/>
              <a:gdLst>
                <a:gd name="T0" fmla="*/ 355 w 380"/>
                <a:gd name="T1" fmla="*/ 274 h 367"/>
                <a:gd name="T2" fmla="*/ 355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6 w 380"/>
                <a:gd name="T21" fmla="*/ 34 h 367"/>
                <a:gd name="T22" fmla="*/ 76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3 w 380"/>
                <a:gd name="T37" fmla="*/ 351 h 367"/>
                <a:gd name="T38" fmla="*/ 63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5 w 380"/>
                <a:gd name="T45" fmla="*/ 314 h 367"/>
                <a:gd name="T46" fmla="*/ 335 w 380"/>
                <a:gd name="T47" fmla="*/ 314 h 367"/>
                <a:gd name="T48" fmla="*/ 355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4"/>
                  </a:moveTo>
                  <a:lnTo>
                    <a:pt x="355" y="274"/>
                  </a:lnTo>
                  <a:cubicBezTo>
                    <a:pt x="312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3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9" y="287"/>
                    <a:pt x="355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7" name="Freeform 47">
              <a:extLst>
                <a:ext uri="{FF2B5EF4-FFF2-40B4-BE49-F238E27FC236}">
                  <a16:creationId xmlns:a16="http://schemas.microsoft.com/office/drawing/2014/main" id="{A9BC6E8B-5566-5D4D-871A-DFF18B70C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3569" y="65526"/>
              <a:ext cx="180952" cy="174602"/>
            </a:xfrm>
            <a:custGeom>
              <a:avLst/>
              <a:gdLst>
                <a:gd name="T0" fmla="*/ 353 w 379"/>
                <a:gd name="T1" fmla="*/ 274 h 367"/>
                <a:gd name="T2" fmla="*/ 353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2 w 379"/>
                <a:gd name="T17" fmla="*/ 161 h 367"/>
                <a:gd name="T18" fmla="*/ 182 w 379"/>
                <a:gd name="T19" fmla="*/ 161 h 367"/>
                <a:gd name="T20" fmla="*/ 76 w 379"/>
                <a:gd name="T21" fmla="*/ 34 h 367"/>
                <a:gd name="T22" fmla="*/ 76 w 379"/>
                <a:gd name="T23" fmla="*/ 34 h 367"/>
                <a:gd name="T24" fmla="*/ 26 w 379"/>
                <a:gd name="T25" fmla="*/ 70 h 367"/>
                <a:gd name="T26" fmla="*/ 26 w 379"/>
                <a:gd name="T27" fmla="*/ 70 h 367"/>
                <a:gd name="T28" fmla="*/ 139 w 379"/>
                <a:gd name="T29" fmla="*/ 209 h 367"/>
                <a:gd name="T30" fmla="*/ 139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3 w 379"/>
                <a:gd name="T37" fmla="*/ 351 h 367"/>
                <a:gd name="T38" fmla="*/ 63 w 379"/>
                <a:gd name="T39" fmla="*/ 351 h 367"/>
                <a:gd name="T40" fmla="*/ 193 w 379"/>
                <a:gd name="T41" fmla="*/ 250 h 367"/>
                <a:gd name="T42" fmla="*/ 193 w 379"/>
                <a:gd name="T43" fmla="*/ 250 h 367"/>
                <a:gd name="T44" fmla="*/ 335 w 379"/>
                <a:gd name="T45" fmla="*/ 314 h 367"/>
                <a:gd name="T46" fmla="*/ 335 w 379"/>
                <a:gd name="T47" fmla="*/ 314 h 367"/>
                <a:gd name="T48" fmla="*/ 353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3" y="243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10" y="331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5" y="314"/>
                  </a:cubicBezTo>
                  <a:lnTo>
                    <a:pt x="335" y="314"/>
                  </a:lnTo>
                  <a:cubicBezTo>
                    <a:pt x="358" y="320"/>
                    <a:pt x="378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8" name="Freeform 48">
              <a:extLst>
                <a:ext uri="{FF2B5EF4-FFF2-40B4-BE49-F238E27FC236}">
                  <a16:creationId xmlns:a16="http://schemas.microsoft.com/office/drawing/2014/main" id="{E410C8C8-79DB-1C46-A483-4F152C70C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1820" y="65526"/>
              <a:ext cx="180952" cy="174602"/>
            </a:xfrm>
            <a:custGeom>
              <a:avLst/>
              <a:gdLst>
                <a:gd name="T0" fmla="*/ 354 w 379"/>
                <a:gd name="T1" fmla="*/ 274 h 367"/>
                <a:gd name="T2" fmla="*/ 354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5 w 379"/>
                <a:gd name="T21" fmla="*/ 34 h 367"/>
                <a:gd name="T22" fmla="*/ 75 w 379"/>
                <a:gd name="T23" fmla="*/ 34 h 367"/>
                <a:gd name="T24" fmla="*/ 25 w 379"/>
                <a:gd name="T25" fmla="*/ 70 h 367"/>
                <a:gd name="T26" fmla="*/ 25 w 379"/>
                <a:gd name="T27" fmla="*/ 70 h 367"/>
                <a:gd name="T28" fmla="*/ 138 w 379"/>
                <a:gd name="T29" fmla="*/ 209 h 367"/>
                <a:gd name="T30" fmla="*/ 138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2 w 379"/>
                <a:gd name="T37" fmla="*/ 351 h 367"/>
                <a:gd name="T38" fmla="*/ 62 w 379"/>
                <a:gd name="T39" fmla="*/ 351 h 367"/>
                <a:gd name="T40" fmla="*/ 192 w 379"/>
                <a:gd name="T41" fmla="*/ 250 h 367"/>
                <a:gd name="T42" fmla="*/ 192 w 379"/>
                <a:gd name="T43" fmla="*/ 250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4"/>
                  </a:cubicBezTo>
                  <a:lnTo>
                    <a:pt x="75" y="34"/>
                  </a:lnTo>
                  <a:cubicBezTo>
                    <a:pt x="53" y="7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0" y="169"/>
                    <a:pt x="138" y="209"/>
                  </a:cubicBezTo>
                  <a:lnTo>
                    <a:pt x="138" y="209"/>
                  </a:lnTo>
                  <a:cubicBezTo>
                    <a:pt x="103" y="243"/>
                    <a:pt x="63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2" y="351"/>
                  </a:cubicBezTo>
                  <a:lnTo>
                    <a:pt x="62" y="351"/>
                  </a:lnTo>
                  <a:cubicBezTo>
                    <a:pt x="109" y="331"/>
                    <a:pt x="154" y="293"/>
                    <a:pt x="192" y="250"/>
                  </a:cubicBezTo>
                  <a:lnTo>
                    <a:pt x="192" y="250"/>
                  </a:lnTo>
                  <a:cubicBezTo>
                    <a:pt x="240" y="280"/>
                    <a:pt x="288" y="303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7"/>
                    <a:pt x="354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9" name="Freeform 49">
              <a:extLst>
                <a:ext uri="{FF2B5EF4-FFF2-40B4-BE49-F238E27FC236}">
                  <a16:creationId xmlns:a16="http://schemas.microsoft.com/office/drawing/2014/main" id="{DA81AF70-A487-F34A-8F90-B6563FB24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9595" y="70287"/>
              <a:ext cx="180952" cy="174602"/>
            </a:xfrm>
            <a:custGeom>
              <a:avLst/>
              <a:gdLst>
                <a:gd name="T0" fmla="*/ 355 w 379"/>
                <a:gd name="T1" fmla="*/ 273 h 366"/>
                <a:gd name="T2" fmla="*/ 355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1 h 366"/>
                <a:gd name="T18" fmla="*/ 184 w 379"/>
                <a:gd name="T19" fmla="*/ 161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40 w 379"/>
                <a:gd name="T29" fmla="*/ 210 h 366"/>
                <a:gd name="T30" fmla="*/ 140 w 379"/>
                <a:gd name="T31" fmla="*/ 210 h 366"/>
                <a:gd name="T32" fmla="*/ 29 w 379"/>
                <a:gd name="T33" fmla="*/ 302 h 366"/>
                <a:gd name="T34" fmla="*/ 29 w 379"/>
                <a:gd name="T35" fmla="*/ 302 h 366"/>
                <a:gd name="T36" fmla="*/ 63 w 379"/>
                <a:gd name="T37" fmla="*/ 352 h 366"/>
                <a:gd name="T38" fmla="*/ 63 w 379"/>
                <a:gd name="T39" fmla="*/ 352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5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5" y="273"/>
                  </a:moveTo>
                  <a:lnTo>
                    <a:pt x="355" y="273"/>
                  </a:lnTo>
                  <a:cubicBezTo>
                    <a:pt x="313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1"/>
                  </a:cubicBezTo>
                  <a:lnTo>
                    <a:pt x="184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3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5" y="269"/>
                    <a:pt x="29" y="302"/>
                  </a:cubicBezTo>
                  <a:lnTo>
                    <a:pt x="29" y="302"/>
                  </a:lnTo>
                  <a:cubicBezTo>
                    <a:pt x="0" y="326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8" y="286"/>
                    <a:pt x="355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0" name="Freeform 50">
              <a:extLst>
                <a:ext uri="{FF2B5EF4-FFF2-40B4-BE49-F238E27FC236}">
                  <a16:creationId xmlns:a16="http://schemas.microsoft.com/office/drawing/2014/main" id="{CCF79755-48C9-8543-8066-FC6B45E85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8483" y="70287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5 w 378"/>
                <a:gd name="T21" fmla="*/ 34 h 366"/>
                <a:gd name="T22" fmla="*/ 75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2 w 378"/>
                <a:gd name="T37" fmla="*/ 352 h 366"/>
                <a:gd name="T38" fmla="*/ 62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1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7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3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5"/>
                    <a:pt x="62" y="352"/>
                  </a:cubicBezTo>
                  <a:lnTo>
                    <a:pt x="62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54A34B86-A5D9-3349-8131-5AD2DFC96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0708" y="70287"/>
              <a:ext cx="180952" cy="174602"/>
            </a:xfrm>
            <a:custGeom>
              <a:avLst/>
              <a:gdLst>
                <a:gd name="T0" fmla="*/ 352 w 378"/>
                <a:gd name="T1" fmla="*/ 273 h 366"/>
                <a:gd name="T2" fmla="*/ 352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5 h 366"/>
                <a:gd name="T14" fmla="*/ 266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2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3"/>
                  </a:moveTo>
                  <a:lnTo>
                    <a:pt x="352" y="273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39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7" y="286"/>
                    <a:pt x="352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BCC887B3-051B-804F-8DFF-B9E8E9B57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959" y="70287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7 w 378"/>
                <a:gd name="T33" fmla="*/ 302 h 366"/>
                <a:gd name="T34" fmla="*/ 27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1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3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66C006B2-7828-F841-A12A-3B777B273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021" y="65526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40" y="71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9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1D613065-774A-B94C-904E-BE987171F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1495" y="65526"/>
              <a:ext cx="179364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5 w 378"/>
                <a:gd name="T13" fmla="*/ 22 h 366"/>
                <a:gd name="T14" fmla="*/ 265 w 378"/>
                <a:gd name="T15" fmla="*/ 22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5" y="22"/>
                  </a:cubicBezTo>
                  <a:lnTo>
                    <a:pt x="265" y="22"/>
                  </a:lnTo>
                  <a:cubicBezTo>
                    <a:pt x="240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7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69E61D1B-C479-1F44-8A33-1B079170D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2132" y="65526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4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39" y="71"/>
                    <a:pt x="216" y="117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8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59326C9F-AE07-7843-804D-A9442C60F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0383" y="65526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2 h 366"/>
                <a:gd name="T10" fmla="*/ 307 w 379"/>
                <a:gd name="T11" fmla="*/ 42 h 366"/>
                <a:gd name="T12" fmla="*/ 266 w 379"/>
                <a:gd name="T13" fmla="*/ 22 h 366"/>
                <a:gd name="T14" fmla="*/ 266 w 379"/>
                <a:gd name="T15" fmla="*/ 22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3 h 366"/>
                <a:gd name="T46" fmla="*/ 335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2" y="20"/>
                    <a:pt x="280" y="0"/>
                    <a:pt x="266" y="22"/>
                  </a:cubicBezTo>
                  <a:lnTo>
                    <a:pt x="266" y="22"/>
                  </a:lnTo>
                  <a:cubicBezTo>
                    <a:pt x="239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21E4B5E-4952-844B-89E3-EB9C26D2D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3874" y="6393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5 h 367"/>
                <a:gd name="T14" fmla="*/ 267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5 w 378"/>
                <a:gd name="T25" fmla="*/ 69 h 367"/>
                <a:gd name="T26" fmla="*/ 25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39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8" name="Freeform 58">
              <a:extLst>
                <a:ext uri="{FF2B5EF4-FFF2-40B4-BE49-F238E27FC236}">
                  <a16:creationId xmlns:a16="http://schemas.microsoft.com/office/drawing/2014/main" id="{DF33011B-5D68-0547-8EAC-9BE80EF6D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761" y="6393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3 w 378"/>
                <a:gd name="T45" fmla="*/ 314 h 367"/>
                <a:gd name="T46" fmla="*/ 333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6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4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2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3" y="314"/>
                  </a:cubicBezTo>
                  <a:lnTo>
                    <a:pt x="333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70BA16B3-BB89-1049-ACDE-8416CE4F3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4985" y="6393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6 w 378"/>
                <a:gd name="T9" fmla="*/ 43 h 367"/>
                <a:gd name="T10" fmla="*/ 306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8 w 378"/>
                <a:gd name="T33" fmla="*/ 302 h 367"/>
                <a:gd name="T34" fmla="*/ 28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1" y="228"/>
                    <a:pt x="231" y="201"/>
                  </a:cubicBezTo>
                  <a:lnTo>
                    <a:pt x="231" y="201"/>
                  </a:lnTo>
                  <a:cubicBezTo>
                    <a:pt x="268" y="151"/>
                    <a:pt x="294" y="96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2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84EE39AD-9648-134F-8E13-A228DDE9DC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1650" y="63939"/>
              <a:ext cx="180952" cy="174602"/>
            </a:xfrm>
            <a:custGeom>
              <a:avLst/>
              <a:gdLst>
                <a:gd name="T0" fmla="*/ 354 w 379"/>
                <a:gd name="T1" fmla="*/ 273 h 367"/>
                <a:gd name="T2" fmla="*/ 354 w 379"/>
                <a:gd name="T3" fmla="*/ 273 h 367"/>
                <a:gd name="T4" fmla="*/ 233 w 379"/>
                <a:gd name="T5" fmla="*/ 201 h 367"/>
                <a:gd name="T6" fmla="*/ 233 w 379"/>
                <a:gd name="T7" fmla="*/ 201 h 367"/>
                <a:gd name="T8" fmla="*/ 308 w 379"/>
                <a:gd name="T9" fmla="*/ 43 h 367"/>
                <a:gd name="T10" fmla="*/ 308 w 379"/>
                <a:gd name="T11" fmla="*/ 43 h 367"/>
                <a:gd name="T12" fmla="*/ 266 w 379"/>
                <a:gd name="T13" fmla="*/ 25 h 367"/>
                <a:gd name="T14" fmla="*/ 266 w 379"/>
                <a:gd name="T15" fmla="*/ 25 h 367"/>
                <a:gd name="T16" fmla="*/ 184 w 379"/>
                <a:gd name="T17" fmla="*/ 161 h 367"/>
                <a:gd name="T18" fmla="*/ 184 w 379"/>
                <a:gd name="T19" fmla="*/ 161 h 367"/>
                <a:gd name="T20" fmla="*/ 77 w 379"/>
                <a:gd name="T21" fmla="*/ 34 h 367"/>
                <a:gd name="T22" fmla="*/ 77 w 379"/>
                <a:gd name="T23" fmla="*/ 34 h 367"/>
                <a:gd name="T24" fmla="*/ 27 w 379"/>
                <a:gd name="T25" fmla="*/ 69 h 367"/>
                <a:gd name="T26" fmla="*/ 27 w 379"/>
                <a:gd name="T27" fmla="*/ 69 h 367"/>
                <a:gd name="T28" fmla="*/ 140 w 379"/>
                <a:gd name="T29" fmla="*/ 210 h 367"/>
                <a:gd name="T30" fmla="*/ 140 w 379"/>
                <a:gd name="T31" fmla="*/ 210 h 367"/>
                <a:gd name="T32" fmla="*/ 28 w 379"/>
                <a:gd name="T33" fmla="*/ 302 h 367"/>
                <a:gd name="T34" fmla="*/ 28 w 379"/>
                <a:gd name="T35" fmla="*/ 302 h 367"/>
                <a:gd name="T36" fmla="*/ 63 w 379"/>
                <a:gd name="T37" fmla="*/ 352 h 367"/>
                <a:gd name="T38" fmla="*/ 63 w 379"/>
                <a:gd name="T39" fmla="*/ 352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6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2"/>
                    <a:pt x="216" y="118"/>
                    <a:pt x="184" y="161"/>
                  </a:cubicBezTo>
                  <a:lnTo>
                    <a:pt x="184" y="161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9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9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3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EA5208A6-D323-0748-8954-8CD4BAB9C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5298" y="59177"/>
              <a:ext cx="180952" cy="174602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3 h 366"/>
                <a:gd name="T14" fmla="*/ 266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3 w 379"/>
                <a:gd name="T45" fmla="*/ 313 h 366"/>
                <a:gd name="T46" fmla="*/ 333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2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39" y="280"/>
                    <a:pt x="289" y="302"/>
                    <a:pt x="333" y="313"/>
                  </a:cubicBezTo>
                  <a:lnTo>
                    <a:pt x="333" y="313"/>
                  </a:lnTo>
                  <a:cubicBezTo>
                    <a:pt x="358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32" name="Freeform 62">
              <a:extLst>
                <a:ext uri="{FF2B5EF4-FFF2-40B4-BE49-F238E27FC236}">
                  <a16:creationId xmlns:a16="http://schemas.microsoft.com/office/drawing/2014/main" id="{4C408593-113B-DF4A-974D-E49B47F72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186" y="59177"/>
              <a:ext cx="180952" cy="174602"/>
            </a:xfrm>
            <a:custGeom>
              <a:avLst/>
              <a:gdLst>
                <a:gd name="T0" fmla="*/ 355 w 380"/>
                <a:gd name="T1" fmla="*/ 272 h 366"/>
                <a:gd name="T2" fmla="*/ 355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09 h 366"/>
                <a:gd name="T30" fmla="*/ 140 w 380"/>
                <a:gd name="T31" fmla="*/ 209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6 w 380"/>
                <a:gd name="T45" fmla="*/ 313 h 366"/>
                <a:gd name="T46" fmla="*/ 336 w 380"/>
                <a:gd name="T47" fmla="*/ 313 h 366"/>
                <a:gd name="T48" fmla="*/ 355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5" y="272"/>
                  </a:moveTo>
                  <a:lnTo>
                    <a:pt x="355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4" y="38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6" y="242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49"/>
                  </a:cubicBezTo>
                  <a:lnTo>
                    <a:pt x="195" y="249"/>
                  </a:lnTo>
                  <a:cubicBezTo>
                    <a:pt x="240" y="280"/>
                    <a:pt x="290" y="302"/>
                    <a:pt x="336" y="313"/>
                  </a:cubicBezTo>
                  <a:lnTo>
                    <a:pt x="336" y="313"/>
                  </a:lnTo>
                  <a:cubicBezTo>
                    <a:pt x="359" y="319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33" name="Freeform 63">
              <a:extLst>
                <a:ext uri="{FF2B5EF4-FFF2-40B4-BE49-F238E27FC236}">
                  <a16:creationId xmlns:a16="http://schemas.microsoft.com/office/drawing/2014/main" id="{F12873C7-2A22-C04B-96DF-25FCC38F4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6410" y="59177"/>
              <a:ext cx="180952" cy="174602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49 h 366"/>
                <a:gd name="T42" fmla="*/ 193 w 379"/>
                <a:gd name="T43" fmla="*/ 249 h 366"/>
                <a:gd name="T44" fmla="*/ 335 w 379"/>
                <a:gd name="T45" fmla="*/ 313 h 366"/>
                <a:gd name="T46" fmla="*/ 335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34" name="Freeform 64">
              <a:extLst>
                <a:ext uri="{FF2B5EF4-FFF2-40B4-BE49-F238E27FC236}">
                  <a16:creationId xmlns:a16="http://schemas.microsoft.com/office/drawing/2014/main" id="{6D3212C4-FCE1-A44C-9F7B-E0CF978E7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3074" y="5917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49 h 366"/>
                <a:gd name="T42" fmla="*/ 191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1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49"/>
                  </a:cubicBezTo>
                  <a:lnTo>
                    <a:pt x="191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35" name="Freeform 65">
              <a:extLst>
                <a:ext uri="{FF2B5EF4-FFF2-40B4-BE49-F238E27FC236}">
                  <a16:creationId xmlns:a16="http://schemas.microsoft.com/office/drawing/2014/main" id="{F320584B-40CA-6C43-BF95-4CA3C6951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2436" y="59177"/>
              <a:ext cx="180952" cy="174602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2"/>
                    <a:pt x="111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0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3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36" name="Freeform 66">
              <a:extLst>
                <a:ext uri="{FF2B5EF4-FFF2-40B4-BE49-F238E27FC236}">
                  <a16:creationId xmlns:a16="http://schemas.microsoft.com/office/drawing/2014/main" id="{3759FB39-F3CF-744F-8E83-E1AB30ED1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1325" y="59177"/>
              <a:ext cx="180952" cy="174602"/>
            </a:xfrm>
            <a:custGeom>
              <a:avLst/>
              <a:gdLst>
                <a:gd name="T0" fmla="*/ 354 w 380"/>
                <a:gd name="T1" fmla="*/ 272 h 366"/>
                <a:gd name="T2" fmla="*/ 354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8 w 380"/>
                <a:gd name="T21" fmla="*/ 34 h 366"/>
                <a:gd name="T22" fmla="*/ 78 w 380"/>
                <a:gd name="T23" fmla="*/ 34 h 366"/>
                <a:gd name="T24" fmla="*/ 26 w 380"/>
                <a:gd name="T25" fmla="*/ 69 h 366"/>
                <a:gd name="T26" fmla="*/ 26 w 380"/>
                <a:gd name="T27" fmla="*/ 69 h 366"/>
                <a:gd name="T28" fmla="*/ 141 w 380"/>
                <a:gd name="T29" fmla="*/ 209 h 366"/>
                <a:gd name="T30" fmla="*/ 141 w 380"/>
                <a:gd name="T31" fmla="*/ 209 h 366"/>
                <a:gd name="T32" fmla="*/ 29 w 380"/>
                <a:gd name="T33" fmla="*/ 301 h 366"/>
                <a:gd name="T34" fmla="*/ 29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5 w 380"/>
                <a:gd name="T45" fmla="*/ 313 h 366"/>
                <a:gd name="T46" fmla="*/ 335 w 380"/>
                <a:gd name="T47" fmla="*/ 313 h 366"/>
                <a:gd name="T48" fmla="*/ 354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4" y="272"/>
                  </a:moveTo>
                  <a:lnTo>
                    <a:pt x="354" y="272"/>
                  </a:lnTo>
                  <a:cubicBezTo>
                    <a:pt x="313" y="249"/>
                    <a:pt x="272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4"/>
                    <a:pt x="308" y="43"/>
                  </a:cubicBezTo>
                  <a:lnTo>
                    <a:pt x="308" y="43"/>
                  </a:lnTo>
                  <a:cubicBezTo>
                    <a:pt x="314" y="20"/>
                    <a:pt x="281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8" y="34"/>
                  </a:cubicBezTo>
                  <a:lnTo>
                    <a:pt x="78" y="34"/>
                  </a:lnTo>
                  <a:cubicBezTo>
                    <a:pt x="53" y="6"/>
                    <a:pt x="13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5" y="242"/>
                    <a:pt x="66" y="269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5" y="249"/>
                  </a:cubicBezTo>
                  <a:lnTo>
                    <a:pt x="195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9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37" name="Freeform 67">
              <a:extLst>
                <a:ext uri="{FF2B5EF4-FFF2-40B4-BE49-F238E27FC236}">
                  <a16:creationId xmlns:a16="http://schemas.microsoft.com/office/drawing/2014/main" id="{17785876-ED04-714B-9EC0-630EE6EFC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3550" y="5917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2 w 378"/>
                <a:gd name="T41" fmla="*/ 249 h 366"/>
                <a:gd name="T42" fmla="*/ 192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3" y="293"/>
                    <a:pt x="192" y="249"/>
                  </a:cubicBezTo>
                  <a:lnTo>
                    <a:pt x="192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38" name="Freeform 68">
              <a:extLst>
                <a:ext uri="{FF2B5EF4-FFF2-40B4-BE49-F238E27FC236}">
                  <a16:creationId xmlns:a16="http://schemas.microsoft.com/office/drawing/2014/main" id="{D7F6F3E3-E697-7F41-886D-A0884C504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0212" y="59177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40 w 378"/>
                <a:gd name="T29" fmla="*/ 209 h 366"/>
                <a:gd name="T30" fmla="*/ 140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5" y="34"/>
                  </a:cubicBezTo>
                  <a:lnTo>
                    <a:pt x="75" y="34"/>
                  </a:lnTo>
                  <a:cubicBezTo>
                    <a:pt x="53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39" name="Freeform 69">
              <a:extLst>
                <a:ext uri="{FF2B5EF4-FFF2-40B4-BE49-F238E27FC236}">
                  <a16:creationId xmlns:a16="http://schemas.microsoft.com/office/drawing/2014/main" id="{1D1108C9-03B9-B647-93AA-C64FAD0ADD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3862" y="56003"/>
              <a:ext cx="180952" cy="174602"/>
            </a:xfrm>
            <a:custGeom>
              <a:avLst/>
              <a:gdLst>
                <a:gd name="T0" fmla="*/ 354 w 380"/>
                <a:gd name="T1" fmla="*/ 273 h 366"/>
                <a:gd name="T2" fmla="*/ 354 w 380"/>
                <a:gd name="T3" fmla="*/ 273 h 366"/>
                <a:gd name="T4" fmla="*/ 233 w 380"/>
                <a:gd name="T5" fmla="*/ 201 h 366"/>
                <a:gd name="T6" fmla="*/ 233 w 380"/>
                <a:gd name="T7" fmla="*/ 201 h 366"/>
                <a:gd name="T8" fmla="*/ 307 w 380"/>
                <a:gd name="T9" fmla="*/ 43 h 366"/>
                <a:gd name="T10" fmla="*/ 307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3 w 380"/>
                <a:gd name="T17" fmla="*/ 161 h 366"/>
                <a:gd name="T18" fmla="*/ 183 w 380"/>
                <a:gd name="T19" fmla="*/ 161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10 h 366"/>
                <a:gd name="T30" fmla="*/ 140 w 380"/>
                <a:gd name="T31" fmla="*/ 210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2 h 366"/>
                <a:gd name="T38" fmla="*/ 64 w 380"/>
                <a:gd name="T39" fmla="*/ 352 h 366"/>
                <a:gd name="T40" fmla="*/ 194 w 380"/>
                <a:gd name="T41" fmla="*/ 249 h 366"/>
                <a:gd name="T42" fmla="*/ 194 w 380"/>
                <a:gd name="T43" fmla="*/ 249 h 366"/>
                <a:gd name="T44" fmla="*/ 336 w 380"/>
                <a:gd name="T45" fmla="*/ 314 h 366"/>
                <a:gd name="T46" fmla="*/ 336 w 380"/>
                <a:gd name="T47" fmla="*/ 314 h 366"/>
                <a:gd name="T48" fmla="*/ 354 w 380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49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21"/>
                    <a:pt x="90" y="168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2"/>
                  </a:cubicBezTo>
                  <a:lnTo>
                    <a:pt x="64" y="352"/>
                  </a:lnTo>
                  <a:cubicBezTo>
                    <a:pt x="111" y="329"/>
                    <a:pt x="156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88" y="302"/>
                    <a:pt x="336" y="314"/>
                  </a:cubicBezTo>
                  <a:lnTo>
                    <a:pt x="336" y="314"/>
                  </a:lnTo>
                  <a:cubicBezTo>
                    <a:pt x="358" y="319"/>
                    <a:pt x="379" y="286"/>
                    <a:pt x="354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0" name="Freeform 70">
              <a:extLst>
                <a:ext uri="{FF2B5EF4-FFF2-40B4-BE49-F238E27FC236}">
                  <a16:creationId xmlns:a16="http://schemas.microsoft.com/office/drawing/2014/main" id="{0A309B80-557F-5C4A-9A51-182731EB4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2749" y="56003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1 h 366"/>
                <a:gd name="T18" fmla="*/ 183 w 378"/>
                <a:gd name="T19" fmla="*/ 161 h 366"/>
                <a:gd name="T20" fmla="*/ 77 w 378"/>
                <a:gd name="T21" fmla="*/ 34 h 366"/>
                <a:gd name="T22" fmla="*/ 77 w 378"/>
                <a:gd name="T23" fmla="*/ 34 h 366"/>
                <a:gd name="T24" fmla="*/ 27 w 378"/>
                <a:gd name="T25" fmla="*/ 69 h 366"/>
                <a:gd name="T26" fmla="*/ 27 w 378"/>
                <a:gd name="T27" fmla="*/ 69 h 366"/>
                <a:gd name="T28" fmla="*/ 140 w 378"/>
                <a:gd name="T29" fmla="*/ 210 h 366"/>
                <a:gd name="T30" fmla="*/ 140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4 h 366"/>
                <a:gd name="T46" fmla="*/ 334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3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7" y="149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3" y="161"/>
                  </a:cubicBezTo>
                  <a:lnTo>
                    <a:pt x="183" y="161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21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11" y="329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7" y="286"/>
                    <a:pt x="354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1" name="Freeform 71">
              <a:extLst>
                <a:ext uri="{FF2B5EF4-FFF2-40B4-BE49-F238E27FC236}">
                  <a16:creationId xmlns:a16="http://schemas.microsoft.com/office/drawing/2014/main" id="{46086FBB-AD61-9E4A-9EA1-5AAAC0C48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6560" y="56003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4 h 366"/>
                <a:gd name="T46" fmla="*/ 333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49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48" y="121"/>
                    <a:pt x="89" y="168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29"/>
                    <a:pt x="153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4"/>
                  </a:cubicBezTo>
                  <a:lnTo>
                    <a:pt x="333" y="314"/>
                  </a:lnTo>
                  <a:cubicBezTo>
                    <a:pt x="357" y="319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2" name="Freeform 72">
              <a:extLst>
                <a:ext uri="{FF2B5EF4-FFF2-40B4-BE49-F238E27FC236}">
                  <a16:creationId xmlns:a16="http://schemas.microsoft.com/office/drawing/2014/main" id="{8952AF02-0A9A-DD4F-B26E-61500F51B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1637" y="56003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5 w 378"/>
                <a:gd name="T41" fmla="*/ 249 h 366"/>
                <a:gd name="T42" fmla="*/ 195 w 378"/>
                <a:gd name="T43" fmla="*/ 249 h 366"/>
                <a:gd name="T44" fmla="*/ 334 w 378"/>
                <a:gd name="T45" fmla="*/ 314 h 366"/>
                <a:gd name="T46" fmla="*/ 334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49"/>
                    <a:pt x="294" y="94"/>
                    <a:pt x="308" y="43"/>
                  </a:cubicBezTo>
                  <a:lnTo>
                    <a:pt x="308" y="43"/>
                  </a:lnTo>
                  <a:cubicBezTo>
                    <a:pt x="314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3" y="38"/>
                    <a:pt x="26" y="69"/>
                  </a:cubicBezTo>
                  <a:lnTo>
                    <a:pt x="26" y="69"/>
                  </a:lnTo>
                  <a:cubicBezTo>
                    <a:pt x="50" y="121"/>
                    <a:pt x="91" y="168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09" y="329"/>
                    <a:pt x="155" y="294"/>
                    <a:pt x="195" y="249"/>
                  </a:cubicBezTo>
                  <a:lnTo>
                    <a:pt x="195" y="249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7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3" name="Freeform 73">
              <a:extLst>
                <a:ext uri="{FF2B5EF4-FFF2-40B4-BE49-F238E27FC236}">
                  <a16:creationId xmlns:a16="http://schemas.microsoft.com/office/drawing/2014/main" id="{4FA299CB-282F-534D-B0A1-8D60BB82B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6715" y="52828"/>
              <a:ext cx="179365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201 h 366"/>
                <a:gd name="T6" fmla="*/ 233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7 w 378"/>
                <a:gd name="T25" fmla="*/ 69 h 366"/>
                <a:gd name="T26" fmla="*/ 27 w 378"/>
                <a:gd name="T27" fmla="*/ 69 h 366"/>
                <a:gd name="T28" fmla="*/ 140 w 378"/>
                <a:gd name="T29" fmla="*/ 209 h 366"/>
                <a:gd name="T30" fmla="*/ 140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0" y="227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4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4" y="241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4" name="Freeform 74">
              <a:extLst>
                <a:ext uri="{FF2B5EF4-FFF2-40B4-BE49-F238E27FC236}">
                  <a16:creationId xmlns:a16="http://schemas.microsoft.com/office/drawing/2014/main" id="{EFA4287E-5CB4-0949-AE40-F7CAD6FF0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5603" y="52828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201 h 366"/>
                <a:gd name="T6" fmla="*/ 233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7" y="151"/>
                    <a:pt x="294" y="94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2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1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5" name="Freeform 75">
              <a:extLst>
                <a:ext uri="{FF2B5EF4-FFF2-40B4-BE49-F238E27FC236}">
                  <a16:creationId xmlns:a16="http://schemas.microsoft.com/office/drawing/2014/main" id="{4B259A1C-5F3D-BB40-A59C-6A533BE91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6239" y="52828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8 w 379"/>
                <a:gd name="T9" fmla="*/ 43 h 366"/>
                <a:gd name="T10" fmla="*/ 308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5 w 379"/>
                <a:gd name="T21" fmla="*/ 34 h 366"/>
                <a:gd name="T22" fmla="*/ 75 w 379"/>
                <a:gd name="T23" fmla="*/ 34 h 366"/>
                <a:gd name="T24" fmla="*/ 25 w 379"/>
                <a:gd name="T25" fmla="*/ 69 h 366"/>
                <a:gd name="T26" fmla="*/ 25 w 379"/>
                <a:gd name="T27" fmla="*/ 69 h 366"/>
                <a:gd name="T28" fmla="*/ 140 w 379"/>
                <a:gd name="T29" fmla="*/ 209 h 366"/>
                <a:gd name="T30" fmla="*/ 140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2 w 379"/>
                <a:gd name="T37" fmla="*/ 351 h 366"/>
                <a:gd name="T38" fmla="*/ 62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1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5" y="34"/>
                  </a:cubicBezTo>
                  <a:lnTo>
                    <a:pt x="75" y="34"/>
                  </a:lnTo>
                  <a:cubicBezTo>
                    <a:pt x="53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3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2" y="351"/>
                  </a:cubicBezTo>
                  <a:lnTo>
                    <a:pt x="62" y="351"/>
                  </a:lnTo>
                  <a:cubicBezTo>
                    <a:pt x="109" y="329"/>
                    <a:pt x="154" y="293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6" name="Freeform 76">
              <a:extLst>
                <a:ext uri="{FF2B5EF4-FFF2-40B4-BE49-F238E27FC236}">
                  <a16:creationId xmlns:a16="http://schemas.microsoft.com/office/drawing/2014/main" id="{3A7F1582-6CC3-A54C-85EF-AC8D91A5E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491" y="52828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4" y="312"/>
                  </a:cubicBezTo>
                  <a:lnTo>
                    <a:pt x="334" y="312"/>
                  </a:lnTo>
                  <a:cubicBezTo>
                    <a:pt x="359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7" name="Freeform 77">
              <a:extLst>
                <a:ext uri="{FF2B5EF4-FFF2-40B4-BE49-F238E27FC236}">
                  <a16:creationId xmlns:a16="http://schemas.microsoft.com/office/drawing/2014/main" id="{C9303541-EFA6-0B40-AF76-E7677F120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9727" y="51240"/>
              <a:ext cx="180952" cy="174602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200 h 365"/>
                <a:gd name="T6" fmla="*/ 232 w 379"/>
                <a:gd name="T7" fmla="*/ 200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3 w 379"/>
                <a:gd name="T17" fmla="*/ 160 h 365"/>
                <a:gd name="T18" fmla="*/ 183 w 379"/>
                <a:gd name="T19" fmla="*/ 160 h 365"/>
                <a:gd name="T20" fmla="*/ 75 w 379"/>
                <a:gd name="T21" fmla="*/ 33 h 365"/>
                <a:gd name="T22" fmla="*/ 75 w 379"/>
                <a:gd name="T23" fmla="*/ 33 h 365"/>
                <a:gd name="T24" fmla="*/ 25 w 379"/>
                <a:gd name="T25" fmla="*/ 68 h 365"/>
                <a:gd name="T26" fmla="*/ 25 w 379"/>
                <a:gd name="T27" fmla="*/ 68 h 365"/>
                <a:gd name="T28" fmla="*/ 138 w 379"/>
                <a:gd name="T29" fmla="*/ 209 h 365"/>
                <a:gd name="T30" fmla="*/ 138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2 w 379"/>
                <a:gd name="T37" fmla="*/ 351 h 365"/>
                <a:gd name="T38" fmla="*/ 62 w 379"/>
                <a:gd name="T39" fmla="*/ 351 h 365"/>
                <a:gd name="T40" fmla="*/ 192 w 379"/>
                <a:gd name="T41" fmla="*/ 248 h 365"/>
                <a:gd name="T42" fmla="*/ 192 w 379"/>
                <a:gd name="T43" fmla="*/ 248 h 365"/>
                <a:gd name="T44" fmla="*/ 334 w 379"/>
                <a:gd name="T45" fmla="*/ 313 h 365"/>
                <a:gd name="T46" fmla="*/ 334 w 379"/>
                <a:gd name="T47" fmla="*/ 313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200"/>
                  </a:cubicBezTo>
                  <a:lnTo>
                    <a:pt x="232" y="200"/>
                  </a:lnTo>
                  <a:cubicBezTo>
                    <a:pt x="267" y="148"/>
                    <a:pt x="293" y="93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69"/>
                    <a:pt x="215" y="117"/>
                    <a:pt x="183" y="160"/>
                  </a:cubicBezTo>
                  <a:lnTo>
                    <a:pt x="183" y="160"/>
                  </a:lnTo>
                  <a:cubicBezTo>
                    <a:pt x="142" y="121"/>
                    <a:pt x="112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9" y="119"/>
                    <a:pt x="90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8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2" y="351"/>
                  </a:cubicBezTo>
                  <a:lnTo>
                    <a:pt x="62" y="351"/>
                  </a:lnTo>
                  <a:cubicBezTo>
                    <a:pt x="109" y="328"/>
                    <a:pt x="154" y="293"/>
                    <a:pt x="192" y="248"/>
                  </a:cubicBezTo>
                  <a:lnTo>
                    <a:pt x="192" y="248"/>
                  </a:lnTo>
                  <a:cubicBezTo>
                    <a:pt x="240" y="278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8" name="Freeform 78">
              <a:extLst>
                <a:ext uri="{FF2B5EF4-FFF2-40B4-BE49-F238E27FC236}">
                  <a16:creationId xmlns:a16="http://schemas.microsoft.com/office/drawing/2014/main" id="{F9EB5BA1-3137-3D4D-943C-62DDE4FE3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7028" y="51240"/>
              <a:ext cx="180952" cy="174602"/>
            </a:xfrm>
            <a:custGeom>
              <a:avLst/>
              <a:gdLst>
                <a:gd name="T0" fmla="*/ 353 w 379"/>
                <a:gd name="T1" fmla="*/ 272 h 365"/>
                <a:gd name="T2" fmla="*/ 353 w 379"/>
                <a:gd name="T3" fmla="*/ 272 h 365"/>
                <a:gd name="T4" fmla="*/ 233 w 379"/>
                <a:gd name="T5" fmla="*/ 200 h 365"/>
                <a:gd name="T6" fmla="*/ 233 w 379"/>
                <a:gd name="T7" fmla="*/ 200 h 365"/>
                <a:gd name="T8" fmla="*/ 307 w 379"/>
                <a:gd name="T9" fmla="*/ 42 h 365"/>
                <a:gd name="T10" fmla="*/ 307 w 379"/>
                <a:gd name="T11" fmla="*/ 42 h 365"/>
                <a:gd name="T12" fmla="*/ 267 w 379"/>
                <a:gd name="T13" fmla="*/ 23 h 365"/>
                <a:gd name="T14" fmla="*/ 267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7 w 379"/>
                <a:gd name="T21" fmla="*/ 33 h 365"/>
                <a:gd name="T22" fmla="*/ 77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9 w 379"/>
                <a:gd name="T33" fmla="*/ 301 h 365"/>
                <a:gd name="T34" fmla="*/ 29 w 379"/>
                <a:gd name="T35" fmla="*/ 301 h 365"/>
                <a:gd name="T36" fmla="*/ 64 w 379"/>
                <a:gd name="T37" fmla="*/ 351 h 365"/>
                <a:gd name="T38" fmla="*/ 64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3 h 365"/>
                <a:gd name="T46" fmla="*/ 335 w 379"/>
                <a:gd name="T47" fmla="*/ 313 h 365"/>
                <a:gd name="T48" fmla="*/ 353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3" y="272"/>
                  </a:moveTo>
                  <a:lnTo>
                    <a:pt x="353" y="272"/>
                  </a:lnTo>
                  <a:cubicBezTo>
                    <a:pt x="313" y="248"/>
                    <a:pt x="271" y="227"/>
                    <a:pt x="233" y="200"/>
                  </a:cubicBezTo>
                  <a:lnTo>
                    <a:pt x="233" y="200"/>
                  </a:lnTo>
                  <a:cubicBezTo>
                    <a:pt x="268" y="148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69"/>
                    <a:pt x="217" y="117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6" y="268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8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9" name="Freeform 79">
              <a:extLst>
                <a:ext uri="{FF2B5EF4-FFF2-40B4-BE49-F238E27FC236}">
                  <a16:creationId xmlns:a16="http://schemas.microsoft.com/office/drawing/2014/main" id="{B7B2744C-0F42-7E45-8BB9-45817BF1A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7663" y="51240"/>
              <a:ext cx="180952" cy="174602"/>
            </a:xfrm>
            <a:custGeom>
              <a:avLst/>
              <a:gdLst>
                <a:gd name="T0" fmla="*/ 354 w 378"/>
                <a:gd name="T1" fmla="*/ 272 h 365"/>
                <a:gd name="T2" fmla="*/ 354 w 378"/>
                <a:gd name="T3" fmla="*/ 272 h 365"/>
                <a:gd name="T4" fmla="*/ 233 w 378"/>
                <a:gd name="T5" fmla="*/ 200 h 365"/>
                <a:gd name="T6" fmla="*/ 233 w 378"/>
                <a:gd name="T7" fmla="*/ 200 h 365"/>
                <a:gd name="T8" fmla="*/ 308 w 378"/>
                <a:gd name="T9" fmla="*/ 42 h 365"/>
                <a:gd name="T10" fmla="*/ 308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3 w 378"/>
                <a:gd name="T17" fmla="*/ 160 h 365"/>
                <a:gd name="T18" fmla="*/ 183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7 w 378"/>
                <a:gd name="T25" fmla="*/ 68 h 365"/>
                <a:gd name="T26" fmla="*/ 27 w 378"/>
                <a:gd name="T27" fmla="*/ 68 h 365"/>
                <a:gd name="T28" fmla="*/ 141 w 378"/>
                <a:gd name="T29" fmla="*/ 209 h 365"/>
                <a:gd name="T30" fmla="*/ 141 w 378"/>
                <a:gd name="T31" fmla="*/ 209 h 365"/>
                <a:gd name="T32" fmla="*/ 28 w 378"/>
                <a:gd name="T33" fmla="*/ 301 h 365"/>
                <a:gd name="T34" fmla="*/ 28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5 w 378"/>
                <a:gd name="T41" fmla="*/ 248 h 365"/>
                <a:gd name="T42" fmla="*/ 195 w 378"/>
                <a:gd name="T43" fmla="*/ 248 h 365"/>
                <a:gd name="T44" fmla="*/ 334 w 378"/>
                <a:gd name="T45" fmla="*/ 313 h 365"/>
                <a:gd name="T46" fmla="*/ 334 w 378"/>
                <a:gd name="T47" fmla="*/ 313 h 365"/>
                <a:gd name="T48" fmla="*/ 354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200"/>
                  </a:cubicBezTo>
                  <a:lnTo>
                    <a:pt x="233" y="200"/>
                  </a:lnTo>
                  <a:cubicBezTo>
                    <a:pt x="268" y="148"/>
                    <a:pt x="295" y="93"/>
                    <a:pt x="308" y="42"/>
                  </a:cubicBezTo>
                  <a:lnTo>
                    <a:pt x="308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69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4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50" y="119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4" y="242"/>
                    <a:pt x="65" y="268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4"/>
                    <a:pt x="63" y="351"/>
                  </a:cubicBezTo>
                  <a:lnTo>
                    <a:pt x="63" y="351"/>
                  </a:lnTo>
                  <a:cubicBezTo>
                    <a:pt x="109" y="328"/>
                    <a:pt x="155" y="293"/>
                    <a:pt x="195" y="248"/>
                  </a:cubicBezTo>
                  <a:lnTo>
                    <a:pt x="195" y="248"/>
                  </a:lnTo>
                  <a:cubicBezTo>
                    <a:pt x="239" y="278"/>
                    <a:pt x="289" y="301"/>
                    <a:pt x="334" y="313"/>
                  </a:cubicBezTo>
                  <a:lnTo>
                    <a:pt x="334" y="313"/>
                  </a:lnTo>
                  <a:cubicBezTo>
                    <a:pt x="359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50" name="Freeform 80">
              <a:extLst>
                <a:ext uri="{FF2B5EF4-FFF2-40B4-BE49-F238E27FC236}">
                  <a16:creationId xmlns:a16="http://schemas.microsoft.com/office/drawing/2014/main" id="{8F13BD50-93FE-D843-B98A-74B11345C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5915" y="51240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200 h 365"/>
                <a:gd name="T6" fmla="*/ 232 w 378"/>
                <a:gd name="T7" fmla="*/ 200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40 w 378"/>
                <a:gd name="T29" fmla="*/ 209 h 365"/>
                <a:gd name="T30" fmla="*/ 140 w 378"/>
                <a:gd name="T31" fmla="*/ 209 h 365"/>
                <a:gd name="T32" fmla="*/ 29 w 378"/>
                <a:gd name="T33" fmla="*/ 301 h 365"/>
                <a:gd name="T34" fmla="*/ 29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3 h 365"/>
                <a:gd name="T46" fmla="*/ 335 w 378"/>
                <a:gd name="T47" fmla="*/ 313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3" y="248"/>
                    <a:pt x="270" y="227"/>
                    <a:pt x="232" y="200"/>
                  </a:cubicBezTo>
                  <a:lnTo>
                    <a:pt x="232" y="200"/>
                  </a:lnTo>
                  <a:cubicBezTo>
                    <a:pt x="268" y="148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1" y="0"/>
                    <a:pt x="267" y="23"/>
                  </a:cubicBezTo>
                  <a:lnTo>
                    <a:pt x="267" y="23"/>
                  </a:lnTo>
                  <a:cubicBezTo>
                    <a:pt x="240" y="69"/>
                    <a:pt x="217" y="117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5" y="242"/>
                    <a:pt x="65" y="268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4"/>
                    <a:pt x="63" y="351"/>
                  </a:cubicBezTo>
                  <a:lnTo>
                    <a:pt x="63" y="351"/>
                  </a:lnTo>
                  <a:cubicBezTo>
                    <a:pt x="110" y="328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51" name="Freeform 81">
              <a:extLst>
                <a:ext uri="{FF2B5EF4-FFF2-40B4-BE49-F238E27FC236}">
                  <a16:creationId xmlns:a16="http://schemas.microsoft.com/office/drawing/2014/main" id="{5B1D6100-5EB5-1F4D-AD17-490C8A7A8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6865" y="56003"/>
              <a:ext cx="180952" cy="174602"/>
            </a:xfrm>
            <a:custGeom>
              <a:avLst/>
              <a:gdLst>
                <a:gd name="T0" fmla="*/ 353 w 378"/>
                <a:gd name="T1" fmla="*/ 272 h 367"/>
                <a:gd name="T2" fmla="*/ 353 w 378"/>
                <a:gd name="T3" fmla="*/ 272 h 367"/>
                <a:gd name="T4" fmla="*/ 232 w 378"/>
                <a:gd name="T5" fmla="*/ 201 h 367"/>
                <a:gd name="T6" fmla="*/ 232 w 378"/>
                <a:gd name="T7" fmla="*/ 201 h 367"/>
                <a:gd name="T8" fmla="*/ 306 w 378"/>
                <a:gd name="T9" fmla="*/ 44 h 367"/>
                <a:gd name="T10" fmla="*/ 306 w 378"/>
                <a:gd name="T11" fmla="*/ 44 h 367"/>
                <a:gd name="T12" fmla="*/ 265 w 378"/>
                <a:gd name="T13" fmla="*/ 24 h 367"/>
                <a:gd name="T14" fmla="*/ 265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3 h 367"/>
                <a:gd name="T22" fmla="*/ 76 w 378"/>
                <a:gd name="T23" fmla="*/ 33 h 367"/>
                <a:gd name="T24" fmla="*/ 26 w 378"/>
                <a:gd name="T25" fmla="*/ 70 h 367"/>
                <a:gd name="T26" fmla="*/ 26 w 378"/>
                <a:gd name="T27" fmla="*/ 70 h 367"/>
                <a:gd name="T28" fmla="*/ 138 w 378"/>
                <a:gd name="T29" fmla="*/ 209 h 367"/>
                <a:gd name="T30" fmla="*/ 138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3 h 367"/>
                <a:gd name="T46" fmla="*/ 334 w 378"/>
                <a:gd name="T47" fmla="*/ 313 h 367"/>
                <a:gd name="T48" fmla="*/ 353 w 378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3" y="95"/>
                    <a:pt x="306" y="44"/>
                  </a:cubicBezTo>
                  <a:lnTo>
                    <a:pt x="306" y="44"/>
                  </a:lnTo>
                  <a:cubicBezTo>
                    <a:pt x="313" y="19"/>
                    <a:pt x="278" y="0"/>
                    <a:pt x="265" y="24"/>
                  </a:cubicBezTo>
                  <a:lnTo>
                    <a:pt x="265" y="24"/>
                  </a:lnTo>
                  <a:cubicBezTo>
                    <a:pt x="239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1" y="77"/>
                    <a:pt x="76" y="33"/>
                  </a:cubicBezTo>
                  <a:lnTo>
                    <a:pt x="76" y="33"/>
                  </a:lnTo>
                  <a:cubicBezTo>
                    <a:pt x="52" y="6"/>
                    <a:pt x="10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2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7" y="320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52" name="Freeform 82">
              <a:extLst>
                <a:ext uri="{FF2B5EF4-FFF2-40B4-BE49-F238E27FC236}">
                  <a16:creationId xmlns:a16="http://schemas.microsoft.com/office/drawing/2014/main" id="{4D3EFE65-AEDB-2B42-A95C-97FD0E053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4166" y="56003"/>
              <a:ext cx="180952" cy="174602"/>
            </a:xfrm>
            <a:custGeom>
              <a:avLst/>
              <a:gdLst>
                <a:gd name="T0" fmla="*/ 355 w 380"/>
                <a:gd name="T1" fmla="*/ 272 h 367"/>
                <a:gd name="T2" fmla="*/ 355 w 380"/>
                <a:gd name="T3" fmla="*/ 272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8 w 380"/>
                <a:gd name="T21" fmla="*/ 33 h 367"/>
                <a:gd name="T22" fmla="*/ 78 w 380"/>
                <a:gd name="T23" fmla="*/ 33 h 367"/>
                <a:gd name="T24" fmla="*/ 27 w 380"/>
                <a:gd name="T25" fmla="*/ 70 h 367"/>
                <a:gd name="T26" fmla="*/ 27 w 380"/>
                <a:gd name="T27" fmla="*/ 70 h 367"/>
                <a:gd name="T28" fmla="*/ 141 w 380"/>
                <a:gd name="T29" fmla="*/ 209 h 367"/>
                <a:gd name="T30" fmla="*/ 141 w 380"/>
                <a:gd name="T31" fmla="*/ 209 h 367"/>
                <a:gd name="T32" fmla="*/ 29 w 380"/>
                <a:gd name="T33" fmla="*/ 301 h 367"/>
                <a:gd name="T34" fmla="*/ 29 w 380"/>
                <a:gd name="T35" fmla="*/ 301 h 367"/>
                <a:gd name="T36" fmla="*/ 65 w 380"/>
                <a:gd name="T37" fmla="*/ 351 h 367"/>
                <a:gd name="T38" fmla="*/ 65 w 380"/>
                <a:gd name="T39" fmla="*/ 351 h 367"/>
                <a:gd name="T40" fmla="*/ 195 w 380"/>
                <a:gd name="T41" fmla="*/ 249 h 367"/>
                <a:gd name="T42" fmla="*/ 195 w 380"/>
                <a:gd name="T43" fmla="*/ 249 h 367"/>
                <a:gd name="T44" fmla="*/ 335 w 380"/>
                <a:gd name="T45" fmla="*/ 313 h 367"/>
                <a:gd name="T46" fmla="*/ 335 w 380"/>
                <a:gd name="T47" fmla="*/ 313 h 367"/>
                <a:gd name="T48" fmla="*/ 355 w 380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2"/>
                  </a:moveTo>
                  <a:lnTo>
                    <a:pt x="355" y="272"/>
                  </a:lnTo>
                  <a:cubicBezTo>
                    <a:pt x="313" y="249"/>
                    <a:pt x="272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8" y="44"/>
                  </a:cubicBezTo>
                  <a:lnTo>
                    <a:pt x="308" y="44"/>
                  </a:lnTo>
                  <a:cubicBezTo>
                    <a:pt x="314" y="19"/>
                    <a:pt x="281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8" y="33"/>
                  </a:cubicBezTo>
                  <a:lnTo>
                    <a:pt x="78" y="33"/>
                  </a:lnTo>
                  <a:cubicBezTo>
                    <a:pt x="53" y="6"/>
                    <a:pt x="13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5" y="242"/>
                    <a:pt x="66" y="270"/>
                    <a:pt x="29" y="301"/>
                  </a:cubicBezTo>
                  <a:lnTo>
                    <a:pt x="29" y="301"/>
                  </a:lnTo>
                  <a:cubicBezTo>
                    <a:pt x="0" y="325"/>
                    <a:pt x="33" y="366"/>
                    <a:pt x="65" y="351"/>
                  </a:cubicBezTo>
                  <a:lnTo>
                    <a:pt x="65" y="351"/>
                  </a:lnTo>
                  <a:cubicBezTo>
                    <a:pt x="111" y="329"/>
                    <a:pt x="157" y="293"/>
                    <a:pt x="195" y="249"/>
                  </a:cubicBezTo>
                  <a:lnTo>
                    <a:pt x="195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20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53" name="Freeform 83">
              <a:extLst>
                <a:ext uri="{FF2B5EF4-FFF2-40B4-BE49-F238E27FC236}">
                  <a16:creationId xmlns:a16="http://schemas.microsoft.com/office/drawing/2014/main" id="{CFEBB2D4-CF79-8C42-A063-C9F203BCFE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7978" y="56003"/>
              <a:ext cx="180952" cy="174602"/>
            </a:xfrm>
            <a:custGeom>
              <a:avLst/>
              <a:gdLst>
                <a:gd name="T0" fmla="*/ 353 w 378"/>
                <a:gd name="T1" fmla="*/ 272 h 367"/>
                <a:gd name="T2" fmla="*/ 353 w 378"/>
                <a:gd name="T3" fmla="*/ 272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4 h 367"/>
                <a:gd name="T10" fmla="*/ 307 w 378"/>
                <a:gd name="T11" fmla="*/ 44 h 367"/>
                <a:gd name="T12" fmla="*/ 265 w 378"/>
                <a:gd name="T13" fmla="*/ 24 h 367"/>
                <a:gd name="T14" fmla="*/ 265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5 w 378"/>
                <a:gd name="T21" fmla="*/ 33 h 367"/>
                <a:gd name="T22" fmla="*/ 75 w 378"/>
                <a:gd name="T23" fmla="*/ 33 h 367"/>
                <a:gd name="T24" fmla="*/ 25 w 378"/>
                <a:gd name="T25" fmla="*/ 70 h 367"/>
                <a:gd name="T26" fmla="*/ 25 w 378"/>
                <a:gd name="T27" fmla="*/ 70 h 367"/>
                <a:gd name="T28" fmla="*/ 138 w 378"/>
                <a:gd name="T29" fmla="*/ 209 h 367"/>
                <a:gd name="T30" fmla="*/ 138 w 378"/>
                <a:gd name="T31" fmla="*/ 209 h 367"/>
                <a:gd name="T32" fmla="*/ 26 w 378"/>
                <a:gd name="T33" fmla="*/ 301 h 367"/>
                <a:gd name="T34" fmla="*/ 26 w 378"/>
                <a:gd name="T35" fmla="*/ 301 h 367"/>
                <a:gd name="T36" fmla="*/ 62 w 378"/>
                <a:gd name="T37" fmla="*/ 351 h 367"/>
                <a:gd name="T38" fmla="*/ 62 w 378"/>
                <a:gd name="T39" fmla="*/ 351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3 h 367"/>
                <a:gd name="T46" fmla="*/ 334 w 378"/>
                <a:gd name="T47" fmla="*/ 313 h 367"/>
                <a:gd name="T48" fmla="*/ 353 w 378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3" y="19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39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3"/>
                  </a:cubicBezTo>
                  <a:lnTo>
                    <a:pt x="75" y="33"/>
                  </a:lnTo>
                  <a:cubicBezTo>
                    <a:pt x="52" y="6"/>
                    <a:pt x="12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70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6"/>
                    <a:pt x="62" y="351"/>
                  </a:cubicBezTo>
                  <a:lnTo>
                    <a:pt x="62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7" y="320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54" name="Freeform 84">
              <a:extLst>
                <a:ext uri="{FF2B5EF4-FFF2-40B4-BE49-F238E27FC236}">
                  <a16:creationId xmlns:a16="http://schemas.microsoft.com/office/drawing/2014/main" id="{519CCDF0-3F46-294C-A160-3463FEF4F1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4641" y="56003"/>
              <a:ext cx="180952" cy="174602"/>
            </a:xfrm>
            <a:custGeom>
              <a:avLst/>
              <a:gdLst>
                <a:gd name="T0" fmla="*/ 354 w 379"/>
                <a:gd name="T1" fmla="*/ 272 h 367"/>
                <a:gd name="T2" fmla="*/ 354 w 379"/>
                <a:gd name="T3" fmla="*/ 272 h 367"/>
                <a:gd name="T4" fmla="*/ 232 w 379"/>
                <a:gd name="T5" fmla="*/ 201 h 367"/>
                <a:gd name="T6" fmla="*/ 232 w 379"/>
                <a:gd name="T7" fmla="*/ 201 h 367"/>
                <a:gd name="T8" fmla="*/ 308 w 379"/>
                <a:gd name="T9" fmla="*/ 44 h 367"/>
                <a:gd name="T10" fmla="*/ 308 w 379"/>
                <a:gd name="T11" fmla="*/ 44 h 367"/>
                <a:gd name="T12" fmla="*/ 267 w 379"/>
                <a:gd name="T13" fmla="*/ 24 h 367"/>
                <a:gd name="T14" fmla="*/ 267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7 w 379"/>
                <a:gd name="T21" fmla="*/ 33 h 367"/>
                <a:gd name="T22" fmla="*/ 77 w 379"/>
                <a:gd name="T23" fmla="*/ 33 h 367"/>
                <a:gd name="T24" fmla="*/ 25 w 379"/>
                <a:gd name="T25" fmla="*/ 70 h 367"/>
                <a:gd name="T26" fmla="*/ 25 w 379"/>
                <a:gd name="T27" fmla="*/ 70 h 367"/>
                <a:gd name="T28" fmla="*/ 140 w 379"/>
                <a:gd name="T29" fmla="*/ 209 h 367"/>
                <a:gd name="T30" fmla="*/ 140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4 w 379"/>
                <a:gd name="T37" fmla="*/ 351 h 367"/>
                <a:gd name="T38" fmla="*/ 64 w 379"/>
                <a:gd name="T39" fmla="*/ 351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3 h 367"/>
                <a:gd name="T46" fmla="*/ 334 w 379"/>
                <a:gd name="T47" fmla="*/ 313 h 367"/>
                <a:gd name="T48" fmla="*/ 354 w 379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3"/>
                  </a:cubicBezTo>
                  <a:lnTo>
                    <a:pt x="77" y="33"/>
                  </a:lnTo>
                  <a:cubicBezTo>
                    <a:pt x="53" y="6"/>
                    <a:pt x="12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6"/>
                    <a:pt x="64" y="351"/>
                  </a:cubicBezTo>
                  <a:lnTo>
                    <a:pt x="64" y="351"/>
                  </a:lnTo>
                  <a:cubicBezTo>
                    <a:pt x="109" y="329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40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9" y="320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55" name="Freeform 85">
              <a:extLst>
                <a:ext uri="{FF2B5EF4-FFF2-40B4-BE49-F238E27FC236}">
                  <a16:creationId xmlns:a16="http://schemas.microsoft.com/office/drawing/2014/main" id="{35CFE591-1F88-274A-B88F-B3341AB9C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8290" y="51240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6 w 379"/>
                <a:gd name="T9" fmla="*/ 42 h 366"/>
                <a:gd name="T10" fmla="*/ 306 w 379"/>
                <a:gd name="T11" fmla="*/ 42 h 366"/>
                <a:gd name="T12" fmla="*/ 266 w 379"/>
                <a:gd name="T13" fmla="*/ 24 h 366"/>
                <a:gd name="T14" fmla="*/ 266 w 379"/>
                <a:gd name="T15" fmla="*/ 24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8 h 366"/>
                <a:gd name="T26" fmla="*/ 26 w 379"/>
                <a:gd name="T27" fmla="*/ 68 h 366"/>
                <a:gd name="T28" fmla="*/ 139 w 379"/>
                <a:gd name="T29" fmla="*/ 210 h 366"/>
                <a:gd name="T30" fmla="*/ 139 w 379"/>
                <a:gd name="T31" fmla="*/ 210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6" y="42"/>
                  </a:cubicBezTo>
                  <a:lnTo>
                    <a:pt x="306" y="42"/>
                  </a:lnTo>
                  <a:cubicBezTo>
                    <a:pt x="312" y="20"/>
                    <a:pt x="280" y="0"/>
                    <a:pt x="266" y="24"/>
                  </a:cubicBezTo>
                  <a:lnTo>
                    <a:pt x="266" y="24"/>
                  </a:lnTo>
                  <a:cubicBezTo>
                    <a:pt x="239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50" y="120"/>
                    <a:pt x="90" y="168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7" y="319"/>
                    <a:pt x="378" y="287"/>
                    <a:pt x="354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56" name="Freeform 86">
              <a:extLst>
                <a:ext uri="{FF2B5EF4-FFF2-40B4-BE49-F238E27FC236}">
                  <a16:creationId xmlns:a16="http://schemas.microsoft.com/office/drawing/2014/main" id="{9B8139E0-66AF-1C44-9DA6-0242F63A8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7178" y="51240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8 w 379"/>
                <a:gd name="T9" fmla="*/ 42 h 366"/>
                <a:gd name="T10" fmla="*/ 308 w 379"/>
                <a:gd name="T11" fmla="*/ 42 h 366"/>
                <a:gd name="T12" fmla="*/ 267 w 379"/>
                <a:gd name="T13" fmla="*/ 24 h 366"/>
                <a:gd name="T14" fmla="*/ 267 w 379"/>
                <a:gd name="T15" fmla="*/ 24 h 366"/>
                <a:gd name="T16" fmla="*/ 184 w 379"/>
                <a:gd name="T17" fmla="*/ 160 h 366"/>
                <a:gd name="T18" fmla="*/ 184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10 h 366"/>
                <a:gd name="T30" fmla="*/ 140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5 w 379"/>
                <a:gd name="T37" fmla="*/ 351 h 366"/>
                <a:gd name="T38" fmla="*/ 65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6 w 379"/>
                <a:gd name="T45" fmla="*/ 314 h 366"/>
                <a:gd name="T46" fmla="*/ 336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3" y="250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20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6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5" y="351"/>
                  </a:cubicBezTo>
                  <a:lnTo>
                    <a:pt x="65" y="351"/>
                  </a:lnTo>
                  <a:cubicBezTo>
                    <a:pt x="111" y="330"/>
                    <a:pt x="156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90" y="302"/>
                    <a:pt x="336" y="314"/>
                  </a:cubicBezTo>
                  <a:lnTo>
                    <a:pt x="336" y="314"/>
                  </a:lnTo>
                  <a:cubicBezTo>
                    <a:pt x="359" y="319"/>
                    <a:pt x="378" y="287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57" name="Freeform 87">
              <a:extLst>
                <a:ext uri="{FF2B5EF4-FFF2-40B4-BE49-F238E27FC236}">
                  <a16:creationId xmlns:a16="http://schemas.microsoft.com/office/drawing/2014/main" id="{82C25C22-9069-3E4A-A52F-1246EE20A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9402" y="51240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4 h 366"/>
                <a:gd name="T14" fmla="*/ 267 w 378"/>
                <a:gd name="T15" fmla="*/ 24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10 h 366"/>
                <a:gd name="T30" fmla="*/ 139 w 378"/>
                <a:gd name="T31" fmla="*/ 210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3" y="20"/>
                    <a:pt x="278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50" y="120"/>
                    <a:pt x="90" y="168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7" y="319"/>
                    <a:pt x="377" y="287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58" name="Freeform 88">
              <a:extLst>
                <a:ext uri="{FF2B5EF4-FFF2-40B4-BE49-F238E27FC236}">
                  <a16:creationId xmlns:a16="http://schemas.microsoft.com/office/drawing/2014/main" id="{9DD6BFA1-00B2-9040-BC0A-DFCA0E4D6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6066" y="51240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4 h 366"/>
                <a:gd name="T14" fmla="*/ 267 w 378"/>
                <a:gd name="T15" fmla="*/ 24 h 366"/>
                <a:gd name="T16" fmla="*/ 183 w 378"/>
                <a:gd name="T17" fmla="*/ 160 h 366"/>
                <a:gd name="T18" fmla="*/ 183 w 378"/>
                <a:gd name="T19" fmla="*/ 160 h 366"/>
                <a:gd name="T20" fmla="*/ 77 w 378"/>
                <a:gd name="T21" fmla="*/ 34 h 366"/>
                <a:gd name="T22" fmla="*/ 77 w 378"/>
                <a:gd name="T23" fmla="*/ 34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10 h 366"/>
                <a:gd name="T30" fmla="*/ 140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5 w 378"/>
                <a:gd name="T41" fmla="*/ 250 h 366"/>
                <a:gd name="T42" fmla="*/ 195 w 378"/>
                <a:gd name="T43" fmla="*/ 250 h 366"/>
                <a:gd name="T44" fmla="*/ 335 w 378"/>
                <a:gd name="T45" fmla="*/ 314 h 366"/>
                <a:gd name="T46" fmla="*/ 335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50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8" y="42"/>
                  </a:cubicBezTo>
                  <a:lnTo>
                    <a:pt x="308" y="42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3" y="38"/>
                    <a:pt x="27" y="68"/>
                  </a:cubicBezTo>
                  <a:lnTo>
                    <a:pt x="27" y="68"/>
                  </a:lnTo>
                  <a:cubicBezTo>
                    <a:pt x="50" y="120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19"/>
                    <a:pt x="377" y="287"/>
                    <a:pt x="354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59" name="Freeform 89">
              <a:extLst>
                <a:ext uri="{FF2B5EF4-FFF2-40B4-BE49-F238E27FC236}">
                  <a16:creationId xmlns:a16="http://schemas.microsoft.com/office/drawing/2014/main" id="{EEF0B267-C208-004B-8DFF-C698B4253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7968" y="49653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3 w 379"/>
                <a:gd name="T5" fmla="*/ 201 h 366"/>
                <a:gd name="T6" fmla="*/ 233 w 379"/>
                <a:gd name="T7" fmla="*/ 201 h 366"/>
                <a:gd name="T8" fmla="*/ 308 w 379"/>
                <a:gd name="T9" fmla="*/ 44 h 366"/>
                <a:gd name="T10" fmla="*/ 308 w 379"/>
                <a:gd name="T11" fmla="*/ 44 h 366"/>
                <a:gd name="T12" fmla="*/ 266 w 379"/>
                <a:gd name="T13" fmla="*/ 24 h 366"/>
                <a:gd name="T14" fmla="*/ 266 w 379"/>
                <a:gd name="T15" fmla="*/ 24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3 h 366"/>
                <a:gd name="T22" fmla="*/ 77 w 379"/>
                <a:gd name="T23" fmla="*/ 33 h 366"/>
                <a:gd name="T24" fmla="*/ 27 w 379"/>
                <a:gd name="T25" fmla="*/ 70 h 366"/>
                <a:gd name="T26" fmla="*/ 27 w 379"/>
                <a:gd name="T27" fmla="*/ 70 h 366"/>
                <a:gd name="T28" fmla="*/ 140 w 379"/>
                <a:gd name="T29" fmla="*/ 209 h 366"/>
                <a:gd name="T30" fmla="*/ 140 w 379"/>
                <a:gd name="T31" fmla="*/ 209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4 w 379"/>
                <a:gd name="T45" fmla="*/ 313 h 366"/>
                <a:gd name="T46" fmla="*/ 334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0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09" y="330"/>
                    <a:pt x="154" y="293"/>
                    <a:pt x="194" y="249"/>
                  </a:cubicBezTo>
                  <a:lnTo>
                    <a:pt x="194" y="249"/>
                  </a:lnTo>
                  <a:cubicBezTo>
                    <a:pt x="240" y="279"/>
                    <a:pt x="290" y="301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0" name="Freeform 90">
              <a:extLst>
                <a:ext uri="{FF2B5EF4-FFF2-40B4-BE49-F238E27FC236}">
                  <a16:creationId xmlns:a16="http://schemas.microsoft.com/office/drawing/2014/main" id="{FFD3C458-2D50-274E-A05B-8B36C1331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0031" y="49653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4 h 366"/>
                <a:gd name="T10" fmla="*/ 306 w 378"/>
                <a:gd name="T11" fmla="*/ 44 h 366"/>
                <a:gd name="T12" fmla="*/ 266 w 378"/>
                <a:gd name="T13" fmla="*/ 24 h 366"/>
                <a:gd name="T14" fmla="*/ 266 w 378"/>
                <a:gd name="T15" fmla="*/ 24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7 w 378"/>
                <a:gd name="T25" fmla="*/ 70 h 366"/>
                <a:gd name="T26" fmla="*/ 27 w 378"/>
                <a:gd name="T27" fmla="*/ 70 h 366"/>
                <a:gd name="T28" fmla="*/ 140 w 378"/>
                <a:gd name="T29" fmla="*/ 209 h 366"/>
                <a:gd name="T30" fmla="*/ 140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5"/>
                    <a:pt x="306" y="44"/>
                  </a:cubicBezTo>
                  <a:lnTo>
                    <a:pt x="306" y="44"/>
                  </a:lnTo>
                  <a:cubicBezTo>
                    <a:pt x="313" y="19"/>
                    <a:pt x="280" y="0"/>
                    <a:pt x="266" y="24"/>
                  </a:cubicBezTo>
                  <a:lnTo>
                    <a:pt x="266" y="24"/>
                  </a:lnTo>
                  <a:cubicBezTo>
                    <a:pt x="239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2" y="76"/>
                    <a:pt x="76" y="33"/>
                  </a:cubicBezTo>
                  <a:lnTo>
                    <a:pt x="76" y="33"/>
                  </a:lnTo>
                  <a:cubicBezTo>
                    <a:pt x="53" y="5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1" name="Freeform 91">
              <a:extLst>
                <a:ext uri="{FF2B5EF4-FFF2-40B4-BE49-F238E27FC236}">
                  <a16:creationId xmlns:a16="http://schemas.microsoft.com/office/drawing/2014/main" id="{A2526F7B-FD33-9547-92D4-008615638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0668" y="49653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4 h 366"/>
                <a:gd name="T10" fmla="*/ 307 w 378"/>
                <a:gd name="T11" fmla="*/ 44 h 366"/>
                <a:gd name="T12" fmla="*/ 266 w 378"/>
                <a:gd name="T13" fmla="*/ 24 h 366"/>
                <a:gd name="T14" fmla="*/ 266 w 378"/>
                <a:gd name="T15" fmla="*/ 24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5 w 378"/>
                <a:gd name="T25" fmla="*/ 70 h 366"/>
                <a:gd name="T26" fmla="*/ 25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19"/>
                    <a:pt x="278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3" y="122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8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70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7" y="301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2" name="Freeform 92">
              <a:extLst>
                <a:ext uri="{FF2B5EF4-FFF2-40B4-BE49-F238E27FC236}">
                  <a16:creationId xmlns:a16="http://schemas.microsoft.com/office/drawing/2014/main" id="{406044BB-F517-F345-9FD2-372148C31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48919" y="49653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4 h 366"/>
                <a:gd name="T10" fmla="*/ 308 w 378"/>
                <a:gd name="T11" fmla="*/ 44 h 366"/>
                <a:gd name="T12" fmla="*/ 267 w 378"/>
                <a:gd name="T13" fmla="*/ 24 h 366"/>
                <a:gd name="T14" fmla="*/ 267 w 378"/>
                <a:gd name="T15" fmla="*/ 24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3" y="5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3" name="Freeform 93">
              <a:extLst>
                <a:ext uri="{FF2B5EF4-FFF2-40B4-BE49-F238E27FC236}">
                  <a16:creationId xmlns:a16="http://schemas.microsoft.com/office/drawing/2014/main" id="{2EA75639-25C9-8F4D-841A-713BE2F8A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2568" y="44891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70 h 366"/>
                <a:gd name="T26" fmla="*/ 25 w 378"/>
                <a:gd name="T27" fmla="*/ 70 h 366"/>
                <a:gd name="T28" fmla="*/ 138 w 378"/>
                <a:gd name="T29" fmla="*/ 210 h 366"/>
                <a:gd name="T30" fmla="*/ 138 w 378"/>
                <a:gd name="T31" fmla="*/ 210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50 h 366"/>
                <a:gd name="T42" fmla="*/ 191 w 378"/>
                <a:gd name="T43" fmla="*/ 250 h 366"/>
                <a:gd name="T44" fmla="*/ 333 w 378"/>
                <a:gd name="T45" fmla="*/ 314 h 366"/>
                <a:gd name="T46" fmla="*/ 333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0" y="250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5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7"/>
                    <a:pt x="75" y="34"/>
                  </a:cubicBezTo>
                  <a:lnTo>
                    <a:pt x="75" y="34"/>
                  </a:lnTo>
                  <a:cubicBezTo>
                    <a:pt x="52" y="7"/>
                    <a:pt x="11" y="39"/>
                    <a:pt x="25" y="70"/>
                  </a:cubicBezTo>
                  <a:lnTo>
                    <a:pt x="25" y="70"/>
                  </a:lnTo>
                  <a:cubicBezTo>
                    <a:pt x="48" y="120"/>
                    <a:pt x="89" y="168"/>
                    <a:pt x="138" y="210"/>
                  </a:cubicBezTo>
                  <a:lnTo>
                    <a:pt x="138" y="210"/>
                  </a:lnTo>
                  <a:cubicBezTo>
                    <a:pt x="102" y="243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50"/>
                  </a:cubicBezTo>
                  <a:lnTo>
                    <a:pt x="191" y="250"/>
                  </a:lnTo>
                  <a:cubicBezTo>
                    <a:pt x="239" y="280"/>
                    <a:pt x="287" y="302"/>
                    <a:pt x="333" y="314"/>
                  </a:cubicBezTo>
                  <a:lnTo>
                    <a:pt x="333" y="314"/>
                  </a:lnTo>
                  <a:cubicBezTo>
                    <a:pt x="357" y="319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4" name="Freeform 94">
              <a:extLst>
                <a:ext uri="{FF2B5EF4-FFF2-40B4-BE49-F238E27FC236}">
                  <a16:creationId xmlns:a16="http://schemas.microsoft.com/office/drawing/2014/main" id="{FB050BDD-34CA-7248-B387-4C94CD723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31457" y="44891"/>
              <a:ext cx="180952" cy="174602"/>
            </a:xfrm>
            <a:custGeom>
              <a:avLst/>
              <a:gdLst>
                <a:gd name="T0" fmla="*/ 353 w 379"/>
                <a:gd name="T1" fmla="*/ 273 h 366"/>
                <a:gd name="T2" fmla="*/ 353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5 h 366"/>
                <a:gd name="T14" fmla="*/ 266 w 379"/>
                <a:gd name="T15" fmla="*/ 25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70 h 366"/>
                <a:gd name="T26" fmla="*/ 27 w 379"/>
                <a:gd name="T27" fmla="*/ 70 h 366"/>
                <a:gd name="T28" fmla="*/ 138 w 379"/>
                <a:gd name="T29" fmla="*/ 210 h 366"/>
                <a:gd name="T30" fmla="*/ 138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4 w 379"/>
                <a:gd name="T45" fmla="*/ 314 h 366"/>
                <a:gd name="T46" fmla="*/ 334 w 379"/>
                <a:gd name="T47" fmla="*/ 314 h 366"/>
                <a:gd name="T48" fmla="*/ 353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3"/>
                  </a:moveTo>
                  <a:lnTo>
                    <a:pt x="353" y="273"/>
                  </a:lnTo>
                  <a:cubicBezTo>
                    <a:pt x="312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2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1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0" y="168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4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19"/>
                    <a:pt x="378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5" name="Freeform 95">
              <a:extLst>
                <a:ext uri="{FF2B5EF4-FFF2-40B4-BE49-F238E27FC236}">
                  <a16:creationId xmlns:a16="http://schemas.microsoft.com/office/drawing/2014/main" id="{6CFA60A4-416F-9640-BDD0-83257A763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2092" y="44891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3 w 379"/>
                <a:gd name="T5" fmla="*/ 201 h 366"/>
                <a:gd name="T6" fmla="*/ 233 w 379"/>
                <a:gd name="T7" fmla="*/ 201 h 366"/>
                <a:gd name="T8" fmla="*/ 308 w 379"/>
                <a:gd name="T9" fmla="*/ 43 h 366"/>
                <a:gd name="T10" fmla="*/ 308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70 h 366"/>
                <a:gd name="T26" fmla="*/ 27 w 379"/>
                <a:gd name="T27" fmla="*/ 70 h 366"/>
                <a:gd name="T28" fmla="*/ 141 w 379"/>
                <a:gd name="T29" fmla="*/ 210 h 366"/>
                <a:gd name="T30" fmla="*/ 141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5 w 379"/>
                <a:gd name="T41" fmla="*/ 250 h 366"/>
                <a:gd name="T42" fmla="*/ 195 w 379"/>
                <a:gd name="T43" fmla="*/ 250 h 366"/>
                <a:gd name="T44" fmla="*/ 334 w 379"/>
                <a:gd name="T45" fmla="*/ 314 h 366"/>
                <a:gd name="T46" fmla="*/ 334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50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41" y="71"/>
                    <a:pt x="217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4" y="39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1" y="210"/>
                  </a:cubicBezTo>
                  <a:lnTo>
                    <a:pt x="141" y="210"/>
                  </a:lnTo>
                  <a:cubicBezTo>
                    <a:pt x="106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6" name="Freeform 96">
              <a:extLst>
                <a:ext uri="{FF2B5EF4-FFF2-40B4-BE49-F238E27FC236}">
                  <a16:creationId xmlns:a16="http://schemas.microsoft.com/office/drawing/2014/main" id="{05EB7C1B-4507-3549-8F6C-8FF8D1577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0343" y="44891"/>
              <a:ext cx="180952" cy="174602"/>
            </a:xfrm>
            <a:custGeom>
              <a:avLst/>
              <a:gdLst>
                <a:gd name="T0" fmla="*/ 353 w 379"/>
                <a:gd name="T1" fmla="*/ 273 h 366"/>
                <a:gd name="T2" fmla="*/ 353 w 379"/>
                <a:gd name="T3" fmla="*/ 273 h 366"/>
                <a:gd name="T4" fmla="*/ 233 w 379"/>
                <a:gd name="T5" fmla="*/ 201 h 366"/>
                <a:gd name="T6" fmla="*/ 233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41 w 379"/>
                <a:gd name="T29" fmla="*/ 210 h 366"/>
                <a:gd name="T30" fmla="*/ 141 w 379"/>
                <a:gd name="T31" fmla="*/ 210 h 366"/>
                <a:gd name="T32" fmla="*/ 29 w 379"/>
                <a:gd name="T33" fmla="*/ 301 h 366"/>
                <a:gd name="T34" fmla="*/ 29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3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3"/>
                  </a:moveTo>
                  <a:lnTo>
                    <a:pt x="353" y="273"/>
                  </a:lnTo>
                  <a:cubicBezTo>
                    <a:pt x="313" y="250"/>
                    <a:pt x="272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3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41" y="210"/>
                  </a:cubicBezTo>
                  <a:lnTo>
                    <a:pt x="141" y="210"/>
                  </a:lnTo>
                  <a:cubicBezTo>
                    <a:pt x="105" y="243"/>
                    <a:pt x="66" y="269"/>
                    <a:pt x="29" y="301"/>
                  </a:cubicBezTo>
                  <a:lnTo>
                    <a:pt x="29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19"/>
                    <a:pt x="378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8" name="Freeform 33">
              <a:extLst>
                <a:ext uri="{FF2B5EF4-FFF2-40B4-BE49-F238E27FC236}">
                  <a16:creationId xmlns:a16="http://schemas.microsoft.com/office/drawing/2014/main" id="{2411C2A0-0FA9-9047-8249-BBCF527752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358" y="6679777"/>
              <a:ext cx="180952" cy="174602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199 h 365"/>
                <a:gd name="T6" fmla="*/ 232 w 379"/>
                <a:gd name="T7" fmla="*/ 199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6 w 379"/>
                <a:gd name="T21" fmla="*/ 33 h 365"/>
                <a:gd name="T22" fmla="*/ 76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3 w 379"/>
                <a:gd name="T37" fmla="*/ 351 h 365"/>
                <a:gd name="T38" fmla="*/ 63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2 h 365"/>
                <a:gd name="T46" fmla="*/ 335 w 379"/>
                <a:gd name="T47" fmla="*/ 312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9" name="Freeform 34">
              <a:extLst>
                <a:ext uri="{FF2B5EF4-FFF2-40B4-BE49-F238E27FC236}">
                  <a16:creationId xmlns:a16="http://schemas.microsoft.com/office/drawing/2014/main" id="{D1FC90FB-840C-0640-BA82-8B089DFA9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420" y="6679777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5 w 378"/>
                <a:gd name="T21" fmla="*/ 33 h 365"/>
                <a:gd name="T22" fmla="*/ 75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2 w 378"/>
                <a:gd name="T41" fmla="*/ 248 h 365"/>
                <a:gd name="T42" fmla="*/ 192 w 378"/>
                <a:gd name="T43" fmla="*/ 248 h 365"/>
                <a:gd name="T44" fmla="*/ 334 w 378"/>
                <a:gd name="T45" fmla="*/ 312 h 365"/>
                <a:gd name="T46" fmla="*/ 334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69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1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1"/>
                    <a:pt x="111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1"/>
                    <a:pt x="63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2" y="248"/>
                  </a:cubicBezTo>
                  <a:lnTo>
                    <a:pt x="192" y="248"/>
                  </a:lnTo>
                  <a:cubicBezTo>
                    <a:pt x="239" y="278"/>
                    <a:pt x="288" y="301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70" name="Freeform 35">
              <a:extLst>
                <a:ext uri="{FF2B5EF4-FFF2-40B4-BE49-F238E27FC236}">
                  <a16:creationId xmlns:a16="http://schemas.microsoft.com/office/drawing/2014/main" id="{4F429993-9DB0-BF44-853C-FE10F460D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0" y="6679777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199 h 365"/>
                <a:gd name="T6" fmla="*/ 232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9 w 378"/>
                <a:gd name="T29" fmla="*/ 209 h 365"/>
                <a:gd name="T30" fmla="*/ 139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4 w 378"/>
                <a:gd name="T37" fmla="*/ 351 h 365"/>
                <a:gd name="T38" fmla="*/ 64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2 h 365"/>
                <a:gd name="T46" fmla="*/ 335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2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39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71" name="Freeform 36">
              <a:extLst>
                <a:ext uri="{FF2B5EF4-FFF2-40B4-BE49-F238E27FC236}">
                  <a16:creationId xmlns:a16="http://schemas.microsoft.com/office/drawing/2014/main" id="{5090CC0E-3477-194F-9C09-FD9AC117A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308" y="6679777"/>
              <a:ext cx="180952" cy="174602"/>
            </a:xfrm>
            <a:custGeom>
              <a:avLst/>
              <a:gdLst>
                <a:gd name="T0" fmla="*/ 352 w 378"/>
                <a:gd name="T1" fmla="*/ 272 h 365"/>
                <a:gd name="T2" fmla="*/ 352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6 w 378"/>
                <a:gd name="T9" fmla="*/ 42 h 365"/>
                <a:gd name="T10" fmla="*/ 306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3 w 378"/>
                <a:gd name="T41" fmla="*/ 248 h 365"/>
                <a:gd name="T42" fmla="*/ 193 w 378"/>
                <a:gd name="T43" fmla="*/ 248 h 365"/>
                <a:gd name="T44" fmla="*/ 333 w 378"/>
                <a:gd name="T45" fmla="*/ 312 h 365"/>
                <a:gd name="T46" fmla="*/ 333 w 378"/>
                <a:gd name="T47" fmla="*/ 312 h 365"/>
                <a:gd name="T48" fmla="*/ 352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1"/>
                    <a:pt x="111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1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1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72" name="Freeform 37">
              <a:extLst>
                <a:ext uri="{FF2B5EF4-FFF2-40B4-BE49-F238E27FC236}">
                  <a16:creationId xmlns:a16="http://schemas.microsoft.com/office/drawing/2014/main" id="{2D07FD63-FE94-B049-9C55-D771976AD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956" y="6673428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7" y="117"/>
                    <a:pt x="182" y="161"/>
                  </a:cubicBezTo>
                  <a:lnTo>
                    <a:pt x="182" y="161"/>
                  </a:lnTo>
                  <a:cubicBezTo>
                    <a:pt x="143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3"/>
                    <a:pt x="334" y="315"/>
                  </a:cubicBezTo>
                  <a:lnTo>
                    <a:pt x="334" y="315"/>
                  </a:lnTo>
                  <a:cubicBezTo>
                    <a:pt x="359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73" name="Freeform 38">
              <a:extLst>
                <a:ext uri="{FF2B5EF4-FFF2-40B4-BE49-F238E27FC236}">
                  <a16:creationId xmlns:a16="http://schemas.microsoft.com/office/drawing/2014/main" id="{495A93A2-AF0D-6F4B-AA52-8732E1E0B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845" y="6673428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2 w 378"/>
                <a:gd name="T5" fmla="*/ 202 h 367"/>
                <a:gd name="T6" fmla="*/ 232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4 h 367"/>
                <a:gd name="T14" fmla="*/ 265 w 378"/>
                <a:gd name="T15" fmla="*/ 24 h 367"/>
                <a:gd name="T16" fmla="*/ 184 w 378"/>
                <a:gd name="T17" fmla="*/ 161 h 367"/>
                <a:gd name="T18" fmla="*/ 184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3 w 378"/>
                <a:gd name="T45" fmla="*/ 315 h 367"/>
                <a:gd name="T46" fmla="*/ 333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2"/>
                  </a:cubicBezTo>
                  <a:lnTo>
                    <a:pt x="232" y="202"/>
                  </a:lnTo>
                  <a:cubicBezTo>
                    <a:pt x="268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2" y="20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40" y="71"/>
                    <a:pt x="215" y="117"/>
                    <a:pt x="184" y="161"/>
                  </a:cubicBezTo>
                  <a:lnTo>
                    <a:pt x="184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1" y="39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3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3" y="315"/>
                  </a:cubicBezTo>
                  <a:lnTo>
                    <a:pt x="333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74" name="Freeform 39">
              <a:extLst>
                <a:ext uri="{FF2B5EF4-FFF2-40B4-BE49-F238E27FC236}">
                  <a16:creationId xmlns:a16="http://schemas.microsoft.com/office/drawing/2014/main" id="{BEC3291B-5413-A94B-B84A-D648CA3B0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482" y="6673428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8 w 378"/>
                <a:gd name="T33" fmla="*/ 301 h 367"/>
                <a:gd name="T34" fmla="*/ 28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1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39" y="71"/>
                    <a:pt x="215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3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3"/>
                    <a:pt x="334" y="315"/>
                  </a:cubicBezTo>
                  <a:lnTo>
                    <a:pt x="334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75" name="Freeform 40">
              <a:extLst>
                <a:ext uri="{FF2B5EF4-FFF2-40B4-BE49-F238E27FC236}">
                  <a16:creationId xmlns:a16="http://schemas.microsoft.com/office/drawing/2014/main" id="{DB27161D-CEA2-8541-82D2-C08B74765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2146" y="6673428"/>
              <a:ext cx="180952" cy="174602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2 h 367"/>
                <a:gd name="T6" fmla="*/ 233 w 380"/>
                <a:gd name="T7" fmla="*/ 202 h 367"/>
                <a:gd name="T8" fmla="*/ 308 w 380"/>
                <a:gd name="T9" fmla="*/ 43 h 367"/>
                <a:gd name="T10" fmla="*/ 308 w 380"/>
                <a:gd name="T11" fmla="*/ 43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5 h 367"/>
                <a:gd name="T22" fmla="*/ 77 w 380"/>
                <a:gd name="T23" fmla="*/ 35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4 w 380"/>
                <a:gd name="T41" fmla="*/ 250 h 367"/>
                <a:gd name="T42" fmla="*/ 194 w 380"/>
                <a:gd name="T43" fmla="*/ 250 h 367"/>
                <a:gd name="T44" fmla="*/ 336 w 380"/>
                <a:gd name="T45" fmla="*/ 315 h 367"/>
                <a:gd name="T46" fmla="*/ 336 w 380"/>
                <a:gd name="T47" fmla="*/ 315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1" y="228"/>
                    <a:pt x="233" y="202"/>
                  </a:cubicBezTo>
                  <a:lnTo>
                    <a:pt x="233" y="202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5"/>
                  </a:cubicBezTo>
                  <a:lnTo>
                    <a:pt x="77" y="35"/>
                  </a:lnTo>
                  <a:cubicBezTo>
                    <a:pt x="53" y="7"/>
                    <a:pt x="12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4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3"/>
                    <a:pt x="336" y="315"/>
                  </a:cubicBezTo>
                  <a:lnTo>
                    <a:pt x="336" y="315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76" name="Freeform 41">
              <a:extLst>
                <a:ext uri="{FF2B5EF4-FFF2-40B4-BE49-F238E27FC236}">
                  <a16:creationId xmlns:a16="http://schemas.microsoft.com/office/drawing/2014/main" id="{EC15C78F-E51E-194F-98AC-8B61D18F5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5635" y="6673428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7 w 378"/>
                <a:gd name="T9" fmla="*/ 42 h 366"/>
                <a:gd name="T10" fmla="*/ 307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4 w 378"/>
                <a:gd name="T21" fmla="*/ 32 h 366"/>
                <a:gd name="T22" fmla="*/ 74 w 378"/>
                <a:gd name="T23" fmla="*/ 32 h 366"/>
                <a:gd name="T24" fmla="*/ 25 w 378"/>
                <a:gd name="T25" fmla="*/ 68 h 366"/>
                <a:gd name="T26" fmla="*/ 25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1 w 378"/>
                <a:gd name="T37" fmla="*/ 350 h 366"/>
                <a:gd name="T38" fmla="*/ 61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3 w 378"/>
                <a:gd name="T45" fmla="*/ 312 h 366"/>
                <a:gd name="T46" fmla="*/ 333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0"/>
                    <a:pt x="113" y="76"/>
                    <a:pt x="74" y="32"/>
                  </a:cubicBezTo>
                  <a:lnTo>
                    <a:pt x="74" y="32"/>
                  </a:lnTo>
                  <a:cubicBezTo>
                    <a:pt x="51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3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1" y="350"/>
                  </a:cubicBezTo>
                  <a:lnTo>
                    <a:pt x="61" y="350"/>
                  </a:lnTo>
                  <a:cubicBezTo>
                    <a:pt x="110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0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77" name="Freeform 42">
              <a:extLst>
                <a:ext uri="{FF2B5EF4-FFF2-40B4-BE49-F238E27FC236}">
                  <a16:creationId xmlns:a16="http://schemas.microsoft.com/office/drawing/2014/main" id="{792B511E-DE09-1342-BFC2-AFF82DD60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4523" y="6673428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199 h 366"/>
                <a:gd name="T6" fmla="*/ 232 w 379"/>
                <a:gd name="T7" fmla="*/ 199 h 366"/>
                <a:gd name="T8" fmla="*/ 308 w 379"/>
                <a:gd name="T9" fmla="*/ 42 h 366"/>
                <a:gd name="T10" fmla="*/ 308 w 379"/>
                <a:gd name="T11" fmla="*/ 42 h 366"/>
                <a:gd name="T12" fmla="*/ 266 w 379"/>
                <a:gd name="T13" fmla="*/ 23 h 366"/>
                <a:gd name="T14" fmla="*/ 266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2 h 366"/>
                <a:gd name="T22" fmla="*/ 77 w 379"/>
                <a:gd name="T23" fmla="*/ 32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08 h 366"/>
                <a:gd name="T30" fmla="*/ 140 w 379"/>
                <a:gd name="T31" fmla="*/ 208 h 366"/>
                <a:gd name="T32" fmla="*/ 28 w 379"/>
                <a:gd name="T33" fmla="*/ 300 h 366"/>
                <a:gd name="T34" fmla="*/ 28 w 379"/>
                <a:gd name="T35" fmla="*/ 300 h 366"/>
                <a:gd name="T36" fmla="*/ 63 w 379"/>
                <a:gd name="T37" fmla="*/ 350 h 366"/>
                <a:gd name="T38" fmla="*/ 63 w 379"/>
                <a:gd name="T39" fmla="*/ 350 h 366"/>
                <a:gd name="T40" fmla="*/ 194 w 379"/>
                <a:gd name="T41" fmla="*/ 248 h 366"/>
                <a:gd name="T42" fmla="*/ 194 w 379"/>
                <a:gd name="T43" fmla="*/ 248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2" y="199"/>
                  </a:cubicBezTo>
                  <a:lnTo>
                    <a:pt x="232" y="199"/>
                  </a:lnTo>
                  <a:cubicBezTo>
                    <a:pt x="267" y="149"/>
                    <a:pt x="295" y="94"/>
                    <a:pt x="308" y="42"/>
                  </a:cubicBezTo>
                  <a:lnTo>
                    <a:pt x="308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1" y="70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0"/>
                    <a:pt x="113" y="76"/>
                    <a:pt x="77" y="32"/>
                  </a:cubicBezTo>
                  <a:lnTo>
                    <a:pt x="77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1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4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78" name="Freeform 43">
              <a:extLst>
                <a:ext uri="{FF2B5EF4-FFF2-40B4-BE49-F238E27FC236}">
                  <a16:creationId xmlns:a16="http://schemas.microsoft.com/office/drawing/2014/main" id="{5D2940E5-AA31-9543-8D6C-2114F61D7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6747" y="6673428"/>
              <a:ext cx="180952" cy="174602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0"/>
                    <a:pt x="111" y="76"/>
                    <a:pt x="76" y="32"/>
                  </a:cubicBezTo>
                  <a:lnTo>
                    <a:pt x="76" y="32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4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79" name="Freeform 44">
              <a:extLst>
                <a:ext uri="{FF2B5EF4-FFF2-40B4-BE49-F238E27FC236}">
                  <a16:creationId xmlns:a16="http://schemas.microsoft.com/office/drawing/2014/main" id="{AF5E13E8-02FB-2A4F-8A37-1A1F555D6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3411" y="6673428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199 h 366"/>
                <a:gd name="T6" fmla="*/ 233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08 h 366"/>
                <a:gd name="T30" fmla="*/ 140 w 378"/>
                <a:gd name="T31" fmla="*/ 208 h 366"/>
                <a:gd name="T32" fmla="*/ 28 w 378"/>
                <a:gd name="T33" fmla="*/ 300 h 366"/>
                <a:gd name="T34" fmla="*/ 28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199"/>
                  </a:cubicBezTo>
                  <a:lnTo>
                    <a:pt x="233" y="199"/>
                  </a:lnTo>
                  <a:cubicBezTo>
                    <a:pt x="268" y="149"/>
                    <a:pt x="295" y="94"/>
                    <a:pt x="306" y="42"/>
                  </a:cubicBezTo>
                  <a:lnTo>
                    <a:pt x="306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2" y="120"/>
                    <a:pt x="113" y="76"/>
                    <a:pt x="76" y="32"/>
                  </a:cubicBezTo>
                  <a:lnTo>
                    <a:pt x="76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0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80" name="Freeform 45">
              <a:extLst>
                <a:ext uri="{FF2B5EF4-FFF2-40B4-BE49-F238E27FC236}">
                  <a16:creationId xmlns:a16="http://schemas.microsoft.com/office/drawing/2014/main" id="{71AA663E-5C4C-9040-B7D3-A1B13A57A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7060" y="6668667"/>
              <a:ext cx="180952" cy="174602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4 h 367"/>
                <a:gd name="T22" fmla="*/ 77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4 w 380"/>
                <a:gd name="T45" fmla="*/ 314 h 367"/>
                <a:gd name="T46" fmla="*/ 334 w 380"/>
                <a:gd name="T47" fmla="*/ 314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3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3" y="161"/>
                  </a:cubicBezTo>
                  <a:lnTo>
                    <a:pt x="183" y="161"/>
                  </a:lnTo>
                  <a:cubicBezTo>
                    <a:pt x="144" y="123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3"/>
                    <a:pt x="334" y="314"/>
                  </a:cubicBezTo>
                  <a:lnTo>
                    <a:pt x="334" y="314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81" name="Freeform 46">
              <a:extLst>
                <a:ext uri="{FF2B5EF4-FFF2-40B4-BE49-F238E27FC236}">
                  <a16:creationId xmlns:a16="http://schemas.microsoft.com/office/drawing/2014/main" id="{0E234D29-2476-FD43-A74F-9DDA606F9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5948" y="6668667"/>
              <a:ext cx="180952" cy="174602"/>
            </a:xfrm>
            <a:custGeom>
              <a:avLst/>
              <a:gdLst>
                <a:gd name="T0" fmla="*/ 355 w 380"/>
                <a:gd name="T1" fmla="*/ 274 h 367"/>
                <a:gd name="T2" fmla="*/ 355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6 w 380"/>
                <a:gd name="T21" fmla="*/ 34 h 367"/>
                <a:gd name="T22" fmla="*/ 76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3 w 380"/>
                <a:gd name="T37" fmla="*/ 351 h 367"/>
                <a:gd name="T38" fmla="*/ 63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5 w 380"/>
                <a:gd name="T45" fmla="*/ 314 h 367"/>
                <a:gd name="T46" fmla="*/ 335 w 380"/>
                <a:gd name="T47" fmla="*/ 314 h 367"/>
                <a:gd name="T48" fmla="*/ 355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4"/>
                  </a:moveTo>
                  <a:lnTo>
                    <a:pt x="355" y="274"/>
                  </a:lnTo>
                  <a:cubicBezTo>
                    <a:pt x="312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3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9" y="287"/>
                    <a:pt x="355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82" name="Freeform 47">
              <a:extLst>
                <a:ext uri="{FF2B5EF4-FFF2-40B4-BE49-F238E27FC236}">
                  <a16:creationId xmlns:a16="http://schemas.microsoft.com/office/drawing/2014/main" id="{3EEB733E-2E74-1244-99DA-26A48C61E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759" y="6668667"/>
              <a:ext cx="180952" cy="174602"/>
            </a:xfrm>
            <a:custGeom>
              <a:avLst/>
              <a:gdLst>
                <a:gd name="T0" fmla="*/ 353 w 379"/>
                <a:gd name="T1" fmla="*/ 274 h 367"/>
                <a:gd name="T2" fmla="*/ 353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2 w 379"/>
                <a:gd name="T17" fmla="*/ 161 h 367"/>
                <a:gd name="T18" fmla="*/ 182 w 379"/>
                <a:gd name="T19" fmla="*/ 161 h 367"/>
                <a:gd name="T20" fmla="*/ 76 w 379"/>
                <a:gd name="T21" fmla="*/ 34 h 367"/>
                <a:gd name="T22" fmla="*/ 76 w 379"/>
                <a:gd name="T23" fmla="*/ 34 h 367"/>
                <a:gd name="T24" fmla="*/ 26 w 379"/>
                <a:gd name="T25" fmla="*/ 70 h 367"/>
                <a:gd name="T26" fmla="*/ 26 w 379"/>
                <a:gd name="T27" fmla="*/ 70 h 367"/>
                <a:gd name="T28" fmla="*/ 139 w 379"/>
                <a:gd name="T29" fmla="*/ 209 h 367"/>
                <a:gd name="T30" fmla="*/ 139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3 w 379"/>
                <a:gd name="T37" fmla="*/ 351 h 367"/>
                <a:gd name="T38" fmla="*/ 63 w 379"/>
                <a:gd name="T39" fmla="*/ 351 h 367"/>
                <a:gd name="T40" fmla="*/ 193 w 379"/>
                <a:gd name="T41" fmla="*/ 250 h 367"/>
                <a:gd name="T42" fmla="*/ 193 w 379"/>
                <a:gd name="T43" fmla="*/ 250 h 367"/>
                <a:gd name="T44" fmla="*/ 335 w 379"/>
                <a:gd name="T45" fmla="*/ 314 h 367"/>
                <a:gd name="T46" fmla="*/ 335 w 379"/>
                <a:gd name="T47" fmla="*/ 314 h 367"/>
                <a:gd name="T48" fmla="*/ 353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3" y="243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10" y="331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5" y="314"/>
                  </a:cubicBezTo>
                  <a:lnTo>
                    <a:pt x="335" y="314"/>
                  </a:lnTo>
                  <a:cubicBezTo>
                    <a:pt x="358" y="320"/>
                    <a:pt x="378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83" name="Freeform 48">
              <a:extLst>
                <a:ext uri="{FF2B5EF4-FFF2-40B4-BE49-F238E27FC236}">
                  <a16:creationId xmlns:a16="http://schemas.microsoft.com/office/drawing/2014/main" id="{6F9DAA17-BD00-A44C-B107-2284BCC37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8011" y="6668667"/>
              <a:ext cx="180952" cy="174602"/>
            </a:xfrm>
            <a:custGeom>
              <a:avLst/>
              <a:gdLst>
                <a:gd name="T0" fmla="*/ 354 w 379"/>
                <a:gd name="T1" fmla="*/ 274 h 367"/>
                <a:gd name="T2" fmla="*/ 354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5 w 379"/>
                <a:gd name="T21" fmla="*/ 34 h 367"/>
                <a:gd name="T22" fmla="*/ 75 w 379"/>
                <a:gd name="T23" fmla="*/ 34 h 367"/>
                <a:gd name="T24" fmla="*/ 25 w 379"/>
                <a:gd name="T25" fmla="*/ 70 h 367"/>
                <a:gd name="T26" fmla="*/ 25 w 379"/>
                <a:gd name="T27" fmla="*/ 70 h 367"/>
                <a:gd name="T28" fmla="*/ 138 w 379"/>
                <a:gd name="T29" fmla="*/ 209 h 367"/>
                <a:gd name="T30" fmla="*/ 138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2 w 379"/>
                <a:gd name="T37" fmla="*/ 351 h 367"/>
                <a:gd name="T38" fmla="*/ 62 w 379"/>
                <a:gd name="T39" fmla="*/ 351 h 367"/>
                <a:gd name="T40" fmla="*/ 192 w 379"/>
                <a:gd name="T41" fmla="*/ 250 h 367"/>
                <a:gd name="T42" fmla="*/ 192 w 379"/>
                <a:gd name="T43" fmla="*/ 250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4"/>
                  </a:cubicBezTo>
                  <a:lnTo>
                    <a:pt x="75" y="34"/>
                  </a:lnTo>
                  <a:cubicBezTo>
                    <a:pt x="53" y="7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0" y="169"/>
                    <a:pt x="138" y="209"/>
                  </a:cubicBezTo>
                  <a:lnTo>
                    <a:pt x="138" y="209"/>
                  </a:lnTo>
                  <a:cubicBezTo>
                    <a:pt x="103" y="243"/>
                    <a:pt x="63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2" y="351"/>
                  </a:cubicBezTo>
                  <a:lnTo>
                    <a:pt x="62" y="351"/>
                  </a:lnTo>
                  <a:cubicBezTo>
                    <a:pt x="109" y="331"/>
                    <a:pt x="154" y="293"/>
                    <a:pt x="192" y="250"/>
                  </a:cubicBezTo>
                  <a:lnTo>
                    <a:pt x="192" y="250"/>
                  </a:lnTo>
                  <a:cubicBezTo>
                    <a:pt x="240" y="280"/>
                    <a:pt x="288" y="303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7"/>
                    <a:pt x="354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84" name="Freeform 49">
              <a:extLst>
                <a:ext uri="{FF2B5EF4-FFF2-40B4-BE49-F238E27FC236}">
                  <a16:creationId xmlns:a16="http://schemas.microsoft.com/office/drawing/2014/main" id="{33A3E383-5633-CC47-A9F5-FBCD492FE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5786" y="6673428"/>
              <a:ext cx="180952" cy="174602"/>
            </a:xfrm>
            <a:custGeom>
              <a:avLst/>
              <a:gdLst>
                <a:gd name="T0" fmla="*/ 355 w 379"/>
                <a:gd name="T1" fmla="*/ 273 h 366"/>
                <a:gd name="T2" fmla="*/ 355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1 h 366"/>
                <a:gd name="T18" fmla="*/ 184 w 379"/>
                <a:gd name="T19" fmla="*/ 161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40 w 379"/>
                <a:gd name="T29" fmla="*/ 210 h 366"/>
                <a:gd name="T30" fmla="*/ 140 w 379"/>
                <a:gd name="T31" fmla="*/ 210 h 366"/>
                <a:gd name="T32" fmla="*/ 29 w 379"/>
                <a:gd name="T33" fmla="*/ 302 h 366"/>
                <a:gd name="T34" fmla="*/ 29 w 379"/>
                <a:gd name="T35" fmla="*/ 302 h 366"/>
                <a:gd name="T36" fmla="*/ 63 w 379"/>
                <a:gd name="T37" fmla="*/ 352 h 366"/>
                <a:gd name="T38" fmla="*/ 63 w 379"/>
                <a:gd name="T39" fmla="*/ 352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5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5" y="273"/>
                  </a:moveTo>
                  <a:lnTo>
                    <a:pt x="355" y="273"/>
                  </a:lnTo>
                  <a:cubicBezTo>
                    <a:pt x="313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1"/>
                  </a:cubicBezTo>
                  <a:lnTo>
                    <a:pt x="184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3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5" y="269"/>
                    <a:pt x="29" y="302"/>
                  </a:cubicBezTo>
                  <a:lnTo>
                    <a:pt x="29" y="302"/>
                  </a:lnTo>
                  <a:cubicBezTo>
                    <a:pt x="0" y="326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8" y="286"/>
                    <a:pt x="355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85" name="Freeform 50">
              <a:extLst>
                <a:ext uri="{FF2B5EF4-FFF2-40B4-BE49-F238E27FC236}">
                  <a16:creationId xmlns:a16="http://schemas.microsoft.com/office/drawing/2014/main" id="{5004D22B-C5DB-3F47-A079-57A8E794E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4674" y="6673428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5 w 378"/>
                <a:gd name="T21" fmla="*/ 34 h 366"/>
                <a:gd name="T22" fmla="*/ 75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2 w 378"/>
                <a:gd name="T37" fmla="*/ 352 h 366"/>
                <a:gd name="T38" fmla="*/ 62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1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7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3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5"/>
                    <a:pt x="62" y="352"/>
                  </a:cubicBezTo>
                  <a:lnTo>
                    <a:pt x="62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86" name="Freeform 51">
              <a:extLst>
                <a:ext uri="{FF2B5EF4-FFF2-40B4-BE49-F238E27FC236}">
                  <a16:creationId xmlns:a16="http://schemas.microsoft.com/office/drawing/2014/main" id="{D79D4FF8-33A9-1E43-BAD5-8990F4BF3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6899" y="6673428"/>
              <a:ext cx="180952" cy="174602"/>
            </a:xfrm>
            <a:custGeom>
              <a:avLst/>
              <a:gdLst>
                <a:gd name="T0" fmla="*/ 352 w 378"/>
                <a:gd name="T1" fmla="*/ 273 h 366"/>
                <a:gd name="T2" fmla="*/ 352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5 h 366"/>
                <a:gd name="T14" fmla="*/ 266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2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3"/>
                  </a:moveTo>
                  <a:lnTo>
                    <a:pt x="352" y="273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39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7" y="286"/>
                    <a:pt x="352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87" name="Freeform 52">
              <a:extLst>
                <a:ext uri="{FF2B5EF4-FFF2-40B4-BE49-F238E27FC236}">
                  <a16:creationId xmlns:a16="http://schemas.microsoft.com/office/drawing/2014/main" id="{6D5DCD42-6402-8A4F-8FC4-DA4CB7291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5150" y="6673428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7 w 378"/>
                <a:gd name="T33" fmla="*/ 302 h 366"/>
                <a:gd name="T34" fmla="*/ 27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1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3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88" name="Freeform 53">
              <a:extLst>
                <a:ext uri="{FF2B5EF4-FFF2-40B4-BE49-F238E27FC236}">
                  <a16:creationId xmlns:a16="http://schemas.microsoft.com/office/drawing/2014/main" id="{F35F7A3A-F658-CF4E-B517-C02E0E62C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211" y="666866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40" y="71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9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89" name="Freeform 54">
              <a:extLst>
                <a:ext uri="{FF2B5EF4-FFF2-40B4-BE49-F238E27FC236}">
                  <a16:creationId xmlns:a16="http://schemas.microsoft.com/office/drawing/2014/main" id="{ADD3E5D6-24BF-D64B-BF17-944337E18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686" y="6668667"/>
              <a:ext cx="179365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5 w 378"/>
                <a:gd name="T13" fmla="*/ 22 h 366"/>
                <a:gd name="T14" fmla="*/ 265 w 378"/>
                <a:gd name="T15" fmla="*/ 22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5" y="22"/>
                  </a:cubicBezTo>
                  <a:lnTo>
                    <a:pt x="265" y="22"/>
                  </a:lnTo>
                  <a:cubicBezTo>
                    <a:pt x="240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7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90" name="Freeform 55">
              <a:extLst>
                <a:ext uri="{FF2B5EF4-FFF2-40B4-BE49-F238E27FC236}">
                  <a16:creationId xmlns:a16="http://schemas.microsoft.com/office/drawing/2014/main" id="{7DAA8951-F16A-D740-AD9A-339B877AB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8323" y="6668667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4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39" y="71"/>
                    <a:pt x="216" y="117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8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91" name="Freeform 56">
              <a:extLst>
                <a:ext uri="{FF2B5EF4-FFF2-40B4-BE49-F238E27FC236}">
                  <a16:creationId xmlns:a16="http://schemas.microsoft.com/office/drawing/2014/main" id="{F4F0E5AB-F738-8244-8F2A-CF6B3D487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6574" y="6668667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2 h 366"/>
                <a:gd name="T10" fmla="*/ 307 w 379"/>
                <a:gd name="T11" fmla="*/ 42 h 366"/>
                <a:gd name="T12" fmla="*/ 266 w 379"/>
                <a:gd name="T13" fmla="*/ 22 h 366"/>
                <a:gd name="T14" fmla="*/ 266 w 379"/>
                <a:gd name="T15" fmla="*/ 22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3 h 366"/>
                <a:gd name="T46" fmla="*/ 335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2" y="20"/>
                    <a:pt x="280" y="0"/>
                    <a:pt x="266" y="22"/>
                  </a:cubicBezTo>
                  <a:lnTo>
                    <a:pt x="266" y="22"/>
                  </a:lnTo>
                  <a:cubicBezTo>
                    <a:pt x="239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92" name="Freeform 57">
              <a:extLst>
                <a:ext uri="{FF2B5EF4-FFF2-40B4-BE49-F238E27FC236}">
                  <a16:creationId xmlns:a16="http://schemas.microsoft.com/office/drawing/2014/main" id="{2651F7AA-9F0E-3D4B-B6E8-9ACE2BB28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0064" y="666707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5 h 367"/>
                <a:gd name="T14" fmla="*/ 267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5 w 378"/>
                <a:gd name="T25" fmla="*/ 69 h 367"/>
                <a:gd name="T26" fmla="*/ 25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39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93" name="Freeform 58">
              <a:extLst>
                <a:ext uri="{FF2B5EF4-FFF2-40B4-BE49-F238E27FC236}">
                  <a16:creationId xmlns:a16="http://schemas.microsoft.com/office/drawing/2014/main" id="{B13823C8-D453-4A45-A654-8F6304318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952" y="666707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3 w 378"/>
                <a:gd name="T45" fmla="*/ 314 h 367"/>
                <a:gd name="T46" fmla="*/ 333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6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4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2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3" y="314"/>
                  </a:cubicBezTo>
                  <a:lnTo>
                    <a:pt x="333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94" name="Freeform 59">
              <a:extLst>
                <a:ext uri="{FF2B5EF4-FFF2-40B4-BE49-F238E27FC236}">
                  <a16:creationId xmlns:a16="http://schemas.microsoft.com/office/drawing/2014/main" id="{7E38F146-4F3C-9F43-B41C-6D8083700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1176" y="666707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6 w 378"/>
                <a:gd name="T9" fmla="*/ 43 h 367"/>
                <a:gd name="T10" fmla="*/ 306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8 w 378"/>
                <a:gd name="T33" fmla="*/ 302 h 367"/>
                <a:gd name="T34" fmla="*/ 28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1" y="228"/>
                    <a:pt x="231" y="201"/>
                  </a:cubicBezTo>
                  <a:lnTo>
                    <a:pt x="231" y="201"/>
                  </a:lnTo>
                  <a:cubicBezTo>
                    <a:pt x="268" y="151"/>
                    <a:pt x="294" y="96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2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95" name="Freeform 60">
              <a:extLst>
                <a:ext uri="{FF2B5EF4-FFF2-40B4-BE49-F238E27FC236}">
                  <a16:creationId xmlns:a16="http://schemas.microsoft.com/office/drawing/2014/main" id="{989B25D1-4968-A141-B57F-5F9D4386F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7840" y="6667079"/>
              <a:ext cx="180952" cy="174602"/>
            </a:xfrm>
            <a:custGeom>
              <a:avLst/>
              <a:gdLst>
                <a:gd name="T0" fmla="*/ 354 w 379"/>
                <a:gd name="T1" fmla="*/ 273 h 367"/>
                <a:gd name="T2" fmla="*/ 354 w 379"/>
                <a:gd name="T3" fmla="*/ 273 h 367"/>
                <a:gd name="T4" fmla="*/ 233 w 379"/>
                <a:gd name="T5" fmla="*/ 201 h 367"/>
                <a:gd name="T6" fmla="*/ 233 w 379"/>
                <a:gd name="T7" fmla="*/ 201 h 367"/>
                <a:gd name="T8" fmla="*/ 308 w 379"/>
                <a:gd name="T9" fmla="*/ 43 h 367"/>
                <a:gd name="T10" fmla="*/ 308 w 379"/>
                <a:gd name="T11" fmla="*/ 43 h 367"/>
                <a:gd name="T12" fmla="*/ 266 w 379"/>
                <a:gd name="T13" fmla="*/ 25 h 367"/>
                <a:gd name="T14" fmla="*/ 266 w 379"/>
                <a:gd name="T15" fmla="*/ 25 h 367"/>
                <a:gd name="T16" fmla="*/ 184 w 379"/>
                <a:gd name="T17" fmla="*/ 161 h 367"/>
                <a:gd name="T18" fmla="*/ 184 w 379"/>
                <a:gd name="T19" fmla="*/ 161 h 367"/>
                <a:gd name="T20" fmla="*/ 77 w 379"/>
                <a:gd name="T21" fmla="*/ 34 h 367"/>
                <a:gd name="T22" fmla="*/ 77 w 379"/>
                <a:gd name="T23" fmla="*/ 34 h 367"/>
                <a:gd name="T24" fmla="*/ 27 w 379"/>
                <a:gd name="T25" fmla="*/ 69 h 367"/>
                <a:gd name="T26" fmla="*/ 27 w 379"/>
                <a:gd name="T27" fmla="*/ 69 h 367"/>
                <a:gd name="T28" fmla="*/ 140 w 379"/>
                <a:gd name="T29" fmla="*/ 210 h 367"/>
                <a:gd name="T30" fmla="*/ 140 w 379"/>
                <a:gd name="T31" fmla="*/ 210 h 367"/>
                <a:gd name="T32" fmla="*/ 28 w 379"/>
                <a:gd name="T33" fmla="*/ 302 h 367"/>
                <a:gd name="T34" fmla="*/ 28 w 379"/>
                <a:gd name="T35" fmla="*/ 302 h 367"/>
                <a:gd name="T36" fmla="*/ 63 w 379"/>
                <a:gd name="T37" fmla="*/ 352 h 367"/>
                <a:gd name="T38" fmla="*/ 63 w 379"/>
                <a:gd name="T39" fmla="*/ 352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6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2"/>
                    <a:pt x="216" y="118"/>
                    <a:pt x="184" y="161"/>
                  </a:cubicBezTo>
                  <a:lnTo>
                    <a:pt x="184" y="161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9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9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3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96" name="Freeform 61">
              <a:extLst>
                <a:ext uri="{FF2B5EF4-FFF2-40B4-BE49-F238E27FC236}">
                  <a16:creationId xmlns:a16="http://schemas.microsoft.com/office/drawing/2014/main" id="{2D7B5F51-52E9-3149-9F82-B0C3B383B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1488" y="6662317"/>
              <a:ext cx="180952" cy="174602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3 h 366"/>
                <a:gd name="T14" fmla="*/ 266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3 w 379"/>
                <a:gd name="T45" fmla="*/ 313 h 366"/>
                <a:gd name="T46" fmla="*/ 333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2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39" y="280"/>
                    <a:pt x="289" y="302"/>
                    <a:pt x="333" y="313"/>
                  </a:cubicBezTo>
                  <a:lnTo>
                    <a:pt x="333" y="313"/>
                  </a:lnTo>
                  <a:cubicBezTo>
                    <a:pt x="358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97" name="Freeform 62">
              <a:extLst>
                <a:ext uri="{FF2B5EF4-FFF2-40B4-BE49-F238E27FC236}">
                  <a16:creationId xmlns:a16="http://schemas.microsoft.com/office/drawing/2014/main" id="{1F165B8B-AD0B-AB46-B958-9FF17CA6C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377" y="6662317"/>
              <a:ext cx="180952" cy="174602"/>
            </a:xfrm>
            <a:custGeom>
              <a:avLst/>
              <a:gdLst>
                <a:gd name="T0" fmla="*/ 355 w 380"/>
                <a:gd name="T1" fmla="*/ 272 h 366"/>
                <a:gd name="T2" fmla="*/ 355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09 h 366"/>
                <a:gd name="T30" fmla="*/ 140 w 380"/>
                <a:gd name="T31" fmla="*/ 209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6 w 380"/>
                <a:gd name="T45" fmla="*/ 313 h 366"/>
                <a:gd name="T46" fmla="*/ 336 w 380"/>
                <a:gd name="T47" fmla="*/ 313 h 366"/>
                <a:gd name="T48" fmla="*/ 355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5" y="272"/>
                  </a:moveTo>
                  <a:lnTo>
                    <a:pt x="355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4" y="38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6" y="242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49"/>
                  </a:cubicBezTo>
                  <a:lnTo>
                    <a:pt x="195" y="249"/>
                  </a:lnTo>
                  <a:cubicBezTo>
                    <a:pt x="240" y="280"/>
                    <a:pt x="290" y="302"/>
                    <a:pt x="336" y="313"/>
                  </a:cubicBezTo>
                  <a:lnTo>
                    <a:pt x="336" y="313"/>
                  </a:lnTo>
                  <a:cubicBezTo>
                    <a:pt x="359" y="319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98" name="Freeform 63">
              <a:extLst>
                <a:ext uri="{FF2B5EF4-FFF2-40B4-BE49-F238E27FC236}">
                  <a16:creationId xmlns:a16="http://schemas.microsoft.com/office/drawing/2014/main" id="{65E7DB30-9E6A-6546-BC95-9EF4BF460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2601" y="6662317"/>
              <a:ext cx="180952" cy="174602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49 h 366"/>
                <a:gd name="T42" fmla="*/ 193 w 379"/>
                <a:gd name="T43" fmla="*/ 249 h 366"/>
                <a:gd name="T44" fmla="*/ 335 w 379"/>
                <a:gd name="T45" fmla="*/ 313 h 366"/>
                <a:gd name="T46" fmla="*/ 335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99" name="Freeform 64">
              <a:extLst>
                <a:ext uri="{FF2B5EF4-FFF2-40B4-BE49-F238E27FC236}">
                  <a16:creationId xmlns:a16="http://schemas.microsoft.com/office/drawing/2014/main" id="{75302415-7AA5-2441-B3C3-B19FF9655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9264" y="666231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49 h 366"/>
                <a:gd name="T42" fmla="*/ 191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1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49"/>
                  </a:cubicBezTo>
                  <a:lnTo>
                    <a:pt x="191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00" name="Freeform 65">
              <a:extLst>
                <a:ext uri="{FF2B5EF4-FFF2-40B4-BE49-F238E27FC236}">
                  <a16:creationId xmlns:a16="http://schemas.microsoft.com/office/drawing/2014/main" id="{B9ECCAD3-7CD5-D74D-9230-5874E376F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8627" y="6662317"/>
              <a:ext cx="180952" cy="174602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2"/>
                    <a:pt x="111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0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3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01" name="Freeform 66">
              <a:extLst>
                <a:ext uri="{FF2B5EF4-FFF2-40B4-BE49-F238E27FC236}">
                  <a16:creationId xmlns:a16="http://schemas.microsoft.com/office/drawing/2014/main" id="{D21E469D-DFC1-DB46-8E71-291B6C0FB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515" y="6662317"/>
              <a:ext cx="180952" cy="174602"/>
            </a:xfrm>
            <a:custGeom>
              <a:avLst/>
              <a:gdLst>
                <a:gd name="T0" fmla="*/ 354 w 380"/>
                <a:gd name="T1" fmla="*/ 272 h 366"/>
                <a:gd name="T2" fmla="*/ 354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8 w 380"/>
                <a:gd name="T21" fmla="*/ 34 h 366"/>
                <a:gd name="T22" fmla="*/ 78 w 380"/>
                <a:gd name="T23" fmla="*/ 34 h 366"/>
                <a:gd name="T24" fmla="*/ 26 w 380"/>
                <a:gd name="T25" fmla="*/ 69 h 366"/>
                <a:gd name="T26" fmla="*/ 26 w 380"/>
                <a:gd name="T27" fmla="*/ 69 h 366"/>
                <a:gd name="T28" fmla="*/ 141 w 380"/>
                <a:gd name="T29" fmla="*/ 209 h 366"/>
                <a:gd name="T30" fmla="*/ 141 w 380"/>
                <a:gd name="T31" fmla="*/ 209 h 366"/>
                <a:gd name="T32" fmla="*/ 29 w 380"/>
                <a:gd name="T33" fmla="*/ 301 h 366"/>
                <a:gd name="T34" fmla="*/ 29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5 w 380"/>
                <a:gd name="T45" fmla="*/ 313 h 366"/>
                <a:gd name="T46" fmla="*/ 335 w 380"/>
                <a:gd name="T47" fmla="*/ 313 h 366"/>
                <a:gd name="T48" fmla="*/ 354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4" y="272"/>
                  </a:moveTo>
                  <a:lnTo>
                    <a:pt x="354" y="272"/>
                  </a:lnTo>
                  <a:cubicBezTo>
                    <a:pt x="313" y="249"/>
                    <a:pt x="272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4"/>
                    <a:pt x="308" y="43"/>
                  </a:cubicBezTo>
                  <a:lnTo>
                    <a:pt x="308" y="43"/>
                  </a:lnTo>
                  <a:cubicBezTo>
                    <a:pt x="314" y="20"/>
                    <a:pt x="281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8" y="34"/>
                  </a:cubicBezTo>
                  <a:lnTo>
                    <a:pt x="78" y="34"/>
                  </a:lnTo>
                  <a:cubicBezTo>
                    <a:pt x="53" y="6"/>
                    <a:pt x="13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5" y="242"/>
                    <a:pt x="66" y="269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5" y="249"/>
                  </a:cubicBezTo>
                  <a:lnTo>
                    <a:pt x="195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9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02" name="Freeform 67">
              <a:extLst>
                <a:ext uri="{FF2B5EF4-FFF2-40B4-BE49-F238E27FC236}">
                  <a16:creationId xmlns:a16="http://schemas.microsoft.com/office/drawing/2014/main" id="{FFB92F0C-131A-EE44-9473-58D71AC40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9739" y="666231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2 w 378"/>
                <a:gd name="T41" fmla="*/ 249 h 366"/>
                <a:gd name="T42" fmla="*/ 192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3" y="293"/>
                    <a:pt x="192" y="249"/>
                  </a:cubicBezTo>
                  <a:lnTo>
                    <a:pt x="192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03" name="Freeform 68">
              <a:extLst>
                <a:ext uri="{FF2B5EF4-FFF2-40B4-BE49-F238E27FC236}">
                  <a16:creationId xmlns:a16="http://schemas.microsoft.com/office/drawing/2014/main" id="{8E8FB4A0-9A2C-924B-9847-C4D119C64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6403" y="6662317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40 w 378"/>
                <a:gd name="T29" fmla="*/ 209 h 366"/>
                <a:gd name="T30" fmla="*/ 140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5" y="34"/>
                  </a:cubicBezTo>
                  <a:lnTo>
                    <a:pt x="75" y="34"/>
                  </a:lnTo>
                  <a:cubicBezTo>
                    <a:pt x="53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04" name="Freeform 69">
              <a:extLst>
                <a:ext uri="{FF2B5EF4-FFF2-40B4-BE49-F238E27FC236}">
                  <a16:creationId xmlns:a16="http://schemas.microsoft.com/office/drawing/2014/main" id="{D68762C3-88A0-E049-8BE1-513B68D44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0053" y="6659142"/>
              <a:ext cx="180952" cy="174602"/>
            </a:xfrm>
            <a:custGeom>
              <a:avLst/>
              <a:gdLst>
                <a:gd name="T0" fmla="*/ 354 w 380"/>
                <a:gd name="T1" fmla="*/ 273 h 366"/>
                <a:gd name="T2" fmla="*/ 354 w 380"/>
                <a:gd name="T3" fmla="*/ 273 h 366"/>
                <a:gd name="T4" fmla="*/ 233 w 380"/>
                <a:gd name="T5" fmla="*/ 201 h 366"/>
                <a:gd name="T6" fmla="*/ 233 w 380"/>
                <a:gd name="T7" fmla="*/ 201 h 366"/>
                <a:gd name="T8" fmla="*/ 307 w 380"/>
                <a:gd name="T9" fmla="*/ 43 h 366"/>
                <a:gd name="T10" fmla="*/ 307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3 w 380"/>
                <a:gd name="T17" fmla="*/ 161 h 366"/>
                <a:gd name="T18" fmla="*/ 183 w 380"/>
                <a:gd name="T19" fmla="*/ 161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10 h 366"/>
                <a:gd name="T30" fmla="*/ 140 w 380"/>
                <a:gd name="T31" fmla="*/ 210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2 h 366"/>
                <a:gd name="T38" fmla="*/ 64 w 380"/>
                <a:gd name="T39" fmla="*/ 352 h 366"/>
                <a:gd name="T40" fmla="*/ 194 w 380"/>
                <a:gd name="T41" fmla="*/ 249 h 366"/>
                <a:gd name="T42" fmla="*/ 194 w 380"/>
                <a:gd name="T43" fmla="*/ 249 h 366"/>
                <a:gd name="T44" fmla="*/ 336 w 380"/>
                <a:gd name="T45" fmla="*/ 314 h 366"/>
                <a:gd name="T46" fmla="*/ 336 w 380"/>
                <a:gd name="T47" fmla="*/ 314 h 366"/>
                <a:gd name="T48" fmla="*/ 354 w 380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49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21"/>
                    <a:pt x="90" y="168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2"/>
                  </a:cubicBezTo>
                  <a:lnTo>
                    <a:pt x="64" y="352"/>
                  </a:lnTo>
                  <a:cubicBezTo>
                    <a:pt x="111" y="329"/>
                    <a:pt x="156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88" y="302"/>
                    <a:pt x="336" y="314"/>
                  </a:cubicBezTo>
                  <a:lnTo>
                    <a:pt x="336" y="314"/>
                  </a:lnTo>
                  <a:cubicBezTo>
                    <a:pt x="358" y="319"/>
                    <a:pt x="379" y="286"/>
                    <a:pt x="354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05" name="Freeform 70">
              <a:extLst>
                <a:ext uri="{FF2B5EF4-FFF2-40B4-BE49-F238E27FC236}">
                  <a16:creationId xmlns:a16="http://schemas.microsoft.com/office/drawing/2014/main" id="{095D8B25-FEFE-C84A-926C-5DAB01002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8939" y="6659142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1 h 366"/>
                <a:gd name="T18" fmla="*/ 183 w 378"/>
                <a:gd name="T19" fmla="*/ 161 h 366"/>
                <a:gd name="T20" fmla="*/ 77 w 378"/>
                <a:gd name="T21" fmla="*/ 34 h 366"/>
                <a:gd name="T22" fmla="*/ 77 w 378"/>
                <a:gd name="T23" fmla="*/ 34 h 366"/>
                <a:gd name="T24" fmla="*/ 27 w 378"/>
                <a:gd name="T25" fmla="*/ 69 h 366"/>
                <a:gd name="T26" fmla="*/ 27 w 378"/>
                <a:gd name="T27" fmla="*/ 69 h 366"/>
                <a:gd name="T28" fmla="*/ 140 w 378"/>
                <a:gd name="T29" fmla="*/ 210 h 366"/>
                <a:gd name="T30" fmla="*/ 140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4 h 366"/>
                <a:gd name="T46" fmla="*/ 334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3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7" y="149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3" y="161"/>
                  </a:cubicBezTo>
                  <a:lnTo>
                    <a:pt x="183" y="161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21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11" y="329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7" y="286"/>
                    <a:pt x="354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06" name="Freeform 71">
              <a:extLst>
                <a:ext uri="{FF2B5EF4-FFF2-40B4-BE49-F238E27FC236}">
                  <a16:creationId xmlns:a16="http://schemas.microsoft.com/office/drawing/2014/main" id="{1200ABE3-DAC1-8847-AD22-26B8CE3EE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2751" y="6659142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4 h 366"/>
                <a:gd name="T46" fmla="*/ 333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49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48" y="121"/>
                    <a:pt x="89" y="168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29"/>
                    <a:pt x="153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4"/>
                  </a:cubicBezTo>
                  <a:lnTo>
                    <a:pt x="333" y="314"/>
                  </a:lnTo>
                  <a:cubicBezTo>
                    <a:pt x="357" y="319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07" name="Freeform 72">
              <a:extLst>
                <a:ext uri="{FF2B5EF4-FFF2-40B4-BE49-F238E27FC236}">
                  <a16:creationId xmlns:a16="http://schemas.microsoft.com/office/drawing/2014/main" id="{7FFE6731-AB44-6047-9C3B-051C96249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7828" y="6659142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5 w 378"/>
                <a:gd name="T41" fmla="*/ 249 h 366"/>
                <a:gd name="T42" fmla="*/ 195 w 378"/>
                <a:gd name="T43" fmla="*/ 249 h 366"/>
                <a:gd name="T44" fmla="*/ 334 w 378"/>
                <a:gd name="T45" fmla="*/ 314 h 366"/>
                <a:gd name="T46" fmla="*/ 334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49"/>
                    <a:pt x="294" y="94"/>
                    <a:pt x="308" y="43"/>
                  </a:cubicBezTo>
                  <a:lnTo>
                    <a:pt x="308" y="43"/>
                  </a:lnTo>
                  <a:cubicBezTo>
                    <a:pt x="314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3" y="38"/>
                    <a:pt x="26" y="69"/>
                  </a:cubicBezTo>
                  <a:lnTo>
                    <a:pt x="26" y="69"/>
                  </a:lnTo>
                  <a:cubicBezTo>
                    <a:pt x="50" y="121"/>
                    <a:pt x="91" y="168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09" y="329"/>
                    <a:pt x="155" y="294"/>
                    <a:pt x="195" y="249"/>
                  </a:cubicBezTo>
                  <a:lnTo>
                    <a:pt x="195" y="249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7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08" name="Freeform 73">
              <a:extLst>
                <a:ext uri="{FF2B5EF4-FFF2-40B4-BE49-F238E27FC236}">
                  <a16:creationId xmlns:a16="http://schemas.microsoft.com/office/drawing/2014/main" id="{F3DFEFB8-98C9-0F42-86F6-7FF2B238D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2906" y="6655968"/>
              <a:ext cx="179364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201 h 366"/>
                <a:gd name="T6" fmla="*/ 233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7 w 378"/>
                <a:gd name="T25" fmla="*/ 69 h 366"/>
                <a:gd name="T26" fmla="*/ 27 w 378"/>
                <a:gd name="T27" fmla="*/ 69 h 366"/>
                <a:gd name="T28" fmla="*/ 140 w 378"/>
                <a:gd name="T29" fmla="*/ 209 h 366"/>
                <a:gd name="T30" fmla="*/ 140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0" y="227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4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4" y="241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09" name="Freeform 74">
              <a:extLst>
                <a:ext uri="{FF2B5EF4-FFF2-40B4-BE49-F238E27FC236}">
                  <a16:creationId xmlns:a16="http://schemas.microsoft.com/office/drawing/2014/main" id="{17B6BEC8-20D3-1C4B-9FDB-2A0F79393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1793" y="6655968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201 h 366"/>
                <a:gd name="T6" fmla="*/ 233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7" y="151"/>
                    <a:pt x="294" y="94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2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1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10" name="Freeform 75">
              <a:extLst>
                <a:ext uri="{FF2B5EF4-FFF2-40B4-BE49-F238E27FC236}">
                  <a16:creationId xmlns:a16="http://schemas.microsoft.com/office/drawing/2014/main" id="{7E4FC993-D8B7-454B-9793-863A54AE9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2430" y="6655968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8 w 379"/>
                <a:gd name="T9" fmla="*/ 43 h 366"/>
                <a:gd name="T10" fmla="*/ 308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5 w 379"/>
                <a:gd name="T21" fmla="*/ 34 h 366"/>
                <a:gd name="T22" fmla="*/ 75 w 379"/>
                <a:gd name="T23" fmla="*/ 34 h 366"/>
                <a:gd name="T24" fmla="*/ 25 w 379"/>
                <a:gd name="T25" fmla="*/ 69 h 366"/>
                <a:gd name="T26" fmla="*/ 25 w 379"/>
                <a:gd name="T27" fmla="*/ 69 h 366"/>
                <a:gd name="T28" fmla="*/ 140 w 379"/>
                <a:gd name="T29" fmla="*/ 209 h 366"/>
                <a:gd name="T30" fmla="*/ 140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2 w 379"/>
                <a:gd name="T37" fmla="*/ 351 h 366"/>
                <a:gd name="T38" fmla="*/ 62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1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5" y="34"/>
                  </a:cubicBezTo>
                  <a:lnTo>
                    <a:pt x="75" y="34"/>
                  </a:lnTo>
                  <a:cubicBezTo>
                    <a:pt x="53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3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2" y="351"/>
                  </a:cubicBezTo>
                  <a:lnTo>
                    <a:pt x="62" y="351"/>
                  </a:lnTo>
                  <a:cubicBezTo>
                    <a:pt x="109" y="329"/>
                    <a:pt x="154" y="293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11" name="Freeform 76">
              <a:extLst>
                <a:ext uri="{FF2B5EF4-FFF2-40B4-BE49-F238E27FC236}">
                  <a16:creationId xmlns:a16="http://schemas.microsoft.com/office/drawing/2014/main" id="{2B77B2B1-2260-2942-AE91-7B2F26B46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0682" y="6655968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4" y="312"/>
                  </a:cubicBezTo>
                  <a:lnTo>
                    <a:pt x="334" y="312"/>
                  </a:lnTo>
                  <a:cubicBezTo>
                    <a:pt x="359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12" name="Freeform 77">
              <a:extLst>
                <a:ext uri="{FF2B5EF4-FFF2-40B4-BE49-F238E27FC236}">
                  <a16:creationId xmlns:a16="http://schemas.microsoft.com/office/drawing/2014/main" id="{CA1BA66B-2F7F-254B-A141-F0F7C2D2ED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5917" y="6654380"/>
              <a:ext cx="180952" cy="174602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200 h 365"/>
                <a:gd name="T6" fmla="*/ 232 w 379"/>
                <a:gd name="T7" fmla="*/ 200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3 w 379"/>
                <a:gd name="T17" fmla="*/ 160 h 365"/>
                <a:gd name="T18" fmla="*/ 183 w 379"/>
                <a:gd name="T19" fmla="*/ 160 h 365"/>
                <a:gd name="T20" fmla="*/ 75 w 379"/>
                <a:gd name="T21" fmla="*/ 33 h 365"/>
                <a:gd name="T22" fmla="*/ 75 w 379"/>
                <a:gd name="T23" fmla="*/ 33 h 365"/>
                <a:gd name="T24" fmla="*/ 25 w 379"/>
                <a:gd name="T25" fmla="*/ 68 h 365"/>
                <a:gd name="T26" fmla="*/ 25 w 379"/>
                <a:gd name="T27" fmla="*/ 68 h 365"/>
                <a:gd name="T28" fmla="*/ 138 w 379"/>
                <a:gd name="T29" fmla="*/ 209 h 365"/>
                <a:gd name="T30" fmla="*/ 138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2 w 379"/>
                <a:gd name="T37" fmla="*/ 351 h 365"/>
                <a:gd name="T38" fmla="*/ 62 w 379"/>
                <a:gd name="T39" fmla="*/ 351 h 365"/>
                <a:gd name="T40" fmla="*/ 192 w 379"/>
                <a:gd name="T41" fmla="*/ 248 h 365"/>
                <a:gd name="T42" fmla="*/ 192 w 379"/>
                <a:gd name="T43" fmla="*/ 248 h 365"/>
                <a:gd name="T44" fmla="*/ 334 w 379"/>
                <a:gd name="T45" fmla="*/ 313 h 365"/>
                <a:gd name="T46" fmla="*/ 334 w 379"/>
                <a:gd name="T47" fmla="*/ 313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200"/>
                  </a:cubicBezTo>
                  <a:lnTo>
                    <a:pt x="232" y="200"/>
                  </a:lnTo>
                  <a:cubicBezTo>
                    <a:pt x="267" y="148"/>
                    <a:pt x="293" y="93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69"/>
                    <a:pt x="215" y="117"/>
                    <a:pt x="183" y="160"/>
                  </a:cubicBezTo>
                  <a:lnTo>
                    <a:pt x="183" y="160"/>
                  </a:lnTo>
                  <a:cubicBezTo>
                    <a:pt x="142" y="121"/>
                    <a:pt x="112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9" y="119"/>
                    <a:pt x="90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8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2" y="351"/>
                  </a:cubicBezTo>
                  <a:lnTo>
                    <a:pt x="62" y="351"/>
                  </a:lnTo>
                  <a:cubicBezTo>
                    <a:pt x="109" y="328"/>
                    <a:pt x="154" y="293"/>
                    <a:pt x="192" y="248"/>
                  </a:cubicBezTo>
                  <a:lnTo>
                    <a:pt x="192" y="248"/>
                  </a:lnTo>
                  <a:cubicBezTo>
                    <a:pt x="240" y="278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13" name="Freeform 78">
              <a:extLst>
                <a:ext uri="{FF2B5EF4-FFF2-40B4-BE49-F238E27FC236}">
                  <a16:creationId xmlns:a16="http://schemas.microsoft.com/office/drawing/2014/main" id="{0A7A60A4-624D-CE4E-BF2E-3E24435F0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3218" y="6654380"/>
              <a:ext cx="180952" cy="174602"/>
            </a:xfrm>
            <a:custGeom>
              <a:avLst/>
              <a:gdLst>
                <a:gd name="T0" fmla="*/ 353 w 379"/>
                <a:gd name="T1" fmla="*/ 272 h 365"/>
                <a:gd name="T2" fmla="*/ 353 w 379"/>
                <a:gd name="T3" fmla="*/ 272 h 365"/>
                <a:gd name="T4" fmla="*/ 233 w 379"/>
                <a:gd name="T5" fmla="*/ 200 h 365"/>
                <a:gd name="T6" fmla="*/ 233 w 379"/>
                <a:gd name="T7" fmla="*/ 200 h 365"/>
                <a:gd name="T8" fmla="*/ 307 w 379"/>
                <a:gd name="T9" fmla="*/ 42 h 365"/>
                <a:gd name="T10" fmla="*/ 307 w 379"/>
                <a:gd name="T11" fmla="*/ 42 h 365"/>
                <a:gd name="T12" fmla="*/ 267 w 379"/>
                <a:gd name="T13" fmla="*/ 23 h 365"/>
                <a:gd name="T14" fmla="*/ 267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7 w 379"/>
                <a:gd name="T21" fmla="*/ 33 h 365"/>
                <a:gd name="T22" fmla="*/ 77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9 w 379"/>
                <a:gd name="T33" fmla="*/ 301 h 365"/>
                <a:gd name="T34" fmla="*/ 29 w 379"/>
                <a:gd name="T35" fmla="*/ 301 h 365"/>
                <a:gd name="T36" fmla="*/ 64 w 379"/>
                <a:gd name="T37" fmla="*/ 351 h 365"/>
                <a:gd name="T38" fmla="*/ 64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3 h 365"/>
                <a:gd name="T46" fmla="*/ 335 w 379"/>
                <a:gd name="T47" fmla="*/ 313 h 365"/>
                <a:gd name="T48" fmla="*/ 353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3" y="272"/>
                  </a:moveTo>
                  <a:lnTo>
                    <a:pt x="353" y="272"/>
                  </a:lnTo>
                  <a:cubicBezTo>
                    <a:pt x="313" y="248"/>
                    <a:pt x="271" y="227"/>
                    <a:pt x="233" y="200"/>
                  </a:cubicBezTo>
                  <a:lnTo>
                    <a:pt x="233" y="200"/>
                  </a:lnTo>
                  <a:cubicBezTo>
                    <a:pt x="268" y="148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69"/>
                    <a:pt x="217" y="117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6" y="268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8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14" name="Freeform 79">
              <a:extLst>
                <a:ext uri="{FF2B5EF4-FFF2-40B4-BE49-F238E27FC236}">
                  <a16:creationId xmlns:a16="http://schemas.microsoft.com/office/drawing/2014/main" id="{47DA16DA-D094-8F4F-9C0F-4EC3013B4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3856" y="6654380"/>
              <a:ext cx="180952" cy="174602"/>
            </a:xfrm>
            <a:custGeom>
              <a:avLst/>
              <a:gdLst>
                <a:gd name="T0" fmla="*/ 354 w 378"/>
                <a:gd name="T1" fmla="*/ 272 h 365"/>
                <a:gd name="T2" fmla="*/ 354 w 378"/>
                <a:gd name="T3" fmla="*/ 272 h 365"/>
                <a:gd name="T4" fmla="*/ 233 w 378"/>
                <a:gd name="T5" fmla="*/ 200 h 365"/>
                <a:gd name="T6" fmla="*/ 233 w 378"/>
                <a:gd name="T7" fmla="*/ 200 h 365"/>
                <a:gd name="T8" fmla="*/ 308 w 378"/>
                <a:gd name="T9" fmla="*/ 42 h 365"/>
                <a:gd name="T10" fmla="*/ 308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3 w 378"/>
                <a:gd name="T17" fmla="*/ 160 h 365"/>
                <a:gd name="T18" fmla="*/ 183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7 w 378"/>
                <a:gd name="T25" fmla="*/ 68 h 365"/>
                <a:gd name="T26" fmla="*/ 27 w 378"/>
                <a:gd name="T27" fmla="*/ 68 h 365"/>
                <a:gd name="T28" fmla="*/ 141 w 378"/>
                <a:gd name="T29" fmla="*/ 209 h 365"/>
                <a:gd name="T30" fmla="*/ 141 w 378"/>
                <a:gd name="T31" fmla="*/ 209 h 365"/>
                <a:gd name="T32" fmla="*/ 28 w 378"/>
                <a:gd name="T33" fmla="*/ 301 h 365"/>
                <a:gd name="T34" fmla="*/ 28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5 w 378"/>
                <a:gd name="T41" fmla="*/ 248 h 365"/>
                <a:gd name="T42" fmla="*/ 195 w 378"/>
                <a:gd name="T43" fmla="*/ 248 h 365"/>
                <a:gd name="T44" fmla="*/ 334 w 378"/>
                <a:gd name="T45" fmla="*/ 313 h 365"/>
                <a:gd name="T46" fmla="*/ 334 w 378"/>
                <a:gd name="T47" fmla="*/ 313 h 365"/>
                <a:gd name="T48" fmla="*/ 354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200"/>
                  </a:cubicBezTo>
                  <a:lnTo>
                    <a:pt x="233" y="200"/>
                  </a:lnTo>
                  <a:cubicBezTo>
                    <a:pt x="268" y="148"/>
                    <a:pt x="295" y="93"/>
                    <a:pt x="308" y="42"/>
                  </a:cubicBezTo>
                  <a:lnTo>
                    <a:pt x="308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69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4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50" y="119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4" y="242"/>
                    <a:pt x="65" y="268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4"/>
                    <a:pt x="63" y="351"/>
                  </a:cubicBezTo>
                  <a:lnTo>
                    <a:pt x="63" y="351"/>
                  </a:lnTo>
                  <a:cubicBezTo>
                    <a:pt x="109" y="328"/>
                    <a:pt x="155" y="293"/>
                    <a:pt x="195" y="248"/>
                  </a:cubicBezTo>
                  <a:lnTo>
                    <a:pt x="195" y="248"/>
                  </a:lnTo>
                  <a:cubicBezTo>
                    <a:pt x="239" y="278"/>
                    <a:pt x="289" y="301"/>
                    <a:pt x="334" y="313"/>
                  </a:cubicBezTo>
                  <a:lnTo>
                    <a:pt x="334" y="313"/>
                  </a:lnTo>
                  <a:cubicBezTo>
                    <a:pt x="359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15" name="Freeform 80">
              <a:extLst>
                <a:ext uri="{FF2B5EF4-FFF2-40B4-BE49-F238E27FC236}">
                  <a16:creationId xmlns:a16="http://schemas.microsoft.com/office/drawing/2014/main" id="{5BEDDA3F-17E9-6541-B058-B6109C826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2106" y="6654380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200 h 365"/>
                <a:gd name="T6" fmla="*/ 232 w 378"/>
                <a:gd name="T7" fmla="*/ 200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40 w 378"/>
                <a:gd name="T29" fmla="*/ 209 h 365"/>
                <a:gd name="T30" fmla="*/ 140 w 378"/>
                <a:gd name="T31" fmla="*/ 209 h 365"/>
                <a:gd name="T32" fmla="*/ 29 w 378"/>
                <a:gd name="T33" fmla="*/ 301 h 365"/>
                <a:gd name="T34" fmla="*/ 29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3 h 365"/>
                <a:gd name="T46" fmla="*/ 335 w 378"/>
                <a:gd name="T47" fmla="*/ 313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3" y="248"/>
                    <a:pt x="270" y="227"/>
                    <a:pt x="232" y="200"/>
                  </a:cubicBezTo>
                  <a:lnTo>
                    <a:pt x="232" y="200"/>
                  </a:lnTo>
                  <a:cubicBezTo>
                    <a:pt x="268" y="148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1" y="0"/>
                    <a:pt x="267" y="23"/>
                  </a:cubicBezTo>
                  <a:lnTo>
                    <a:pt x="267" y="23"/>
                  </a:lnTo>
                  <a:cubicBezTo>
                    <a:pt x="240" y="69"/>
                    <a:pt x="217" y="117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5" y="242"/>
                    <a:pt x="65" y="268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4"/>
                    <a:pt x="63" y="351"/>
                  </a:cubicBezTo>
                  <a:lnTo>
                    <a:pt x="63" y="351"/>
                  </a:lnTo>
                  <a:cubicBezTo>
                    <a:pt x="110" y="328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16" name="Freeform 81">
              <a:extLst>
                <a:ext uri="{FF2B5EF4-FFF2-40B4-BE49-F238E27FC236}">
                  <a16:creationId xmlns:a16="http://schemas.microsoft.com/office/drawing/2014/main" id="{52C14A1F-2712-6F4B-87E0-3F92D4AB0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056" y="6659142"/>
              <a:ext cx="180952" cy="174602"/>
            </a:xfrm>
            <a:custGeom>
              <a:avLst/>
              <a:gdLst>
                <a:gd name="T0" fmla="*/ 353 w 378"/>
                <a:gd name="T1" fmla="*/ 272 h 367"/>
                <a:gd name="T2" fmla="*/ 353 w 378"/>
                <a:gd name="T3" fmla="*/ 272 h 367"/>
                <a:gd name="T4" fmla="*/ 232 w 378"/>
                <a:gd name="T5" fmla="*/ 201 h 367"/>
                <a:gd name="T6" fmla="*/ 232 w 378"/>
                <a:gd name="T7" fmla="*/ 201 h 367"/>
                <a:gd name="T8" fmla="*/ 306 w 378"/>
                <a:gd name="T9" fmla="*/ 44 h 367"/>
                <a:gd name="T10" fmla="*/ 306 w 378"/>
                <a:gd name="T11" fmla="*/ 44 h 367"/>
                <a:gd name="T12" fmla="*/ 265 w 378"/>
                <a:gd name="T13" fmla="*/ 24 h 367"/>
                <a:gd name="T14" fmla="*/ 265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3 h 367"/>
                <a:gd name="T22" fmla="*/ 76 w 378"/>
                <a:gd name="T23" fmla="*/ 33 h 367"/>
                <a:gd name="T24" fmla="*/ 26 w 378"/>
                <a:gd name="T25" fmla="*/ 70 h 367"/>
                <a:gd name="T26" fmla="*/ 26 w 378"/>
                <a:gd name="T27" fmla="*/ 70 h 367"/>
                <a:gd name="T28" fmla="*/ 138 w 378"/>
                <a:gd name="T29" fmla="*/ 209 h 367"/>
                <a:gd name="T30" fmla="*/ 138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3 h 367"/>
                <a:gd name="T46" fmla="*/ 334 w 378"/>
                <a:gd name="T47" fmla="*/ 313 h 367"/>
                <a:gd name="T48" fmla="*/ 353 w 378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3" y="95"/>
                    <a:pt x="306" y="44"/>
                  </a:cubicBezTo>
                  <a:lnTo>
                    <a:pt x="306" y="44"/>
                  </a:lnTo>
                  <a:cubicBezTo>
                    <a:pt x="313" y="19"/>
                    <a:pt x="278" y="0"/>
                    <a:pt x="265" y="24"/>
                  </a:cubicBezTo>
                  <a:lnTo>
                    <a:pt x="265" y="24"/>
                  </a:lnTo>
                  <a:cubicBezTo>
                    <a:pt x="239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1" y="77"/>
                    <a:pt x="76" y="33"/>
                  </a:cubicBezTo>
                  <a:lnTo>
                    <a:pt x="76" y="33"/>
                  </a:lnTo>
                  <a:cubicBezTo>
                    <a:pt x="52" y="6"/>
                    <a:pt x="10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2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7" y="320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17" name="Freeform 82">
              <a:extLst>
                <a:ext uri="{FF2B5EF4-FFF2-40B4-BE49-F238E27FC236}">
                  <a16:creationId xmlns:a16="http://schemas.microsoft.com/office/drawing/2014/main" id="{471E27F8-E426-A848-BD1D-8D344AF60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0357" y="6659142"/>
              <a:ext cx="180952" cy="174602"/>
            </a:xfrm>
            <a:custGeom>
              <a:avLst/>
              <a:gdLst>
                <a:gd name="T0" fmla="*/ 355 w 380"/>
                <a:gd name="T1" fmla="*/ 272 h 367"/>
                <a:gd name="T2" fmla="*/ 355 w 380"/>
                <a:gd name="T3" fmla="*/ 272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8 w 380"/>
                <a:gd name="T21" fmla="*/ 33 h 367"/>
                <a:gd name="T22" fmla="*/ 78 w 380"/>
                <a:gd name="T23" fmla="*/ 33 h 367"/>
                <a:gd name="T24" fmla="*/ 27 w 380"/>
                <a:gd name="T25" fmla="*/ 70 h 367"/>
                <a:gd name="T26" fmla="*/ 27 w 380"/>
                <a:gd name="T27" fmla="*/ 70 h 367"/>
                <a:gd name="T28" fmla="*/ 141 w 380"/>
                <a:gd name="T29" fmla="*/ 209 h 367"/>
                <a:gd name="T30" fmla="*/ 141 w 380"/>
                <a:gd name="T31" fmla="*/ 209 h 367"/>
                <a:gd name="T32" fmla="*/ 29 w 380"/>
                <a:gd name="T33" fmla="*/ 301 h 367"/>
                <a:gd name="T34" fmla="*/ 29 w 380"/>
                <a:gd name="T35" fmla="*/ 301 h 367"/>
                <a:gd name="T36" fmla="*/ 65 w 380"/>
                <a:gd name="T37" fmla="*/ 351 h 367"/>
                <a:gd name="T38" fmla="*/ 65 w 380"/>
                <a:gd name="T39" fmla="*/ 351 h 367"/>
                <a:gd name="T40" fmla="*/ 195 w 380"/>
                <a:gd name="T41" fmla="*/ 249 h 367"/>
                <a:gd name="T42" fmla="*/ 195 w 380"/>
                <a:gd name="T43" fmla="*/ 249 h 367"/>
                <a:gd name="T44" fmla="*/ 335 w 380"/>
                <a:gd name="T45" fmla="*/ 313 h 367"/>
                <a:gd name="T46" fmla="*/ 335 w 380"/>
                <a:gd name="T47" fmla="*/ 313 h 367"/>
                <a:gd name="T48" fmla="*/ 355 w 380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2"/>
                  </a:moveTo>
                  <a:lnTo>
                    <a:pt x="355" y="272"/>
                  </a:lnTo>
                  <a:cubicBezTo>
                    <a:pt x="313" y="249"/>
                    <a:pt x="272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8" y="44"/>
                  </a:cubicBezTo>
                  <a:lnTo>
                    <a:pt x="308" y="44"/>
                  </a:lnTo>
                  <a:cubicBezTo>
                    <a:pt x="314" y="19"/>
                    <a:pt x="281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8" y="33"/>
                  </a:cubicBezTo>
                  <a:lnTo>
                    <a:pt x="78" y="33"/>
                  </a:lnTo>
                  <a:cubicBezTo>
                    <a:pt x="53" y="6"/>
                    <a:pt x="13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5" y="242"/>
                    <a:pt x="66" y="270"/>
                    <a:pt x="29" y="301"/>
                  </a:cubicBezTo>
                  <a:lnTo>
                    <a:pt x="29" y="301"/>
                  </a:lnTo>
                  <a:cubicBezTo>
                    <a:pt x="0" y="325"/>
                    <a:pt x="33" y="366"/>
                    <a:pt x="65" y="351"/>
                  </a:cubicBezTo>
                  <a:lnTo>
                    <a:pt x="65" y="351"/>
                  </a:lnTo>
                  <a:cubicBezTo>
                    <a:pt x="111" y="329"/>
                    <a:pt x="157" y="293"/>
                    <a:pt x="195" y="249"/>
                  </a:cubicBezTo>
                  <a:lnTo>
                    <a:pt x="195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20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18" name="Freeform 83">
              <a:extLst>
                <a:ext uri="{FF2B5EF4-FFF2-40B4-BE49-F238E27FC236}">
                  <a16:creationId xmlns:a16="http://schemas.microsoft.com/office/drawing/2014/main" id="{B62D84E9-CB33-6340-B929-6E72EBA15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168" y="6659142"/>
              <a:ext cx="180952" cy="174602"/>
            </a:xfrm>
            <a:custGeom>
              <a:avLst/>
              <a:gdLst>
                <a:gd name="T0" fmla="*/ 353 w 378"/>
                <a:gd name="T1" fmla="*/ 272 h 367"/>
                <a:gd name="T2" fmla="*/ 353 w 378"/>
                <a:gd name="T3" fmla="*/ 272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4 h 367"/>
                <a:gd name="T10" fmla="*/ 307 w 378"/>
                <a:gd name="T11" fmla="*/ 44 h 367"/>
                <a:gd name="T12" fmla="*/ 265 w 378"/>
                <a:gd name="T13" fmla="*/ 24 h 367"/>
                <a:gd name="T14" fmla="*/ 265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5 w 378"/>
                <a:gd name="T21" fmla="*/ 33 h 367"/>
                <a:gd name="T22" fmla="*/ 75 w 378"/>
                <a:gd name="T23" fmla="*/ 33 h 367"/>
                <a:gd name="T24" fmla="*/ 25 w 378"/>
                <a:gd name="T25" fmla="*/ 70 h 367"/>
                <a:gd name="T26" fmla="*/ 25 w 378"/>
                <a:gd name="T27" fmla="*/ 70 h 367"/>
                <a:gd name="T28" fmla="*/ 138 w 378"/>
                <a:gd name="T29" fmla="*/ 209 h 367"/>
                <a:gd name="T30" fmla="*/ 138 w 378"/>
                <a:gd name="T31" fmla="*/ 209 h 367"/>
                <a:gd name="T32" fmla="*/ 26 w 378"/>
                <a:gd name="T33" fmla="*/ 301 h 367"/>
                <a:gd name="T34" fmla="*/ 26 w 378"/>
                <a:gd name="T35" fmla="*/ 301 h 367"/>
                <a:gd name="T36" fmla="*/ 62 w 378"/>
                <a:gd name="T37" fmla="*/ 351 h 367"/>
                <a:gd name="T38" fmla="*/ 62 w 378"/>
                <a:gd name="T39" fmla="*/ 351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3 h 367"/>
                <a:gd name="T46" fmla="*/ 334 w 378"/>
                <a:gd name="T47" fmla="*/ 313 h 367"/>
                <a:gd name="T48" fmla="*/ 353 w 378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3" y="19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39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3"/>
                  </a:cubicBezTo>
                  <a:lnTo>
                    <a:pt x="75" y="33"/>
                  </a:lnTo>
                  <a:cubicBezTo>
                    <a:pt x="52" y="6"/>
                    <a:pt x="12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70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6"/>
                    <a:pt x="62" y="351"/>
                  </a:cubicBezTo>
                  <a:lnTo>
                    <a:pt x="62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7" y="320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19" name="Freeform 84">
              <a:extLst>
                <a:ext uri="{FF2B5EF4-FFF2-40B4-BE49-F238E27FC236}">
                  <a16:creationId xmlns:a16="http://schemas.microsoft.com/office/drawing/2014/main" id="{E02FC554-284C-AE40-97CF-E55BC9A69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0832" y="6659142"/>
              <a:ext cx="180952" cy="174602"/>
            </a:xfrm>
            <a:custGeom>
              <a:avLst/>
              <a:gdLst>
                <a:gd name="T0" fmla="*/ 354 w 379"/>
                <a:gd name="T1" fmla="*/ 272 h 367"/>
                <a:gd name="T2" fmla="*/ 354 w 379"/>
                <a:gd name="T3" fmla="*/ 272 h 367"/>
                <a:gd name="T4" fmla="*/ 232 w 379"/>
                <a:gd name="T5" fmla="*/ 201 h 367"/>
                <a:gd name="T6" fmla="*/ 232 w 379"/>
                <a:gd name="T7" fmla="*/ 201 h 367"/>
                <a:gd name="T8" fmla="*/ 308 w 379"/>
                <a:gd name="T9" fmla="*/ 44 h 367"/>
                <a:gd name="T10" fmla="*/ 308 w 379"/>
                <a:gd name="T11" fmla="*/ 44 h 367"/>
                <a:gd name="T12" fmla="*/ 267 w 379"/>
                <a:gd name="T13" fmla="*/ 24 h 367"/>
                <a:gd name="T14" fmla="*/ 267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7 w 379"/>
                <a:gd name="T21" fmla="*/ 33 h 367"/>
                <a:gd name="T22" fmla="*/ 77 w 379"/>
                <a:gd name="T23" fmla="*/ 33 h 367"/>
                <a:gd name="T24" fmla="*/ 25 w 379"/>
                <a:gd name="T25" fmla="*/ 70 h 367"/>
                <a:gd name="T26" fmla="*/ 25 w 379"/>
                <a:gd name="T27" fmla="*/ 70 h 367"/>
                <a:gd name="T28" fmla="*/ 140 w 379"/>
                <a:gd name="T29" fmla="*/ 209 h 367"/>
                <a:gd name="T30" fmla="*/ 140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4 w 379"/>
                <a:gd name="T37" fmla="*/ 351 h 367"/>
                <a:gd name="T38" fmla="*/ 64 w 379"/>
                <a:gd name="T39" fmla="*/ 351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3 h 367"/>
                <a:gd name="T46" fmla="*/ 334 w 379"/>
                <a:gd name="T47" fmla="*/ 313 h 367"/>
                <a:gd name="T48" fmla="*/ 354 w 379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3"/>
                  </a:cubicBezTo>
                  <a:lnTo>
                    <a:pt x="77" y="33"/>
                  </a:lnTo>
                  <a:cubicBezTo>
                    <a:pt x="53" y="6"/>
                    <a:pt x="12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6"/>
                    <a:pt x="64" y="351"/>
                  </a:cubicBezTo>
                  <a:lnTo>
                    <a:pt x="64" y="351"/>
                  </a:lnTo>
                  <a:cubicBezTo>
                    <a:pt x="109" y="329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40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9" y="320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20" name="Freeform 85">
              <a:extLst>
                <a:ext uri="{FF2B5EF4-FFF2-40B4-BE49-F238E27FC236}">
                  <a16:creationId xmlns:a16="http://schemas.microsoft.com/office/drawing/2014/main" id="{6262E2A3-D4E4-5541-BC81-2FC6C6535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04481" y="6654380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6 w 379"/>
                <a:gd name="T9" fmla="*/ 42 h 366"/>
                <a:gd name="T10" fmla="*/ 306 w 379"/>
                <a:gd name="T11" fmla="*/ 42 h 366"/>
                <a:gd name="T12" fmla="*/ 266 w 379"/>
                <a:gd name="T13" fmla="*/ 24 h 366"/>
                <a:gd name="T14" fmla="*/ 266 w 379"/>
                <a:gd name="T15" fmla="*/ 24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8 h 366"/>
                <a:gd name="T26" fmla="*/ 26 w 379"/>
                <a:gd name="T27" fmla="*/ 68 h 366"/>
                <a:gd name="T28" fmla="*/ 139 w 379"/>
                <a:gd name="T29" fmla="*/ 210 h 366"/>
                <a:gd name="T30" fmla="*/ 139 w 379"/>
                <a:gd name="T31" fmla="*/ 210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6" y="42"/>
                  </a:cubicBezTo>
                  <a:lnTo>
                    <a:pt x="306" y="42"/>
                  </a:lnTo>
                  <a:cubicBezTo>
                    <a:pt x="312" y="20"/>
                    <a:pt x="280" y="0"/>
                    <a:pt x="266" y="24"/>
                  </a:cubicBezTo>
                  <a:lnTo>
                    <a:pt x="266" y="24"/>
                  </a:lnTo>
                  <a:cubicBezTo>
                    <a:pt x="239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50" y="120"/>
                    <a:pt x="90" y="168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7" y="319"/>
                    <a:pt x="378" y="287"/>
                    <a:pt x="354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21" name="Freeform 86">
              <a:extLst>
                <a:ext uri="{FF2B5EF4-FFF2-40B4-BE49-F238E27FC236}">
                  <a16:creationId xmlns:a16="http://schemas.microsoft.com/office/drawing/2014/main" id="{4A464ADA-04E7-E342-8DD7-995E25BA0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3368" y="6654380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8 w 379"/>
                <a:gd name="T9" fmla="*/ 42 h 366"/>
                <a:gd name="T10" fmla="*/ 308 w 379"/>
                <a:gd name="T11" fmla="*/ 42 h 366"/>
                <a:gd name="T12" fmla="*/ 267 w 379"/>
                <a:gd name="T13" fmla="*/ 24 h 366"/>
                <a:gd name="T14" fmla="*/ 267 w 379"/>
                <a:gd name="T15" fmla="*/ 24 h 366"/>
                <a:gd name="T16" fmla="*/ 184 w 379"/>
                <a:gd name="T17" fmla="*/ 160 h 366"/>
                <a:gd name="T18" fmla="*/ 184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10 h 366"/>
                <a:gd name="T30" fmla="*/ 140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5 w 379"/>
                <a:gd name="T37" fmla="*/ 351 h 366"/>
                <a:gd name="T38" fmla="*/ 65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6 w 379"/>
                <a:gd name="T45" fmla="*/ 314 h 366"/>
                <a:gd name="T46" fmla="*/ 336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3" y="250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20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6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5" y="351"/>
                  </a:cubicBezTo>
                  <a:lnTo>
                    <a:pt x="65" y="351"/>
                  </a:lnTo>
                  <a:cubicBezTo>
                    <a:pt x="111" y="330"/>
                    <a:pt x="156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90" y="302"/>
                    <a:pt x="336" y="314"/>
                  </a:cubicBezTo>
                  <a:lnTo>
                    <a:pt x="336" y="314"/>
                  </a:lnTo>
                  <a:cubicBezTo>
                    <a:pt x="359" y="319"/>
                    <a:pt x="378" y="287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22" name="Freeform 87">
              <a:extLst>
                <a:ext uri="{FF2B5EF4-FFF2-40B4-BE49-F238E27FC236}">
                  <a16:creationId xmlns:a16="http://schemas.microsoft.com/office/drawing/2014/main" id="{01F06F84-CEA1-5842-AD6D-D9F83E2C5F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15592" y="6654380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4 h 366"/>
                <a:gd name="T14" fmla="*/ 267 w 378"/>
                <a:gd name="T15" fmla="*/ 24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10 h 366"/>
                <a:gd name="T30" fmla="*/ 139 w 378"/>
                <a:gd name="T31" fmla="*/ 210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3" y="20"/>
                    <a:pt x="278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50" y="120"/>
                    <a:pt x="90" y="168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7" y="319"/>
                    <a:pt x="377" y="287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23" name="Freeform 88">
              <a:extLst>
                <a:ext uri="{FF2B5EF4-FFF2-40B4-BE49-F238E27FC236}">
                  <a16:creationId xmlns:a16="http://schemas.microsoft.com/office/drawing/2014/main" id="{ED1A8749-9D0C-8446-9AD2-1394CAB23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82257" y="6654380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4 h 366"/>
                <a:gd name="T14" fmla="*/ 267 w 378"/>
                <a:gd name="T15" fmla="*/ 24 h 366"/>
                <a:gd name="T16" fmla="*/ 183 w 378"/>
                <a:gd name="T17" fmla="*/ 160 h 366"/>
                <a:gd name="T18" fmla="*/ 183 w 378"/>
                <a:gd name="T19" fmla="*/ 160 h 366"/>
                <a:gd name="T20" fmla="*/ 77 w 378"/>
                <a:gd name="T21" fmla="*/ 34 h 366"/>
                <a:gd name="T22" fmla="*/ 77 w 378"/>
                <a:gd name="T23" fmla="*/ 34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10 h 366"/>
                <a:gd name="T30" fmla="*/ 140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5 w 378"/>
                <a:gd name="T41" fmla="*/ 250 h 366"/>
                <a:gd name="T42" fmla="*/ 195 w 378"/>
                <a:gd name="T43" fmla="*/ 250 h 366"/>
                <a:gd name="T44" fmla="*/ 335 w 378"/>
                <a:gd name="T45" fmla="*/ 314 h 366"/>
                <a:gd name="T46" fmla="*/ 335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50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8" y="42"/>
                  </a:cubicBezTo>
                  <a:lnTo>
                    <a:pt x="308" y="42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3" y="38"/>
                    <a:pt x="27" y="68"/>
                  </a:cubicBezTo>
                  <a:lnTo>
                    <a:pt x="27" y="68"/>
                  </a:lnTo>
                  <a:cubicBezTo>
                    <a:pt x="50" y="120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19"/>
                    <a:pt x="377" y="287"/>
                    <a:pt x="354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24" name="Freeform 89">
              <a:extLst>
                <a:ext uri="{FF2B5EF4-FFF2-40B4-BE49-F238E27FC236}">
                  <a16:creationId xmlns:a16="http://schemas.microsoft.com/office/drawing/2014/main" id="{81F28244-427F-E142-82A8-D568A5DF2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44160" y="6652793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3 w 379"/>
                <a:gd name="T5" fmla="*/ 201 h 366"/>
                <a:gd name="T6" fmla="*/ 233 w 379"/>
                <a:gd name="T7" fmla="*/ 201 h 366"/>
                <a:gd name="T8" fmla="*/ 308 w 379"/>
                <a:gd name="T9" fmla="*/ 44 h 366"/>
                <a:gd name="T10" fmla="*/ 308 w 379"/>
                <a:gd name="T11" fmla="*/ 44 h 366"/>
                <a:gd name="T12" fmla="*/ 266 w 379"/>
                <a:gd name="T13" fmla="*/ 24 h 366"/>
                <a:gd name="T14" fmla="*/ 266 w 379"/>
                <a:gd name="T15" fmla="*/ 24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3 h 366"/>
                <a:gd name="T22" fmla="*/ 77 w 379"/>
                <a:gd name="T23" fmla="*/ 33 h 366"/>
                <a:gd name="T24" fmla="*/ 27 w 379"/>
                <a:gd name="T25" fmla="*/ 70 h 366"/>
                <a:gd name="T26" fmla="*/ 27 w 379"/>
                <a:gd name="T27" fmla="*/ 70 h 366"/>
                <a:gd name="T28" fmla="*/ 140 w 379"/>
                <a:gd name="T29" fmla="*/ 209 h 366"/>
                <a:gd name="T30" fmla="*/ 140 w 379"/>
                <a:gd name="T31" fmla="*/ 209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4 w 379"/>
                <a:gd name="T45" fmla="*/ 313 h 366"/>
                <a:gd name="T46" fmla="*/ 334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0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09" y="330"/>
                    <a:pt x="154" y="293"/>
                    <a:pt x="194" y="249"/>
                  </a:cubicBezTo>
                  <a:lnTo>
                    <a:pt x="194" y="249"/>
                  </a:lnTo>
                  <a:cubicBezTo>
                    <a:pt x="240" y="279"/>
                    <a:pt x="290" y="301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25" name="Freeform 90">
              <a:extLst>
                <a:ext uri="{FF2B5EF4-FFF2-40B4-BE49-F238E27FC236}">
                  <a16:creationId xmlns:a16="http://schemas.microsoft.com/office/drawing/2014/main" id="{3838D4AE-5786-7149-9A0D-39BDFC206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6221" y="6652793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4 h 366"/>
                <a:gd name="T10" fmla="*/ 306 w 378"/>
                <a:gd name="T11" fmla="*/ 44 h 366"/>
                <a:gd name="T12" fmla="*/ 266 w 378"/>
                <a:gd name="T13" fmla="*/ 24 h 366"/>
                <a:gd name="T14" fmla="*/ 266 w 378"/>
                <a:gd name="T15" fmla="*/ 24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7 w 378"/>
                <a:gd name="T25" fmla="*/ 70 h 366"/>
                <a:gd name="T26" fmla="*/ 27 w 378"/>
                <a:gd name="T27" fmla="*/ 70 h 366"/>
                <a:gd name="T28" fmla="*/ 140 w 378"/>
                <a:gd name="T29" fmla="*/ 209 h 366"/>
                <a:gd name="T30" fmla="*/ 140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5"/>
                    <a:pt x="306" y="44"/>
                  </a:cubicBezTo>
                  <a:lnTo>
                    <a:pt x="306" y="44"/>
                  </a:lnTo>
                  <a:cubicBezTo>
                    <a:pt x="313" y="19"/>
                    <a:pt x="280" y="0"/>
                    <a:pt x="266" y="24"/>
                  </a:cubicBezTo>
                  <a:lnTo>
                    <a:pt x="266" y="24"/>
                  </a:lnTo>
                  <a:cubicBezTo>
                    <a:pt x="239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2" y="76"/>
                    <a:pt x="76" y="33"/>
                  </a:cubicBezTo>
                  <a:lnTo>
                    <a:pt x="76" y="33"/>
                  </a:lnTo>
                  <a:cubicBezTo>
                    <a:pt x="53" y="5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26" name="Freeform 91">
              <a:extLst>
                <a:ext uri="{FF2B5EF4-FFF2-40B4-BE49-F238E27FC236}">
                  <a16:creationId xmlns:a16="http://schemas.microsoft.com/office/drawing/2014/main" id="{A1CD56C8-0BBB-014E-A899-7246F81E2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6859" y="6652793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4 h 366"/>
                <a:gd name="T10" fmla="*/ 307 w 378"/>
                <a:gd name="T11" fmla="*/ 44 h 366"/>
                <a:gd name="T12" fmla="*/ 266 w 378"/>
                <a:gd name="T13" fmla="*/ 24 h 366"/>
                <a:gd name="T14" fmla="*/ 266 w 378"/>
                <a:gd name="T15" fmla="*/ 24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5 w 378"/>
                <a:gd name="T25" fmla="*/ 70 h 366"/>
                <a:gd name="T26" fmla="*/ 25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19"/>
                    <a:pt x="278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3" y="122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8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70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7" y="301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27" name="Freeform 92">
              <a:extLst>
                <a:ext uri="{FF2B5EF4-FFF2-40B4-BE49-F238E27FC236}">
                  <a16:creationId xmlns:a16="http://schemas.microsoft.com/office/drawing/2014/main" id="{6AE6CB5A-56B9-6847-B354-E589AE024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5110" y="6652793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4 h 366"/>
                <a:gd name="T10" fmla="*/ 308 w 378"/>
                <a:gd name="T11" fmla="*/ 44 h 366"/>
                <a:gd name="T12" fmla="*/ 267 w 378"/>
                <a:gd name="T13" fmla="*/ 24 h 366"/>
                <a:gd name="T14" fmla="*/ 267 w 378"/>
                <a:gd name="T15" fmla="*/ 24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3" y="5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28" name="Freeform 93">
              <a:extLst>
                <a:ext uri="{FF2B5EF4-FFF2-40B4-BE49-F238E27FC236}">
                  <a16:creationId xmlns:a16="http://schemas.microsoft.com/office/drawing/2014/main" id="{3036EF75-4653-C842-90C4-98C34E401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8759" y="6648031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70 h 366"/>
                <a:gd name="T26" fmla="*/ 25 w 378"/>
                <a:gd name="T27" fmla="*/ 70 h 366"/>
                <a:gd name="T28" fmla="*/ 138 w 378"/>
                <a:gd name="T29" fmla="*/ 210 h 366"/>
                <a:gd name="T30" fmla="*/ 138 w 378"/>
                <a:gd name="T31" fmla="*/ 210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50 h 366"/>
                <a:gd name="T42" fmla="*/ 191 w 378"/>
                <a:gd name="T43" fmla="*/ 250 h 366"/>
                <a:gd name="T44" fmla="*/ 333 w 378"/>
                <a:gd name="T45" fmla="*/ 314 h 366"/>
                <a:gd name="T46" fmla="*/ 333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0" y="250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5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7"/>
                    <a:pt x="75" y="34"/>
                  </a:cubicBezTo>
                  <a:lnTo>
                    <a:pt x="75" y="34"/>
                  </a:lnTo>
                  <a:cubicBezTo>
                    <a:pt x="52" y="7"/>
                    <a:pt x="11" y="39"/>
                    <a:pt x="25" y="70"/>
                  </a:cubicBezTo>
                  <a:lnTo>
                    <a:pt x="25" y="70"/>
                  </a:lnTo>
                  <a:cubicBezTo>
                    <a:pt x="48" y="120"/>
                    <a:pt x="89" y="168"/>
                    <a:pt x="138" y="210"/>
                  </a:cubicBezTo>
                  <a:lnTo>
                    <a:pt x="138" y="210"/>
                  </a:lnTo>
                  <a:cubicBezTo>
                    <a:pt x="102" y="243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50"/>
                  </a:cubicBezTo>
                  <a:lnTo>
                    <a:pt x="191" y="250"/>
                  </a:lnTo>
                  <a:cubicBezTo>
                    <a:pt x="239" y="280"/>
                    <a:pt x="287" y="302"/>
                    <a:pt x="333" y="314"/>
                  </a:cubicBezTo>
                  <a:lnTo>
                    <a:pt x="333" y="314"/>
                  </a:lnTo>
                  <a:cubicBezTo>
                    <a:pt x="357" y="319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29" name="Freeform 94">
              <a:extLst>
                <a:ext uri="{FF2B5EF4-FFF2-40B4-BE49-F238E27FC236}">
                  <a16:creationId xmlns:a16="http://schemas.microsoft.com/office/drawing/2014/main" id="{4C43596B-DF8A-FF40-820E-56C52838C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7647" y="6648031"/>
              <a:ext cx="180952" cy="174602"/>
            </a:xfrm>
            <a:custGeom>
              <a:avLst/>
              <a:gdLst>
                <a:gd name="T0" fmla="*/ 353 w 379"/>
                <a:gd name="T1" fmla="*/ 273 h 366"/>
                <a:gd name="T2" fmla="*/ 353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5 h 366"/>
                <a:gd name="T14" fmla="*/ 266 w 379"/>
                <a:gd name="T15" fmla="*/ 25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70 h 366"/>
                <a:gd name="T26" fmla="*/ 27 w 379"/>
                <a:gd name="T27" fmla="*/ 70 h 366"/>
                <a:gd name="T28" fmla="*/ 138 w 379"/>
                <a:gd name="T29" fmla="*/ 210 h 366"/>
                <a:gd name="T30" fmla="*/ 138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4 w 379"/>
                <a:gd name="T45" fmla="*/ 314 h 366"/>
                <a:gd name="T46" fmla="*/ 334 w 379"/>
                <a:gd name="T47" fmla="*/ 314 h 366"/>
                <a:gd name="T48" fmla="*/ 353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3"/>
                  </a:moveTo>
                  <a:lnTo>
                    <a:pt x="353" y="273"/>
                  </a:lnTo>
                  <a:cubicBezTo>
                    <a:pt x="312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2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1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0" y="168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4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19"/>
                    <a:pt x="378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30" name="Freeform 95">
              <a:extLst>
                <a:ext uri="{FF2B5EF4-FFF2-40B4-BE49-F238E27FC236}">
                  <a16:creationId xmlns:a16="http://schemas.microsoft.com/office/drawing/2014/main" id="{3B7511D9-3C7F-8E40-ADD9-D3B8F185C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28284" y="6648031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3 w 379"/>
                <a:gd name="T5" fmla="*/ 201 h 366"/>
                <a:gd name="T6" fmla="*/ 233 w 379"/>
                <a:gd name="T7" fmla="*/ 201 h 366"/>
                <a:gd name="T8" fmla="*/ 308 w 379"/>
                <a:gd name="T9" fmla="*/ 43 h 366"/>
                <a:gd name="T10" fmla="*/ 308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70 h 366"/>
                <a:gd name="T26" fmla="*/ 27 w 379"/>
                <a:gd name="T27" fmla="*/ 70 h 366"/>
                <a:gd name="T28" fmla="*/ 141 w 379"/>
                <a:gd name="T29" fmla="*/ 210 h 366"/>
                <a:gd name="T30" fmla="*/ 141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5 w 379"/>
                <a:gd name="T41" fmla="*/ 250 h 366"/>
                <a:gd name="T42" fmla="*/ 195 w 379"/>
                <a:gd name="T43" fmla="*/ 250 h 366"/>
                <a:gd name="T44" fmla="*/ 334 w 379"/>
                <a:gd name="T45" fmla="*/ 314 h 366"/>
                <a:gd name="T46" fmla="*/ 334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50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41" y="71"/>
                    <a:pt x="217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4" y="39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1" y="210"/>
                  </a:cubicBezTo>
                  <a:lnTo>
                    <a:pt x="141" y="210"/>
                  </a:lnTo>
                  <a:cubicBezTo>
                    <a:pt x="106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31" name="Freeform 96">
              <a:extLst>
                <a:ext uri="{FF2B5EF4-FFF2-40B4-BE49-F238E27FC236}">
                  <a16:creationId xmlns:a16="http://schemas.microsoft.com/office/drawing/2014/main" id="{57F6E9A6-983B-7946-AFBC-42E9DA259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96534" y="6648031"/>
              <a:ext cx="180952" cy="174602"/>
            </a:xfrm>
            <a:custGeom>
              <a:avLst/>
              <a:gdLst>
                <a:gd name="T0" fmla="*/ 353 w 379"/>
                <a:gd name="T1" fmla="*/ 273 h 366"/>
                <a:gd name="T2" fmla="*/ 353 w 379"/>
                <a:gd name="T3" fmla="*/ 273 h 366"/>
                <a:gd name="T4" fmla="*/ 233 w 379"/>
                <a:gd name="T5" fmla="*/ 201 h 366"/>
                <a:gd name="T6" fmla="*/ 233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41 w 379"/>
                <a:gd name="T29" fmla="*/ 210 h 366"/>
                <a:gd name="T30" fmla="*/ 141 w 379"/>
                <a:gd name="T31" fmla="*/ 210 h 366"/>
                <a:gd name="T32" fmla="*/ 29 w 379"/>
                <a:gd name="T33" fmla="*/ 301 h 366"/>
                <a:gd name="T34" fmla="*/ 29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3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3"/>
                  </a:moveTo>
                  <a:lnTo>
                    <a:pt x="353" y="273"/>
                  </a:lnTo>
                  <a:cubicBezTo>
                    <a:pt x="313" y="250"/>
                    <a:pt x="272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3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41" y="210"/>
                  </a:cubicBezTo>
                  <a:lnTo>
                    <a:pt x="141" y="210"/>
                  </a:lnTo>
                  <a:cubicBezTo>
                    <a:pt x="105" y="243"/>
                    <a:pt x="66" y="269"/>
                    <a:pt x="29" y="301"/>
                  </a:cubicBezTo>
                  <a:lnTo>
                    <a:pt x="29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19"/>
                    <a:pt x="378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33" name="Freeform 33">
              <a:extLst>
                <a:ext uri="{FF2B5EF4-FFF2-40B4-BE49-F238E27FC236}">
                  <a16:creationId xmlns:a16="http://schemas.microsoft.com/office/drawing/2014/main" id="{4CB2AC26-7E51-3144-AB95-1DD8A9A814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8185" y="6302795"/>
              <a:ext cx="180951" cy="173016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199 h 365"/>
                <a:gd name="T6" fmla="*/ 232 w 379"/>
                <a:gd name="T7" fmla="*/ 199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6 w 379"/>
                <a:gd name="T21" fmla="*/ 33 h 365"/>
                <a:gd name="T22" fmla="*/ 76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3 w 379"/>
                <a:gd name="T37" fmla="*/ 351 h 365"/>
                <a:gd name="T38" fmla="*/ 63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2 h 365"/>
                <a:gd name="T46" fmla="*/ 335 w 379"/>
                <a:gd name="T47" fmla="*/ 312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34" name="Freeform 34">
              <a:extLst>
                <a:ext uri="{FF2B5EF4-FFF2-40B4-BE49-F238E27FC236}">
                  <a16:creationId xmlns:a16="http://schemas.microsoft.com/office/drawing/2014/main" id="{39EA22BA-074F-B846-BA9D-3333126012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8185" y="6110733"/>
              <a:ext cx="180951" cy="173016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5 w 378"/>
                <a:gd name="T21" fmla="*/ 33 h 365"/>
                <a:gd name="T22" fmla="*/ 75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2 w 378"/>
                <a:gd name="T41" fmla="*/ 248 h 365"/>
                <a:gd name="T42" fmla="*/ 192 w 378"/>
                <a:gd name="T43" fmla="*/ 248 h 365"/>
                <a:gd name="T44" fmla="*/ 334 w 378"/>
                <a:gd name="T45" fmla="*/ 312 h 365"/>
                <a:gd name="T46" fmla="*/ 334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69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1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1"/>
                    <a:pt x="111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1"/>
                    <a:pt x="63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2" y="248"/>
                  </a:cubicBezTo>
                  <a:lnTo>
                    <a:pt x="192" y="248"/>
                  </a:lnTo>
                  <a:cubicBezTo>
                    <a:pt x="239" y="278"/>
                    <a:pt x="288" y="301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35" name="Freeform 35">
              <a:extLst>
                <a:ext uri="{FF2B5EF4-FFF2-40B4-BE49-F238E27FC236}">
                  <a16:creationId xmlns:a16="http://schemas.microsoft.com/office/drawing/2014/main" id="{27863EC9-D8FA-E24D-9EC7-2602B9532F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8185" y="6491684"/>
              <a:ext cx="180951" cy="173016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199 h 365"/>
                <a:gd name="T6" fmla="*/ 232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9 w 378"/>
                <a:gd name="T29" fmla="*/ 209 h 365"/>
                <a:gd name="T30" fmla="*/ 139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4 w 378"/>
                <a:gd name="T37" fmla="*/ 351 h 365"/>
                <a:gd name="T38" fmla="*/ 64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2 h 365"/>
                <a:gd name="T46" fmla="*/ 335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2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39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36" name="Freeform 36">
              <a:extLst>
                <a:ext uri="{FF2B5EF4-FFF2-40B4-BE49-F238E27FC236}">
                  <a16:creationId xmlns:a16="http://schemas.microsoft.com/office/drawing/2014/main" id="{BF3D2737-7391-9A4B-9AF5-CBC89E551A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8185" y="5921844"/>
              <a:ext cx="180951" cy="173016"/>
            </a:xfrm>
            <a:custGeom>
              <a:avLst/>
              <a:gdLst>
                <a:gd name="T0" fmla="*/ 352 w 378"/>
                <a:gd name="T1" fmla="*/ 272 h 365"/>
                <a:gd name="T2" fmla="*/ 352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6 w 378"/>
                <a:gd name="T9" fmla="*/ 42 h 365"/>
                <a:gd name="T10" fmla="*/ 306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3 w 378"/>
                <a:gd name="T41" fmla="*/ 248 h 365"/>
                <a:gd name="T42" fmla="*/ 193 w 378"/>
                <a:gd name="T43" fmla="*/ 248 h 365"/>
                <a:gd name="T44" fmla="*/ 333 w 378"/>
                <a:gd name="T45" fmla="*/ 312 h 365"/>
                <a:gd name="T46" fmla="*/ 333 w 378"/>
                <a:gd name="T47" fmla="*/ 312 h 365"/>
                <a:gd name="T48" fmla="*/ 352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1"/>
                    <a:pt x="111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1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1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37" name="Freeform 37">
              <a:extLst>
                <a:ext uri="{FF2B5EF4-FFF2-40B4-BE49-F238E27FC236}">
                  <a16:creationId xmlns:a16="http://schemas.microsoft.com/office/drawing/2014/main" id="{0BE53D37-CF12-1544-9EBB-8DDC083B4F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5528196"/>
              <a:ext cx="180951" cy="173016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7" y="117"/>
                    <a:pt x="182" y="161"/>
                  </a:cubicBezTo>
                  <a:lnTo>
                    <a:pt x="182" y="161"/>
                  </a:lnTo>
                  <a:cubicBezTo>
                    <a:pt x="143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3"/>
                    <a:pt x="334" y="315"/>
                  </a:cubicBezTo>
                  <a:lnTo>
                    <a:pt x="334" y="315"/>
                  </a:lnTo>
                  <a:cubicBezTo>
                    <a:pt x="359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38" name="Freeform 38">
              <a:extLst>
                <a:ext uri="{FF2B5EF4-FFF2-40B4-BE49-F238E27FC236}">
                  <a16:creationId xmlns:a16="http://schemas.microsoft.com/office/drawing/2014/main" id="{540265DC-248E-CE41-A395-20676AACA3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5339308"/>
              <a:ext cx="180951" cy="173016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2 w 378"/>
                <a:gd name="T5" fmla="*/ 202 h 367"/>
                <a:gd name="T6" fmla="*/ 232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4 h 367"/>
                <a:gd name="T14" fmla="*/ 265 w 378"/>
                <a:gd name="T15" fmla="*/ 24 h 367"/>
                <a:gd name="T16" fmla="*/ 184 w 378"/>
                <a:gd name="T17" fmla="*/ 161 h 367"/>
                <a:gd name="T18" fmla="*/ 184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3 w 378"/>
                <a:gd name="T45" fmla="*/ 315 h 367"/>
                <a:gd name="T46" fmla="*/ 333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2"/>
                  </a:cubicBezTo>
                  <a:lnTo>
                    <a:pt x="232" y="202"/>
                  </a:lnTo>
                  <a:cubicBezTo>
                    <a:pt x="268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2" y="20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40" y="71"/>
                    <a:pt x="215" y="117"/>
                    <a:pt x="184" y="161"/>
                  </a:cubicBezTo>
                  <a:lnTo>
                    <a:pt x="184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1" y="39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3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3" y="315"/>
                  </a:cubicBezTo>
                  <a:lnTo>
                    <a:pt x="333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39" name="Freeform 39">
              <a:extLst>
                <a:ext uri="{FF2B5EF4-FFF2-40B4-BE49-F238E27FC236}">
                  <a16:creationId xmlns:a16="http://schemas.microsoft.com/office/drawing/2014/main" id="{1210F685-24B2-6C49-B57A-12565FF1E3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5718671"/>
              <a:ext cx="180951" cy="173016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8 w 378"/>
                <a:gd name="T33" fmla="*/ 301 h 367"/>
                <a:gd name="T34" fmla="*/ 28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1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39" y="71"/>
                    <a:pt x="215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3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3"/>
                    <a:pt x="334" y="315"/>
                  </a:cubicBezTo>
                  <a:lnTo>
                    <a:pt x="334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40" name="Freeform 40">
              <a:extLst>
                <a:ext uri="{FF2B5EF4-FFF2-40B4-BE49-F238E27FC236}">
                  <a16:creationId xmlns:a16="http://schemas.microsoft.com/office/drawing/2014/main" id="{79EC2287-8F9E-144E-9D1A-8591586C84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5152008"/>
              <a:ext cx="180951" cy="173016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2 h 367"/>
                <a:gd name="T6" fmla="*/ 233 w 380"/>
                <a:gd name="T7" fmla="*/ 202 h 367"/>
                <a:gd name="T8" fmla="*/ 308 w 380"/>
                <a:gd name="T9" fmla="*/ 43 h 367"/>
                <a:gd name="T10" fmla="*/ 308 w 380"/>
                <a:gd name="T11" fmla="*/ 43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5 h 367"/>
                <a:gd name="T22" fmla="*/ 77 w 380"/>
                <a:gd name="T23" fmla="*/ 35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4 w 380"/>
                <a:gd name="T41" fmla="*/ 250 h 367"/>
                <a:gd name="T42" fmla="*/ 194 w 380"/>
                <a:gd name="T43" fmla="*/ 250 h 367"/>
                <a:gd name="T44" fmla="*/ 336 w 380"/>
                <a:gd name="T45" fmla="*/ 315 h 367"/>
                <a:gd name="T46" fmla="*/ 336 w 380"/>
                <a:gd name="T47" fmla="*/ 315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1" y="228"/>
                    <a:pt x="233" y="202"/>
                  </a:cubicBezTo>
                  <a:lnTo>
                    <a:pt x="233" y="202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5"/>
                  </a:cubicBezTo>
                  <a:lnTo>
                    <a:pt x="77" y="35"/>
                  </a:lnTo>
                  <a:cubicBezTo>
                    <a:pt x="53" y="7"/>
                    <a:pt x="12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4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3"/>
                    <a:pt x="336" y="315"/>
                  </a:cubicBezTo>
                  <a:lnTo>
                    <a:pt x="336" y="315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41" name="Freeform 41">
              <a:extLst>
                <a:ext uri="{FF2B5EF4-FFF2-40B4-BE49-F238E27FC236}">
                  <a16:creationId xmlns:a16="http://schemas.microsoft.com/office/drawing/2014/main" id="{120C4923-084F-6441-B2A0-F86672F767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4788517"/>
              <a:ext cx="180951" cy="173016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7 w 378"/>
                <a:gd name="T9" fmla="*/ 42 h 366"/>
                <a:gd name="T10" fmla="*/ 307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4 w 378"/>
                <a:gd name="T21" fmla="*/ 32 h 366"/>
                <a:gd name="T22" fmla="*/ 74 w 378"/>
                <a:gd name="T23" fmla="*/ 32 h 366"/>
                <a:gd name="T24" fmla="*/ 25 w 378"/>
                <a:gd name="T25" fmla="*/ 68 h 366"/>
                <a:gd name="T26" fmla="*/ 25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1 w 378"/>
                <a:gd name="T37" fmla="*/ 350 h 366"/>
                <a:gd name="T38" fmla="*/ 61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3 w 378"/>
                <a:gd name="T45" fmla="*/ 312 h 366"/>
                <a:gd name="T46" fmla="*/ 333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0"/>
                    <a:pt x="113" y="76"/>
                    <a:pt x="74" y="32"/>
                  </a:cubicBezTo>
                  <a:lnTo>
                    <a:pt x="74" y="32"/>
                  </a:lnTo>
                  <a:cubicBezTo>
                    <a:pt x="51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3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1" y="350"/>
                  </a:cubicBezTo>
                  <a:lnTo>
                    <a:pt x="61" y="350"/>
                  </a:lnTo>
                  <a:cubicBezTo>
                    <a:pt x="110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0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42" name="Freeform 42">
              <a:extLst>
                <a:ext uri="{FF2B5EF4-FFF2-40B4-BE49-F238E27FC236}">
                  <a16:creationId xmlns:a16="http://schemas.microsoft.com/office/drawing/2014/main" id="{F8F858E7-CECB-F84F-B67A-6A90212A29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4599630"/>
              <a:ext cx="180951" cy="173016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199 h 366"/>
                <a:gd name="T6" fmla="*/ 232 w 379"/>
                <a:gd name="T7" fmla="*/ 199 h 366"/>
                <a:gd name="T8" fmla="*/ 308 w 379"/>
                <a:gd name="T9" fmla="*/ 42 h 366"/>
                <a:gd name="T10" fmla="*/ 308 w 379"/>
                <a:gd name="T11" fmla="*/ 42 h 366"/>
                <a:gd name="T12" fmla="*/ 266 w 379"/>
                <a:gd name="T13" fmla="*/ 23 h 366"/>
                <a:gd name="T14" fmla="*/ 266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2 h 366"/>
                <a:gd name="T22" fmla="*/ 77 w 379"/>
                <a:gd name="T23" fmla="*/ 32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08 h 366"/>
                <a:gd name="T30" fmla="*/ 140 w 379"/>
                <a:gd name="T31" fmla="*/ 208 h 366"/>
                <a:gd name="T32" fmla="*/ 28 w 379"/>
                <a:gd name="T33" fmla="*/ 300 h 366"/>
                <a:gd name="T34" fmla="*/ 28 w 379"/>
                <a:gd name="T35" fmla="*/ 300 h 366"/>
                <a:gd name="T36" fmla="*/ 63 w 379"/>
                <a:gd name="T37" fmla="*/ 350 h 366"/>
                <a:gd name="T38" fmla="*/ 63 w 379"/>
                <a:gd name="T39" fmla="*/ 350 h 366"/>
                <a:gd name="T40" fmla="*/ 194 w 379"/>
                <a:gd name="T41" fmla="*/ 248 h 366"/>
                <a:gd name="T42" fmla="*/ 194 w 379"/>
                <a:gd name="T43" fmla="*/ 248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2" y="199"/>
                  </a:cubicBezTo>
                  <a:lnTo>
                    <a:pt x="232" y="199"/>
                  </a:lnTo>
                  <a:cubicBezTo>
                    <a:pt x="267" y="149"/>
                    <a:pt x="295" y="94"/>
                    <a:pt x="308" y="42"/>
                  </a:cubicBezTo>
                  <a:lnTo>
                    <a:pt x="308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1" y="70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0"/>
                    <a:pt x="113" y="76"/>
                    <a:pt x="77" y="32"/>
                  </a:cubicBezTo>
                  <a:lnTo>
                    <a:pt x="77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1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4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43" name="Freeform 43">
              <a:extLst>
                <a:ext uri="{FF2B5EF4-FFF2-40B4-BE49-F238E27FC236}">
                  <a16:creationId xmlns:a16="http://schemas.microsoft.com/office/drawing/2014/main" id="{8AD5DA50-F52B-2E4E-8650-F92F43C5BA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4977405"/>
              <a:ext cx="180951" cy="173016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0"/>
                    <a:pt x="111" y="76"/>
                    <a:pt x="76" y="32"/>
                  </a:cubicBezTo>
                  <a:lnTo>
                    <a:pt x="76" y="32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4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44" name="Freeform 44">
              <a:extLst>
                <a:ext uri="{FF2B5EF4-FFF2-40B4-BE49-F238E27FC236}">
                  <a16:creationId xmlns:a16="http://schemas.microsoft.com/office/drawing/2014/main" id="{F3DCE0A6-1F1E-7248-AA79-149C20B801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4410741"/>
              <a:ext cx="180951" cy="173016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199 h 366"/>
                <a:gd name="T6" fmla="*/ 233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08 h 366"/>
                <a:gd name="T30" fmla="*/ 140 w 378"/>
                <a:gd name="T31" fmla="*/ 208 h 366"/>
                <a:gd name="T32" fmla="*/ 28 w 378"/>
                <a:gd name="T33" fmla="*/ 300 h 366"/>
                <a:gd name="T34" fmla="*/ 28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199"/>
                  </a:cubicBezTo>
                  <a:lnTo>
                    <a:pt x="233" y="199"/>
                  </a:lnTo>
                  <a:cubicBezTo>
                    <a:pt x="268" y="149"/>
                    <a:pt x="295" y="94"/>
                    <a:pt x="306" y="42"/>
                  </a:cubicBezTo>
                  <a:lnTo>
                    <a:pt x="306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2" y="120"/>
                    <a:pt x="113" y="76"/>
                    <a:pt x="76" y="32"/>
                  </a:cubicBezTo>
                  <a:lnTo>
                    <a:pt x="76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0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45" name="Freeform 45">
              <a:extLst>
                <a:ext uri="{FF2B5EF4-FFF2-40B4-BE49-F238E27FC236}">
                  <a16:creationId xmlns:a16="http://schemas.microsoft.com/office/drawing/2014/main" id="{9AC579CF-D4AE-174B-BB6F-A873D40FD6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4017092"/>
              <a:ext cx="180951" cy="173015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4 h 367"/>
                <a:gd name="T22" fmla="*/ 77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4 w 380"/>
                <a:gd name="T45" fmla="*/ 314 h 367"/>
                <a:gd name="T46" fmla="*/ 334 w 380"/>
                <a:gd name="T47" fmla="*/ 314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3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3" y="161"/>
                  </a:cubicBezTo>
                  <a:lnTo>
                    <a:pt x="183" y="161"/>
                  </a:lnTo>
                  <a:cubicBezTo>
                    <a:pt x="144" y="123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3"/>
                    <a:pt x="334" y="314"/>
                  </a:cubicBezTo>
                  <a:lnTo>
                    <a:pt x="334" y="314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46" name="Freeform 46">
              <a:extLst>
                <a:ext uri="{FF2B5EF4-FFF2-40B4-BE49-F238E27FC236}">
                  <a16:creationId xmlns:a16="http://schemas.microsoft.com/office/drawing/2014/main" id="{DD9F5DB0-5338-5F48-9107-9ABE43B1A4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3828205"/>
              <a:ext cx="180951" cy="173015"/>
            </a:xfrm>
            <a:custGeom>
              <a:avLst/>
              <a:gdLst>
                <a:gd name="T0" fmla="*/ 355 w 380"/>
                <a:gd name="T1" fmla="*/ 274 h 367"/>
                <a:gd name="T2" fmla="*/ 355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6 w 380"/>
                <a:gd name="T21" fmla="*/ 34 h 367"/>
                <a:gd name="T22" fmla="*/ 76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3 w 380"/>
                <a:gd name="T37" fmla="*/ 351 h 367"/>
                <a:gd name="T38" fmla="*/ 63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5 w 380"/>
                <a:gd name="T45" fmla="*/ 314 h 367"/>
                <a:gd name="T46" fmla="*/ 335 w 380"/>
                <a:gd name="T47" fmla="*/ 314 h 367"/>
                <a:gd name="T48" fmla="*/ 355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4"/>
                  </a:moveTo>
                  <a:lnTo>
                    <a:pt x="355" y="274"/>
                  </a:lnTo>
                  <a:cubicBezTo>
                    <a:pt x="312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3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9" y="287"/>
                    <a:pt x="355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47" name="Freeform 47">
              <a:extLst>
                <a:ext uri="{FF2B5EF4-FFF2-40B4-BE49-F238E27FC236}">
                  <a16:creationId xmlns:a16="http://schemas.microsoft.com/office/drawing/2014/main" id="{69B82725-4B25-074B-8F5F-32A090C549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4204393"/>
              <a:ext cx="180951" cy="173015"/>
            </a:xfrm>
            <a:custGeom>
              <a:avLst/>
              <a:gdLst>
                <a:gd name="T0" fmla="*/ 353 w 379"/>
                <a:gd name="T1" fmla="*/ 274 h 367"/>
                <a:gd name="T2" fmla="*/ 353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2 w 379"/>
                <a:gd name="T17" fmla="*/ 161 h 367"/>
                <a:gd name="T18" fmla="*/ 182 w 379"/>
                <a:gd name="T19" fmla="*/ 161 h 367"/>
                <a:gd name="T20" fmla="*/ 76 w 379"/>
                <a:gd name="T21" fmla="*/ 34 h 367"/>
                <a:gd name="T22" fmla="*/ 76 w 379"/>
                <a:gd name="T23" fmla="*/ 34 h 367"/>
                <a:gd name="T24" fmla="*/ 26 w 379"/>
                <a:gd name="T25" fmla="*/ 70 h 367"/>
                <a:gd name="T26" fmla="*/ 26 w 379"/>
                <a:gd name="T27" fmla="*/ 70 h 367"/>
                <a:gd name="T28" fmla="*/ 139 w 379"/>
                <a:gd name="T29" fmla="*/ 209 h 367"/>
                <a:gd name="T30" fmla="*/ 139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3 w 379"/>
                <a:gd name="T37" fmla="*/ 351 h 367"/>
                <a:gd name="T38" fmla="*/ 63 w 379"/>
                <a:gd name="T39" fmla="*/ 351 h 367"/>
                <a:gd name="T40" fmla="*/ 193 w 379"/>
                <a:gd name="T41" fmla="*/ 250 h 367"/>
                <a:gd name="T42" fmla="*/ 193 w 379"/>
                <a:gd name="T43" fmla="*/ 250 h 367"/>
                <a:gd name="T44" fmla="*/ 335 w 379"/>
                <a:gd name="T45" fmla="*/ 314 h 367"/>
                <a:gd name="T46" fmla="*/ 335 w 379"/>
                <a:gd name="T47" fmla="*/ 314 h 367"/>
                <a:gd name="T48" fmla="*/ 353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3" y="243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10" y="331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5" y="314"/>
                  </a:cubicBezTo>
                  <a:lnTo>
                    <a:pt x="335" y="314"/>
                  </a:lnTo>
                  <a:cubicBezTo>
                    <a:pt x="358" y="320"/>
                    <a:pt x="378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48" name="Freeform 48">
              <a:extLst>
                <a:ext uri="{FF2B5EF4-FFF2-40B4-BE49-F238E27FC236}">
                  <a16:creationId xmlns:a16="http://schemas.microsoft.com/office/drawing/2014/main" id="{54DE6541-0006-7B4A-A65F-4E2E673249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3636142"/>
              <a:ext cx="180951" cy="173015"/>
            </a:xfrm>
            <a:custGeom>
              <a:avLst/>
              <a:gdLst>
                <a:gd name="T0" fmla="*/ 354 w 379"/>
                <a:gd name="T1" fmla="*/ 274 h 367"/>
                <a:gd name="T2" fmla="*/ 354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5 w 379"/>
                <a:gd name="T21" fmla="*/ 34 h 367"/>
                <a:gd name="T22" fmla="*/ 75 w 379"/>
                <a:gd name="T23" fmla="*/ 34 h 367"/>
                <a:gd name="T24" fmla="*/ 25 w 379"/>
                <a:gd name="T25" fmla="*/ 70 h 367"/>
                <a:gd name="T26" fmla="*/ 25 w 379"/>
                <a:gd name="T27" fmla="*/ 70 h 367"/>
                <a:gd name="T28" fmla="*/ 138 w 379"/>
                <a:gd name="T29" fmla="*/ 209 h 367"/>
                <a:gd name="T30" fmla="*/ 138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2 w 379"/>
                <a:gd name="T37" fmla="*/ 351 h 367"/>
                <a:gd name="T38" fmla="*/ 62 w 379"/>
                <a:gd name="T39" fmla="*/ 351 h 367"/>
                <a:gd name="T40" fmla="*/ 192 w 379"/>
                <a:gd name="T41" fmla="*/ 250 h 367"/>
                <a:gd name="T42" fmla="*/ 192 w 379"/>
                <a:gd name="T43" fmla="*/ 250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4"/>
                  </a:cubicBezTo>
                  <a:lnTo>
                    <a:pt x="75" y="34"/>
                  </a:lnTo>
                  <a:cubicBezTo>
                    <a:pt x="53" y="7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0" y="169"/>
                    <a:pt x="138" y="209"/>
                  </a:cubicBezTo>
                  <a:lnTo>
                    <a:pt x="138" y="209"/>
                  </a:lnTo>
                  <a:cubicBezTo>
                    <a:pt x="103" y="243"/>
                    <a:pt x="63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2" y="351"/>
                  </a:cubicBezTo>
                  <a:lnTo>
                    <a:pt x="62" y="351"/>
                  </a:lnTo>
                  <a:cubicBezTo>
                    <a:pt x="109" y="331"/>
                    <a:pt x="154" y="293"/>
                    <a:pt x="192" y="250"/>
                  </a:cubicBezTo>
                  <a:lnTo>
                    <a:pt x="192" y="250"/>
                  </a:lnTo>
                  <a:cubicBezTo>
                    <a:pt x="240" y="280"/>
                    <a:pt x="288" y="303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7"/>
                    <a:pt x="354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49" name="Freeform 49">
              <a:extLst>
                <a:ext uri="{FF2B5EF4-FFF2-40B4-BE49-F238E27FC236}">
                  <a16:creationId xmlns:a16="http://schemas.microsoft.com/office/drawing/2014/main" id="{5872710A-3B18-3A45-BBBB-B8BBB9C645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3258366"/>
              <a:ext cx="180951" cy="173016"/>
            </a:xfrm>
            <a:custGeom>
              <a:avLst/>
              <a:gdLst>
                <a:gd name="T0" fmla="*/ 355 w 379"/>
                <a:gd name="T1" fmla="*/ 273 h 366"/>
                <a:gd name="T2" fmla="*/ 355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1 h 366"/>
                <a:gd name="T18" fmla="*/ 184 w 379"/>
                <a:gd name="T19" fmla="*/ 161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40 w 379"/>
                <a:gd name="T29" fmla="*/ 210 h 366"/>
                <a:gd name="T30" fmla="*/ 140 w 379"/>
                <a:gd name="T31" fmla="*/ 210 h 366"/>
                <a:gd name="T32" fmla="*/ 29 w 379"/>
                <a:gd name="T33" fmla="*/ 302 h 366"/>
                <a:gd name="T34" fmla="*/ 29 w 379"/>
                <a:gd name="T35" fmla="*/ 302 h 366"/>
                <a:gd name="T36" fmla="*/ 63 w 379"/>
                <a:gd name="T37" fmla="*/ 352 h 366"/>
                <a:gd name="T38" fmla="*/ 63 w 379"/>
                <a:gd name="T39" fmla="*/ 352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5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5" y="273"/>
                  </a:moveTo>
                  <a:lnTo>
                    <a:pt x="355" y="273"/>
                  </a:lnTo>
                  <a:cubicBezTo>
                    <a:pt x="313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1"/>
                  </a:cubicBezTo>
                  <a:lnTo>
                    <a:pt x="184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3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5" y="269"/>
                    <a:pt x="29" y="302"/>
                  </a:cubicBezTo>
                  <a:lnTo>
                    <a:pt x="29" y="302"/>
                  </a:lnTo>
                  <a:cubicBezTo>
                    <a:pt x="0" y="326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8" y="286"/>
                    <a:pt x="355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50" name="Freeform 50">
              <a:extLst>
                <a:ext uri="{FF2B5EF4-FFF2-40B4-BE49-F238E27FC236}">
                  <a16:creationId xmlns:a16="http://schemas.microsoft.com/office/drawing/2014/main" id="{E7076E52-2674-F54C-A675-BA7B4D06D9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2629" y="3067097"/>
              <a:ext cx="179365" cy="173016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5 w 378"/>
                <a:gd name="T21" fmla="*/ 34 h 366"/>
                <a:gd name="T22" fmla="*/ 75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2 w 378"/>
                <a:gd name="T37" fmla="*/ 352 h 366"/>
                <a:gd name="T38" fmla="*/ 62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1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7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3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5"/>
                    <a:pt x="62" y="352"/>
                  </a:cubicBezTo>
                  <a:lnTo>
                    <a:pt x="62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51" name="Freeform 51">
              <a:extLst>
                <a:ext uri="{FF2B5EF4-FFF2-40B4-BE49-F238E27FC236}">
                  <a16:creationId xmlns:a16="http://schemas.microsoft.com/office/drawing/2014/main" id="{73B87B26-84A9-9245-8559-D568AA29E6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3447254"/>
              <a:ext cx="180951" cy="173016"/>
            </a:xfrm>
            <a:custGeom>
              <a:avLst/>
              <a:gdLst>
                <a:gd name="T0" fmla="*/ 352 w 378"/>
                <a:gd name="T1" fmla="*/ 273 h 366"/>
                <a:gd name="T2" fmla="*/ 352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5 h 366"/>
                <a:gd name="T14" fmla="*/ 266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2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3"/>
                  </a:moveTo>
                  <a:lnTo>
                    <a:pt x="352" y="273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39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7" y="286"/>
                    <a:pt x="352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52" name="Freeform 52">
              <a:extLst>
                <a:ext uri="{FF2B5EF4-FFF2-40B4-BE49-F238E27FC236}">
                  <a16:creationId xmlns:a16="http://schemas.microsoft.com/office/drawing/2014/main" id="{EA775BCC-524C-6C4E-B62B-F7208DDDF0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2879003"/>
              <a:ext cx="180951" cy="173016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7 w 378"/>
                <a:gd name="T33" fmla="*/ 302 h 366"/>
                <a:gd name="T34" fmla="*/ 27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1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3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53" name="Freeform 53">
              <a:extLst>
                <a:ext uri="{FF2B5EF4-FFF2-40B4-BE49-F238E27FC236}">
                  <a16:creationId xmlns:a16="http://schemas.microsoft.com/office/drawing/2014/main" id="{247D27C2-13E2-8547-84B5-7A9555E0CE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2486942"/>
              <a:ext cx="180951" cy="173015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40" y="71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9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54" name="Freeform 54">
              <a:extLst>
                <a:ext uri="{FF2B5EF4-FFF2-40B4-BE49-F238E27FC236}">
                  <a16:creationId xmlns:a16="http://schemas.microsoft.com/office/drawing/2014/main" id="{23E63FF4-2558-F54E-B37A-619949889D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2296467"/>
              <a:ext cx="180951" cy="173015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5 w 378"/>
                <a:gd name="T13" fmla="*/ 22 h 366"/>
                <a:gd name="T14" fmla="*/ 265 w 378"/>
                <a:gd name="T15" fmla="*/ 22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5" y="22"/>
                  </a:cubicBezTo>
                  <a:lnTo>
                    <a:pt x="265" y="22"/>
                  </a:lnTo>
                  <a:cubicBezTo>
                    <a:pt x="240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7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55" name="Freeform 55">
              <a:extLst>
                <a:ext uri="{FF2B5EF4-FFF2-40B4-BE49-F238E27FC236}">
                  <a16:creationId xmlns:a16="http://schemas.microsoft.com/office/drawing/2014/main" id="{A48B2E92-E575-7442-8760-FA813B046E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2675830"/>
              <a:ext cx="180951" cy="173015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4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39" y="71"/>
                    <a:pt x="216" y="117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8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56" name="Freeform 56">
              <a:extLst>
                <a:ext uri="{FF2B5EF4-FFF2-40B4-BE49-F238E27FC236}">
                  <a16:creationId xmlns:a16="http://schemas.microsoft.com/office/drawing/2014/main" id="{A7A2CDCE-06F6-5749-88C8-9153D0D93D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2107579"/>
              <a:ext cx="180951" cy="173015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2 h 366"/>
                <a:gd name="T10" fmla="*/ 307 w 379"/>
                <a:gd name="T11" fmla="*/ 42 h 366"/>
                <a:gd name="T12" fmla="*/ 266 w 379"/>
                <a:gd name="T13" fmla="*/ 22 h 366"/>
                <a:gd name="T14" fmla="*/ 266 w 379"/>
                <a:gd name="T15" fmla="*/ 22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3 h 366"/>
                <a:gd name="T46" fmla="*/ 335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2" y="20"/>
                    <a:pt x="280" y="0"/>
                    <a:pt x="266" y="22"/>
                  </a:cubicBezTo>
                  <a:lnTo>
                    <a:pt x="266" y="22"/>
                  </a:lnTo>
                  <a:cubicBezTo>
                    <a:pt x="239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57" name="Freeform 57">
              <a:extLst>
                <a:ext uri="{FF2B5EF4-FFF2-40B4-BE49-F238E27FC236}">
                  <a16:creationId xmlns:a16="http://schemas.microsoft.com/office/drawing/2014/main" id="{6DD0BA69-969F-DE44-8483-DE37D21A59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5486" y="1744088"/>
              <a:ext cx="180951" cy="173016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5 h 367"/>
                <a:gd name="T14" fmla="*/ 267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5 w 378"/>
                <a:gd name="T25" fmla="*/ 69 h 367"/>
                <a:gd name="T26" fmla="*/ 25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39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58" name="Freeform 58">
              <a:extLst>
                <a:ext uri="{FF2B5EF4-FFF2-40B4-BE49-F238E27FC236}">
                  <a16:creationId xmlns:a16="http://schemas.microsoft.com/office/drawing/2014/main" id="{3AA44363-8459-424F-8B74-EF1F8DC71A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5486" y="1555201"/>
              <a:ext cx="180951" cy="173016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3 w 378"/>
                <a:gd name="T45" fmla="*/ 314 h 367"/>
                <a:gd name="T46" fmla="*/ 333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6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4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2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3" y="314"/>
                  </a:cubicBezTo>
                  <a:lnTo>
                    <a:pt x="333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59" name="Freeform 59">
              <a:extLst>
                <a:ext uri="{FF2B5EF4-FFF2-40B4-BE49-F238E27FC236}">
                  <a16:creationId xmlns:a16="http://schemas.microsoft.com/office/drawing/2014/main" id="{E2DFE3B3-C843-A447-9FC9-3AD43E8C39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5486" y="1932977"/>
              <a:ext cx="180951" cy="173016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6 w 378"/>
                <a:gd name="T9" fmla="*/ 43 h 367"/>
                <a:gd name="T10" fmla="*/ 306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8 w 378"/>
                <a:gd name="T33" fmla="*/ 302 h 367"/>
                <a:gd name="T34" fmla="*/ 28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1" y="228"/>
                    <a:pt x="231" y="201"/>
                  </a:cubicBezTo>
                  <a:lnTo>
                    <a:pt x="231" y="201"/>
                  </a:lnTo>
                  <a:cubicBezTo>
                    <a:pt x="268" y="151"/>
                    <a:pt x="294" y="96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2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60" name="Freeform 60">
              <a:extLst>
                <a:ext uri="{FF2B5EF4-FFF2-40B4-BE49-F238E27FC236}">
                  <a16:creationId xmlns:a16="http://schemas.microsoft.com/office/drawing/2014/main" id="{2E36BA5C-6BDD-504C-B54D-4407FB36AF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5486" y="1366313"/>
              <a:ext cx="180951" cy="173016"/>
            </a:xfrm>
            <a:custGeom>
              <a:avLst/>
              <a:gdLst>
                <a:gd name="T0" fmla="*/ 354 w 379"/>
                <a:gd name="T1" fmla="*/ 273 h 367"/>
                <a:gd name="T2" fmla="*/ 354 w 379"/>
                <a:gd name="T3" fmla="*/ 273 h 367"/>
                <a:gd name="T4" fmla="*/ 233 w 379"/>
                <a:gd name="T5" fmla="*/ 201 h 367"/>
                <a:gd name="T6" fmla="*/ 233 w 379"/>
                <a:gd name="T7" fmla="*/ 201 h 367"/>
                <a:gd name="T8" fmla="*/ 308 w 379"/>
                <a:gd name="T9" fmla="*/ 43 h 367"/>
                <a:gd name="T10" fmla="*/ 308 w 379"/>
                <a:gd name="T11" fmla="*/ 43 h 367"/>
                <a:gd name="T12" fmla="*/ 266 w 379"/>
                <a:gd name="T13" fmla="*/ 25 h 367"/>
                <a:gd name="T14" fmla="*/ 266 w 379"/>
                <a:gd name="T15" fmla="*/ 25 h 367"/>
                <a:gd name="T16" fmla="*/ 184 w 379"/>
                <a:gd name="T17" fmla="*/ 161 h 367"/>
                <a:gd name="T18" fmla="*/ 184 w 379"/>
                <a:gd name="T19" fmla="*/ 161 h 367"/>
                <a:gd name="T20" fmla="*/ 77 w 379"/>
                <a:gd name="T21" fmla="*/ 34 h 367"/>
                <a:gd name="T22" fmla="*/ 77 w 379"/>
                <a:gd name="T23" fmla="*/ 34 h 367"/>
                <a:gd name="T24" fmla="*/ 27 w 379"/>
                <a:gd name="T25" fmla="*/ 69 h 367"/>
                <a:gd name="T26" fmla="*/ 27 w 379"/>
                <a:gd name="T27" fmla="*/ 69 h 367"/>
                <a:gd name="T28" fmla="*/ 140 w 379"/>
                <a:gd name="T29" fmla="*/ 210 h 367"/>
                <a:gd name="T30" fmla="*/ 140 w 379"/>
                <a:gd name="T31" fmla="*/ 210 h 367"/>
                <a:gd name="T32" fmla="*/ 28 w 379"/>
                <a:gd name="T33" fmla="*/ 302 h 367"/>
                <a:gd name="T34" fmla="*/ 28 w 379"/>
                <a:gd name="T35" fmla="*/ 302 h 367"/>
                <a:gd name="T36" fmla="*/ 63 w 379"/>
                <a:gd name="T37" fmla="*/ 352 h 367"/>
                <a:gd name="T38" fmla="*/ 63 w 379"/>
                <a:gd name="T39" fmla="*/ 352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6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2"/>
                    <a:pt x="216" y="118"/>
                    <a:pt x="184" y="161"/>
                  </a:cubicBezTo>
                  <a:lnTo>
                    <a:pt x="184" y="161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9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9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3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61" name="Freeform 61">
              <a:extLst>
                <a:ext uri="{FF2B5EF4-FFF2-40B4-BE49-F238E27FC236}">
                  <a16:creationId xmlns:a16="http://schemas.microsoft.com/office/drawing/2014/main" id="{585202AA-D92B-B64A-8E9C-49E948A928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725" y="972664"/>
              <a:ext cx="180951" cy="173015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3 h 366"/>
                <a:gd name="T14" fmla="*/ 266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3 w 379"/>
                <a:gd name="T45" fmla="*/ 313 h 366"/>
                <a:gd name="T46" fmla="*/ 333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2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39" y="280"/>
                    <a:pt x="289" y="302"/>
                    <a:pt x="333" y="313"/>
                  </a:cubicBezTo>
                  <a:lnTo>
                    <a:pt x="333" y="313"/>
                  </a:lnTo>
                  <a:cubicBezTo>
                    <a:pt x="358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62" name="Freeform 62">
              <a:extLst>
                <a:ext uri="{FF2B5EF4-FFF2-40B4-BE49-F238E27FC236}">
                  <a16:creationId xmlns:a16="http://schemas.microsoft.com/office/drawing/2014/main" id="{B384F90F-62EE-8349-A4F9-33ABE7A11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725" y="783776"/>
              <a:ext cx="180951" cy="173015"/>
            </a:xfrm>
            <a:custGeom>
              <a:avLst/>
              <a:gdLst>
                <a:gd name="T0" fmla="*/ 355 w 380"/>
                <a:gd name="T1" fmla="*/ 272 h 366"/>
                <a:gd name="T2" fmla="*/ 355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09 h 366"/>
                <a:gd name="T30" fmla="*/ 140 w 380"/>
                <a:gd name="T31" fmla="*/ 209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6 w 380"/>
                <a:gd name="T45" fmla="*/ 313 h 366"/>
                <a:gd name="T46" fmla="*/ 336 w 380"/>
                <a:gd name="T47" fmla="*/ 313 h 366"/>
                <a:gd name="T48" fmla="*/ 355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5" y="272"/>
                  </a:moveTo>
                  <a:lnTo>
                    <a:pt x="355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4" y="38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6" y="242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49"/>
                  </a:cubicBezTo>
                  <a:lnTo>
                    <a:pt x="195" y="249"/>
                  </a:lnTo>
                  <a:cubicBezTo>
                    <a:pt x="240" y="280"/>
                    <a:pt x="290" y="302"/>
                    <a:pt x="336" y="313"/>
                  </a:cubicBezTo>
                  <a:lnTo>
                    <a:pt x="336" y="313"/>
                  </a:lnTo>
                  <a:cubicBezTo>
                    <a:pt x="359" y="319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63" name="Freeform 63">
              <a:extLst>
                <a:ext uri="{FF2B5EF4-FFF2-40B4-BE49-F238E27FC236}">
                  <a16:creationId xmlns:a16="http://schemas.microsoft.com/office/drawing/2014/main" id="{DE2B485A-E304-8E4B-BBAE-DBA613546F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725" y="1161553"/>
              <a:ext cx="180951" cy="173015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49 h 366"/>
                <a:gd name="T42" fmla="*/ 193 w 379"/>
                <a:gd name="T43" fmla="*/ 249 h 366"/>
                <a:gd name="T44" fmla="*/ 335 w 379"/>
                <a:gd name="T45" fmla="*/ 313 h 366"/>
                <a:gd name="T46" fmla="*/ 335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64" name="Freeform 64">
              <a:extLst>
                <a:ext uri="{FF2B5EF4-FFF2-40B4-BE49-F238E27FC236}">
                  <a16:creationId xmlns:a16="http://schemas.microsoft.com/office/drawing/2014/main" id="{B50A1E8E-B6F0-4049-9BB3-EA72F89538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725" y="593302"/>
              <a:ext cx="180951" cy="173015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49 h 366"/>
                <a:gd name="T42" fmla="*/ 191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1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49"/>
                  </a:cubicBezTo>
                  <a:lnTo>
                    <a:pt x="191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65" name="Freeform 65">
              <a:extLst>
                <a:ext uri="{FF2B5EF4-FFF2-40B4-BE49-F238E27FC236}">
                  <a16:creationId xmlns:a16="http://schemas.microsoft.com/office/drawing/2014/main" id="{7EA32475-3A0D-614F-8673-86565735BB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725" y="215525"/>
              <a:ext cx="180951" cy="173015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2"/>
                    <a:pt x="111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0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3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67" name="Freeform 67">
              <a:extLst>
                <a:ext uri="{FF2B5EF4-FFF2-40B4-BE49-F238E27FC236}">
                  <a16:creationId xmlns:a16="http://schemas.microsoft.com/office/drawing/2014/main" id="{6A673B8F-189F-E644-A6DE-16399BF4A0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725" y="404413"/>
              <a:ext cx="180951" cy="173015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2 w 378"/>
                <a:gd name="T41" fmla="*/ 249 h 366"/>
                <a:gd name="T42" fmla="*/ 192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3" y="293"/>
                    <a:pt x="192" y="249"/>
                  </a:cubicBezTo>
                  <a:lnTo>
                    <a:pt x="192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00" name="Freeform 33">
              <a:extLst>
                <a:ext uri="{FF2B5EF4-FFF2-40B4-BE49-F238E27FC236}">
                  <a16:creationId xmlns:a16="http://schemas.microsoft.com/office/drawing/2014/main" id="{A99ADD20-7C48-B247-B9C9-6194DB1484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8915" y="6280572"/>
              <a:ext cx="180951" cy="173015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199 h 365"/>
                <a:gd name="T6" fmla="*/ 232 w 379"/>
                <a:gd name="T7" fmla="*/ 199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6 w 379"/>
                <a:gd name="T21" fmla="*/ 33 h 365"/>
                <a:gd name="T22" fmla="*/ 76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3 w 379"/>
                <a:gd name="T37" fmla="*/ 351 h 365"/>
                <a:gd name="T38" fmla="*/ 63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2 h 365"/>
                <a:gd name="T46" fmla="*/ 335 w 379"/>
                <a:gd name="T47" fmla="*/ 312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01" name="Freeform 34">
              <a:extLst>
                <a:ext uri="{FF2B5EF4-FFF2-40B4-BE49-F238E27FC236}">
                  <a16:creationId xmlns:a16="http://schemas.microsoft.com/office/drawing/2014/main" id="{760F02CD-C538-DB46-AE06-AB02D7E64C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8915" y="6088510"/>
              <a:ext cx="180951" cy="173015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5 w 378"/>
                <a:gd name="T21" fmla="*/ 33 h 365"/>
                <a:gd name="T22" fmla="*/ 75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2 w 378"/>
                <a:gd name="T41" fmla="*/ 248 h 365"/>
                <a:gd name="T42" fmla="*/ 192 w 378"/>
                <a:gd name="T43" fmla="*/ 248 h 365"/>
                <a:gd name="T44" fmla="*/ 334 w 378"/>
                <a:gd name="T45" fmla="*/ 312 h 365"/>
                <a:gd name="T46" fmla="*/ 334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69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1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1"/>
                    <a:pt x="111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1"/>
                    <a:pt x="63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2" y="248"/>
                  </a:cubicBezTo>
                  <a:lnTo>
                    <a:pt x="192" y="248"/>
                  </a:lnTo>
                  <a:cubicBezTo>
                    <a:pt x="239" y="278"/>
                    <a:pt x="288" y="301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02" name="Freeform 35">
              <a:extLst>
                <a:ext uri="{FF2B5EF4-FFF2-40B4-BE49-F238E27FC236}">
                  <a16:creationId xmlns:a16="http://schemas.microsoft.com/office/drawing/2014/main" id="{699EFC8E-45D2-9340-85C2-72DA3C1E7C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8915" y="6469461"/>
              <a:ext cx="180951" cy="173015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199 h 365"/>
                <a:gd name="T6" fmla="*/ 232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9 w 378"/>
                <a:gd name="T29" fmla="*/ 209 h 365"/>
                <a:gd name="T30" fmla="*/ 139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4 w 378"/>
                <a:gd name="T37" fmla="*/ 351 h 365"/>
                <a:gd name="T38" fmla="*/ 64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2 h 365"/>
                <a:gd name="T46" fmla="*/ 335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2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39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03" name="Freeform 36">
              <a:extLst>
                <a:ext uri="{FF2B5EF4-FFF2-40B4-BE49-F238E27FC236}">
                  <a16:creationId xmlns:a16="http://schemas.microsoft.com/office/drawing/2014/main" id="{1052AB22-D21F-AE4D-AE02-E1F9D4C59C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8915" y="5899622"/>
              <a:ext cx="180951" cy="173015"/>
            </a:xfrm>
            <a:custGeom>
              <a:avLst/>
              <a:gdLst>
                <a:gd name="T0" fmla="*/ 352 w 378"/>
                <a:gd name="T1" fmla="*/ 272 h 365"/>
                <a:gd name="T2" fmla="*/ 352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6 w 378"/>
                <a:gd name="T9" fmla="*/ 42 h 365"/>
                <a:gd name="T10" fmla="*/ 306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3 w 378"/>
                <a:gd name="T41" fmla="*/ 248 h 365"/>
                <a:gd name="T42" fmla="*/ 193 w 378"/>
                <a:gd name="T43" fmla="*/ 248 h 365"/>
                <a:gd name="T44" fmla="*/ 333 w 378"/>
                <a:gd name="T45" fmla="*/ 312 h 365"/>
                <a:gd name="T46" fmla="*/ 333 w 378"/>
                <a:gd name="T47" fmla="*/ 312 h 365"/>
                <a:gd name="T48" fmla="*/ 352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1"/>
                    <a:pt x="111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1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1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04" name="Freeform 37">
              <a:extLst>
                <a:ext uri="{FF2B5EF4-FFF2-40B4-BE49-F238E27FC236}">
                  <a16:creationId xmlns:a16="http://schemas.microsoft.com/office/drawing/2014/main" id="{F00D4E4C-C2F1-8941-AC2B-7C148BFA59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5505973"/>
              <a:ext cx="180951" cy="173015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7" y="117"/>
                    <a:pt x="182" y="161"/>
                  </a:cubicBezTo>
                  <a:lnTo>
                    <a:pt x="182" y="161"/>
                  </a:lnTo>
                  <a:cubicBezTo>
                    <a:pt x="143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3"/>
                    <a:pt x="334" y="315"/>
                  </a:cubicBezTo>
                  <a:lnTo>
                    <a:pt x="334" y="315"/>
                  </a:lnTo>
                  <a:cubicBezTo>
                    <a:pt x="359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05" name="Freeform 38">
              <a:extLst>
                <a:ext uri="{FF2B5EF4-FFF2-40B4-BE49-F238E27FC236}">
                  <a16:creationId xmlns:a16="http://schemas.microsoft.com/office/drawing/2014/main" id="{39268F2F-22B2-F448-A8CF-640FA32A3F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5317086"/>
              <a:ext cx="180951" cy="173015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2 w 378"/>
                <a:gd name="T5" fmla="*/ 202 h 367"/>
                <a:gd name="T6" fmla="*/ 232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4 h 367"/>
                <a:gd name="T14" fmla="*/ 265 w 378"/>
                <a:gd name="T15" fmla="*/ 24 h 367"/>
                <a:gd name="T16" fmla="*/ 184 w 378"/>
                <a:gd name="T17" fmla="*/ 161 h 367"/>
                <a:gd name="T18" fmla="*/ 184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3 w 378"/>
                <a:gd name="T45" fmla="*/ 315 h 367"/>
                <a:gd name="T46" fmla="*/ 333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2"/>
                  </a:cubicBezTo>
                  <a:lnTo>
                    <a:pt x="232" y="202"/>
                  </a:lnTo>
                  <a:cubicBezTo>
                    <a:pt x="268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2" y="20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40" y="71"/>
                    <a:pt x="215" y="117"/>
                    <a:pt x="184" y="161"/>
                  </a:cubicBezTo>
                  <a:lnTo>
                    <a:pt x="184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1" y="39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3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3" y="315"/>
                  </a:cubicBezTo>
                  <a:lnTo>
                    <a:pt x="333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06" name="Freeform 39">
              <a:extLst>
                <a:ext uri="{FF2B5EF4-FFF2-40B4-BE49-F238E27FC236}">
                  <a16:creationId xmlns:a16="http://schemas.microsoft.com/office/drawing/2014/main" id="{FD3CD4DB-DA93-6F4C-AF78-F2ADC69D45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5696448"/>
              <a:ext cx="180951" cy="173015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8 w 378"/>
                <a:gd name="T33" fmla="*/ 301 h 367"/>
                <a:gd name="T34" fmla="*/ 28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1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39" y="71"/>
                    <a:pt x="215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3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3"/>
                    <a:pt x="334" y="315"/>
                  </a:cubicBezTo>
                  <a:lnTo>
                    <a:pt x="334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07" name="Freeform 40">
              <a:extLst>
                <a:ext uri="{FF2B5EF4-FFF2-40B4-BE49-F238E27FC236}">
                  <a16:creationId xmlns:a16="http://schemas.microsoft.com/office/drawing/2014/main" id="{A450BC6D-9B7A-B942-8E23-EAF7C9D9F1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5129785"/>
              <a:ext cx="180951" cy="173015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2 h 367"/>
                <a:gd name="T6" fmla="*/ 233 w 380"/>
                <a:gd name="T7" fmla="*/ 202 h 367"/>
                <a:gd name="T8" fmla="*/ 308 w 380"/>
                <a:gd name="T9" fmla="*/ 43 h 367"/>
                <a:gd name="T10" fmla="*/ 308 w 380"/>
                <a:gd name="T11" fmla="*/ 43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5 h 367"/>
                <a:gd name="T22" fmla="*/ 77 w 380"/>
                <a:gd name="T23" fmla="*/ 35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4 w 380"/>
                <a:gd name="T41" fmla="*/ 250 h 367"/>
                <a:gd name="T42" fmla="*/ 194 w 380"/>
                <a:gd name="T43" fmla="*/ 250 h 367"/>
                <a:gd name="T44" fmla="*/ 336 w 380"/>
                <a:gd name="T45" fmla="*/ 315 h 367"/>
                <a:gd name="T46" fmla="*/ 336 w 380"/>
                <a:gd name="T47" fmla="*/ 315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1" y="228"/>
                    <a:pt x="233" y="202"/>
                  </a:cubicBezTo>
                  <a:lnTo>
                    <a:pt x="233" y="202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5"/>
                  </a:cubicBezTo>
                  <a:lnTo>
                    <a:pt x="77" y="35"/>
                  </a:lnTo>
                  <a:cubicBezTo>
                    <a:pt x="53" y="7"/>
                    <a:pt x="12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4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3"/>
                    <a:pt x="336" y="315"/>
                  </a:cubicBezTo>
                  <a:lnTo>
                    <a:pt x="336" y="315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08" name="Freeform 41">
              <a:extLst>
                <a:ext uri="{FF2B5EF4-FFF2-40B4-BE49-F238E27FC236}">
                  <a16:creationId xmlns:a16="http://schemas.microsoft.com/office/drawing/2014/main" id="{A3D15FFD-DC36-6D46-A599-E6886F71C9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4766295"/>
              <a:ext cx="180951" cy="173015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7 w 378"/>
                <a:gd name="T9" fmla="*/ 42 h 366"/>
                <a:gd name="T10" fmla="*/ 307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4 w 378"/>
                <a:gd name="T21" fmla="*/ 32 h 366"/>
                <a:gd name="T22" fmla="*/ 74 w 378"/>
                <a:gd name="T23" fmla="*/ 32 h 366"/>
                <a:gd name="T24" fmla="*/ 25 w 378"/>
                <a:gd name="T25" fmla="*/ 68 h 366"/>
                <a:gd name="T26" fmla="*/ 25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1 w 378"/>
                <a:gd name="T37" fmla="*/ 350 h 366"/>
                <a:gd name="T38" fmla="*/ 61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3 w 378"/>
                <a:gd name="T45" fmla="*/ 312 h 366"/>
                <a:gd name="T46" fmla="*/ 333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0"/>
                    <a:pt x="113" y="76"/>
                    <a:pt x="74" y="32"/>
                  </a:cubicBezTo>
                  <a:lnTo>
                    <a:pt x="74" y="32"/>
                  </a:lnTo>
                  <a:cubicBezTo>
                    <a:pt x="51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3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1" y="350"/>
                  </a:cubicBezTo>
                  <a:lnTo>
                    <a:pt x="61" y="350"/>
                  </a:lnTo>
                  <a:cubicBezTo>
                    <a:pt x="110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0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09" name="Freeform 42">
              <a:extLst>
                <a:ext uri="{FF2B5EF4-FFF2-40B4-BE49-F238E27FC236}">
                  <a16:creationId xmlns:a16="http://schemas.microsoft.com/office/drawing/2014/main" id="{91814112-1FBD-9C4D-A1D4-3A7922EBAF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4577407"/>
              <a:ext cx="180951" cy="173015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199 h 366"/>
                <a:gd name="T6" fmla="*/ 232 w 379"/>
                <a:gd name="T7" fmla="*/ 199 h 366"/>
                <a:gd name="T8" fmla="*/ 308 w 379"/>
                <a:gd name="T9" fmla="*/ 42 h 366"/>
                <a:gd name="T10" fmla="*/ 308 w 379"/>
                <a:gd name="T11" fmla="*/ 42 h 366"/>
                <a:gd name="T12" fmla="*/ 266 w 379"/>
                <a:gd name="T13" fmla="*/ 23 h 366"/>
                <a:gd name="T14" fmla="*/ 266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2 h 366"/>
                <a:gd name="T22" fmla="*/ 77 w 379"/>
                <a:gd name="T23" fmla="*/ 32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08 h 366"/>
                <a:gd name="T30" fmla="*/ 140 w 379"/>
                <a:gd name="T31" fmla="*/ 208 h 366"/>
                <a:gd name="T32" fmla="*/ 28 w 379"/>
                <a:gd name="T33" fmla="*/ 300 h 366"/>
                <a:gd name="T34" fmla="*/ 28 w 379"/>
                <a:gd name="T35" fmla="*/ 300 h 366"/>
                <a:gd name="T36" fmla="*/ 63 w 379"/>
                <a:gd name="T37" fmla="*/ 350 h 366"/>
                <a:gd name="T38" fmla="*/ 63 w 379"/>
                <a:gd name="T39" fmla="*/ 350 h 366"/>
                <a:gd name="T40" fmla="*/ 194 w 379"/>
                <a:gd name="T41" fmla="*/ 248 h 366"/>
                <a:gd name="T42" fmla="*/ 194 w 379"/>
                <a:gd name="T43" fmla="*/ 248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2" y="199"/>
                  </a:cubicBezTo>
                  <a:lnTo>
                    <a:pt x="232" y="199"/>
                  </a:lnTo>
                  <a:cubicBezTo>
                    <a:pt x="267" y="149"/>
                    <a:pt x="295" y="94"/>
                    <a:pt x="308" y="42"/>
                  </a:cubicBezTo>
                  <a:lnTo>
                    <a:pt x="308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1" y="70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0"/>
                    <a:pt x="113" y="76"/>
                    <a:pt x="77" y="32"/>
                  </a:cubicBezTo>
                  <a:lnTo>
                    <a:pt x="77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1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4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10" name="Freeform 43">
              <a:extLst>
                <a:ext uri="{FF2B5EF4-FFF2-40B4-BE49-F238E27FC236}">
                  <a16:creationId xmlns:a16="http://schemas.microsoft.com/office/drawing/2014/main" id="{1CD390BB-21CD-9047-8530-A94E70B519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4955183"/>
              <a:ext cx="180951" cy="173015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0"/>
                    <a:pt x="111" y="76"/>
                    <a:pt x="76" y="32"/>
                  </a:cubicBezTo>
                  <a:lnTo>
                    <a:pt x="76" y="32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4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11" name="Freeform 44">
              <a:extLst>
                <a:ext uri="{FF2B5EF4-FFF2-40B4-BE49-F238E27FC236}">
                  <a16:creationId xmlns:a16="http://schemas.microsoft.com/office/drawing/2014/main" id="{444FB569-E11B-0D4D-BFAE-3E6AC0BC88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4388519"/>
              <a:ext cx="180951" cy="173015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199 h 366"/>
                <a:gd name="T6" fmla="*/ 233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08 h 366"/>
                <a:gd name="T30" fmla="*/ 140 w 378"/>
                <a:gd name="T31" fmla="*/ 208 h 366"/>
                <a:gd name="T32" fmla="*/ 28 w 378"/>
                <a:gd name="T33" fmla="*/ 300 h 366"/>
                <a:gd name="T34" fmla="*/ 28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199"/>
                  </a:cubicBezTo>
                  <a:lnTo>
                    <a:pt x="233" y="199"/>
                  </a:lnTo>
                  <a:cubicBezTo>
                    <a:pt x="268" y="149"/>
                    <a:pt x="295" y="94"/>
                    <a:pt x="306" y="42"/>
                  </a:cubicBezTo>
                  <a:lnTo>
                    <a:pt x="306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2" y="120"/>
                    <a:pt x="113" y="76"/>
                    <a:pt x="76" y="32"/>
                  </a:cubicBezTo>
                  <a:lnTo>
                    <a:pt x="76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0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12" name="Freeform 45">
              <a:extLst>
                <a:ext uri="{FF2B5EF4-FFF2-40B4-BE49-F238E27FC236}">
                  <a16:creationId xmlns:a16="http://schemas.microsoft.com/office/drawing/2014/main" id="{86B0013C-E503-6648-9838-1C8F5B3DEA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3994871"/>
              <a:ext cx="180951" cy="173016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4 h 367"/>
                <a:gd name="T22" fmla="*/ 77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4 w 380"/>
                <a:gd name="T45" fmla="*/ 314 h 367"/>
                <a:gd name="T46" fmla="*/ 334 w 380"/>
                <a:gd name="T47" fmla="*/ 314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3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3" y="161"/>
                  </a:cubicBezTo>
                  <a:lnTo>
                    <a:pt x="183" y="161"/>
                  </a:lnTo>
                  <a:cubicBezTo>
                    <a:pt x="144" y="123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3"/>
                    <a:pt x="334" y="314"/>
                  </a:cubicBezTo>
                  <a:lnTo>
                    <a:pt x="334" y="314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13" name="Freeform 46">
              <a:extLst>
                <a:ext uri="{FF2B5EF4-FFF2-40B4-BE49-F238E27FC236}">
                  <a16:creationId xmlns:a16="http://schemas.microsoft.com/office/drawing/2014/main" id="{6FDDCA1C-7499-C145-B436-FA5FD8FB4C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3805983"/>
              <a:ext cx="180951" cy="173016"/>
            </a:xfrm>
            <a:custGeom>
              <a:avLst/>
              <a:gdLst>
                <a:gd name="T0" fmla="*/ 355 w 380"/>
                <a:gd name="T1" fmla="*/ 274 h 367"/>
                <a:gd name="T2" fmla="*/ 355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6 w 380"/>
                <a:gd name="T21" fmla="*/ 34 h 367"/>
                <a:gd name="T22" fmla="*/ 76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3 w 380"/>
                <a:gd name="T37" fmla="*/ 351 h 367"/>
                <a:gd name="T38" fmla="*/ 63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5 w 380"/>
                <a:gd name="T45" fmla="*/ 314 h 367"/>
                <a:gd name="T46" fmla="*/ 335 w 380"/>
                <a:gd name="T47" fmla="*/ 314 h 367"/>
                <a:gd name="T48" fmla="*/ 355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4"/>
                  </a:moveTo>
                  <a:lnTo>
                    <a:pt x="355" y="274"/>
                  </a:lnTo>
                  <a:cubicBezTo>
                    <a:pt x="312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3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9" y="287"/>
                    <a:pt x="355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14" name="Freeform 47">
              <a:extLst>
                <a:ext uri="{FF2B5EF4-FFF2-40B4-BE49-F238E27FC236}">
                  <a16:creationId xmlns:a16="http://schemas.microsoft.com/office/drawing/2014/main" id="{183E5633-86B6-6142-9416-997C087866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4182171"/>
              <a:ext cx="180951" cy="173016"/>
            </a:xfrm>
            <a:custGeom>
              <a:avLst/>
              <a:gdLst>
                <a:gd name="T0" fmla="*/ 353 w 379"/>
                <a:gd name="T1" fmla="*/ 274 h 367"/>
                <a:gd name="T2" fmla="*/ 353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2 w 379"/>
                <a:gd name="T17" fmla="*/ 161 h 367"/>
                <a:gd name="T18" fmla="*/ 182 w 379"/>
                <a:gd name="T19" fmla="*/ 161 h 367"/>
                <a:gd name="T20" fmla="*/ 76 w 379"/>
                <a:gd name="T21" fmla="*/ 34 h 367"/>
                <a:gd name="T22" fmla="*/ 76 w 379"/>
                <a:gd name="T23" fmla="*/ 34 h 367"/>
                <a:gd name="T24" fmla="*/ 26 w 379"/>
                <a:gd name="T25" fmla="*/ 70 h 367"/>
                <a:gd name="T26" fmla="*/ 26 w 379"/>
                <a:gd name="T27" fmla="*/ 70 h 367"/>
                <a:gd name="T28" fmla="*/ 139 w 379"/>
                <a:gd name="T29" fmla="*/ 209 h 367"/>
                <a:gd name="T30" fmla="*/ 139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3 w 379"/>
                <a:gd name="T37" fmla="*/ 351 h 367"/>
                <a:gd name="T38" fmla="*/ 63 w 379"/>
                <a:gd name="T39" fmla="*/ 351 h 367"/>
                <a:gd name="T40" fmla="*/ 193 w 379"/>
                <a:gd name="T41" fmla="*/ 250 h 367"/>
                <a:gd name="T42" fmla="*/ 193 w 379"/>
                <a:gd name="T43" fmla="*/ 250 h 367"/>
                <a:gd name="T44" fmla="*/ 335 w 379"/>
                <a:gd name="T45" fmla="*/ 314 h 367"/>
                <a:gd name="T46" fmla="*/ 335 w 379"/>
                <a:gd name="T47" fmla="*/ 314 h 367"/>
                <a:gd name="T48" fmla="*/ 353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3" y="243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10" y="331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5" y="314"/>
                  </a:cubicBezTo>
                  <a:lnTo>
                    <a:pt x="335" y="314"/>
                  </a:lnTo>
                  <a:cubicBezTo>
                    <a:pt x="358" y="320"/>
                    <a:pt x="378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15" name="Freeform 48">
              <a:extLst>
                <a:ext uri="{FF2B5EF4-FFF2-40B4-BE49-F238E27FC236}">
                  <a16:creationId xmlns:a16="http://schemas.microsoft.com/office/drawing/2014/main" id="{D60BEC4A-3287-4449-96ED-578456F536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3613920"/>
              <a:ext cx="180951" cy="173016"/>
            </a:xfrm>
            <a:custGeom>
              <a:avLst/>
              <a:gdLst>
                <a:gd name="T0" fmla="*/ 354 w 379"/>
                <a:gd name="T1" fmla="*/ 274 h 367"/>
                <a:gd name="T2" fmla="*/ 354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5 w 379"/>
                <a:gd name="T21" fmla="*/ 34 h 367"/>
                <a:gd name="T22" fmla="*/ 75 w 379"/>
                <a:gd name="T23" fmla="*/ 34 h 367"/>
                <a:gd name="T24" fmla="*/ 25 w 379"/>
                <a:gd name="T25" fmla="*/ 70 h 367"/>
                <a:gd name="T26" fmla="*/ 25 w 379"/>
                <a:gd name="T27" fmla="*/ 70 h 367"/>
                <a:gd name="T28" fmla="*/ 138 w 379"/>
                <a:gd name="T29" fmla="*/ 209 h 367"/>
                <a:gd name="T30" fmla="*/ 138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2 w 379"/>
                <a:gd name="T37" fmla="*/ 351 h 367"/>
                <a:gd name="T38" fmla="*/ 62 w 379"/>
                <a:gd name="T39" fmla="*/ 351 h 367"/>
                <a:gd name="T40" fmla="*/ 192 w 379"/>
                <a:gd name="T41" fmla="*/ 250 h 367"/>
                <a:gd name="T42" fmla="*/ 192 w 379"/>
                <a:gd name="T43" fmla="*/ 250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4"/>
                  </a:cubicBezTo>
                  <a:lnTo>
                    <a:pt x="75" y="34"/>
                  </a:lnTo>
                  <a:cubicBezTo>
                    <a:pt x="53" y="7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0" y="169"/>
                    <a:pt x="138" y="209"/>
                  </a:cubicBezTo>
                  <a:lnTo>
                    <a:pt x="138" y="209"/>
                  </a:lnTo>
                  <a:cubicBezTo>
                    <a:pt x="103" y="243"/>
                    <a:pt x="63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2" y="351"/>
                  </a:cubicBezTo>
                  <a:lnTo>
                    <a:pt x="62" y="351"/>
                  </a:lnTo>
                  <a:cubicBezTo>
                    <a:pt x="109" y="331"/>
                    <a:pt x="154" y="293"/>
                    <a:pt x="192" y="250"/>
                  </a:cubicBezTo>
                  <a:lnTo>
                    <a:pt x="192" y="250"/>
                  </a:lnTo>
                  <a:cubicBezTo>
                    <a:pt x="240" y="280"/>
                    <a:pt x="288" y="303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7"/>
                    <a:pt x="354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16" name="Freeform 49">
              <a:extLst>
                <a:ext uri="{FF2B5EF4-FFF2-40B4-BE49-F238E27FC236}">
                  <a16:creationId xmlns:a16="http://schemas.microsoft.com/office/drawing/2014/main" id="{65A47480-5204-A84C-99E3-71EDF7972D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3236144"/>
              <a:ext cx="180951" cy="173015"/>
            </a:xfrm>
            <a:custGeom>
              <a:avLst/>
              <a:gdLst>
                <a:gd name="T0" fmla="*/ 355 w 379"/>
                <a:gd name="T1" fmla="*/ 273 h 366"/>
                <a:gd name="T2" fmla="*/ 355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1 h 366"/>
                <a:gd name="T18" fmla="*/ 184 w 379"/>
                <a:gd name="T19" fmla="*/ 161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40 w 379"/>
                <a:gd name="T29" fmla="*/ 210 h 366"/>
                <a:gd name="T30" fmla="*/ 140 w 379"/>
                <a:gd name="T31" fmla="*/ 210 h 366"/>
                <a:gd name="T32" fmla="*/ 29 w 379"/>
                <a:gd name="T33" fmla="*/ 302 h 366"/>
                <a:gd name="T34" fmla="*/ 29 w 379"/>
                <a:gd name="T35" fmla="*/ 302 h 366"/>
                <a:gd name="T36" fmla="*/ 63 w 379"/>
                <a:gd name="T37" fmla="*/ 352 h 366"/>
                <a:gd name="T38" fmla="*/ 63 w 379"/>
                <a:gd name="T39" fmla="*/ 352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5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5" y="273"/>
                  </a:moveTo>
                  <a:lnTo>
                    <a:pt x="355" y="273"/>
                  </a:lnTo>
                  <a:cubicBezTo>
                    <a:pt x="313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1"/>
                  </a:cubicBezTo>
                  <a:lnTo>
                    <a:pt x="184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3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5" y="269"/>
                    <a:pt x="29" y="302"/>
                  </a:cubicBezTo>
                  <a:lnTo>
                    <a:pt x="29" y="302"/>
                  </a:lnTo>
                  <a:cubicBezTo>
                    <a:pt x="0" y="326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8" y="286"/>
                    <a:pt x="355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17" name="Freeform 50">
              <a:extLst>
                <a:ext uri="{FF2B5EF4-FFF2-40B4-BE49-F238E27FC236}">
                  <a16:creationId xmlns:a16="http://schemas.microsoft.com/office/drawing/2014/main" id="{45B49129-8608-DB4E-B069-1C68104F21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3360" y="3044875"/>
              <a:ext cx="179365" cy="173015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5 w 378"/>
                <a:gd name="T21" fmla="*/ 34 h 366"/>
                <a:gd name="T22" fmla="*/ 75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2 w 378"/>
                <a:gd name="T37" fmla="*/ 352 h 366"/>
                <a:gd name="T38" fmla="*/ 62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1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7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3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5"/>
                    <a:pt x="62" y="352"/>
                  </a:cubicBezTo>
                  <a:lnTo>
                    <a:pt x="62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18" name="Freeform 51">
              <a:extLst>
                <a:ext uri="{FF2B5EF4-FFF2-40B4-BE49-F238E27FC236}">
                  <a16:creationId xmlns:a16="http://schemas.microsoft.com/office/drawing/2014/main" id="{97B26D03-4040-E442-A994-F29B964E1A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3425033"/>
              <a:ext cx="180951" cy="173015"/>
            </a:xfrm>
            <a:custGeom>
              <a:avLst/>
              <a:gdLst>
                <a:gd name="T0" fmla="*/ 352 w 378"/>
                <a:gd name="T1" fmla="*/ 273 h 366"/>
                <a:gd name="T2" fmla="*/ 352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5 h 366"/>
                <a:gd name="T14" fmla="*/ 266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2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3"/>
                  </a:moveTo>
                  <a:lnTo>
                    <a:pt x="352" y="273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39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7" y="286"/>
                    <a:pt x="352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19" name="Freeform 52">
              <a:extLst>
                <a:ext uri="{FF2B5EF4-FFF2-40B4-BE49-F238E27FC236}">
                  <a16:creationId xmlns:a16="http://schemas.microsoft.com/office/drawing/2014/main" id="{757D63E1-E6BD-854E-8663-1E2368D18B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2856782"/>
              <a:ext cx="180951" cy="173015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7 w 378"/>
                <a:gd name="T33" fmla="*/ 302 h 366"/>
                <a:gd name="T34" fmla="*/ 27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1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3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20" name="Freeform 53">
              <a:extLst>
                <a:ext uri="{FF2B5EF4-FFF2-40B4-BE49-F238E27FC236}">
                  <a16:creationId xmlns:a16="http://schemas.microsoft.com/office/drawing/2014/main" id="{05EE3866-BB23-7343-A35C-D7A83E07D4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2464720"/>
              <a:ext cx="180951" cy="173016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40" y="71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9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21" name="Freeform 54">
              <a:extLst>
                <a:ext uri="{FF2B5EF4-FFF2-40B4-BE49-F238E27FC236}">
                  <a16:creationId xmlns:a16="http://schemas.microsoft.com/office/drawing/2014/main" id="{5237D1C7-D296-8C42-B0D5-8A34E70BF1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2274244"/>
              <a:ext cx="180951" cy="173016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5 w 378"/>
                <a:gd name="T13" fmla="*/ 22 h 366"/>
                <a:gd name="T14" fmla="*/ 265 w 378"/>
                <a:gd name="T15" fmla="*/ 22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5" y="22"/>
                  </a:cubicBezTo>
                  <a:lnTo>
                    <a:pt x="265" y="22"/>
                  </a:lnTo>
                  <a:cubicBezTo>
                    <a:pt x="240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7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22" name="Freeform 55">
              <a:extLst>
                <a:ext uri="{FF2B5EF4-FFF2-40B4-BE49-F238E27FC236}">
                  <a16:creationId xmlns:a16="http://schemas.microsoft.com/office/drawing/2014/main" id="{5977D827-3641-2B42-ADDF-E2553D46DC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2653608"/>
              <a:ext cx="180951" cy="173016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4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39" y="71"/>
                    <a:pt x="216" y="117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8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23" name="Freeform 56">
              <a:extLst>
                <a:ext uri="{FF2B5EF4-FFF2-40B4-BE49-F238E27FC236}">
                  <a16:creationId xmlns:a16="http://schemas.microsoft.com/office/drawing/2014/main" id="{FA42DD67-C741-524E-8FCB-D29583A0E4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2085357"/>
              <a:ext cx="180951" cy="173016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2 h 366"/>
                <a:gd name="T10" fmla="*/ 307 w 379"/>
                <a:gd name="T11" fmla="*/ 42 h 366"/>
                <a:gd name="T12" fmla="*/ 266 w 379"/>
                <a:gd name="T13" fmla="*/ 22 h 366"/>
                <a:gd name="T14" fmla="*/ 266 w 379"/>
                <a:gd name="T15" fmla="*/ 22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3 h 366"/>
                <a:gd name="T46" fmla="*/ 335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2" y="20"/>
                    <a:pt x="280" y="0"/>
                    <a:pt x="266" y="22"/>
                  </a:cubicBezTo>
                  <a:lnTo>
                    <a:pt x="266" y="22"/>
                  </a:lnTo>
                  <a:cubicBezTo>
                    <a:pt x="239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24" name="Freeform 57">
              <a:extLst>
                <a:ext uri="{FF2B5EF4-FFF2-40B4-BE49-F238E27FC236}">
                  <a16:creationId xmlns:a16="http://schemas.microsoft.com/office/drawing/2014/main" id="{DE06B783-7B22-D249-A1CC-D956AF42C2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6217" y="1721867"/>
              <a:ext cx="180951" cy="173015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5 h 367"/>
                <a:gd name="T14" fmla="*/ 267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5 w 378"/>
                <a:gd name="T25" fmla="*/ 69 h 367"/>
                <a:gd name="T26" fmla="*/ 25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39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25" name="Freeform 58">
              <a:extLst>
                <a:ext uri="{FF2B5EF4-FFF2-40B4-BE49-F238E27FC236}">
                  <a16:creationId xmlns:a16="http://schemas.microsoft.com/office/drawing/2014/main" id="{1274F16B-0A88-A241-8186-07DE96CF3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6217" y="1532979"/>
              <a:ext cx="180951" cy="173015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3 w 378"/>
                <a:gd name="T45" fmla="*/ 314 h 367"/>
                <a:gd name="T46" fmla="*/ 333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6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4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2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3" y="314"/>
                  </a:cubicBezTo>
                  <a:lnTo>
                    <a:pt x="333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26" name="Freeform 59">
              <a:extLst>
                <a:ext uri="{FF2B5EF4-FFF2-40B4-BE49-F238E27FC236}">
                  <a16:creationId xmlns:a16="http://schemas.microsoft.com/office/drawing/2014/main" id="{632A09A4-9CD4-3445-83BD-F7AF866C1B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6217" y="1910754"/>
              <a:ext cx="180951" cy="173015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6 w 378"/>
                <a:gd name="T9" fmla="*/ 43 h 367"/>
                <a:gd name="T10" fmla="*/ 306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8 w 378"/>
                <a:gd name="T33" fmla="*/ 302 h 367"/>
                <a:gd name="T34" fmla="*/ 28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1" y="228"/>
                    <a:pt x="231" y="201"/>
                  </a:cubicBezTo>
                  <a:lnTo>
                    <a:pt x="231" y="201"/>
                  </a:lnTo>
                  <a:cubicBezTo>
                    <a:pt x="268" y="151"/>
                    <a:pt x="294" y="96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2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27" name="Freeform 60">
              <a:extLst>
                <a:ext uri="{FF2B5EF4-FFF2-40B4-BE49-F238E27FC236}">
                  <a16:creationId xmlns:a16="http://schemas.microsoft.com/office/drawing/2014/main" id="{5D35D81B-3C46-C94D-8E27-2695601F2A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6217" y="1344090"/>
              <a:ext cx="180951" cy="173015"/>
            </a:xfrm>
            <a:custGeom>
              <a:avLst/>
              <a:gdLst>
                <a:gd name="T0" fmla="*/ 354 w 379"/>
                <a:gd name="T1" fmla="*/ 273 h 367"/>
                <a:gd name="T2" fmla="*/ 354 w 379"/>
                <a:gd name="T3" fmla="*/ 273 h 367"/>
                <a:gd name="T4" fmla="*/ 233 w 379"/>
                <a:gd name="T5" fmla="*/ 201 h 367"/>
                <a:gd name="T6" fmla="*/ 233 w 379"/>
                <a:gd name="T7" fmla="*/ 201 h 367"/>
                <a:gd name="T8" fmla="*/ 308 w 379"/>
                <a:gd name="T9" fmla="*/ 43 h 367"/>
                <a:gd name="T10" fmla="*/ 308 w 379"/>
                <a:gd name="T11" fmla="*/ 43 h 367"/>
                <a:gd name="T12" fmla="*/ 266 w 379"/>
                <a:gd name="T13" fmla="*/ 25 h 367"/>
                <a:gd name="T14" fmla="*/ 266 w 379"/>
                <a:gd name="T15" fmla="*/ 25 h 367"/>
                <a:gd name="T16" fmla="*/ 184 w 379"/>
                <a:gd name="T17" fmla="*/ 161 h 367"/>
                <a:gd name="T18" fmla="*/ 184 w 379"/>
                <a:gd name="T19" fmla="*/ 161 h 367"/>
                <a:gd name="T20" fmla="*/ 77 w 379"/>
                <a:gd name="T21" fmla="*/ 34 h 367"/>
                <a:gd name="T22" fmla="*/ 77 w 379"/>
                <a:gd name="T23" fmla="*/ 34 h 367"/>
                <a:gd name="T24" fmla="*/ 27 w 379"/>
                <a:gd name="T25" fmla="*/ 69 h 367"/>
                <a:gd name="T26" fmla="*/ 27 w 379"/>
                <a:gd name="T27" fmla="*/ 69 h 367"/>
                <a:gd name="T28" fmla="*/ 140 w 379"/>
                <a:gd name="T29" fmla="*/ 210 h 367"/>
                <a:gd name="T30" fmla="*/ 140 w 379"/>
                <a:gd name="T31" fmla="*/ 210 h 367"/>
                <a:gd name="T32" fmla="*/ 28 w 379"/>
                <a:gd name="T33" fmla="*/ 302 h 367"/>
                <a:gd name="T34" fmla="*/ 28 w 379"/>
                <a:gd name="T35" fmla="*/ 302 h 367"/>
                <a:gd name="T36" fmla="*/ 63 w 379"/>
                <a:gd name="T37" fmla="*/ 352 h 367"/>
                <a:gd name="T38" fmla="*/ 63 w 379"/>
                <a:gd name="T39" fmla="*/ 352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6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2"/>
                    <a:pt x="216" y="118"/>
                    <a:pt x="184" y="161"/>
                  </a:cubicBezTo>
                  <a:lnTo>
                    <a:pt x="184" y="161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9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9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3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28" name="Freeform 61">
              <a:extLst>
                <a:ext uri="{FF2B5EF4-FFF2-40B4-BE49-F238E27FC236}">
                  <a16:creationId xmlns:a16="http://schemas.microsoft.com/office/drawing/2014/main" id="{660E9ACB-E2A6-A247-AD09-BC7C33CE58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1455" y="950441"/>
              <a:ext cx="180951" cy="173016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3 h 366"/>
                <a:gd name="T14" fmla="*/ 266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3 w 379"/>
                <a:gd name="T45" fmla="*/ 313 h 366"/>
                <a:gd name="T46" fmla="*/ 333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2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39" y="280"/>
                    <a:pt x="289" y="302"/>
                    <a:pt x="333" y="313"/>
                  </a:cubicBezTo>
                  <a:lnTo>
                    <a:pt x="333" y="313"/>
                  </a:lnTo>
                  <a:cubicBezTo>
                    <a:pt x="358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29" name="Freeform 62">
              <a:extLst>
                <a:ext uri="{FF2B5EF4-FFF2-40B4-BE49-F238E27FC236}">
                  <a16:creationId xmlns:a16="http://schemas.microsoft.com/office/drawing/2014/main" id="{83D745A5-5405-074D-BC33-ADB9D8E311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1455" y="761555"/>
              <a:ext cx="180951" cy="173016"/>
            </a:xfrm>
            <a:custGeom>
              <a:avLst/>
              <a:gdLst>
                <a:gd name="T0" fmla="*/ 355 w 380"/>
                <a:gd name="T1" fmla="*/ 272 h 366"/>
                <a:gd name="T2" fmla="*/ 355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09 h 366"/>
                <a:gd name="T30" fmla="*/ 140 w 380"/>
                <a:gd name="T31" fmla="*/ 209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6 w 380"/>
                <a:gd name="T45" fmla="*/ 313 h 366"/>
                <a:gd name="T46" fmla="*/ 336 w 380"/>
                <a:gd name="T47" fmla="*/ 313 h 366"/>
                <a:gd name="T48" fmla="*/ 355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5" y="272"/>
                  </a:moveTo>
                  <a:lnTo>
                    <a:pt x="355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4" y="38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6" y="242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49"/>
                  </a:cubicBezTo>
                  <a:lnTo>
                    <a:pt x="195" y="249"/>
                  </a:lnTo>
                  <a:cubicBezTo>
                    <a:pt x="240" y="280"/>
                    <a:pt x="290" y="302"/>
                    <a:pt x="336" y="313"/>
                  </a:cubicBezTo>
                  <a:lnTo>
                    <a:pt x="336" y="313"/>
                  </a:lnTo>
                  <a:cubicBezTo>
                    <a:pt x="359" y="319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30" name="Freeform 63">
              <a:extLst>
                <a:ext uri="{FF2B5EF4-FFF2-40B4-BE49-F238E27FC236}">
                  <a16:creationId xmlns:a16="http://schemas.microsoft.com/office/drawing/2014/main" id="{BECAAFA3-6DEA-CE4F-9A15-11BB502C26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1455" y="1139330"/>
              <a:ext cx="180951" cy="173016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49 h 366"/>
                <a:gd name="T42" fmla="*/ 193 w 379"/>
                <a:gd name="T43" fmla="*/ 249 h 366"/>
                <a:gd name="T44" fmla="*/ 335 w 379"/>
                <a:gd name="T45" fmla="*/ 313 h 366"/>
                <a:gd name="T46" fmla="*/ 335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31" name="Freeform 64">
              <a:extLst>
                <a:ext uri="{FF2B5EF4-FFF2-40B4-BE49-F238E27FC236}">
                  <a16:creationId xmlns:a16="http://schemas.microsoft.com/office/drawing/2014/main" id="{00C8CC8D-F592-6848-882C-04C4F4BF86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1455" y="571079"/>
              <a:ext cx="180951" cy="173016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49 h 366"/>
                <a:gd name="T42" fmla="*/ 191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1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49"/>
                  </a:cubicBezTo>
                  <a:lnTo>
                    <a:pt x="191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32" name="Freeform 65">
              <a:extLst>
                <a:ext uri="{FF2B5EF4-FFF2-40B4-BE49-F238E27FC236}">
                  <a16:creationId xmlns:a16="http://schemas.microsoft.com/office/drawing/2014/main" id="{C73D65CF-B7B3-964F-A97B-47E45D76D9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1455" y="193304"/>
              <a:ext cx="180951" cy="173016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2"/>
                    <a:pt x="111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0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3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33" name="Freeform 67">
              <a:extLst>
                <a:ext uri="{FF2B5EF4-FFF2-40B4-BE49-F238E27FC236}">
                  <a16:creationId xmlns:a16="http://schemas.microsoft.com/office/drawing/2014/main" id="{BB1BCCE4-22BF-EF47-9C06-1898036211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1455" y="382190"/>
              <a:ext cx="180951" cy="173016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2 w 378"/>
                <a:gd name="T41" fmla="*/ 249 h 366"/>
                <a:gd name="T42" fmla="*/ 192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3" y="293"/>
                    <a:pt x="192" y="249"/>
                  </a:cubicBezTo>
                  <a:lnTo>
                    <a:pt x="192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A90D9147-49C0-6A4B-9222-A40E04CA3632}"/>
              </a:ext>
            </a:extLst>
          </p:cNvPr>
          <p:cNvSpPr txBox="1"/>
          <p:nvPr/>
        </p:nvSpPr>
        <p:spPr>
          <a:xfrm>
            <a:off x="-1178214" y="975763"/>
            <a:ext cx="14711917" cy="38012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5000" b="1" i="1" dirty="0">
                <a:solidFill>
                  <a:schemeClr val="accent3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5000" b="1" i="1" dirty="0">
                <a:solidFill>
                  <a:schemeClr val="accent3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fr-FR" sz="5000" b="1" i="1" dirty="0">
                <a:solidFill>
                  <a:schemeClr val="accent3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r>
              <a:rPr lang="vi-VN" sz="5000" b="1" i="1" dirty="0">
                <a:solidFill>
                  <a:schemeClr val="accent3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5000" b="1" i="1" dirty="0">
                <a:solidFill>
                  <a:schemeClr val="accent3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sz="5000" b="1" i="1" dirty="0">
                <a:solidFill>
                  <a:schemeClr val="accent3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 – NGHE </a:t>
            </a:r>
            <a:endParaRPr lang="vi-VN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 LẠI MỘT TRẢI NGHIỆM CỦA EM</a:t>
            </a:r>
            <a:endParaRPr 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37" name="Picture 236">
            <a:extLst>
              <a:ext uri="{FF2B5EF4-FFF2-40B4-BE49-F238E27FC236}">
                <a16:creationId xmlns:a16="http://schemas.microsoft.com/office/drawing/2014/main" id="{7575E461-3651-423D-A558-88E2F862C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1" y="-416876"/>
            <a:ext cx="2293639" cy="2293639"/>
          </a:xfrm>
          <a:prstGeom prst="rect">
            <a:avLst/>
          </a:prstGeom>
        </p:spPr>
      </p:pic>
      <p:pic>
        <p:nvPicPr>
          <p:cNvPr id="241" name="Picture 240">
            <a:extLst>
              <a:ext uri="{FF2B5EF4-FFF2-40B4-BE49-F238E27FC236}">
                <a16:creationId xmlns:a16="http://schemas.microsoft.com/office/drawing/2014/main" id="{F8B6C498-58CA-4760-8CBD-8A928B07B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9026" y="5069199"/>
            <a:ext cx="2232841" cy="1855593"/>
          </a:xfrm>
          <a:prstGeom prst="rect">
            <a:avLst/>
          </a:prstGeom>
        </p:spPr>
      </p:pic>
      <p:pic>
        <p:nvPicPr>
          <p:cNvPr id="243" name="Picture 242">
            <a:extLst>
              <a:ext uri="{FF2B5EF4-FFF2-40B4-BE49-F238E27FC236}">
                <a16:creationId xmlns:a16="http://schemas.microsoft.com/office/drawing/2014/main" id="{8B6ADD57-39C8-42EA-A827-3DFA33180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969026" y="-97674"/>
            <a:ext cx="2183292" cy="2079834"/>
          </a:xfrm>
          <a:prstGeom prst="rect">
            <a:avLst/>
          </a:prstGeom>
        </p:spPr>
      </p:pic>
      <p:pic>
        <p:nvPicPr>
          <p:cNvPr id="245" name="Picture 244">
            <a:extLst>
              <a:ext uri="{FF2B5EF4-FFF2-40B4-BE49-F238E27FC236}">
                <a16:creationId xmlns:a16="http://schemas.microsoft.com/office/drawing/2014/main" id="{E13C22AF-F332-42FF-A3A7-6801BBB5C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0754" y="4625211"/>
            <a:ext cx="2567657" cy="2567657"/>
          </a:xfrm>
          <a:prstGeom prst="rect">
            <a:avLst/>
          </a:prstGeom>
        </p:spPr>
      </p:pic>
      <p:sp>
        <p:nvSpPr>
          <p:cNvPr id="2" name="Arc 1"/>
          <p:cNvSpPr/>
          <p:nvPr/>
        </p:nvSpPr>
        <p:spPr>
          <a:xfrm>
            <a:off x="4649182" y="2756760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9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-245150" y="1773942"/>
            <a:ext cx="12682300" cy="269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 algn="ctr">
              <a:lnSpc>
                <a:spcPct val="150000"/>
              </a:lnSpc>
              <a:buAutoNum type="romanUcPeriod"/>
            </a:pPr>
            <a:r>
              <a:rPr lang="vi-V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nói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6000" b="1" i="1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</a:t>
            </a:r>
            <a:r>
              <a:rPr lang="en-US" sz="6000" b="1" i="1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sz="6000" b="1" i="1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i="1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b="1" i="1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6000" b="1" i="1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6000" b="1" i="1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SG" sz="6000" b="1" i="1" dirty="0">
              <a:solidFill>
                <a:srgbClr val="06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16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FC0E8A-04D7-4177-9D8F-1B42D9D46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51"/>
          <a:stretch/>
        </p:blipFill>
        <p:spPr>
          <a:xfrm>
            <a:off x="0" y="347135"/>
            <a:ext cx="10248053" cy="73575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E9D8A3-32CA-4AD5-BEF9-88C8632797DA}"/>
              </a:ext>
            </a:extLst>
          </p:cNvPr>
          <p:cNvSpPr txBox="1"/>
          <p:nvPr/>
        </p:nvSpPr>
        <p:spPr>
          <a:xfrm>
            <a:off x="1115062" y="1198033"/>
            <a:ext cx="75378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6F985-B950-4D34-97B0-B4680B605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773" y="1193800"/>
            <a:ext cx="56642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4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13223EF-3C28-CD44-8631-B0D3A78B67DB}"/>
              </a:ext>
            </a:extLst>
          </p:cNvPr>
          <p:cNvSpPr txBox="1"/>
          <p:nvPr/>
        </p:nvSpPr>
        <p:spPr>
          <a:xfrm>
            <a:off x="2980414" y="935202"/>
            <a:ext cx="6054436" cy="944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bước</a:t>
            </a: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: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ea typeface="Nunito Bold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19">
            <a:extLst>
              <a:ext uri="{FF2B5EF4-FFF2-40B4-BE49-F238E27FC236}">
                <a16:creationId xmlns:a16="http://schemas.microsoft.com/office/drawing/2014/main" id="{E110ADE1-D0FF-8445-8B9E-786C806554C7}"/>
              </a:ext>
            </a:extLst>
          </p:cNvPr>
          <p:cNvGrpSpPr>
            <a:grpSpLocks/>
          </p:cNvGrpSpPr>
          <p:nvPr/>
        </p:nvGrpSpPr>
        <p:grpSpPr bwMode="auto">
          <a:xfrm>
            <a:off x="31750" y="44450"/>
            <a:ext cx="12133263" cy="6773863"/>
            <a:chOff x="31588" y="44624"/>
            <a:chExt cx="12134080" cy="6773350"/>
          </a:xfrm>
        </p:grpSpPr>
        <p:grpSp>
          <p:nvGrpSpPr>
            <p:cNvPr id="17" name="Group 1">
              <a:extLst>
                <a:ext uri="{FF2B5EF4-FFF2-40B4-BE49-F238E27FC236}">
                  <a16:creationId xmlns:a16="http://schemas.microsoft.com/office/drawing/2014/main" id="{053809FE-0AF6-8644-8075-27C8656DB85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668" y="44624"/>
              <a:ext cx="12132000" cy="148614"/>
              <a:chOff x="495425" y="1620126"/>
              <a:chExt cx="11129769" cy="136337"/>
            </a:xfrm>
          </p:grpSpPr>
          <p:sp>
            <p:nvSpPr>
              <p:cNvPr id="90" name="Freeform 1">
                <a:extLst>
                  <a:ext uri="{FF2B5EF4-FFF2-40B4-BE49-F238E27FC236}">
                    <a16:creationId xmlns:a16="http://schemas.microsoft.com/office/drawing/2014/main" id="{FAF20762-536C-AB4C-812D-60AFCB38E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2216" y="1620126"/>
                <a:ext cx="452958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91" name="Freeform 2">
                <a:extLst>
                  <a:ext uri="{FF2B5EF4-FFF2-40B4-BE49-F238E27FC236}">
                    <a16:creationId xmlns:a16="http://schemas.microsoft.com/office/drawing/2014/main" id="{E0D40D12-5D18-D444-8576-55086BB68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1374" y="1620126"/>
                <a:ext cx="454414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92" name="Freeform 3">
                <a:extLst>
                  <a:ext uri="{FF2B5EF4-FFF2-40B4-BE49-F238E27FC236}">
                    <a16:creationId xmlns:a16="http://schemas.microsoft.com/office/drawing/2014/main" id="{0B248BE5-2970-564F-BE88-81EB22BEA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557" y="1620126"/>
                <a:ext cx="453179" cy="136337"/>
              </a:xfrm>
              <a:custGeom>
                <a:avLst/>
                <a:gdLst>
                  <a:gd name="T0" fmla="*/ 439684 w 1041"/>
                  <a:gd name="T1" fmla="*/ 2192 h 311"/>
                  <a:gd name="T2" fmla="*/ 439684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8984 w 1041"/>
                  <a:gd name="T17" fmla="*/ 84608 h 311"/>
                  <a:gd name="T18" fmla="*/ 228984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684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1" y="280"/>
                      <a:pt x="366" y="238"/>
                      <a:pt x="526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93" name="Freeform 4">
                <a:extLst>
                  <a:ext uri="{FF2B5EF4-FFF2-40B4-BE49-F238E27FC236}">
                    <a16:creationId xmlns:a16="http://schemas.microsoft.com/office/drawing/2014/main" id="{941D1460-C315-134F-8BBE-A5793D6D3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9211" y="162012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94" name="Freeform 5">
                <a:extLst>
                  <a:ext uri="{FF2B5EF4-FFF2-40B4-BE49-F238E27FC236}">
                    <a16:creationId xmlns:a16="http://schemas.microsoft.com/office/drawing/2014/main" id="{F39732DA-86C4-5947-B421-79BA61EB1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69436" y="162012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95" name="Freeform 6">
                <a:extLst>
                  <a:ext uri="{FF2B5EF4-FFF2-40B4-BE49-F238E27FC236}">
                    <a16:creationId xmlns:a16="http://schemas.microsoft.com/office/drawing/2014/main" id="{2EB76882-6469-B54D-B408-C02B00A61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020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5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4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96" name="Freeform 7">
                <a:extLst>
                  <a:ext uri="{FF2B5EF4-FFF2-40B4-BE49-F238E27FC236}">
                    <a16:creationId xmlns:a16="http://schemas.microsoft.com/office/drawing/2014/main" id="{8905B627-F5BC-9141-BF62-F9B8E0ED68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8728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5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97" name="Freeform 8">
                <a:extLst>
                  <a:ext uri="{FF2B5EF4-FFF2-40B4-BE49-F238E27FC236}">
                    <a16:creationId xmlns:a16="http://schemas.microsoft.com/office/drawing/2014/main" id="{70A44212-E62E-464B-B597-5E33C82E8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9344" y="162012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1 w 1040"/>
                  <a:gd name="T5" fmla="*/ 144 h 311"/>
                  <a:gd name="T6" fmla="*/ 521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5 w 1040"/>
                  <a:gd name="T17" fmla="*/ 193 h 311"/>
                  <a:gd name="T18" fmla="*/ 525 w 1040"/>
                  <a:gd name="T19" fmla="*/ 193 h 311"/>
                  <a:gd name="T20" fmla="*/ 1019 w 1040"/>
                  <a:gd name="T21" fmla="*/ 34 h 311"/>
                  <a:gd name="T22" fmla="*/ 1019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4" y="102"/>
                      <a:pt x="521" y="144"/>
                    </a:cubicBezTo>
                    <a:lnTo>
                      <a:pt x="521" y="144"/>
                    </a:lnTo>
                    <a:cubicBezTo>
                      <a:pt x="358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2" y="310"/>
                      <a:pt x="34" y="305"/>
                    </a:cubicBezTo>
                    <a:lnTo>
                      <a:pt x="34" y="305"/>
                    </a:lnTo>
                    <a:cubicBezTo>
                      <a:pt x="199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1" y="147"/>
                      <a:pt x="862" y="101"/>
                      <a:pt x="1019" y="34"/>
                    </a:cubicBezTo>
                    <a:lnTo>
                      <a:pt x="1019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98" name="Freeform 9">
                <a:extLst>
                  <a:ext uri="{FF2B5EF4-FFF2-40B4-BE49-F238E27FC236}">
                    <a16:creationId xmlns:a16="http://schemas.microsoft.com/office/drawing/2014/main" id="{6E1A70E6-F85C-004A-A834-138E93052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5145" y="1620126"/>
                <a:ext cx="453179" cy="136337"/>
              </a:xfrm>
              <a:custGeom>
                <a:avLst/>
                <a:gdLst>
                  <a:gd name="T0" fmla="*/ 440107 w 1040"/>
                  <a:gd name="T1" fmla="*/ 2192 h 311"/>
                  <a:gd name="T2" fmla="*/ 440107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40107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8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5" y="238"/>
                      <a:pt x="527" y="193"/>
                    </a:cubicBezTo>
                    <a:cubicBezTo>
                      <a:pt x="692" y="147"/>
                      <a:pt x="863" y="101"/>
                      <a:pt x="1021" y="34"/>
                    </a:cubicBez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99" name="Freeform 10">
                <a:extLst>
                  <a:ext uri="{FF2B5EF4-FFF2-40B4-BE49-F238E27FC236}">
                    <a16:creationId xmlns:a16="http://schemas.microsoft.com/office/drawing/2014/main" id="{C8003DA0-6498-F044-B4B2-3A82C9BAB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5724" y="1620126"/>
                <a:ext cx="452958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5 w 1039"/>
                  <a:gd name="T17" fmla="*/ 193 h 311"/>
                  <a:gd name="T18" fmla="*/ 525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00" name="Freeform 11">
                <a:extLst>
                  <a:ext uri="{FF2B5EF4-FFF2-40B4-BE49-F238E27FC236}">
                    <a16:creationId xmlns:a16="http://schemas.microsoft.com/office/drawing/2014/main" id="{6E5E6DB8-15EC-754E-95D9-294434AAE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1489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30 w 1040"/>
                  <a:gd name="T9" fmla="*/ 257 h 311"/>
                  <a:gd name="T10" fmla="*/ 30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01" name="Freeform 12">
                <a:extLst>
                  <a:ext uri="{FF2B5EF4-FFF2-40B4-BE49-F238E27FC236}">
                    <a16:creationId xmlns:a16="http://schemas.microsoft.com/office/drawing/2014/main" id="{88E37158-45B8-454B-8B69-23EF966DE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2080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7" y="193"/>
                    </a:cubicBezTo>
                    <a:cubicBezTo>
                      <a:pt x="692" y="147"/>
                      <a:pt x="862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102" name="Freeform 13">
                <a:extLst>
                  <a:ext uri="{FF2B5EF4-FFF2-40B4-BE49-F238E27FC236}">
                    <a16:creationId xmlns:a16="http://schemas.microsoft.com/office/drawing/2014/main" id="{8D15C53D-B2FD-1D4C-988E-618591D66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35241" y="1620126"/>
                <a:ext cx="452958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0 w 1041"/>
                  <a:gd name="T21" fmla="*/ 34 h 311"/>
                  <a:gd name="T22" fmla="*/ 1020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03" name="Freeform 14">
                <a:extLst>
                  <a:ext uri="{FF2B5EF4-FFF2-40B4-BE49-F238E27FC236}">
                    <a16:creationId xmlns:a16="http://schemas.microsoft.com/office/drawing/2014/main" id="{681DEDE7-A881-4A4B-8FA7-D9D285BDE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62944" y="162012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04" name="Freeform 15">
                <a:extLst>
                  <a:ext uri="{FF2B5EF4-FFF2-40B4-BE49-F238E27FC236}">
                    <a16:creationId xmlns:a16="http://schemas.microsoft.com/office/drawing/2014/main" id="{D98A80B9-3DFA-7944-8F79-0FC2B97D6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1732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4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105" name="Freeform 16">
                <a:extLst>
                  <a:ext uri="{FF2B5EF4-FFF2-40B4-BE49-F238E27FC236}">
                    <a16:creationId xmlns:a16="http://schemas.microsoft.com/office/drawing/2014/main" id="{23D01828-7FFF-FD46-9F14-7C9D7344E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72236" y="162012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06" name="Freeform 17">
                <a:extLst>
                  <a:ext uri="{FF2B5EF4-FFF2-40B4-BE49-F238E27FC236}">
                    <a16:creationId xmlns:a16="http://schemas.microsoft.com/office/drawing/2014/main" id="{6688958D-BB9F-3C4C-A411-ED898F6BB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25" y="1620126"/>
                <a:ext cx="453179" cy="136337"/>
              </a:xfrm>
              <a:custGeom>
                <a:avLst/>
                <a:gdLst>
                  <a:gd name="T0" fmla="*/ 440094 w 1039"/>
                  <a:gd name="T1" fmla="*/ 2192 h 311"/>
                  <a:gd name="T2" fmla="*/ 440094 w 1039"/>
                  <a:gd name="T3" fmla="*/ 2192 h 311"/>
                  <a:gd name="T4" fmla="*/ 227680 w 1039"/>
                  <a:gd name="T5" fmla="*/ 63127 h 311"/>
                  <a:gd name="T6" fmla="*/ 227680 w 1039"/>
                  <a:gd name="T7" fmla="*/ 63127 h 311"/>
                  <a:gd name="T8" fmla="*/ 12213 w 1039"/>
                  <a:gd name="T9" fmla="*/ 112664 h 311"/>
                  <a:gd name="T10" fmla="*/ 12213 w 1039"/>
                  <a:gd name="T11" fmla="*/ 112664 h 311"/>
                  <a:gd name="T12" fmla="*/ 14830 w 1039"/>
                  <a:gd name="T13" fmla="*/ 133707 h 311"/>
                  <a:gd name="T14" fmla="*/ 14830 w 1039"/>
                  <a:gd name="T15" fmla="*/ 133707 h 311"/>
                  <a:gd name="T16" fmla="*/ 229425 w 1039"/>
                  <a:gd name="T17" fmla="*/ 84608 h 311"/>
                  <a:gd name="T18" fmla="*/ 229425 w 1039"/>
                  <a:gd name="T19" fmla="*/ 84608 h 311"/>
                  <a:gd name="T20" fmla="*/ 444892 w 1039"/>
                  <a:gd name="T21" fmla="*/ 14905 h 311"/>
                  <a:gd name="T22" fmla="*/ 444892 w 1039"/>
                  <a:gd name="T23" fmla="*/ 14905 h 311"/>
                  <a:gd name="T24" fmla="*/ 440094 w 1039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107" name="Freeform 18">
                <a:extLst>
                  <a:ext uri="{FF2B5EF4-FFF2-40B4-BE49-F238E27FC236}">
                    <a16:creationId xmlns:a16="http://schemas.microsoft.com/office/drawing/2014/main" id="{66087DC7-C9F8-714B-95B6-E3E386D904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5588" y="162012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08" name="Freeform 19">
                <a:extLst>
                  <a:ext uri="{FF2B5EF4-FFF2-40B4-BE49-F238E27FC236}">
                    <a16:creationId xmlns:a16="http://schemas.microsoft.com/office/drawing/2014/main" id="{A19F2DF4-D285-6F47-98CB-68223A45F5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1353" y="1620126"/>
                <a:ext cx="452958" cy="136887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09" name="Freeform 20">
                <a:extLst>
                  <a:ext uri="{FF2B5EF4-FFF2-40B4-BE49-F238E27FC236}">
                    <a16:creationId xmlns:a16="http://schemas.microsoft.com/office/drawing/2014/main" id="{91BD1D10-28ED-D74E-9786-BA115548C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360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110" name="Freeform 21">
                <a:extLst>
                  <a:ext uri="{FF2B5EF4-FFF2-40B4-BE49-F238E27FC236}">
                    <a16:creationId xmlns:a16="http://schemas.microsoft.com/office/drawing/2014/main" id="{F3A24915-A4A6-9843-AE5D-52C920779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3650" y="1620126"/>
                <a:ext cx="452957" cy="136887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11" name="Freeform 22">
                <a:extLst>
                  <a:ext uri="{FF2B5EF4-FFF2-40B4-BE49-F238E27FC236}">
                    <a16:creationId xmlns:a16="http://schemas.microsoft.com/office/drawing/2014/main" id="{282232B0-5003-EA4B-805C-8A26FEEE5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808" y="1620126"/>
                <a:ext cx="454414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12" name="Freeform 23">
                <a:extLst>
                  <a:ext uri="{FF2B5EF4-FFF2-40B4-BE49-F238E27FC236}">
                    <a16:creationId xmlns:a16="http://schemas.microsoft.com/office/drawing/2014/main" id="{68BE4BBD-B43B-B747-AF00-CCD5251C7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009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113" name="Freeform 24">
                <a:extLst>
                  <a:ext uri="{FF2B5EF4-FFF2-40B4-BE49-F238E27FC236}">
                    <a16:creationId xmlns:a16="http://schemas.microsoft.com/office/drawing/2014/main" id="{5568E393-90BF-214E-8E8C-6D9404BAE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645" y="162012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14" name="Freeform 25">
                <a:extLst>
                  <a:ext uri="{FF2B5EF4-FFF2-40B4-BE49-F238E27FC236}">
                    <a16:creationId xmlns:a16="http://schemas.microsoft.com/office/drawing/2014/main" id="{E3722E96-FBA4-CE4E-9909-968A04D97C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7866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15" name="Freeform 26">
                <a:extLst>
                  <a:ext uri="{FF2B5EF4-FFF2-40B4-BE49-F238E27FC236}">
                    <a16:creationId xmlns:a16="http://schemas.microsoft.com/office/drawing/2014/main" id="{96905D1A-FD7F-E040-B54F-33ABF8717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028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116" name="Freeform 27">
                <a:extLst>
                  <a:ext uri="{FF2B5EF4-FFF2-40B4-BE49-F238E27FC236}">
                    <a16:creationId xmlns:a16="http://schemas.microsoft.com/office/drawing/2014/main" id="{0F19B3DC-F0F3-9A4F-83A8-5716C3A4C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703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17" name="Freeform 28">
                <a:extLst>
                  <a:ext uri="{FF2B5EF4-FFF2-40B4-BE49-F238E27FC236}">
                    <a16:creationId xmlns:a16="http://schemas.microsoft.com/office/drawing/2014/main" id="{26860557-09BF-AE4E-84E7-9E2A2712B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4861" y="162012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18" name="Freeform 29">
                <a:extLst>
                  <a:ext uri="{FF2B5EF4-FFF2-40B4-BE49-F238E27FC236}">
                    <a16:creationId xmlns:a16="http://schemas.microsoft.com/office/drawing/2014/main" id="{ED3BA7BF-8513-5348-A2EC-E8147103B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681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201 w 1040"/>
                  <a:gd name="T9" fmla="*/ 112664 h 311"/>
                  <a:gd name="T10" fmla="*/ 12201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464 w 1040"/>
                  <a:gd name="T21" fmla="*/ 14905 h 311"/>
                  <a:gd name="T22" fmla="*/ 444464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119" name="Freeform 30">
                <a:extLst>
                  <a:ext uri="{FF2B5EF4-FFF2-40B4-BE49-F238E27FC236}">
                    <a16:creationId xmlns:a16="http://schemas.microsoft.com/office/drawing/2014/main" id="{5AA4DA60-3AD8-7348-BCB3-5918C39E9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7158" y="162012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20" name="Freeform 31">
                <a:extLst>
                  <a:ext uri="{FF2B5EF4-FFF2-40B4-BE49-F238E27FC236}">
                    <a16:creationId xmlns:a16="http://schemas.microsoft.com/office/drawing/2014/main" id="{75241924-C106-1444-95DA-584CA888B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4379" y="1620126"/>
                <a:ext cx="454414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21" name="Freeform 32">
                <a:extLst>
                  <a:ext uri="{FF2B5EF4-FFF2-40B4-BE49-F238E27FC236}">
                    <a16:creationId xmlns:a16="http://schemas.microsoft.com/office/drawing/2014/main" id="{5D0BD3A4-9FCE-3C4B-A0D3-79C43BC5F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616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</p:grpSp>
        <p:grpSp>
          <p:nvGrpSpPr>
            <p:cNvPr id="21" name="Group 34">
              <a:extLst>
                <a:ext uri="{FF2B5EF4-FFF2-40B4-BE49-F238E27FC236}">
                  <a16:creationId xmlns:a16="http://schemas.microsoft.com/office/drawing/2014/main" id="{1F14ADE1-751C-494D-8338-CDE1A038E74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1588" y="6669360"/>
              <a:ext cx="12132000" cy="148614"/>
              <a:chOff x="495425" y="1620126"/>
              <a:chExt cx="11129769" cy="136337"/>
            </a:xfrm>
          </p:grpSpPr>
          <p:sp>
            <p:nvSpPr>
              <p:cNvPr id="58" name="Freeform 1">
                <a:extLst>
                  <a:ext uri="{FF2B5EF4-FFF2-40B4-BE49-F238E27FC236}">
                    <a16:creationId xmlns:a16="http://schemas.microsoft.com/office/drawing/2014/main" id="{C70417D9-D824-BE45-8513-2E96035D1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2668" y="1619576"/>
                <a:ext cx="452957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59" name="Freeform 2">
                <a:extLst>
                  <a:ext uri="{FF2B5EF4-FFF2-40B4-BE49-F238E27FC236}">
                    <a16:creationId xmlns:a16="http://schemas.microsoft.com/office/drawing/2014/main" id="{0DCECEB5-C01E-4448-9D91-40DF69CEA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1826" y="1619576"/>
                <a:ext cx="454414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60" name="Freeform 3">
                <a:extLst>
                  <a:ext uri="{FF2B5EF4-FFF2-40B4-BE49-F238E27FC236}">
                    <a16:creationId xmlns:a16="http://schemas.microsoft.com/office/drawing/2014/main" id="{BB0B9E9F-283C-C84E-BD49-39FEB8002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557" y="1620126"/>
                <a:ext cx="453179" cy="136337"/>
              </a:xfrm>
              <a:custGeom>
                <a:avLst/>
                <a:gdLst>
                  <a:gd name="T0" fmla="*/ 439684 w 1041"/>
                  <a:gd name="T1" fmla="*/ 2192 h 311"/>
                  <a:gd name="T2" fmla="*/ 439684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8984 w 1041"/>
                  <a:gd name="T17" fmla="*/ 84608 h 311"/>
                  <a:gd name="T18" fmla="*/ 228984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684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1" y="280"/>
                      <a:pt x="366" y="238"/>
                      <a:pt x="526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61" name="Freeform 4">
                <a:extLst>
                  <a:ext uri="{FF2B5EF4-FFF2-40B4-BE49-F238E27FC236}">
                    <a16:creationId xmlns:a16="http://schemas.microsoft.com/office/drawing/2014/main" id="{78ED692E-29F9-4441-AB98-026D6D252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9663" y="161957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62" name="Freeform 5">
                <a:extLst>
                  <a:ext uri="{FF2B5EF4-FFF2-40B4-BE49-F238E27FC236}">
                    <a16:creationId xmlns:a16="http://schemas.microsoft.com/office/drawing/2014/main" id="{FA6E6C63-047E-F943-98CB-FCF442DD8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69887" y="161957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63" name="Freeform 6">
                <a:extLst>
                  <a:ext uri="{FF2B5EF4-FFF2-40B4-BE49-F238E27FC236}">
                    <a16:creationId xmlns:a16="http://schemas.microsoft.com/office/drawing/2014/main" id="{3F1E6968-02A5-9E4A-A1F7-5EE2C6729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020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5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4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64" name="Freeform 7">
                <a:extLst>
                  <a:ext uri="{FF2B5EF4-FFF2-40B4-BE49-F238E27FC236}">
                    <a16:creationId xmlns:a16="http://schemas.microsoft.com/office/drawing/2014/main" id="{365BCD50-72BF-834F-8A71-F4AA282C4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9181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5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65" name="Freeform 8">
                <a:extLst>
                  <a:ext uri="{FF2B5EF4-FFF2-40B4-BE49-F238E27FC236}">
                    <a16:creationId xmlns:a16="http://schemas.microsoft.com/office/drawing/2014/main" id="{21DE7DF8-8BC9-D240-ACBD-24BFFF01D1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9795" y="161957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1 w 1040"/>
                  <a:gd name="T5" fmla="*/ 144 h 311"/>
                  <a:gd name="T6" fmla="*/ 521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5 w 1040"/>
                  <a:gd name="T17" fmla="*/ 193 h 311"/>
                  <a:gd name="T18" fmla="*/ 525 w 1040"/>
                  <a:gd name="T19" fmla="*/ 193 h 311"/>
                  <a:gd name="T20" fmla="*/ 1019 w 1040"/>
                  <a:gd name="T21" fmla="*/ 34 h 311"/>
                  <a:gd name="T22" fmla="*/ 1019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4" y="102"/>
                      <a:pt x="521" y="144"/>
                    </a:cubicBezTo>
                    <a:lnTo>
                      <a:pt x="521" y="144"/>
                    </a:lnTo>
                    <a:cubicBezTo>
                      <a:pt x="358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2" y="310"/>
                      <a:pt x="34" y="305"/>
                    </a:cubicBezTo>
                    <a:lnTo>
                      <a:pt x="34" y="305"/>
                    </a:lnTo>
                    <a:cubicBezTo>
                      <a:pt x="199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1" y="147"/>
                      <a:pt x="862" y="101"/>
                      <a:pt x="1019" y="34"/>
                    </a:cubicBezTo>
                    <a:lnTo>
                      <a:pt x="1019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66" name="Freeform 9">
                <a:extLst>
                  <a:ext uri="{FF2B5EF4-FFF2-40B4-BE49-F238E27FC236}">
                    <a16:creationId xmlns:a16="http://schemas.microsoft.com/office/drawing/2014/main" id="{A4FF9DAF-FBD0-5D46-852F-19FB6D552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5145" y="1620126"/>
                <a:ext cx="453179" cy="136337"/>
              </a:xfrm>
              <a:custGeom>
                <a:avLst/>
                <a:gdLst>
                  <a:gd name="T0" fmla="*/ 440107 w 1040"/>
                  <a:gd name="T1" fmla="*/ 2192 h 311"/>
                  <a:gd name="T2" fmla="*/ 440107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40107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8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5" y="238"/>
                      <a:pt x="527" y="193"/>
                    </a:cubicBezTo>
                    <a:cubicBezTo>
                      <a:pt x="692" y="147"/>
                      <a:pt x="863" y="101"/>
                      <a:pt x="1021" y="34"/>
                    </a:cubicBez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67" name="Freeform 10">
                <a:extLst>
                  <a:ext uri="{FF2B5EF4-FFF2-40B4-BE49-F238E27FC236}">
                    <a16:creationId xmlns:a16="http://schemas.microsoft.com/office/drawing/2014/main" id="{1F6C59E3-4B04-C945-9719-2CFF2BACBC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6176" y="1619576"/>
                <a:ext cx="452957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5 w 1039"/>
                  <a:gd name="T17" fmla="*/ 193 h 311"/>
                  <a:gd name="T18" fmla="*/ 525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68" name="Freeform 11">
                <a:extLst>
                  <a:ext uri="{FF2B5EF4-FFF2-40B4-BE49-F238E27FC236}">
                    <a16:creationId xmlns:a16="http://schemas.microsoft.com/office/drawing/2014/main" id="{EB643EC1-800F-7944-94DB-0DD491651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1941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30 w 1040"/>
                  <a:gd name="T9" fmla="*/ 257 h 311"/>
                  <a:gd name="T10" fmla="*/ 30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69" name="Freeform 12">
                <a:extLst>
                  <a:ext uri="{FF2B5EF4-FFF2-40B4-BE49-F238E27FC236}">
                    <a16:creationId xmlns:a16="http://schemas.microsoft.com/office/drawing/2014/main" id="{F63EBB42-555A-3742-876D-0168DCE31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2080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7" y="193"/>
                    </a:cubicBezTo>
                    <a:cubicBezTo>
                      <a:pt x="692" y="147"/>
                      <a:pt x="862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70" name="Freeform 13">
                <a:extLst>
                  <a:ext uri="{FF2B5EF4-FFF2-40B4-BE49-F238E27FC236}">
                    <a16:creationId xmlns:a16="http://schemas.microsoft.com/office/drawing/2014/main" id="{E546B44B-2E55-854B-96F8-81E170F64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35694" y="1619576"/>
                <a:ext cx="452957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0 w 1041"/>
                  <a:gd name="T21" fmla="*/ 34 h 311"/>
                  <a:gd name="T22" fmla="*/ 1020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71" name="Freeform 14">
                <a:extLst>
                  <a:ext uri="{FF2B5EF4-FFF2-40B4-BE49-F238E27FC236}">
                    <a16:creationId xmlns:a16="http://schemas.microsoft.com/office/drawing/2014/main" id="{97799A6D-FBAB-D642-8A23-357F06C05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63395" y="161957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72" name="Freeform 15">
                <a:extLst>
                  <a:ext uri="{FF2B5EF4-FFF2-40B4-BE49-F238E27FC236}">
                    <a16:creationId xmlns:a16="http://schemas.microsoft.com/office/drawing/2014/main" id="{763DDFB1-4B94-4949-AF7E-F6AEB17D3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1732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4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73" name="Freeform 16">
                <a:extLst>
                  <a:ext uri="{FF2B5EF4-FFF2-40B4-BE49-F238E27FC236}">
                    <a16:creationId xmlns:a16="http://schemas.microsoft.com/office/drawing/2014/main" id="{66598C13-D60F-3649-B5E8-401CC0A75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72689" y="161957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74" name="Freeform 17">
                <a:extLst>
                  <a:ext uri="{FF2B5EF4-FFF2-40B4-BE49-F238E27FC236}">
                    <a16:creationId xmlns:a16="http://schemas.microsoft.com/office/drawing/2014/main" id="{51F3B634-5226-AA4A-8EDB-B07D89F1F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25" y="1620126"/>
                <a:ext cx="453179" cy="136337"/>
              </a:xfrm>
              <a:custGeom>
                <a:avLst/>
                <a:gdLst>
                  <a:gd name="T0" fmla="*/ 440094 w 1039"/>
                  <a:gd name="T1" fmla="*/ 2192 h 311"/>
                  <a:gd name="T2" fmla="*/ 440094 w 1039"/>
                  <a:gd name="T3" fmla="*/ 2192 h 311"/>
                  <a:gd name="T4" fmla="*/ 227680 w 1039"/>
                  <a:gd name="T5" fmla="*/ 63127 h 311"/>
                  <a:gd name="T6" fmla="*/ 227680 w 1039"/>
                  <a:gd name="T7" fmla="*/ 63127 h 311"/>
                  <a:gd name="T8" fmla="*/ 12213 w 1039"/>
                  <a:gd name="T9" fmla="*/ 112664 h 311"/>
                  <a:gd name="T10" fmla="*/ 12213 w 1039"/>
                  <a:gd name="T11" fmla="*/ 112664 h 311"/>
                  <a:gd name="T12" fmla="*/ 14830 w 1039"/>
                  <a:gd name="T13" fmla="*/ 133707 h 311"/>
                  <a:gd name="T14" fmla="*/ 14830 w 1039"/>
                  <a:gd name="T15" fmla="*/ 133707 h 311"/>
                  <a:gd name="T16" fmla="*/ 229425 w 1039"/>
                  <a:gd name="T17" fmla="*/ 84608 h 311"/>
                  <a:gd name="T18" fmla="*/ 229425 w 1039"/>
                  <a:gd name="T19" fmla="*/ 84608 h 311"/>
                  <a:gd name="T20" fmla="*/ 444892 w 1039"/>
                  <a:gd name="T21" fmla="*/ 14905 h 311"/>
                  <a:gd name="T22" fmla="*/ 444892 w 1039"/>
                  <a:gd name="T23" fmla="*/ 14905 h 311"/>
                  <a:gd name="T24" fmla="*/ 440094 w 1039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75" name="Freeform 18">
                <a:extLst>
                  <a:ext uri="{FF2B5EF4-FFF2-40B4-BE49-F238E27FC236}">
                    <a16:creationId xmlns:a16="http://schemas.microsoft.com/office/drawing/2014/main" id="{1458DF6A-680E-5442-9361-E53D04E30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040" y="161957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76" name="Freeform 19">
                <a:extLst>
                  <a:ext uri="{FF2B5EF4-FFF2-40B4-BE49-F238E27FC236}">
                    <a16:creationId xmlns:a16="http://schemas.microsoft.com/office/drawing/2014/main" id="{B4D689EF-EDD2-6C4F-9122-A4E74FFE1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1806" y="1619576"/>
                <a:ext cx="452957" cy="136887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77" name="Freeform 20">
                <a:extLst>
                  <a:ext uri="{FF2B5EF4-FFF2-40B4-BE49-F238E27FC236}">
                    <a16:creationId xmlns:a16="http://schemas.microsoft.com/office/drawing/2014/main" id="{375B6DC6-9123-2041-B02E-B7972CB16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360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78" name="Freeform 21">
                <a:extLst>
                  <a:ext uri="{FF2B5EF4-FFF2-40B4-BE49-F238E27FC236}">
                    <a16:creationId xmlns:a16="http://schemas.microsoft.com/office/drawing/2014/main" id="{C154716E-0DBC-B141-9956-297001109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4101" y="1619576"/>
                <a:ext cx="452958" cy="136887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79" name="Freeform 22">
                <a:extLst>
                  <a:ext uri="{FF2B5EF4-FFF2-40B4-BE49-F238E27FC236}">
                    <a16:creationId xmlns:a16="http://schemas.microsoft.com/office/drawing/2014/main" id="{C238AEAC-CA9D-A544-A056-0ECAF2205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260" y="1619576"/>
                <a:ext cx="454414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80" name="Freeform 23">
                <a:extLst>
                  <a:ext uri="{FF2B5EF4-FFF2-40B4-BE49-F238E27FC236}">
                    <a16:creationId xmlns:a16="http://schemas.microsoft.com/office/drawing/2014/main" id="{85FFF6EC-8D8D-0A41-BB9D-302A0DA2B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009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81" name="Freeform 24">
                <a:extLst>
                  <a:ext uri="{FF2B5EF4-FFF2-40B4-BE49-F238E27FC236}">
                    <a16:creationId xmlns:a16="http://schemas.microsoft.com/office/drawing/2014/main" id="{93EBBA15-C7F0-3946-A3B5-C0D722BE0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1096" y="161957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82" name="Freeform 25">
                <a:extLst>
                  <a:ext uri="{FF2B5EF4-FFF2-40B4-BE49-F238E27FC236}">
                    <a16:creationId xmlns:a16="http://schemas.microsoft.com/office/drawing/2014/main" id="{98428A84-8223-DE4D-9263-86997100E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318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83" name="Freeform 26">
                <a:extLst>
                  <a:ext uri="{FF2B5EF4-FFF2-40B4-BE49-F238E27FC236}">
                    <a16:creationId xmlns:a16="http://schemas.microsoft.com/office/drawing/2014/main" id="{97DCA905-A6A5-E64B-9D6A-1A868E878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028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84" name="Freeform 27">
                <a:extLst>
                  <a:ext uri="{FF2B5EF4-FFF2-40B4-BE49-F238E27FC236}">
                    <a16:creationId xmlns:a16="http://schemas.microsoft.com/office/drawing/2014/main" id="{D2B739D0-83D6-2044-A4CB-C69C7B94E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6155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85" name="Freeform 28">
                <a:extLst>
                  <a:ext uri="{FF2B5EF4-FFF2-40B4-BE49-F238E27FC236}">
                    <a16:creationId xmlns:a16="http://schemas.microsoft.com/office/drawing/2014/main" id="{F93D0E0A-312C-FF4F-91FA-9847E51C7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5314" y="161957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86" name="Freeform 29">
                <a:extLst>
                  <a:ext uri="{FF2B5EF4-FFF2-40B4-BE49-F238E27FC236}">
                    <a16:creationId xmlns:a16="http://schemas.microsoft.com/office/drawing/2014/main" id="{65A4B4CB-443E-BD4D-99BE-C8B00C1A9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681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201 w 1040"/>
                  <a:gd name="T9" fmla="*/ 112664 h 311"/>
                  <a:gd name="T10" fmla="*/ 12201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464 w 1040"/>
                  <a:gd name="T21" fmla="*/ 14905 h 311"/>
                  <a:gd name="T22" fmla="*/ 444464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87" name="Freeform 30">
                <a:extLst>
                  <a:ext uri="{FF2B5EF4-FFF2-40B4-BE49-F238E27FC236}">
                    <a16:creationId xmlns:a16="http://schemas.microsoft.com/office/drawing/2014/main" id="{8562DEF4-8DF7-284D-A02B-F4D981603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7609" y="161957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88" name="Freeform 31">
                <a:extLst>
                  <a:ext uri="{FF2B5EF4-FFF2-40B4-BE49-F238E27FC236}">
                    <a16:creationId xmlns:a16="http://schemas.microsoft.com/office/drawing/2014/main" id="{2FDE6452-736B-F841-94BC-9E8F893A9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4831" y="1619576"/>
                <a:ext cx="454414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89" name="Freeform 32">
                <a:extLst>
                  <a:ext uri="{FF2B5EF4-FFF2-40B4-BE49-F238E27FC236}">
                    <a16:creationId xmlns:a16="http://schemas.microsoft.com/office/drawing/2014/main" id="{C7731496-4C51-B147-BD34-326E49B38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616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</p:grpSp>
        <p:grpSp>
          <p:nvGrpSpPr>
            <p:cNvPr id="22" name="Group 100">
              <a:extLst>
                <a:ext uri="{FF2B5EF4-FFF2-40B4-BE49-F238E27FC236}">
                  <a16:creationId xmlns:a16="http://schemas.microsoft.com/office/drawing/2014/main" id="{1D69EBF9-ECB6-F14D-B57F-5BF591C44C28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-3141232" y="3373395"/>
              <a:ext cx="6518125" cy="148614"/>
              <a:chOff x="61588" y="3717032"/>
              <a:chExt cx="6518125" cy="148614"/>
            </a:xfrm>
          </p:grpSpPr>
          <p:sp>
            <p:nvSpPr>
              <p:cNvPr id="41" name="Freeform 1">
                <a:extLst>
                  <a:ext uri="{FF2B5EF4-FFF2-40B4-BE49-F238E27FC236}">
                    <a16:creationId xmlns:a16="http://schemas.microsoft.com/office/drawing/2014/main" id="{35F0F236-780F-9641-B29E-5653FE3D6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7188" y="3717797"/>
                <a:ext cx="493676" cy="147648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42" name="Freeform 17">
                <a:extLst>
                  <a:ext uri="{FF2B5EF4-FFF2-40B4-BE49-F238E27FC236}">
                    <a16:creationId xmlns:a16="http://schemas.microsoft.com/office/drawing/2014/main" id="{88A066D8-AAD3-6B43-8191-AE816AA26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8" y="3717032"/>
                <a:ext cx="493988" cy="148614"/>
              </a:xfrm>
              <a:custGeom>
                <a:avLst/>
                <a:gdLst>
                  <a:gd name="T0" fmla="*/ 479725 w 1039"/>
                  <a:gd name="T1" fmla="*/ 2389 h 311"/>
                  <a:gd name="T2" fmla="*/ 479725 w 1039"/>
                  <a:gd name="T3" fmla="*/ 2389 h 311"/>
                  <a:gd name="T4" fmla="*/ 248183 w 1039"/>
                  <a:gd name="T5" fmla="*/ 68812 h 311"/>
                  <a:gd name="T6" fmla="*/ 248183 w 1039"/>
                  <a:gd name="T7" fmla="*/ 68812 h 311"/>
                  <a:gd name="T8" fmla="*/ 13312 w 1039"/>
                  <a:gd name="T9" fmla="*/ 122810 h 311"/>
                  <a:gd name="T10" fmla="*/ 13312 w 1039"/>
                  <a:gd name="T11" fmla="*/ 122810 h 311"/>
                  <a:gd name="T12" fmla="*/ 16165 w 1039"/>
                  <a:gd name="T13" fmla="*/ 145747 h 311"/>
                  <a:gd name="T14" fmla="*/ 16165 w 1039"/>
                  <a:gd name="T15" fmla="*/ 145747 h 311"/>
                  <a:gd name="T16" fmla="*/ 250084 w 1039"/>
                  <a:gd name="T17" fmla="*/ 92227 h 311"/>
                  <a:gd name="T18" fmla="*/ 250084 w 1039"/>
                  <a:gd name="T19" fmla="*/ 92227 h 311"/>
                  <a:gd name="T20" fmla="*/ 484955 w 1039"/>
                  <a:gd name="T21" fmla="*/ 16247 h 311"/>
                  <a:gd name="T22" fmla="*/ 484955 w 1039"/>
                  <a:gd name="T23" fmla="*/ 16247 h 311"/>
                  <a:gd name="T24" fmla="*/ 479725 w 1039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43" name="Freeform 18">
                <a:extLst>
                  <a:ext uri="{FF2B5EF4-FFF2-40B4-BE49-F238E27FC236}">
                    <a16:creationId xmlns:a16="http://schemas.microsoft.com/office/drawing/2014/main" id="{94221A89-8560-194B-9DD7-38C33EEAB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418" y="3717797"/>
                <a:ext cx="493676" cy="147648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44" name="Freeform 19">
                <a:extLst>
                  <a:ext uri="{FF2B5EF4-FFF2-40B4-BE49-F238E27FC236}">
                    <a16:creationId xmlns:a16="http://schemas.microsoft.com/office/drawing/2014/main" id="{25D94D35-0F71-6046-B22B-AEECF663EF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962" y="3717797"/>
                <a:ext cx="493676" cy="147648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45" name="Freeform 20">
                <a:extLst>
                  <a:ext uri="{FF2B5EF4-FFF2-40B4-BE49-F238E27FC236}">
                    <a16:creationId xmlns:a16="http://schemas.microsoft.com/office/drawing/2014/main" id="{0A13ACC5-00A6-3A4C-A131-54A5D0756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1899" y="3717032"/>
                <a:ext cx="493988" cy="148614"/>
              </a:xfrm>
              <a:custGeom>
                <a:avLst/>
                <a:gdLst>
                  <a:gd name="T0" fmla="*/ 478803 w 1041"/>
                  <a:gd name="T1" fmla="*/ 2389 h 311"/>
                  <a:gd name="T2" fmla="*/ 478803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134 w 1041"/>
                  <a:gd name="T13" fmla="*/ 145747 h 311"/>
                  <a:gd name="T14" fmla="*/ 16134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8803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46" name="Freeform 21">
                <a:extLst>
                  <a:ext uri="{FF2B5EF4-FFF2-40B4-BE49-F238E27FC236}">
                    <a16:creationId xmlns:a16="http://schemas.microsoft.com/office/drawing/2014/main" id="{FACA6CD3-6D86-7C42-840C-9BFDB75E0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2997" y="3717798"/>
                <a:ext cx="493675" cy="147648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47" name="Freeform 22">
                <a:extLst>
                  <a:ext uri="{FF2B5EF4-FFF2-40B4-BE49-F238E27FC236}">
                    <a16:creationId xmlns:a16="http://schemas.microsoft.com/office/drawing/2014/main" id="{CC5D9B05-F1CC-E141-9E5F-369FDBFA1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0157" y="3717798"/>
                <a:ext cx="495262" cy="147648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48" name="Freeform 23">
                <a:extLst>
                  <a:ext uri="{FF2B5EF4-FFF2-40B4-BE49-F238E27FC236}">
                    <a16:creationId xmlns:a16="http://schemas.microsoft.com/office/drawing/2014/main" id="{13D40BA3-1EC3-E245-B6D9-F130DD999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1278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7706 w 1041"/>
                  <a:gd name="T5" fmla="*/ 68812 h 311"/>
                  <a:gd name="T6" fmla="*/ 247706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609 w 1041"/>
                  <a:gd name="T13" fmla="*/ 145747 h 311"/>
                  <a:gd name="T14" fmla="*/ 16609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49" name="Freeform 24">
                <a:extLst>
                  <a:ext uri="{FF2B5EF4-FFF2-40B4-BE49-F238E27FC236}">
                    <a16:creationId xmlns:a16="http://schemas.microsoft.com/office/drawing/2014/main" id="{740FFAD8-5E25-4D4E-939C-4A54C4793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3211" y="3717798"/>
                <a:ext cx="493675" cy="147648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C6F2D817-A6B7-FB47-AC55-D81898805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2755" y="3717798"/>
                <a:ext cx="495262" cy="147648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DDDBE634-4CE4-AD42-99B6-A55DCE325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589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4710 w 1041"/>
                  <a:gd name="T9" fmla="*/ 122810 h 311"/>
                  <a:gd name="T10" fmla="*/ 14710 w 1041"/>
                  <a:gd name="T11" fmla="*/ 122810 h 311"/>
                  <a:gd name="T12" fmla="*/ 17083 w 1041"/>
                  <a:gd name="T13" fmla="*/ 145747 h 311"/>
                  <a:gd name="T14" fmla="*/ 17083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52" name="Freeform 27">
                <a:extLst>
                  <a:ext uri="{FF2B5EF4-FFF2-40B4-BE49-F238E27FC236}">
                    <a16:creationId xmlns:a16="http://schemas.microsoft.com/office/drawing/2014/main" id="{4BD4FF78-40D4-094F-81DC-1DB0DC61B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5808" y="3717797"/>
                <a:ext cx="493676" cy="147648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53" name="Freeform 28">
                <a:extLst>
                  <a:ext uri="{FF2B5EF4-FFF2-40B4-BE49-F238E27FC236}">
                    <a16:creationId xmlns:a16="http://schemas.microsoft.com/office/drawing/2014/main" id="{1B83F07B-CCB9-F14E-B49E-9DA00B153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2970" y="3717798"/>
                <a:ext cx="495262" cy="147648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54" name="Freeform 29">
                <a:extLst>
                  <a:ext uri="{FF2B5EF4-FFF2-40B4-BE49-F238E27FC236}">
                    <a16:creationId xmlns:a16="http://schemas.microsoft.com/office/drawing/2014/main" id="{8E953991-87DA-0E4D-B995-288B6122E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06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7944 w 1040"/>
                  <a:gd name="T5" fmla="*/ 68812 h 311"/>
                  <a:gd name="T6" fmla="*/ 247944 w 1040"/>
                  <a:gd name="T7" fmla="*/ 68812 h 311"/>
                  <a:gd name="T8" fmla="*/ 13300 w 1040"/>
                  <a:gd name="T9" fmla="*/ 122810 h 311"/>
                  <a:gd name="T10" fmla="*/ 13300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488 w 1040"/>
                  <a:gd name="T21" fmla="*/ 16247 h 311"/>
                  <a:gd name="T22" fmla="*/ 484488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22253400-DF13-A549-9298-AE5DA978F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591" y="3717798"/>
                <a:ext cx="493675" cy="147648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56" name="Freeform 31">
                <a:extLst>
                  <a:ext uri="{FF2B5EF4-FFF2-40B4-BE49-F238E27FC236}">
                    <a16:creationId xmlns:a16="http://schemas.microsoft.com/office/drawing/2014/main" id="{09CBE023-6ED6-464E-ACEA-9B168D7C2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7310" y="3717798"/>
                <a:ext cx="493675" cy="147648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57" name="Freeform 32">
                <a:extLst>
                  <a:ext uri="{FF2B5EF4-FFF2-40B4-BE49-F238E27FC236}">
                    <a16:creationId xmlns:a16="http://schemas.microsoft.com/office/drawing/2014/main" id="{410368F5-7683-2F49-BCE2-9A37A585E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337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8419 w 1040"/>
                  <a:gd name="T5" fmla="*/ 68812 h 311"/>
                  <a:gd name="T6" fmla="*/ 248419 w 1040"/>
                  <a:gd name="T7" fmla="*/ 68812 h 311"/>
                  <a:gd name="T8" fmla="*/ 13775 w 1040"/>
                  <a:gd name="T9" fmla="*/ 122810 h 311"/>
                  <a:gd name="T10" fmla="*/ 13775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963 w 1040"/>
                  <a:gd name="T21" fmla="*/ 16247 h 311"/>
                  <a:gd name="T22" fmla="*/ 484963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</p:grpSp>
        <p:grpSp>
          <p:nvGrpSpPr>
            <p:cNvPr id="23" name="Group 101">
              <a:extLst>
                <a:ext uri="{FF2B5EF4-FFF2-40B4-BE49-F238E27FC236}">
                  <a16:creationId xmlns:a16="http://schemas.microsoft.com/office/drawing/2014/main" id="{AA9AD17E-6C18-524B-931E-395615E150F8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8832265" y="3301388"/>
              <a:ext cx="6518125" cy="148614"/>
              <a:chOff x="61588" y="3717032"/>
              <a:chExt cx="6518125" cy="148614"/>
            </a:xfrm>
          </p:grpSpPr>
          <p:sp>
            <p:nvSpPr>
              <p:cNvPr id="24" name="Freeform 1">
                <a:extLst>
                  <a:ext uri="{FF2B5EF4-FFF2-40B4-BE49-F238E27FC236}">
                    <a16:creationId xmlns:a16="http://schemas.microsoft.com/office/drawing/2014/main" id="{33128533-CED6-474F-A8BC-38A13A668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6614" y="3716445"/>
                <a:ext cx="493675" cy="149235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25" name="Freeform 17">
                <a:extLst>
                  <a:ext uri="{FF2B5EF4-FFF2-40B4-BE49-F238E27FC236}">
                    <a16:creationId xmlns:a16="http://schemas.microsoft.com/office/drawing/2014/main" id="{681A5370-B002-1D4F-BBA1-1A2EA93ED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8" y="3717032"/>
                <a:ext cx="493988" cy="148614"/>
              </a:xfrm>
              <a:custGeom>
                <a:avLst/>
                <a:gdLst>
                  <a:gd name="T0" fmla="*/ 479725 w 1039"/>
                  <a:gd name="T1" fmla="*/ 2389 h 311"/>
                  <a:gd name="T2" fmla="*/ 479725 w 1039"/>
                  <a:gd name="T3" fmla="*/ 2389 h 311"/>
                  <a:gd name="T4" fmla="*/ 248183 w 1039"/>
                  <a:gd name="T5" fmla="*/ 68812 h 311"/>
                  <a:gd name="T6" fmla="*/ 248183 w 1039"/>
                  <a:gd name="T7" fmla="*/ 68812 h 311"/>
                  <a:gd name="T8" fmla="*/ 13312 w 1039"/>
                  <a:gd name="T9" fmla="*/ 122810 h 311"/>
                  <a:gd name="T10" fmla="*/ 13312 w 1039"/>
                  <a:gd name="T11" fmla="*/ 122810 h 311"/>
                  <a:gd name="T12" fmla="*/ 16165 w 1039"/>
                  <a:gd name="T13" fmla="*/ 145747 h 311"/>
                  <a:gd name="T14" fmla="*/ 16165 w 1039"/>
                  <a:gd name="T15" fmla="*/ 145747 h 311"/>
                  <a:gd name="T16" fmla="*/ 250084 w 1039"/>
                  <a:gd name="T17" fmla="*/ 92227 h 311"/>
                  <a:gd name="T18" fmla="*/ 250084 w 1039"/>
                  <a:gd name="T19" fmla="*/ 92227 h 311"/>
                  <a:gd name="T20" fmla="*/ 484955 w 1039"/>
                  <a:gd name="T21" fmla="*/ 16247 h 311"/>
                  <a:gd name="T22" fmla="*/ 484955 w 1039"/>
                  <a:gd name="T23" fmla="*/ 16247 h 311"/>
                  <a:gd name="T24" fmla="*/ 479725 w 1039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847C2FAD-35D1-E94C-A3F0-758EB97EA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255" y="3716444"/>
                <a:ext cx="493676" cy="149235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B2EA5CE3-291A-BA49-837D-59AD9D094E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213" y="3716445"/>
                <a:ext cx="495262" cy="149235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1547BF40-DF70-C14A-B792-B513C8E3D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1899" y="3717032"/>
                <a:ext cx="493988" cy="148614"/>
              </a:xfrm>
              <a:custGeom>
                <a:avLst/>
                <a:gdLst>
                  <a:gd name="T0" fmla="*/ 478803 w 1041"/>
                  <a:gd name="T1" fmla="*/ 2389 h 311"/>
                  <a:gd name="T2" fmla="*/ 478803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134 w 1041"/>
                  <a:gd name="T13" fmla="*/ 145747 h 311"/>
                  <a:gd name="T14" fmla="*/ 16134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8803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4BEFDC41-D424-774C-A929-D246F186B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835" y="3716445"/>
                <a:ext cx="493675" cy="149235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68E788A2-E878-7747-98AC-0591C3123F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1169" y="3716444"/>
                <a:ext cx="493676" cy="149235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C9C599CE-F73F-574D-9FD2-6DCAA16A5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1278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7706 w 1041"/>
                  <a:gd name="T5" fmla="*/ 68812 h 311"/>
                  <a:gd name="T6" fmla="*/ 247706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609 w 1041"/>
                  <a:gd name="T13" fmla="*/ 145747 h 311"/>
                  <a:gd name="T14" fmla="*/ 16609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61244DBA-AE1E-9C4C-8032-2459BB898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1049" y="3716445"/>
                <a:ext cx="493675" cy="149235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008F027D-0A4D-0A40-8F49-07A16BEB9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3768" y="3716445"/>
                <a:ext cx="493675" cy="149235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6FAF5015-223B-7645-B4D8-E56CCD36D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589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4710 w 1041"/>
                  <a:gd name="T9" fmla="*/ 122810 h 311"/>
                  <a:gd name="T10" fmla="*/ 14710 w 1041"/>
                  <a:gd name="T11" fmla="*/ 122810 h 311"/>
                  <a:gd name="T12" fmla="*/ 17083 w 1041"/>
                  <a:gd name="T13" fmla="*/ 145747 h 311"/>
                  <a:gd name="T14" fmla="*/ 17083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87195CF0-7BAB-7F49-874A-F344DC353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646" y="3716444"/>
                <a:ext cx="493676" cy="149235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250629E1-EA90-B946-B39D-1DB9D05A0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3982" y="3716445"/>
                <a:ext cx="493675" cy="149235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71FCB582-AB17-A644-94FF-39E5D9F43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06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7944 w 1040"/>
                  <a:gd name="T5" fmla="*/ 68812 h 311"/>
                  <a:gd name="T6" fmla="*/ 247944 w 1040"/>
                  <a:gd name="T7" fmla="*/ 68812 h 311"/>
                  <a:gd name="T8" fmla="*/ 13300 w 1040"/>
                  <a:gd name="T9" fmla="*/ 122810 h 311"/>
                  <a:gd name="T10" fmla="*/ 13300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488 w 1040"/>
                  <a:gd name="T21" fmla="*/ 16247 h 311"/>
                  <a:gd name="T22" fmla="*/ 484488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01F65919-3D9A-AA4A-9ABA-72265DE77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015" y="3716444"/>
                <a:ext cx="493676" cy="149235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39" name="Freeform 31">
                <a:extLst>
                  <a:ext uri="{FF2B5EF4-FFF2-40B4-BE49-F238E27FC236}">
                    <a16:creationId xmlns:a16="http://schemas.microsoft.com/office/drawing/2014/main" id="{4B6C71DE-20F7-2743-88F6-FAE6DCC90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3560" y="3716445"/>
                <a:ext cx="495262" cy="149235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40" name="Freeform 32">
                <a:extLst>
                  <a:ext uri="{FF2B5EF4-FFF2-40B4-BE49-F238E27FC236}">
                    <a16:creationId xmlns:a16="http://schemas.microsoft.com/office/drawing/2014/main" id="{ABA032F7-B6FF-5549-A204-45CB3DB14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337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8419 w 1040"/>
                  <a:gd name="T5" fmla="*/ 68812 h 311"/>
                  <a:gd name="T6" fmla="*/ 248419 w 1040"/>
                  <a:gd name="T7" fmla="*/ 68812 h 311"/>
                  <a:gd name="T8" fmla="*/ 13775 w 1040"/>
                  <a:gd name="T9" fmla="*/ 122810 h 311"/>
                  <a:gd name="T10" fmla="*/ 13775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963 w 1040"/>
                  <a:gd name="T21" fmla="*/ 16247 h 311"/>
                  <a:gd name="T22" fmla="*/ 484963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39031B-257B-437D-BB3F-8EA04058856A}"/>
              </a:ext>
            </a:extLst>
          </p:cNvPr>
          <p:cNvGrpSpPr/>
          <p:nvPr/>
        </p:nvGrpSpPr>
        <p:grpSpPr>
          <a:xfrm>
            <a:off x="440758" y="2290191"/>
            <a:ext cx="2960766" cy="3464948"/>
            <a:chOff x="1622655" y="2839745"/>
            <a:chExt cx="2960766" cy="3464948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603E06CE-6095-234E-97CE-2A18D80A23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2582" y="2839745"/>
              <a:ext cx="1478681" cy="1481533"/>
            </a:xfrm>
            <a:prstGeom prst="roundRect">
              <a:avLst/>
            </a:prstGeom>
            <a:solidFill>
              <a:srgbClr val="CBF0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48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22655" y="4735033"/>
              <a:ext cx="29607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Trước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khi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nói</a:t>
              </a:r>
              <a:endPara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3C41C5-3484-47E8-9425-FBAD1772D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476" t="18935" r="17103" b="17189"/>
            <a:stretch/>
          </p:blipFill>
          <p:spPr>
            <a:xfrm rot="1993427">
              <a:off x="2877330" y="3003117"/>
              <a:ext cx="1172078" cy="1239114"/>
            </a:xfrm>
            <a:prstGeom prst="rect">
              <a:avLst/>
            </a:prstGeom>
          </p:spPr>
        </p:pic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BD9098F-A85B-463E-AF29-F3B4B62460A8}"/>
              </a:ext>
            </a:extLst>
          </p:cNvPr>
          <p:cNvGrpSpPr/>
          <p:nvPr/>
        </p:nvGrpSpPr>
        <p:grpSpPr>
          <a:xfrm>
            <a:off x="4586457" y="2842813"/>
            <a:ext cx="2876042" cy="3398907"/>
            <a:chOff x="4606504" y="2859409"/>
            <a:chExt cx="2876042" cy="3398907"/>
          </a:xfrm>
        </p:grpSpPr>
        <p:sp>
          <p:nvSpPr>
            <p:cNvPr id="122" name="Rounded Rectangle 121">
              <a:extLst>
                <a:ext uri="{FF2B5EF4-FFF2-40B4-BE49-F238E27FC236}">
                  <a16:creationId xmlns:a16="http://schemas.microsoft.com/office/drawing/2014/main" id="{A92DB0E9-4175-8E47-8625-636490DD5E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56659" y="2859409"/>
              <a:ext cx="1478681" cy="1481533"/>
            </a:xfrm>
            <a:prstGeom prst="roundRect">
              <a:avLst/>
            </a:prstGeom>
            <a:solidFill>
              <a:srgbClr val="FED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48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06504" y="4688656"/>
              <a:ext cx="28760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Trình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bày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bài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nói</a:t>
              </a:r>
              <a:endPara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5188E08-B202-4235-92CC-45CFEBC14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203" r="42023" b="38664"/>
            <a:stretch/>
          </p:blipFill>
          <p:spPr>
            <a:xfrm>
              <a:off x="5515817" y="3035299"/>
              <a:ext cx="1196328" cy="1096373"/>
            </a:xfrm>
            <a:prstGeom prst="rect">
              <a:avLst/>
            </a:prstGeom>
          </p:spPr>
        </p:pic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0C5F7CB-FFDF-4D47-A593-785DF6791E42}"/>
              </a:ext>
            </a:extLst>
          </p:cNvPr>
          <p:cNvGrpSpPr/>
          <p:nvPr/>
        </p:nvGrpSpPr>
        <p:grpSpPr>
          <a:xfrm>
            <a:off x="8120639" y="2290191"/>
            <a:ext cx="3504623" cy="3428432"/>
            <a:chOff x="7155300" y="2850434"/>
            <a:chExt cx="3504623" cy="3428432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AA641560-9B38-064D-91D0-187C45FB0E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0737" y="2850434"/>
              <a:ext cx="1478681" cy="1481533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48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55300" y="4709206"/>
              <a:ext cx="350462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Sau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khi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  <a:endPara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nói</a:t>
              </a:r>
              <a:endPara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ED3EB97-BC82-46DE-A49C-3E9F82084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984" t="7824"/>
            <a:stretch/>
          </p:blipFill>
          <p:spPr>
            <a:xfrm>
              <a:off x="8292701" y="2947604"/>
              <a:ext cx="1224759" cy="1327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0025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roup 177">
            <a:extLst>
              <a:ext uri="{FF2B5EF4-FFF2-40B4-BE49-F238E27FC236}">
                <a16:creationId xmlns:a16="http://schemas.microsoft.com/office/drawing/2014/main" id="{2853F11C-E2C0-4D7F-85B9-76D982440BFF}"/>
              </a:ext>
            </a:extLst>
          </p:cNvPr>
          <p:cNvGrpSpPr/>
          <p:nvPr/>
        </p:nvGrpSpPr>
        <p:grpSpPr>
          <a:xfrm>
            <a:off x="583451" y="1557867"/>
            <a:ext cx="2347260" cy="3622696"/>
            <a:chOff x="2268265" y="2839745"/>
            <a:chExt cx="2045267" cy="3232475"/>
          </a:xfrm>
        </p:grpSpPr>
        <p:sp>
          <p:nvSpPr>
            <p:cNvPr id="179" name="Rounded Rectangle 1">
              <a:extLst>
                <a:ext uri="{FF2B5EF4-FFF2-40B4-BE49-F238E27FC236}">
                  <a16:creationId xmlns:a16="http://schemas.microsoft.com/office/drawing/2014/main" id="{2A4AF312-45BC-4880-890E-0E7B6252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2582" y="2839745"/>
              <a:ext cx="1478681" cy="1481533"/>
            </a:xfrm>
            <a:prstGeom prst="roundRect">
              <a:avLst/>
            </a:prstGeom>
            <a:solidFill>
              <a:srgbClr val="CBF0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0F5BA4B9-4910-446C-BC33-BB2D2FD7D3CE}"/>
                </a:ext>
              </a:extLst>
            </p:cNvPr>
            <p:cNvSpPr txBox="1"/>
            <p:nvPr/>
          </p:nvSpPr>
          <p:spPr>
            <a:xfrm>
              <a:off x="2268265" y="4671637"/>
              <a:ext cx="2045267" cy="1400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Trước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khi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nói</a:t>
              </a:r>
              <a:endPara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endParaRPr>
            </a:p>
          </p:txBody>
        </p:sp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034123B4-0782-44AA-A730-346A463C5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476" t="18935" r="17103" b="17189"/>
            <a:stretch/>
          </p:blipFill>
          <p:spPr>
            <a:xfrm rot="1993427">
              <a:off x="2877330" y="3003117"/>
              <a:ext cx="1172078" cy="1239114"/>
            </a:xfrm>
            <a:prstGeom prst="rect">
              <a:avLst/>
            </a:prstGeom>
          </p:spPr>
        </p:pic>
      </p:grpSp>
      <p:grpSp>
        <p:nvGrpSpPr>
          <p:cNvPr id="183" name="Google Shape;253;p39">
            <a:extLst>
              <a:ext uri="{FF2B5EF4-FFF2-40B4-BE49-F238E27FC236}">
                <a16:creationId xmlns:a16="http://schemas.microsoft.com/office/drawing/2014/main" id="{39A7080C-C5DB-410B-A912-A8186D5B7E3A}"/>
              </a:ext>
            </a:extLst>
          </p:cNvPr>
          <p:cNvGrpSpPr/>
          <p:nvPr/>
        </p:nvGrpSpPr>
        <p:grpSpPr>
          <a:xfrm>
            <a:off x="3537357" y="357192"/>
            <a:ext cx="7130643" cy="903287"/>
            <a:chOff x="4283067" y="1135500"/>
            <a:chExt cx="5195135" cy="970500"/>
          </a:xfrm>
        </p:grpSpPr>
        <p:sp>
          <p:nvSpPr>
            <p:cNvPr id="184" name="Google Shape;254;p39">
              <a:extLst>
                <a:ext uri="{FF2B5EF4-FFF2-40B4-BE49-F238E27FC236}">
                  <a16:creationId xmlns:a16="http://schemas.microsoft.com/office/drawing/2014/main" id="{6680EA31-F775-4227-AF60-F0AF34BE6AC8}"/>
                </a:ext>
              </a:extLst>
            </p:cNvPr>
            <p:cNvSpPr/>
            <p:nvPr/>
          </p:nvSpPr>
          <p:spPr>
            <a:xfrm>
              <a:off x="4572001" y="1301100"/>
              <a:ext cx="4906201" cy="804900"/>
            </a:xfrm>
            <a:prstGeom prst="homePlate">
              <a:avLst>
                <a:gd name="adj" fmla="val 50000"/>
              </a:avLst>
            </a:prstGeom>
            <a:solidFill>
              <a:srgbClr val="F8CBA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" name="Google Shape;255;p39">
              <a:extLst>
                <a:ext uri="{FF2B5EF4-FFF2-40B4-BE49-F238E27FC236}">
                  <a16:creationId xmlns:a16="http://schemas.microsoft.com/office/drawing/2014/main" id="{5B44BF3B-9D30-452D-AAEC-2978CA80CD35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rgbClr val="F4B18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" name="Google Shape;256;p39">
              <a:extLst>
                <a:ext uri="{FF2B5EF4-FFF2-40B4-BE49-F238E27FC236}">
                  <a16:creationId xmlns:a16="http://schemas.microsoft.com/office/drawing/2014/main" id="{3DBE7949-15EA-41BE-8C12-EE7F1607BD78}"/>
                </a:ext>
              </a:extLst>
            </p:cNvPr>
            <p:cNvSpPr/>
            <p:nvPr/>
          </p:nvSpPr>
          <p:spPr>
            <a:xfrm>
              <a:off x="4283067" y="1135500"/>
              <a:ext cx="691384" cy="804900"/>
            </a:xfrm>
            <a:prstGeom prst="rect">
              <a:avLst/>
            </a:prstGeom>
            <a:solidFill>
              <a:srgbClr val="FBE5D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algn="ctr"/>
              <a:endParaRPr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Google Shape;253;p39">
            <a:extLst>
              <a:ext uri="{FF2B5EF4-FFF2-40B4-BE49-F238E27FC236}">
                <a16:creationId xmlns:a16="http://schemas.microsoft.com/office/drawing/2014/main" id="{81544464-E07B-4350-AF0A-3C9DF664F4C0}"/>
              </a:ext>
            </a:extLst>
          </p:cNvPr>
          <p:cNvGrpSpPr/>
          <p:nvPr/>
        </p:nvGrpSpPr>
        <p:grpSpPr>
          <a:xfrm>
            <a:off x="3536540" y="4377504"/>
            <a:ext cx="7131459" cy="926505"/>
            <a:chOff x="4320380" y="1135500"/>
            <a:chExt cx="5338561" cy="995446"/>
          </a:xfrm>
        </p:grpSpPr>
        <p:sp>
          <p:nvSpPr>
            <p:cNvPr id="188" name="Google Shape;254;p39">
              <a:extLst>
                <a:ext uri="{FF2B5EF4-FFF2-40B4-BE49-F238E27FC236}">
                  <a16:creationId xmlns:a16="http://schemas.microsoft.com/office/drawing/2014/main" id="{0CF037F8-0A09-40B8-A060-3833DFF5CA90}"/>
                </a:ext>
              </a:extLst>
            </p:cNvPr>
            <p:cNvSpPr/>
            <p:nvPr/>
          </p:nvSpPr>
          <p:spPr>
            <a:xfrm>
              <a:off x="4571998" y="1301100"/>
              <a:ext cx="5086943" cy="804900"/>
            </a:xfrm>
            <a:prstGeom prst="homePlate">
              <a:avLst>
                <a:gd name="adj" fmla="val 50000"/>
              </a:avLst>
            </a:prstGeom>
            <a:solidFill>
              <a:srgbClr val="C5E0B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9" name="Google Shape;255;p39">
              <a:extLst>
                <a:ext uri="{FF2B5EF4-FFF2-40B4-BE49-F238E27FC236}">
                  <a16:creationId xmlns:a16="http://schemas.microsoft.com/office/drawing/2014/main" id="{CDC475B6-F2D4-4295-9B95-3C0A81865601}"/>
                </a:ext>
              </a:extLst>
            </p:cNvPr>
            <p:cNvSpPr/>
            <p:nvPr/>
          </p:nvSpPr>
          <p:spPr>
            <a:xfrm rot="10800000" flipH="1">
              <a:off x="4572000" y="1959346"/>
              <a:ext cx="401700" cy="171600"/>
            </a:xfrm>
            <a:prstGeom prst="rtTriangle">
              <a:avLst/>
            </a:prstGeom>
            <a:solidFill>
              <a:srgbClr val="B5D79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" name="Google Shape;256;p39">
              <a:extLst>
                <a:ext uri="{FF2B5EF4-FFF2-40B4-BE49-F238E27FC236}">
                  <a16:creationId xmlns:a16="http://schemas.microsoft.com/office/drawing/2014/main" id="{68DBAE41-5019-43BD-A364-791000711203}"/>
                </a:ext>
              </a:extLst>
            </p:cNvPr>
            <p:cNvSpPr/>
            <p:nvPr/>
          </p:nvSpPr>
          <p:spPr>
            <a:xfrm>
              <a:off x="4320380" y="1135500"/>
              <a:ext cx="716401" cy="80490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algn="ctr"/>
              <a:endParaRPr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1" name="TextBox 190">
            <a:extLst>
              <a:ext uri="{FF2B5EF4-FFF2-40B4-BE49-F238E27FC236}">
                <a16:creationId xmlns:a16="http://schemas.microsoft.com/office/drawing/2014/main" id="{3102BAD8-6D23-4B1F-AD59-C73689D8BAAA}"/>
              </a:ext>
            </a:extLst>
          </p:cNvPr>
          <p:cNvSpPr txBox="1"/>
          <p:nvPr/>
        </p:nvSpPr>
        <p:spPr>
          <a:xfrm>
            <a:off x="4540542" y="692237"/>
            <a:ext cx="64834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8A5EC192-EC61-4EB1-BF4F-C1A49A2043AF}"/>
              </a:ext>
            </a:extLst>
          </p:cNvPr>
          <p:cNvSpPr txBox="1"/>
          <p:nvPr/>
        </p:nvSpPr>
        <p:spPr>
          <a:xfrm>
            <a:off x="4650466" y="4603259"/>
            <a:ext cx="345637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4C19B8FB-5D03-4460-A5F1-831CC7059E56}"/>
              </a:ext>
            </a:extLst>
          </p:cNvPr>
          <p:cNvSpPr txBox="1"/>
          <p:nvPr/>
        </p:nvSpPr>
        <p:spPr>
          <a:xfrm>
            <a:off x="4009947" y="1433735"/>
            <a:ext cx="71108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471968B9-C3BA-4897-BC64-F02F0FB802FF}"/>
              </a:ext>
            </a:extLst>
          </p:cNvPr>
          <p:cNvSpPr txBox="1"/>
          <p:nvPr/>
        </p:nvSpPr>
        <p:spPr>
          <a:xfrm>
            <a:off x="4092678" y="5534436"/>
            <a:ext cx="7110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133064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/>
      <p:bldP spid="192" grpId="0"/>
      <p:bldP spid="193" grpId="0"/>
      <p:bldP spid="1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at is a KWL grid? - Answered - Twinkl teaching Wiki">
            <a:extLst>
              <a:ext uri="{FF2B5EF4-FFF2-40B4-BE49-F238E27FC236}">
                <a16:creationId xmlns:a16="http://schemas.microsoft.com/office/drawing/2014/main" id="{8F880B81-6C88-4647-8E1B-32A31E6FDC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t="8686" r="3494" b="3678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339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182">
            <a:extLst>
              <a:ext uri="{FF2B5EF4-FFF2-40B4-BE49-F238E27FC236}">
                <a16:creationId xmlns:a16="http://schemas.microsoft.com/office/drawing/2014/main" id="{BB4903A6-0751-4B66-BA28-E211DAF19AA9}"/>
              </a:ext>
            </a:extLst>
          </p:cNvPr>
          <p:cNvGrpSpPr/>
          <p:nvPr/>
        </p:nvGrpSpPr>
        <p:grpSpPr>
          <a:xfrm>
            <a:off x="81843" y="1159234"/>
            <a:ext cx="3285601" cy="3535548"/>
            <a:chOff x="4606504" y="2859409"/>
            <a:chExt cx="2876042" cy="2844479"/>
          </a:xfrm>
        </p:grpSpPr>
        <p:sp>
          <p:nvSpPr>
            <p:cNvPr id="184" name="Rounded Rectangle 121">
              <a:extLst>
                <a:ext uri="{FF2B5EF4-FFF2-40B4-BE49-F238E27FC236}">
                  <a16:creationId xmlns:a16="http://schemas.microsoft.com/office/drawing/2014/main" id="{B0DFC36C-5262-4567-8F51-0FA4669AEB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56659" y="2859409"/>
              <a:ext cx="1478681" cy="1481533"/>
            </a:xfrm>
            <a:prstGeom prst="roundRect">
              <a:avLst/>
            </a:prstGeom>
            <a:solidFill>
              <a:srgbClr val="FED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5585574A-4585-4D01-BF9F-B2A2CFEA798F}"/>
                </a:ext>
              </a:extLst>
            </p:cNvPr>
            <p:cNvSpPr txBox="1"/>
            <p:nvPr/>
          </p:nvSpPr>
          <p:spPr>
            <a:xfrm>
              <a:off x="4606504" y="4688656"/>
              <a:ext cx="2876042" cy="1015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Trình</a:t>
              </a:r>
              <a:r>
                <a:rPr lang="en-US" sz="3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bày</a:t>
              </a:r>
              <a:r>
                <a:rPr lang="en-US" sz="3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  <a:endParaRPr lang="vi-VN" sz="3800" b="1" dirty="0">
                <a:solidFill>
                  <a:srgbClr val="00206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bài</a:t>
              </a:r>
              <a:r>
                <a:rPr lang="en-US" sz="3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nói</a:t>
              </a:r>
              <a:endPara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endParaRPr>
            </a:p>
          </p:txBody>
        </p:sp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B942E05F-3415-47E4-9E3D-2F37E74B3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203" r="42023" b="38664"/>
            <a:stretch/>
          </p:blipFill>
          <p:spPr>
            <a:xfrm>
              <a:off x="5515817" y="3035299"/>
              <a:ext cx="1196328" cy="1096373"/>
            </a:xfrm>
            <a:prstGeom prst="rect">
              <a:avLst/>
            </a:prstGeom>
          </p:spPr>
        </p:pic>
      </p:grpSp>
      <p:sp>
        <p:nvSpPr>
          <p:cNvPr id="188" name="Rectangle 187">
            <a:extLst>
              <a:ext uri="{FF2B5EF4-FFF2-40B4-BE49-F238E27FC236}">
                <a16:creationId xmlns:a16="http://schemas.microsoft.com/office/drawing/2014/main" id="{B76940D2-B328-42E5-8E93-CD08F87CB55E}"/>
              </a:ext>
            </a:extLst>
          </p:cNvPr>
          <p:cNvSpPr>
            <a:spLocks/>
          </p:cNvSpPr>
          <p:nvPr/>
        </p:nvSpPr>
        <p:spPr bwMode="auto">
          <a:xfrm>
            <a:off x="6345429" y="423619"/>
            <a:ext cx="2014975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vi-VN" sz="4300" b="1" dirty="0">
                <a:solidFill>
                  <a:srgbClr val="FF00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Bebas Neue" charset="0"/>
              </a:rPr>
              <a:t>*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Bebas Neue" charset="0"/>
              </a:rPr>
              <a:t>LƯU Ý</a:t>
            </a:r>
          </a:p>
        </p:txBody>
      </p:sp>
      <p:sp>
        <p:nvSpPr>
          <p:cNvPr id="189" name="Freeform: Shape 7696">
            <a:extLst>
              <a:ext uri="{FF2B5EF4-FFF2-40B4-BE49-F238E27FC236}">
                <a16:creationId xmlns:a16="http://schemas.microsoft.com/office/drawing/2014/main" id="{E0F733BC-1C9D-4499-B732-7AE018743A8B}"/>
              </a:ext>
            </a:extLst>
          </p:cNvPr>
          <p:cNvSpPr/>
          <p:nvPr/>
        </p:nvSpPr>
        <p:spPr>
          <a:xfrm rot="4800">
            <a:off x="3545325" y="1552877"/>
            <a:ext cx="2547056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noFill/>
          <a:ln w="57150" cap="flat">
            <a:solidFill>
              <a:schemeClr val="accent1"/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2600" b="1">
              <a:solidFill>
                <a:srgbClr val="0070C0"/>
              </a:solidFill>
              <a:latin typeface="Times New Roman" panose="02020603050405020304" pitchFamily="18" charset="0"/>
              <a:ea typeface="Arial Unicode MS" pitchFamily="2"/>
              <a:cs typeface="Times New Roman" panose="02020603050405020304" pitchFamily="18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30B7389A-04D2-4758-B489-0BA8A2A60B67}"/>
              </a:ext>
            </a:extLst>
          </p:cNvPr>
          <p:cNvSpPr txBox="1"/>
          <p:nvPr/>
        </p:nvSpPr>
        <p:spPr>
          <a:xfrm>
            <a:off x="3902974" y="2128133"/>
            <a:ext cx="17768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tin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thoải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mái</a:t>
            </a:r>
            <a:endParaRPr lang="en-US" sz="2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Roboto" charset="0"/>
              <a:cs typeface="Times New Roman" panose="02020603050405020304" pitchFamily="18" charset="0"/>
            </a:endParaRPr>
          </a:p>
        </p:txBody>
      </p:sp>
      <p:sp>
        <p:nvSpPr>
          <p:cNvPr id="191" name="Freeform: Shape 7697">
            <a:extLst>
              <a:ext uri="{FF2B5EF4-FFF2-40B4-BE49-F238E27FC236}">
                <a16:creationId xmlns:a16="http://schemas.microsoft.com/office/drawing/2014/main" id="{36DC8918-E290-477C-9109-89DD1084A700}"/>
              </a:ext>
            </a:extLst>
          </p:cNvPr>
          <p:cNvSpPr/>
          <p:nvPr/>
        </p:nvSpPr>
        <p:spPr>
          <a:xfrm rot="4800">
            <a:off x="4876867" y="3911554"/>
            <a:ext cx="2550493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2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7"/>
                  <a:pt x="166" y="0"/>
                  <a:pt x="371" y="0"/>
                </a:cubicBezTo>
                <a:cubicBezTo>
                  <a:pt x="576" y="0"/>
                  <a:pt x="743" y="167"/>
                  <a:pt x="743" y="372"/>
                </a:cubicBezTo>
                <a:close/>
              </a:path>
            </a:pathLst>
          </a:custGeom>
          <a:noFill/>
          <a:ln w="57150" cap="flat">
            <a:solidFill>
              <a:schemeClr val="accent2">
                <a:lumMod val="90000"/>
              </a:schemeClr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2600" b="1">
              <a:latin typeface="Times New Roman" panose="02020603050405020304" pitchFamily="18" charset="0"/>
              <a:ea typeface="Arial Unicode MS" pitchFamily="2"/>
              <a:cs typeface="Times New Roman" panose="02020603050405020304" pitchFamily="18" charset="0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A2B680E2-93A3-47C1-A6BE-C9B0BC9612AE}"/>
              </a:ext>
            </a:extLst>
          </p:cNvPr>
          <p:cNvSpPr txBox="1"/>
          <p:nvPr/>
        </p:nvSpPr>
        <p:spPr>
          <a:xfrm>
            <a:off x="4971986" y="4334728"/>
            <a:ext cx="23809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Chào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hỏi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khi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bắt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+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cảm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ơn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khi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kết</a:t>
            </a:r>
            <a:r>
              <a:rPr lang="vi-VN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thúc</a:t>
            </a:r>
            <a:endParaRPr lang="en-US" sz="2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Roboto" charset="0"/>
              <a:cs typeface="Times New Roman" panose="02020603050405020304" pitchFamily="18" charset="0"/>
            </a:endParaRPr>
          </a:p>
        </p:txBody>
      </p:sp>
      <p:sp>
        <p:nvSpPr>
          <p:cNvPr id="193" name="Freeform: Shape 7698">
            <a:extLst>
              <a:ext uri="{FF2B5EF4-FFF2-40B4-BE49-F238E27FC236}">
                <a16:creationId xmlns:a16="http://schemas.microsoft.com/office/drawing/2014/main" id="{EC984733-A39E-468A-8037-3D752A1262F3}"/>
              </a:ext>
            </a:extLst>
          </p:cNvPr>
          <p:cNvSpPr/>
          <p:nvPr/>
        </p:nvSpPr>
        <p:spPr>
          <a:xfrm rot="4800">
            <a:off x="6381310" y="1548679"/>
            <a:ext cx="2550493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noFill/>
          <a:ln w="57150" cap="flat">
            <a:solidFill>
              <a:schemeClr val="accent3">
                <a:lumMod val="90000"/>
              </a:schemeClr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2600" b="1">
              <a:latin typeface="Times New Roman" panose="02020603050405020304" pitchFamily="18" charset="0"/>
              <a:ea typeface="Arial Unicode MS" pitchFamily="2"/>
              <a:cs typeface="Times New Roman" panose="02020603050405020304" pitchFamily="18" charset="0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FEA6A3E0-6D00-4743-82A6-5C2A4AE859B0}"/>
              </a:ext>
            </a:extLst>
          </p:cNvPr>
          <p:cNvSpPr txBox="1"/>
          <p:nvPr/>
        </p:nvSpPr>
        <p:spPr>
          <a:xfrm>
            <a:off x="6561281" y="1992917"/>
            <a:ext cx="2266641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Thống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nhất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ngôi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kể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tập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trung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diễn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biến</a:t>
            </a:r>
            <a:endParaRPr lang="en-US" sz="2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Roboto" charset="0"/>
              <a:cs typeface="Times New Roman" panose="02020603050405020304" pitchFamily="18" charset="0"/>
            </a:endParaRPr>
          </a:p>
        </p:txBody>
      </p:sp>
      <p:sp>
        <p:nvSpPr>
          <p:cNvPr id="195" name="Freeform: Shape 7699">
            <a:extLst>
              <a:ext uri="{FF2B5EF4-FFF2-40B4-BE49-F238E27FC236}">
                <a16:creationId xmlns:a16="http://schemas.microsoft.com/office/drawing/2014/main" id="{9F407B89-F680-43EB-AB3E-678F228E9C97}"/>
              </a:ext>
            </a:extLst>
          </p:cNvPr>
          <p:cNvSpPr/>
          <p:nvPr/>
        </p:nvSpPr>
        <p:spPr>
          <a:xfrm rot="4800">
            <a:off x="7929668" y="3933208"/>
            <a:ext cx="2550493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7" y="743"/>
                  <a:pt x="372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2" y="0"/>
                </a:cubicBezTo>
                <a:cubicBezTo>
                  <a:pt x="577" y="0"/>
                  <a:pt x="743" y="166"/>
                  <a:pt x="743" y="371"/>
                </a:cubicBezTo>
                <a:close/>
              </a:path>
            </a:pathLst>
          </a:custGeom>
          <a:noFill/>
          <a:ln w="57150" cap="flat">
            <a:solidFill>
              <a:schemeClr val="accent4">
                <a:lumMod val="90000"/>
              </a:schemeClr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2600" b="1">
              <a:latin typeface="Times New Roman" panose="02020603050405020304" pitchFamily="18" charset="0"/>
              <a:ea typeface="Arial Unicode MS" pitchFamily="2"/>
              <a:cs typeface="Times New Roman" panose="02020603050405020304" pitchFamily="18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A068DF91-09C1-4B7F-8EC1-A0654A5923D1}"/>
              </a:ext>
            </a:extLst>
          </p:cNvPr>
          <p:cNvSpPr txBox="1"/>
          <p:nvPr/>
        </p:nvSpPr>
        <p:spPr>
          <a:xfrm>
            <a:off x="8144688" y="4515950"/>
            <a:ext cx="210931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Điều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chỉnh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giọng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tốc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độ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nói</a:t>
            </a:r>
            <a:endParaRPr lang="en-US" sz="2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Roboto" charset="0"/>
              <a:cs typeface="Times New Roman" panose="02020603050405020304" pitchFamily="18" charset="0"/>
            </a:endParaRPr>
          </a:p>
        </p:txBody>
      </p:sp>
      <p:sp>
        <p:nvSpPr>
          <p:cNvPr id="197" name="Freeform: Shape 7700">
            <a:extLst>
              <a:ext uri="{FF2B5EF4-FFF2-40B4-BE49-F238E27FC236}">
                <a16:creationId xmlns:a16="http://schemas.microsoft.com/office/drawing/2014/main" id="{294F86EB-57BE-480B-90BC-B783FA3704DF}"/>
              </a:ext>
            </a:extLst>
          </p:cNvPr>
          <p:cNvSpPr/>
          <p:nvPr/>
        </p:nvSpPr>
        <p:spPr>
          <a:xfrm rot="4800">
            <a:off x="9201127" y="1456331"/>
            <a:ext cx="2550493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noFill/>
          <a:ln w="57150" cap="flat">
            <a:solidFill>
              <a:schemeClr val="accent5">
                <a:lumMod val="90000"/>
              </a:schemeClr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2600" b="1">
              <a:latin typeface="Times New Roman" panose="02020603050405020304" pitchFamily="18" charset="0"/>
              <a:ea typeface="Arial Unicode MS" pitchFamily="2"/>
              <a:cs typeface="Times New Roman" panose="02020603050405020304" pitchFamily="18" charset="0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1F5958D0-C349-422A-B0F9-A8EB67E51F99}"/>
              </a:ext>
            </a:extLst>
          </p:cNvPr>
          <p:cNvSpPr txBox="1"/>
          <p:nvPr/>
        </p:nvSpPr>
        <p:spPr>
          <a:xfrm>
            <a:off x="9384130" y="2013203"/>
            <a:ext cx="22191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Sử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dụng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cử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chỉ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điệu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bộ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phù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hợp</a:t>
            </a:r>
            <a:endParaRPr lang="en-US" sz="2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Roboto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0708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89" grpId="0" animBg="1"/>
      <p:bldP spid="190" grpId="0"/>
      <p:bldP spid="191" grpId="0" animBg="1"/>
      <p:bldP spid="192" grpId="0"/>
      <p:bldP spid="193" grpId="0" animBg="1"/>
      <p:bldP spid="194" grpId="0"/>
      <p:bldP spid="195" grpId="0" animBg="1"/>
      <p:bldP spid="196" grpId="0"/>
      <p:bldP spid="197" grpId="0" animBg="1"/>
      <p:bldP spid="198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838383"/>
      </a:dk1>
      <a:lt1>
        <a:srgbClr val="FFFFFF"/>
      </a:lt1>
      <a:dk2>
        <a:srgbClr val="535353"/>
      </a:dk2>
      <a:lt2>
        <a:srgbClr val="FFFFFF"/>
      </a:lt2>
      <a:accent1>
        <a:srgbClr val="9CBBE1"/>
      </a:accent1>
      <a:accent2>
        <a:srgbClr val="CBF0FD"/>
      </a:accent2>
      <a:accent3>
        <a:srgbClr val="DDF9F4"/>
      </a:accent3>
      <a:accent4>
        <a:srgbClr val="E5E9EC"/>
      </a:accent4>
      <a:accent5>
        <a:srgbClr val="F3D0C7"/>
      </a:accent5>
      <a:accent6>
        <a:srgbClr val="E7E0FE"/>
      </a:accent6>
      <a:hlink>
        <a:srgbClr val="FFFFFF"/>
      </a:hlink>
      <a:folHlink>
        <a:srgbClr val="E89BC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622</Words>
  <Application>Microsoft Office PowerPoint</Application>
  <PresentationFormat>Widescreen</PresentationFormat>
  <Paragraphs>64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#9Slide05 SVNCookie</vt:lpstr>
      <vt:lpstr>#9Slide07 IcielLa Chic Pro Shad</vt:lpstr>
      <vt:lpstr>Arial</vt:lpstr>
      <vt:lpstr>Calibri</vt:lpstr>
      <vt:lpstr>Calibri Light</vt:lpstr>
      <vt:lpstr>Roboto Regular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Anh Tuyet Đỗ</cp:lastModifiedBy>
  <cp:revision>172</cp:revision>
  <dcterms:created xsi:type="dcterms:W3CDTF">2018-12-21T22:04:22Z</dcterms:created>
  <dcterms:modified xsi:type="dcterms:W3CDTF">2024-09-29T07:43:21Z</dcterms:modified>
</cp:coreProperties>
</file>