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7"/>
  </p:notesMasterIdLst>
  <p:sldIdLst>
    <p:sldId id="276" r:id="rId2"/>
    <p:sldId id="279" r:id="rId3"/>
    <p:sldId id="256" r:id="rId4"/>
    <p:sldId id="290" r:id="rId5"/>
    <p:sldId id="280" r:id="rId6"/>
    <p:sldId id="281" r:id="rId7"/>
    <p:sldId id="282" r:id="rId8"/>
    <p:sldId id="277" r:id="rId9"/>
    <p:sldId id="291" r:id="rId10"/>
    <p:sldId id="261" r:id="rId11"/>
    <p:sldId id="269" r:id="rId12"/>
    <p:sldId id="284" r:id="rId13"/>
    <p:sldId id="285" r:id="rId14"/>
    <p:sldId id="286" r:id="rId15"/>
    <p:sldId id="292" r:id="rId16"/>
    <p:sldId id="288" r:id="rId17"/>
    <p:sldId id="289" r:id="rId18"/>
    <p:sldId id="295" r:id="rId19"/>
    <p:sldId id="293" r:id="rId20"/>
    <p:sldId id="257" r:id="rId21"/>
    <p:sldId id="258" r:id="rId22"/>
    <p:sldId id="294" r:id="rId23"/>
    <p:sldId id="259" r:id="rId24"/>
    <p:sldId id="262" r:id="rId25"/>
    <p:sldId id="264" r:id="rId26"/>
  </p:sldIdLst>
  <p:sldSz cx="9144000" cy="5143500" type="screen16x9"/>
  <p:notesSz cx="6858000" cy="9144000"/>
  <p:embeddedFontLst>
    <p:embeddedFont>
      <p:font typeface="Assistant" pitchFamily="2" charset="-79"/>
      <p:regular r:id="rId28"/>
      <p:bold r:id="rId29"/>
    </p:embeddedFont>
    <p:embeddedFont>
      <p:font typeface="Frijole" panose="020B0604020202020204" charset="0"/>
      <p:regular r:id="rId30"/>
    </p:embeddedFont>
    <p:embeddedFont>
      <p:font typeface="Work Sans"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817598-DA48-4309-8BE3-282F70CB219A}">
  <a:tblStyle styleId="{5F817598-DA48-4309-8BE3-282F70CB21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a8b45c5ec1_0_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a8b45c5ec1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9</a:t>
            </a:fld>
            <a:endParaRPr lang="en-US"/>
          </a:p>
        </p:txBody>
      </p:sp>
    </p:spTree>
    <p:extLst>
      <p:ext uri="{BB962C8B-B14F-4D97-AF65-F5344CB8AC3E}">
        <p14:creationId xmlns:p14="http://schemas.microsoft.com/office/powerpoint/2010/main" val="891468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a715632f6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a715632f6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a715632f6c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a715632f6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15</a:t>
            </a:fld>
            <a:endParaRPr lang="en-US"/>
          </a:p>
        </p:txBody>
      </p:sp>
    </p:spTree>
    <p:extLst>
      <p:ext uri="{BB962C8B-B14F-4D97-AF65-F5344CB8AC3E}">
        <p14:creationId xmlns:p14="http://schemas.microsoft.com/office/powerpoint/2010/main" val="194686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18</a:t>
            </a:fld>
            <a:endParaRPr lang="en-US"/>
          </a:p>
        </p:txBody>
      </p:sp>
    </p:spTree>
    <p:extLst>
      <p:ext uri="{BB962C8B-B14F-4D97-AF65-F5344CB8AC3E}">
        <p14:creationId xmlns:p14="http://schemas.microsoft.com/office/powerpoint/2010/main" val="2259328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a715632f6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a715632f6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3909" cy="3908092"/>
            <a:chOff x="0" y="0"/>
            <a:chExt cx="9143909" cy="3908092"/>
          </a:xfrm>
        </p:grpSpPr>
        <p:sp>
          <p:nvSpPr>
            <p:cNvPr id="10" name="Google Shape;10;p2"/>
            <p:cNvSpPr/>
            <p:nvPr/>
          </p:nvSpPr>
          <p:spPr>
            <a:xfrm>
              <a:off x="12686" y="2037619"/>
              <a:ext cx="9131223" cy="1870473"/>
            </a:xfrm>
            <a:custGeom>
              <a:avLst/>
              <a:gdLst/>
              <a:ahLst/>
              <a:cxnLst/>
              <a:rect l="l" t="t" r="r" b="b"/>
              <a:pathLst>
                <a:path w="77739" h="15924" extrusionOk="0">
                  <a:moveTo>
                    <a:pt x="63734" y="1"/>
                  </a:moveTo>
                  <a:cubicBezTo>
                    <a:pt x="63301" y="1"/>
                    <a:pt x="62870" y="29"/>
                    <a:pt x="62441" y="98"/>
                  </a:cubicBezTo>
                  <a:cubicBezTo>
                    <a:pt x="60418" y="413"/>
                    <a:pt x="58710" y="1598"/>
                    <a:pt x="56969" y="2593"/>
                  </a:cubicBezTo>
                  <a:cubicBezTo>
                    <a:pt x="52367" y="5213"/>
                    <a:pt x="46978" y="6623"/>
                    <a:pt x="41556" y="6714"/>
                  </a:cubicBezTo>
                  <a:lnTo>
                    <a:pt x="40727" y="6714"/>
                  </a:lnTo>
                  <a:cubicBezTo>
                    <a:pt x="38720" y="6697"/>
                    <a:pt x="36722" y="6490"/>
                    <a:pt x="34757" y="6100"/>
                  </a:cubicBezTo>
                  <a:cubicBezTo>
                    <a:pt x="32883" y="5736"/>
                    <a:pt x="31043" y="5197"/>
                    <a:pt x="29127" y="5022"/>
                  </a:cubicBezTo>
                  <a:cubicBezTo>
                    <a:pt x="28648" y="4980"/>
                    <a:pt x="28169" y="4960"/>
                    <a:pt x="27690" y="4960"/>
                  </a:cubicBezTo>
                  <a:cubicBezTo>
                    <a:pt x="24276" y="4960"/>
                    <a:pt x="20896" y="5942"/>
                    <a:pt x="17478" y="6349"/>
                  </a:cubicBezTo>
                  <a:lnTo>
                    <a:pt x="17304" y="6374"/>
                  </a:lnTo>
                  <a:cubicBezTo>
                    <a:pt x="16566" y="6457"/>
                    <a:pt x="15820" y="6515"/>
                    <a:pt x="15082" y="6531"/>
                  </a:cubicBezTo>
                  <a:lnTo>
                    <a:pt x="14552" y="6531"/>
                  </a:lnTo>
                  <a:cubicBezTo>
                    <a:pt x="13441" y="6515"/>
                    <a:pt x="12330" y="6432"/>
                    <a:pt x="11227" y="6283"/>
                  </a:cubicBezTo>
                  <a:lnTo>
                    <a:pt x="10887" y="6241"/>
                  </a:lnTo>
                  <a:lnTo>
                    <a:pt x="10854" y="6241"/>
                  </a:lnTo>
                  <a:lnTo>
                    <a:pt x="10365" y="6167"/>
                  </a:lnTo>
                  <a:cubicBezTo>
                    <a:pt x="9892" y="6100"/>
                    <a:pt x="9428" y="6026"/>
                    <a:pt x="8963" y="5943"/>
                  </a:cubicBezTo>
                  <a:lnTo>
                    <a:pt x="8856" y="5926"/>
                  </a:lnTo>
                  <a:lnTo>
                    <a:pt x="8640" y="5893"/>
                  </a:lnTo>
                  <a:lnTo>
                    <a:pt x="7894" y="5769"/>
                  </a:lnTo>
                  <a:lnTo>
                    <a:pt x="7454" y="5694"/>
                  </a:lnTo>
                  <a:cubicBezTo>
                    <a:pt x="7139" y="5644"/>
                    <a:pt x="6841" y="5586"/>
                    <a:pt x="6534" y="5545"/>
                  </a:cubicBezTo>
                  <a:cubicBezTo>
                    <a:pt x="5863" y="5437"/>
                    <a:pt x="5199" y="5338"/>
                    <a:pt x="4528" y="5263"/>
                  </a:cubicBezTo>
                  <a:cubicBezTo>
                    <a:pt x="3841" y="5182"/>
                    <a:pt x="3128" y="5130"/>
                    <a:pt x="2418" y="5130"/>
                  </a:cubicBezTo>
                  <a:cubicBezTo>
                    <a:pt x="1593" y="5130"/>
                    <a:pt x="772" y="5201"/>
                    <a:pt x="1" y="5379"/>
                  </a:cubicBezTo>
                  <a:lnTo>
                    <a:pt x="1" y="7949"/>
                  </a:lnTo>
                  <a:cubicBezTo>
                    <a:pt x="1535" y="7817"/>
                    <a:pt x="3068" y="7676"/>
                    <a:pt x="4611" y="7609"/>
                  </a:cubicBezTo>
                  <a:cubicBezTo>
                    <a:pt x="5103" y="7586"/>
                    <a:pt x="5599" y="7567"/>
                    <a:pt x="6095" y="7567"/>
                  </a:cubicBezTo>
                  <a:cubicBezTo>
                    <a:pt x="6859" y="7567"/>
                    <a:pt x="7622" y="7613"/>
                    <a:pt x="8366" y="7759"/>
                  </a:cubicBezTo>
                  <a:lnTo>
                    <a:pt x="8499" y="7783"/>
                  </a:lnTo>
                  <a:cubicBezTo>
                    <a:pt x="9129" y="7933"/>
                    <a:pt x="9751" y="8115"/>
                    <a:pt x="10365" y="8339"/>
                  </a:cubicBezTo>
                  <a:lnTo>
                    <a:pt x="10588" y="8414"/>
                  </a:lnTo>
                  <a:cubicBezTo>
                    <a:pt x="10920" y="8521"/>
                    <a:pt x="11252" y="8621"/>
                    <a:pt x="11592" y="8712"/>
                  </a:cubicBezTo>
                  <a:cubicBezTo>
                    <a:pt x="12114" y="8836"/>
                    <a:pt x="12645" y="8936"/>
                    <a:pt x="13184" y="8994"/>
                  </a:cubicBezTo>
                  <a:cubicBezTo>
                    <a:pt x="14179" y="9085"/>
                    <a:pt x="15173" y="9127"/>
                    <a:pt x="16168" y="9127"/>
                  </a:cubicBezTo>
                  <a:lnTo>
                    <a:pt x="17172" y="9127"/>
                  </a:lnTo>
                  <a:cubicBezTo>
                    <a:pt x="17454" y="9127"/>
                    <a:pt x="17735" y="9127"/>
                    <a:pt x="18009" y="9110"/>
                  </a:cubicBezTo>
                  <a:cubicBezTo>
                    <a:pt x="18117" y="9110"/>
                    <a:pt x="18225" y="9102"/>
                    <a:pt x="18332" y="9093"/>
                  </a:cubicBezTo>
                  <a:cubicBezTo>
                    <a:pt x="18664" y="9077"/>
                    <a:pt x="18987" y="9052"/>
                    <a:pt x="19311" y="9019"/>
                  </a:cubicBezTo>
                  <a:cubicBezTo>
                    <a:pt x="19609" y="8977"/>
                    <a:pt x="19899" y="8928"/>
                    <a:pt x="20198" y="8870"/>
                  </a:cubicBezTo>
                  <a:cubicBezTo>
                    <a:pt x="21848" y="8513"/>
                    <a:pt x="23365" y="7701"/>
                    <a:pt x="25040" y="7493"/>
                  </a:cubicBezTo>
                  <a:cubicBezTo>
                    <a:pt x="25349" y="7455"/>
                    <a:pt x="25658" y="7438"/>
                    <a:pt x="25968" y="7438"/>
                  </a:cubicBezTo>
                  <a:cubicBezTo>
                    <a:pt x="27147" y="7438"/>
                    <a:pt x="28328" y="7681"/>
                    <a:pt x="29484" y="7924"/>
                  </a:cubicBezTo>
                  <a:lnTo>
                    <a:pt x="33033" y="8662"/>
                  </a:lnTo>
                  <a:lnTo>
                    <a:pt x="34185" y="8903"/>
                  </a:lnTo>
                  <a:lnTo>
                    <a:pt x="34334" y="8936"/>
                  </a:lnTo>
                  <a:lnTo>
                    <a:pt x="34185" y="8936"/>
                  </a:lnTo>
                  <a:cubicBezTo>
                    <a:pt x="33812" y="8936"/>
                    <a:pt x="33431" y="8944"/>
                    <a:pt x="33049" y="8952"/>
                  </a:cubicBezTo>
                  <a:cubicBezTo>
                    <a:pt x="30711" y="9019"/>
                    <a:pt x="28381" y="9251"/>
                    <a:pt x="26076" y="9649"/>
                  </a:cubicBezTo>
                  <a:cubicBezTo>
                    <a:pt x="25935" y="9674"/>
                    <a:pt x="25803" y="9690"/>
                    <a:pt x="25662" y="9724"/>
                  </a:cubicBezTo>
                  <a:cubicBezTo>
                    <a:pt x="25388" y="9773"/>
                    <a:pt x="25123" y="9823"/>
                    <a:pt x="24849" y="9873"/>
                  </a:cubicBezTo>
                  <a:cubicBezTo>
                    <a:pt x="23829" y="10080"/>
                    <a:pt x="22810" y="10321"/>
                    <a:pt x="21873" y="10727"/>
                  </a:cubicBezTo>
                  <a:cubicBezTo>
                    <a:pt x="21151" y="11034"/>
                    <a:pt x="20488" y="11448"/>
                    <a:pt x="19808" y="11829"/>
                  </a:cubicBezTo>
                  <a:cubicBezTo>
                    <a:pt x="19510" y="12004"/>
                    <a:pt x="19203" y="12169"/>
                    <a:pt x="18896" y="12327"/>
                  </a:cubicBezTo>
                  <a:lnTo>
                    <a:pt x="18813" y="12360"/>
                  </a:lnTo>
                  <a:cubicBezTo>
                    <a:pt x="18681" y="12426"/>
                    <a:pt x="18556" y="12484"/>
                    <a:pt x="18424" y="12543"/>
                  </a:cubicBezTo>
                  <a:cubicBezTo>
                    <a:pt x="18067" y="12700"/>
                    <a:pt x="17702" y="12833"/>
                    <a:pt x="17329" y="12957"/>
                  </a:cubicBezTo>
                  <a:cubicBezTo>
                    <a:pt x="17288" y="12974"/>
                    <a:pt x="17246" y="12982"/>
                    <a:pt x="17205" y="12999"/>
                  </a:cubicBezTo>
                  <a:lnTo>
                    <a:pt x="17180" y="13007"/>
                  </a:lnTo>
                  <a:lnTo>
                    <a:pt x="17138" y="13015"/>
                  </a:lnTo>
                  <a:cubicBezTo>
                    <a:pt x="16873" y="13098"/>
                    <a:pt x="16608" y="13173"/>
                    <a:pt x="16334" y="13239"/>
                  </a:cubicBezTo>
                  <a:cubicBezTo>
                    <a:pt x="16152" y="13280"/>
                    <a:pt x="15961" y="13322"/>
                    <a:pt x="15770" y="13363"/>
                  </a:cubicBezTo>
                  <a:cubicBezTo>
                    <a:pt x="15580" y="13405"/>
                    <a:pt x="15414" y="13438"/>
                    <a:pt x="15240" y="13471"/>
                  </a:cubicBezTo>
                  <a:cubicBezTo>
                    <a:pt x="14784" y="13546"/>
                    <a:pt x="14319" y="13604"/>
                    <a:pt x="13855" y="13654"/>
                  </a:cubicBezTo>
                  <a:cubicBezTo>
                    <a:pt x="13565" y="13678"/>
                    <a:pt x="13283" y="13703"/>
                    <a:pt x="12993" y="13720"/>
                  </a:cubicBezTo>
                  <a:lnTo>
                    <a:pt x="12852" y="13728"/>
                  </a:lnTo>
                  <a:cubicBezTo>
                    <a:pt x="12678" y="13736"/>
                    <a:pt x="12512" y="13745"/>
                    <a:pt x="12338" y="13753"/>
                  </a:cubicBezTo>
                  <a:cubicBezTo>
                    <a:pt x="12010" y="13761"/>
                    <a:pt x="11681" y="13765"/>
                    <a:pt x="11352" y="13765"/>
                  </a:cubicBezTo>
                  <a:cubicBezTo>
                    <a:pt x="11024" y="13765"/>
                    <a:pt x="10696" y="13761"/>
                    <a:pt x="10373" y="13753"/>
                  </a:cubicBezTo>
                  <a:lnTo>
                    <a:pt x="10099" y="13745"/>
                  </a:lnTo>
                  <a:cubicBezTo>
                    <a:pt x="7561" y="13661"/>
                    <a:pt x="5023" y="13353"/>
                    <a:pt x="2485" y="13353"/>
                  </a:cubicBezTo>
                  <a:cubicBezTo>
                    <a:pt x="2014" y="13353"/>
                    <a:pt x="1542" y="13364"/>
                    <a:pt x="1070" y="13388"/>
                  </a:cubicBezTo>
                  <a:cubicBezTo>
                    <a:pt x="714" y="13413"/>
                    <a:pt x="357" y="13438"/>
                    <a:pt x="1" y="13471"/>
                  </a:cubicBezTo>
                  <a:lnTo>
                    <a:pt x="1" y="15403"/>
                  </a:lnTo>
                  <a:lnTo>
                    <a:pt x="216" y="15386"/>
                  </a:lnTo>
                  <a:cubicBezTo>
                    <a:pt x="714" y="15337"/>
                    <a:pt x="1211" y="15303"/>
                    <a:pt x="1709" y="15270"/>
                  </a:cubicBezTo>
                  <a:cubicBezTo>
                    <a:pt x="2794" y="15204"/>
                    <a:pt x="3882" y="15170"/>
                    <a:pt x="4970" y="15170"/>
                  </a:cubicBezTo>
                  <a:cubicBezTo>
                    <a:pt x="6327" y="15170"/>
                    <a:pt x="7685" y="15223"/>
                    <a:pt x="9038" y="15328"/>
                  </a:cubicBezTo>
                  <a:cubicBezTo>
                    <a:pt x="9138" y="15328"/>
                    <a:pt x="9229" y="15337"/>
                    <a:pt x="9328" y="15345"/>
                  </a:cubicBezTo>
                  <a:cubicBezTo>
                    <a:pt x="9552" y="15362"/>
                    <a:pt x="9768" y="15386"/>
                    <a:pt x="9992" y="15403"/>
                  </a:cubicBezTo>
                  <a:lnTo>
                    <a:pt x="10132" y="15420"/>
                  </a:lnTo>
                  <a:lnTo>
                    <a:pt x="10365" y="15444"/>
                  </a:lnTo>
                  <a:cubicBezTo>
                    <a:pt x="10870" y="15494"/>
                    <a:pt x="11376" y="15552"/>
                    <a:pt x="11882" y="15619"/>
                  </a:cubicBezTo>
                  <a:lnTo>
                    <a:pt x="12396" y="15693"/>
                  </a:lnTo>
                  <a:lnTo>
                    <a:pt x="12943" y="15759"/>
                  </a:lnTo>
                  <a:cubicBezTo>
                    <a:pt x="13208" y="15793"/>
                    <a:pt x="13482" y="15826"/>
                    <a:pt x="13747" y="15859"/>
                  </a:cubicBezTo>
                  <a:cubicBezTo>
                    <a:pt x="14156" y="15903"/>
                    <a:pt x="14564" y="15923"/>
                    <a:pt x="14972" y="15923"/>
                  </a:cubicBezTo>
                  <a:cubicBezTo>
                    <a:pt x="15103" y="15923"/>
                    <a:pt x="15233" y="15921"/>
                    <a:pt x="15364" y="15917"/>
                  </a:cubicBezTo>
                  <a:cubicBezTo>
                    <a:pt x="15513" y="15909"/>
                    <a:pt x="15663" y="15900"/>
                    <a:pt x="15804" y="15884"/>
                  </a:cubicBezTo>
                  <a:lnTo>
                    <a:pt x="15895" y="15876"/>
                  </a:lnTo>
                  <a:cubicBezTo>
                    <a:pt x="16218" y="15834"/>
                    <a:pt x="16533" y="15784"/>
                    <a:pt x="16848" y="15710"/>
                  </a:cubicBezTo>
                  <a:cubicBezTo>
                    <a:pt x="17039" y="15668"/>
                    <a:pt x="17230" y="15619"/>
                    <a:pt x="17420" y="15560"/>
                  </a:cubicBezTo>
                  <a:lnTo>
                    <a:pt x="17503" y="15536"/>
                  </a:lnTo>
                  <a:cubicBezTo>
                    <a:pt x="17653" y="15486"/>
                    <a:pt x="17793" y="15444"/>
                    <a:pt x="17943" y="15395"/>
                  </a:cubicBezTo>
                  <a:cubicBezTo>
                    <a:pt x="18051" y="15353"/>
                    <a:pt x="18158" y="15312"/>
                    <a:pt x="18274" y="15270"/>
                  </a:cubicBezTo>
                  <a:cubicBezTo>
                    <a:pt x="18432" y="15212"/>
                    <a:pt x="18581" y="15154"/>
                    <a:pt x="18739" y="15088"/>
                  </a:cubicBezTo>
                  <a:cubicBezTo>
                    <a:pt x="18772" y="15071"/>
                    <a:pt x="18797" y="15063"/>
                    <a:pt x="18830" y="15046"/>
                  </a:cubicBezTo>
                  <a:cubicBezTo>
                    <a:pt x="18863" y="15038"/>
                    <a:pt x="18904" y="15022"/>
                    <a:pt x="18946" y="15005"/>
                  </a:cubicBezTo>
                  <a:cubicBezTo>
                    <a:pt x="19302" y="14847"/>
                    <a:pt x="19659" y="14690"/>
                    <a:pt x="20015" y="14524"/>
                  </a:cubicBezTo>
                  <a:cubicBezTo>
                    <a:pt x="20513" y="14292"/>
                    <a:pt x="21010" y="14060"/>
                    <a:pt x="21508" y="13836"/>
                  </a:cubicBezTo>
                  <a:cubicBezTo>
                    <a:pt x="21922" y="13654"/>
                    <a:pt x="22345" y="13471"/>
                    <a:pt x="22776" y="13305"/>
                  </a:cubicBezTo>
                  <a:cubicBezTo>
                    <a:pt x="22959" y="13239"/>
                    <a:pt x="23141" y="13173"/>
                    <a:pt x="23315" y="13098"/>
                  </a:cubicBezTo>
                  <a:cubicBezTo>
                    <a:pt x="23614" y="12990"/>
                    <a:pt x="23904" y="12891"/>
                    <a:pt x="24203" y="12791"/>
                  </a:cubicBezTo>
                  <a:lnTo>
                    <a:pt x="24385" y="12733"/>
                  </a:lnTo>
                  <a:cubicBezTo>
                    <a:pt x="24775" y="12609"/>
                    <a:pt x="25156" y="12484"/>
                    <a:pt x="25546" y="12377"/>
                  </a:cubicBezTo>
                  <a:cubicBezTo>
                    <a:pt x="25852" y="12294"/>
                    <a:pt x="26151" y="12219"/>
                    <a:pt x="26449" y="12145"/>
                  </a:cubicBezTo>
                  <a:cubicBezTo>
                    <a:pt x="26648" y="12095"/>
                    <a:pt x="26856" y="12045"/>
                    <a:pt x="27055" y="12004"/>
                  </a:cubicBezTo>
                  <a:cubicBezTo>
                    <a:pt x="27370" y="11929"/>
                    <a:pt x="27693" y="11863"/>
                    <a:pt x="28016" y="11796"/>
                  </a:cubicBezTo>
                  <a:cubicBezTo>
                    <a:pt x="28365" y="11730"/>
                    <a:pt x="28713" y="11672"/>
                    <a:pt x="29061" y="11614"/>
                  </a:cubicBezTo>
                  <a:cubicBezTo>
                    <a:pt x="29310" y="11581"/>
                    <a:pt x="29559" y="11539"/>
                    <a:pt x="29807" y="11514"/>
                  </a:cubicBezTo>
                  <a:cubicBezTo>
                    <a:pt x="30106" y="11473"/>
                    <a:pt x="30396" y="11440"/>
                    <a:pt x="30694" y="11407"/>
                  </a:cubicBezTo>
                  <a:cubicBezTo>
                    <a:pt x="31358" y="11340"/>
                    <a:pt x="32013" y="11291"/>
                    <a:pt x="32676" y="11266"/>
                  </a:cubicBezTo>
                  <a:cubicBezTo>
                    <a:pt x="32867" y="11266"/>
                    <a:pt x="33057" y="11257"/>
                    <a:pt x="33248" y="11257"/>
                  </a:cubicBezTo>
                  <a:cubicBezTo>
                    <a:pt x="33439" y="11249"/>
                    <a:pt x="33621" y="11249"/>
                    <a:pt x="33812" y="11249"/>
                  </a:cubicBezTo>
                  <a:cubicBezTo>
                    <a:pt x="34086" y="11249"/>
                    <a:pt x="34367" y="11249"/>
                    <a:pt x="34641" y="11257"/>
                  </a:cubicBezTo>
                  <a:cubicBezTo>
                    <a:pt x="35205" y="11274"/>
                    <a:pt x="35760" y="11299"/>
                    <a:pt x="36324" y="11349"/>
                  </a:cubicBezTo>
                  <a:cubicBezTo>
                    <a:pt x="36598" y="11373"/>
                    <a:pt x="36880" y="11398"/>
                    <a:pt x="37162" y="11432"/>
                  </a:cubicBezTo>
                  <a:cubicBezTo>
                    <a:pt x="37667" y="11481"/>
                    <a:pt x="38173" y="11548"/>
                    <a:pt x="38679" y="11630"/>
                  </a:cubicBezTo>
                  <a:cubicBezTo>
                    <a:pt x="39326" y="11722"/>
                    <a:pt x="39972" y="11838"/>
                    <a:pt x="40611" y="11946"/>
                  </a:cubicBezTo>
                  <a:cubicBezTo>
                    <a:pt x="42493" y="12277"/>
                    <a:pt x="44367" y="12625"/>
                    <a:pt x="46265" y="12758"/>
                  </a:cubicBezTo>
                  <a:cubicBezTo>
                    <a:pt x="46739" y="12793"/>
                    <a:pt x="47217" y="12807"/>
                    <a:pt x="47697" y="12807"/>
                  </a:cubicBezTo>
                  <a:cubicBezTo>
                    <a:pt x="47905" y="12807"/>
                    <a:pt x="48113" y="12805"/>
                    <a:pt x="48321" y="12800"/>
                  </a:cubicBezTo>
                  <a:lnTo>
                    <a:pt x="48346" y="12800"/>
                  </a:lnTo>
                  <a:cubicBezTo>
                    <a:pt x="48595" y="12783"/>
                    <a:pt x="48844" y="12775"/>
                    <a:pt x="49084" y="12750"/>
                  </a:cubicBezTo>
                  <a:cubicBezTo>
                    <a:pt x="49540" y="12717"/>
                    <a:pt x="49988" y="12667"/>
                    <a:pt x="50444" y="12609"/>
                  </a:cubicBezTo>
                  <a:cubicBezTo>
                    <a:pt x="50593" y="12592"/>
                    <a:pt x="50751" y="12567"/>
                    <a:pt x="50900" y="12551"/>
                  </a:cubicBezTo>
                  <a:cubicBezTo>
                    <a:pt x="51489" y="12460"/>
                    <a:pt x="52077" y="12368"/>
                    <a:pt x="52666" y="12261"/>
                  </a:cubicBezTo>
                  <a:cubicBezTo>
                    <a:pt x="53304" y="12153"/>
                    <a:pt x="53943" y="12037"/>
                    <a:pt x="54589" y="11929"/>
                  </a:cubicBezTo>
                  <a:lnTo>
                    <a:pt x="54689" y="11912"/>
                  </a:lnTo>
                  <a:cubicBezTo>
                    <a:pt x="55435" y="11796"/>
                    <a:pt x="56181" y="11689"/>
                    <a:pt x="56919" y="11622"/>
                  </a:cubicBezTo>
                  <a:cubicBezTo>
                    <a:pt x="57456" y="11571"/>
                    <a:pt x="57993" y="11546"/>
                    <a:pt x="58530" y="11546"/>
                  </a:cubicBezTo>
                  <a:cubicBezTo>
                    <a:pt x="58606" y="11546"/>
                    <a:pt x="58683" y="11547"/>
                    <a:pt x="58760" y="11548"/>
                  </a:cubicBezTo>
                  <a:cubicBezTo>
                    <a:pt x="59382" y="11556"/>
                    <a:pt x="60004" y="11606"/>
                    <a:pt x="60625" y="11713"/>
                  </a:cubicBezTo>
                  <a:cubicBezTo>
                    <a:pt x="60907" y="11763"/>
                    <a:pt x="61181" y="11813"/>
                    <a:pt x="61463" y="11888"/>
                  </a:cubicBezTo>
                  <a:lnTo>
                    <a:pt x="61562" y="11912"/>
                  </a:lnTo>
                  <a:cubicBezTo>
                    <a:pt x="61645" y="11937"/>
                    <a:pt x="61736" y="11962"/>
                    <a:pt x="61819" y="11987"/>
                  </a:cubicBezTo>
                  <a:cubicBezTo>
                    <a:pt x="62027" y="12045"/>
                    <a:pt x="62234" y="12120"/>
                    <a:pt x="62441" y="12186"/>
                  </a:cubicBezTo>
                  <a:cubicBezTo>
                    <a:pt x="62648" y="12261"/>
                    <a:pt x="62856" y="12344"/>
                    <a:pt x="63063" y="12435"/>
                  </a:cubicBezTo>
                  <a:lnTo>
                    <a:pt x="63179" y="12484"/>
                  </a:lnTo>
                  <a:cubicBezTo>
                    <a:pt x="63328" y="12543"/>
                    <a:pt x="63478" y="12609"/>
                    <a:pt x="63627" y="12675"/>
                  </a:cubicBezTo>
                  <a:lnTo>
                    <a:pt x="63685" y="12700"/>
                  </a:lnTo>
                  <a:cubicBezTo>
                    <a:pt x="63851" y="12775"/>
                    <a:pt x="64008" y="12858"/>
                    <a:pt x="64166" y="12932"/>
                  </a:cubicBezTo>
                  <a:lnTo>
                    <a:pt x="64257" y="12974"/>
                  </a:lnTo>
                  <a:cubicBezTo>
                    <a:pt x="64514" y="13098"/>
                    <a:pt x="64779" y="13231"/>
                    <a:pt x="65036" y="13363"/>
                  </a:cubicBezTo>
                  <a:cubicBezTo>
                    <a:pt x="65302" y="13496"/>
                    <a:pt x="65567" y="13637"/>
                    <a:pt x="65840" y="13770"/>
                  </a:cubicBezTo>
                  <a:cubicBezTo>
                    <a:pt x="65890" y="13794"/>
                    <a:pt x="65940" y="13819"/>
                    <a:pt x="65990" y="13844"/>
                  </a:cubicBezTo>
                  <a:lnTo>
                    <a:pt x="66023" y="13861"/>
                  </a:lnTo>
                  <a:cubicBezTo>
                    <a:pt x="66247" y="13969"/>
                    <a:pt x="66471" y="14076"/>
                    <a:pt x="66703" y="14184"/>
                  </a:cubicBezTo>
                  <a:cubicBezTo>
                    <a:pt x="66927" y="14292"/>
                    <a:pt x="67142" y="14383"/>
                    <a:pt x="67366" y="14483"/>
                  </a:cubicBezTo>
                  <a:lnTo>
                    <a:pt x="67548" y="14557"/>
                  </a:lnTo>
                  <a:cubicBezTo>
                    <a:pt x="67631" y="14590"/>
                    <a:pt x="67714" y="14624"/>
                    <a:pt x="67789" y="14648"/>
                  </a:cubicBezTo>
                  <a:lnTo>
                    <a:pt x="67955" y="14715"/>
                  </a:lnTo>
                  <a:cubicBezTo>
                    <a:pt x="68203" y="14806"/>
                    <a:pt x="68444" y="14889"/>
                    <a:pt x="68693" y="14972"/>
                  </a:cubicBezTo>
                  <a:lnTo>
                    <a:pt x="68850" y="15013"/>
                  </a:lnTo>
                  <a:cubicBezTo>
                    <a:pt x="69124" y="15096"/>
                    <a:pt x="69397" y="15171"/>
                    <a:pt x="69663" y="15237"/>
                  </a:cubicBezTo>
                  <a:cubicBezTo>
                    <a:pt x="69870" y="15287"/>
                    <a:pt x="70077" y="15328"/>
                    <a:pt x="70285" y="15370"/>
                  </a:cubicBezTo>
                  <a:cubicBezTo>
                    <a:pt x="70591" y="15428"/>
                    <a:pt x="70898" y="15478"/>
                    <a:pt x="71213" y="15519"/>
                  </a:cubicBezTo>
                  <a:cubicBezTo>
                    <a:pt x="71827" y="15594"/>
                    <a:pt x="72449" y="15643"/>
                    <a:pt x="73079" y="15660"/>
                  </a:cubicBezTo>
                  <a:cubicBezTo>
                    <a:pt x="73264" y="15663"/>
                    <a:pt x="73449" y="15665"/>
                    <a:pt x="73634" y="15665"/>
                  </a:cubicBezTo>
                  <a:cubicBezTo>
                    <a:pt x="73956" y="15665"/>
                    <a:pt x="74278" y="15659"/>
                    <a:pt x="74604" y="15643"/>
                  </a:cubicBezTo>
                  <a:cubicBezTo>
                    <a:pt x="75292" y="15610"/>
                    <a:pt x="75981" y="15544"/>
                    <a:pt x="76677" y="15453"/>
                  </a:cubicBezTo>
                  <a:cubicBezTo>
                    <a:pt x="77025" y="15411"/>
                    <a:pt x="77382" y="15353"/>
                    <a:pt x="77738" y="15295"/>
                  </a:cubicBezTo>
                  <a:lnTo>
                    <a:pt x="77730" y="13106"/>
                  </a:lnTo>
                  <a:cubicBezTo>
                    <a:pt x="77191" y="13198"/>
                    <a:pt x="76644" y="13272"/>
                    <a:pt x="76105" y="13330"/>
                  </a:cubicBezTo>
                  <a:cubicBezTo>
                    <a:pt x="75218" y="13421"/>
                    <a:pt x="74322" y="13471"/>
                    <a:pt x="73427" y="13471"/>
                  </a:cubicBezTo>
                  <a:cubicBezTo>
                    <a:pt x="72407" y="13463"/>
                    <a:pt x="71396" y="13380"/>
                    <a:pt x="70392" y="13214"/>
                  </a:cubicBezTo>
                  <a:cubicBezTo>
                    <a:pt x="69770" y="13115"/>
                    <a:pt x="69149" y="12974"/>
                    <a:pt x="68543" y="12800"/>
                  </a:cubicBezTo>
                  <a:cubicBezTo>
                    <a:pt x="68145" y="12683"/>
                    <a:pt x="67747" y="12559"/>
                    <a:pt x="67366" y="12410"/>
                  </a:cubicBezTo>
                  <a:lnTo>
                    <a:pt x="67349" y="12402"/>
                  </a:lnTo>
                  <a:cubicBezTo>
                    <a:pt x="67059" y="12294"/>
                    <a:pt x="66769" y="12178"/>
                    <a:pt x="66487" y="12045"/>
                  </a:cubicBezTo>
                  <a:cubicBezTo>
                    <a:pt x="66230" y="11929"/>
                    <a:pt x="65981" y="11805"/>
                    <a:pt x="65733" y="11672"/>
                  </a:cubicBezTo>
                  <a:cubicBezTo>
                    <a:pt x="65326" y="11456"/>
                    <a:pt x="64937" y="11216"/>
                    <a:pt x="64564" y="10951"/>
                  </a:cubicBezTo>
                  <a:cubicBezTo>
                    <a:pt x="64531" y="10926"/>
                    <a:pt x="64497" y="10901"/>
                    <a:pt x="64456" y="10876"/>
                  </a:cubicBezTo>
                  <a:cubicBezTo>
                    <a:pt x="64290" y="10752"/>
                    <a:pt x="64124" y="10627"/>
                    <a:pt x="63958" y="10495"/>
                  </a:cubicBezTo>
                  <a:lnTo>
                    <a:pt x="63834" y="10387"/>
                  </a:lnTo>
                  <a:cubicBezTo>
                    <a:pt x="63212" y="9873"/>
                    <a:pt x="62632" y="9309"/>
                    <a:pt x="61927" y="8919"/>
                  </a:cubicBezTo>
                  <a:cubicBezTo>
                    <a:pt x="61778" y="8836"/>
                    <a:pt x="61629" y="8762"/>
                    <a:pt x="61471" y="8704"/>
                  </a:cubicBezTo>
                  <a:lnTo>
                    <a:pt x="61454" y="8695"/>
                  </a:lnTo>
                  <a:cubicBezTo>
                    <a:pt x="61297" y="8637"/>
                    <a:pt x="61139" y="8588"/>
                    <a:pt x="60982" y="8546"/>
                  </a:cubicBezTo>
                  <a:cubicBezTo>
                    <a:pt x="60733" y="8488"/>
                    <a:pt x="60484" y="8447"/>
                    <a:pt x="60227" y="8422"/>
                  </a:cubicBezTo>
                  <a:cubicBezTo>
                    <a:pt x="60078" y="8405"/>
                    <a:pt x="59929" y="8389"/>
                    <a:pt x="59780" y="8389"/>
                  </a:cubicBezTo>
                  <a:cubicBezTo>
                    <a:pt x="59630" y="8380"/>
                    <a:pt x="59498" y="8372"/>
                    <a:pt x="59365" y="8372"/>
                  </a:cubicBezTo>
                  <a:lnTo>
                    <a:pt x="58660" y="8372"/>
                  </a:lnTo>
                  <a:lnTo>
                    <a:pt x="52376" y="8438"/>
                  </a:lnTo>
                  <a:lnTo>
                    <a:pt x="49681" y="8463"/>
                  </a:lnTo>
                  <a:lnTo>
                    <a:pt x="49250" y="8463"/>
                  </a:lnTo>
                  <a:lnTo>
                    <a:pt x="49665" y="8356"/>
                  </a:lnTo>
                  <a:cubicBezTo>
                    <a:pt x="50452" y="8140"/>
                    <a:pt x="51240" y="7916"/>
                    <a:pt x="52027" y="7701"/>
                  </a:cubicBezTo>
                  <a:cubicBezTo>
                    <a:pt x="55045" y="6847"/>
                    <a:pt x="58039" y="5918"/>
                    <a:pt x="60882" y="4666"/>
                  </a:cubicBezTo>
                  <a:cubicBezTo>
                    <a:pt x="62980" y="3737"/>
                    <a:pt x="65094" y="2618"/>
                    <a:pt x="67358" y="2295"/>
                  </a:cubicBezTo>
                  <a:cubicBezTo>
                    <a:pt x="67743" y="2239"/>
                    <a:pt x="68134" y="2211"/>
                    <a:pt x="68525" y="2211"/>
                  </a:cubicBezTo>
                  <a:cubicBezTo>
                    <a:pt x="68655" y="2211"/>
                    <a:pt x="68786" y="2214"/>
                    <a:pt x="68917" y="2220"/>
                  </a:cubicBezTo>
                  <a:cubicBezTo>
                    <a:pt x="70732" y="2295"/>
                    <a:pt x="72465" y="3008"/>
                    <a:pt x="74273" y="3082"/>
                  </a:cubicBezTo>
                  <a:cubicBezTo>
                    <a:pt x="74460" y="3090"/>
                    <a:pt x="74648" y="3094"/>
                    <a:pt x="74836" y="3094"/>
                  </a:cubicBezTo>
                  <a:cubicBezTo>
                    <a:pt x="75808" y="3094"/>
                    <a:pt x="76776" y="2995"/>
                    <a:pt x="77722" y="2883"/>
                  </a:cubicBezTo>
                  <a:lnTo>
                    <a:pt x="77722" y="918"/>
                  </a:lnTo>
                  <a:cubicBezTo>
                    <a:pt x="77304" y="925"/>
                    <a:pt x="76887" y="929"/>
                    <a:pt x="76470" y="929"/>
                  </a:cubicBezTo>
                  <a:cubicBezTo>
                    <a:pt x="73422" y="929"/>
                    <a:pt x="70377" y="742"/>
                    <a:pt x="67358" y="363"/>
                  </a:cubicBezTo>
                  <a:lnTo>
                    <a:pt x="66802" y="297"/>
                  </a:lnTo>
                  <a:cubicBezTo>
                    <a:pt x="65783" y="157"/>
                    <a:pt x="64755" y="1"/>
                    <a:pt x="63734"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1827479"/>
              <a:ext cx="5797591" cy="764094"/>
            </a:xfrm>
            <a:custGeom>
              <a:avLst/>
              <a:gdLst/>
              <a:ahLst/>
              <a:cxnLst/>
              <a:rect l="l" t="t" r="r" b="b"/>
              <a:pathLst>
                <a:path w="49358" h="6505" extrusionOk="0">
                  <a:moveTo>
                    <a:pt x="7056" y="1"/>
                  </a:moveTo>
                  <a:cubicBezTo>
                    <a:pt x="6899" y="1"/>
                    <a:pt x="6742" y="2"/>
                    <a:pt x="6584" y="4"/>
                  </a:cubicBezTo>
                  <a:cubicBezTo>
                    <a:pt x="5017" y="21"/>
                    <a:pt x="3458" y="179"/>
                    <a:pt x="1924" y="469"/>
                  </a:cubicBezTo>
                  <a:cubicBezTo>
                    <a:pt x="1601" y="535"/>
                    <a:pt x="747" y="552"/>
                    <a:pt x="1" y="626"/>
                  </a:cubicBezTo>
                  <a:lnTo>
                    <a:pt x="1" y="6505"/>
                  </a:lnTo>
                  <a:cubicBezTo>
                    <a:pt x="789" y="6355"/>
                    <a:pt x="1560" y="6132"/>
                    <a:pt x="2314" y="5858"/>
                  </a:cubicBezTo>
                  <a:cubicBezTo>
                    <a:pt x="3201" y="5535"/>
                    <a:pt x="4064" y="5128"/>
                    <a:pt x="4992" y="4954"/>
                  </a:cubicBezTo>
                  <a:cubicBezTo>
                    <a:pt x="5427" y="4870"/>
                    <a:pt x="5869" y="4841"/>
                    <a:pt x="6312" y="4841"/>
                  </a:cubicBezTo>
                  <a:cubicBezTo>
                    <a:pt x="6739" y="4841"/>
                    <a:pt x="7168" y="4868"/>
                    <a:pt x="7596" y="4896"/>
                  </a:cubicBezTo>
                  <a:cubicBezTo>
                    <a:pt x="8018" y="4929"/>
                    <a:pt x="8450" y="4963"/>
                    <a:pt x="8872" y="4996"/>
                  </a:cubicBezTo>
                  <a:cubicBezTo>
                    <a:pt x="9337" y="5037"/>
                    <a:pt x="9793" y="5079"/>
                    <a:pt x="10257" y="5120"/>
                  </a:cubicBezTo>
                  <a:cubicBezTo>
                    <a:pt x="13150" y="5394"/>
                    <a:pt x="16049" y="5727"/>
                    <a:pt x="18943" y="5727"/>
                  </a:cubicBezTo>
                  <a:cubicBezTo>
                    <a:pt x="19467" y="5727"/>
                    <a:pt x="19990" y="5716"/>
                    <a:pt x="20513" y="5692"/>
                  </a:cubicBezTo>
                  <a:cubicBezTo>
                    <a:pt x="22379" y="5609"/>
                    <a:pt x="24236" y="5352"/>
                    <a:pt x="26101" y="5203"/>
                  </a:cubicBezTo>
                  <a:cubicBezTo>
                    <a:pt x="28160" y="5035"/>
                    <a:pt x="30226" y="4989"/>
                    <a:pt x="32295" y="4989"/>
                  </a:cubicBezTo>
                  <a:cubicBezTo>
                    <a:pt x="34900" y="4989"/>
                    <a:pt x="37509" y="5063"/>
                    <a:pt x="40112" y="5063"/>
                  </a:cubicBezTo>
                  <a:cubicBezTo>
                    <a:pt x="43209" y="5063"/>
                    <a:pt x="46297" y="4958"/>
                    <a:pt x="49358" y="4498"/>
                  </a:cubicBezTo>
                  <a:lnTo>
                    <a:pt x="49358" y="4498"/>
                  </a:lnTo>
                  <a:cubicBezTo>
                    <a:pt x="48832" y="4551"/>
                    <a:pt x="48307" y="4574"/>
                    <a:pt x="47783" y="4574"/>
                  </a:cubicBezTo>
                  <a:cubicBezTo>
                    <a:pt x="42831" y="4574"/>
                    <a:pt x="37955" y="2453"/>
                    <a:pt x="32969" y="2453"/>
                  </a:cubicBezTo>
                  <a:cubicBezTo>
                    <a:pt x="32819" y="2453"/>
                    <a:pt x="32669" y="2455"/>
                    <a:pt x="32519" y="2459"/>
                  </a:cubicBezTo>
                  <a:cubicBezTo>
                    <a:pt x="29629" y="2529"/>
                    <a:pt x="26769" y="3351"/>
                    <a:pt x="23909" y="3351"/>
                  </a:cubicBezTo>
                  <a:cubicBezTo>
                    <a:pt x="23421" y="3351"/>
                    <a:pt x="22933" y="3327"/>
                    <a:pt x="22445" y="3271"/>
                  </a:cubicBezTo>
                  <a:cubicBezTo>
                    <a:pt x="20074" y="2998"/>
                    <a:pt x="17860" y="1994"/>
                    <a:pt x="15580" y="1290"/>
                  </a:cubicBezTo>
                  <a:cubicBezTo>
                    <a:pt x="12820" y="433"/>
                    <a:pt x="9942" y="1"/>
                    <a:pt x="7056"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665424"/>
              <a:ext cx="5544464" cy="1238994"/>
            </a:xfrm>
            <a:custGeom>
              <a:avLst/>
              <a:gdLst/>
              <a:ahLst/>
              <a:cxnLst/>
              <a:rect l="l" t="t" r="r" b="b"/>
              <a:pathLst>
                <a:path w="47203" h="10548" extrusionOk="0">
                  <a:moveTo>
                    <a:pt x="5404" y="0"/>
                  </a:moveTo>
                  <a:cubicBezTo>
                    <a:pt x="4273" y="0"/>
                    <a:pt x="3139" y="79"/>
                    <a:pt x="2016" y="189"/>
                  </a:cubicBezTo>
                  <a:cubicBezTo>
                    <a:pt x="1369" y="247"/>
                    <a:pt x="739" y="329"/>
                    <a:pt x="109" y="454"/>
                  </a:cubicBezTo>
                  <a:lnTo>
                    <a:pt x="1" y="479"/>
                  </a:lnTo>
                  <a:lnTo>
                    <a:pt x="1" y="1872"/>
                  </a:lnTo>
                  <a:cubicBezTo>
                    <a:pt x="34" y="1863"/>
                    <a:pt x="67" y="1855"/>
                    <a:pt x="109" y="1847"/>
                  </a:cubicBezTo>
                  <a:cubicBezTo>
                    <a:pt x="699" y="1721"/>
                    <a:pt x="1351" y="1673"/>
                    <a:pt x="1996" y="1673"/>
                  </a:cubicBezTo>
                  <a:cubicBezTo>
                    <a:pt x="3135" y="1673"/>
                    <a:pt x="4256" y="1822"/>
                    <a:pt x="4992" y="1955"/>
                  </a:cubicBezTo>
                  <a:cubicBezTo>
                    <a:pt x="5921" y="2137"/>
                    <a:pt x="6849" y="2369"/>
                    <a:pt x="7753" y="2668"/>
                  </a:cubicBezTo>
                  <a:cubicBezTo>
                    <a:pt x="13445" y="4400"/>
                    <a:pt x="19207" y="6579"/>
                    <a:pt x="25148" y="6579"/>
                  </a:cubicBezTo>
                  <a:cubicBezTo>
                    <a:pt x="25688" y="6579"/>
                    <a:pt x="26230" y="6561"/>
                    <a:pt x="26773" y="6523"/>
                  </a:cubicBezTo>
                  <a:lnTo>
                    <a:pt x="26773" y="6523"/>
                  </a:lnTo>
                  <a:cubicBezTo>
                    <a:pt x="23556" y="7195"/>
                    <a:pt x="20281" y="7559"/>
                    <a:pt x="16989" y="7626"/>
                  </a:cubicBezTo>
                  <a:cubicBezTo>
                    <a:pt x="16747" y="7630"/>
                    <a:pt x="16504" y="7633"/>
                    <a:pt x="16261" y="7633"/>
                  </a:cubicBezTo>
                  <a:cubicBezTo>
                    <a:pt x="15108" y="7633"/>
                    <a:pt x="13953" y="7569"/>
                    <a:pt x="12844" y="7302"/>
                  </a:cubicBezTo>
                  <a:cubicBezTo>
                    <a:pt x="11766" y="7045"/>
                    <a:pt x="10755" y="6606"/>
                    <a:pt x="9677" y="6357"/>
                  </a:cubicBezTo>
                  <a:cubicBezTo>
                    <a:pt x="8986" y="6196"/>
                    <a:pt x="8274" y="6117"/>
                    <a:pt x="7562" y="6117"/>
                  </a:cubicBezTo>
                  <a:cubicBezTo>
                    <a:pt x="5499" y="6117"/>
                    <a:pt x="3430" y="6778"/>
                    <a:pt x="1833" y="7999"/>
                  </a:cubicBezTo>
                  <a:cubicBezTo>
                    <a:pt x="1427" y="8306"/>
                    <a:pt x="996" y="8679"/>
                    <a:pt x="465" y="8679"/>
                  </a:cubicBezTo>
                  <a:cubicBezTo>
                    <a:pt x="341" y="8679"/>
                    <a:pt x="225" y="8662"/>
                    <a:pt x="109" y="8621"/>
                  </a:cubicBezTo>
                  <a:cubicBezTo>
                    <a:pt x="76" y="8612"/>
                    <a:pt x="34" y="8596"/>
                    <a:pt x="1" y="8587"/>
                  </a:cubicBezTo>
                  <a:lnTo>
                    <a:pt x="1" y="9674"/>
                  </a:lnTo>
                  <a:lnTo>
                    <a:pt x="109" y="9649"/>
                  </a:lnTo>
                  <a:cubicBezTo>
                    <a:pt x="2775" y="9085"/>
                    <a:pt x="5491" y="8694"/>
                    <a:pt x="8211" y="8694"/>
                  </a:cubicBezTo>
                  <a:cubicBezTo>
                    <a:pt x="8849" y="8694"/>
                    <a:pt x="9487" y="8716"/>
                    <a:pt x="10124" y="8762"/>
                  </a:cubicBezTo>
                  <a:cubicBezTo>
                    <a:pt x="14589" y="9069"/>
                    <a:pt x="18934" y="10548"/>
                    <a:pt x="23395" y="10548"/>
                  </a:cubicBezTo>
                  <a:cubicBezTo>
                    <a:pt x="23622" y="10548"/>
                    <a:pt x="23850" y="10544"/>
                    <a:pt x="24078" y="10536"/>
                  </a:cubicBezTo>
                  <a:cubicBezTo>
                    <a:pt x="32328" y="10262"/>
                    <a:pt x="39226" y="4666"/>
                    <a:pt x="47202" y="2709"/>
                  </a:cubicBezTo>
                  <a:cubicBezTo>
                    <a:pt x="44848" y="2526"/>
                    <a:pt x="42486" y="2434"/>
                    <a:pt x="40125" y="2434"/>
                  </a:cubicBezTo>
                  <a:cubicBezTo>
                    <a:pt x="37348" y="2434"/>
                    <a:pt x="34571" y="2561"/>
                    <a:pt x="31806" y="2817"/>
                  </a:cubicBezTo>
                  <a:cubicBezTo>
                    <a:pt x="28733" y="3103"/>
                    <a:pt x="25607" y="3541"/>
                    <a:pt x="22533" y="3541"/>
                  </a:cubicBezTo>
                  <a:cubicBezTo>
                    <a:pt x="20621" y="3541"/>
                    <a:pt x="18729" y="3371"/>
                    <a:pt x="16882" y="2891"/>
                  </a:cubicBezTo>
                  <a:cubicBezTo>
                    <a:pt x="14245" y="2212"/>
                    <a:pt x="11816" y="918"/>
                    <a:pt x="9138" y="354"/>
                  </a:cubicBezTo>
                  <a:cubicBezTo>
                    <a:pt x="7912" y="97"/>
                    <a:pt x="6660" y="0"/>
                    <a:pt x="5404"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962813" y="628071"/>
              <a:ext cx="5180103" cy="1450427"/>
            </a:xfrm>
            <a:custGeom>
              <a:avLst/>
              <a:gdLst/>
              <a:ahLst/>
              <a:cxnLst/>
              <a:rect l="l" t="t" r="r" b="b"/>
              <a:pathLst>
                <a:path w="44101" h="12348" extrusionOk="0">
                  <a:moveTo>
                    <a:pt x="44093" y="1"/>
                  </a:moveTo>
                  <a:cubicBezTo>
                    <a:pt x="40055" y="117"/>
                    <a:pt x="36025" y="274"/>
                    <a:pt x="31988" y="473"/>
                  </a:cubicBezTo>
                  <a:cubicBezTo>
                    <a:pt x="29028" y="614"/>
                    <a:pt x="26001" y="797"/>
                    <a:pt x="23232" y="1775"/>
                  </a:cubicBezTo>
                  <a:cubicBezTo>
                    <a:pt x="17719" y="3715"/>
                    <a:pt x="13565" y="8665"/>
                    <a:pt x="7686" y="9221"/>
                  </a:cubicBezTo>
                  <a:cubicBezTo>
                    <a:pt x="6269" y="9353"/>
                    <a:pt x="4967" y="9420"/>
                    <a:pt x="3591" y="9809"/>
                  </a:cubicBezTo>
                  <a:cubicBezTo>
                    <a:pt x="2809" y="10043"/>
                    <a:pt x="1315" y="10791"/>
                    <a:pt x="358" y="10791"/>
                  </a:cubicBezTo>
                  <a:cubicBezTo>
                    <a:pt x="228" y="10791"/>
                    <a:pt x="108" y="10777"/>
                    <a:pt x="1" y="10746"/>
                  </a:cubicBezTo>
                  <a:lnTo>
                    <a:pt x="1" y="10746"/>
                  </a:lnTo>
                  <a:cubicBezTo>
                    <a:pt x="2912" y="11590"/>
                    <a:pt x="5970" y="11629"/>
                    <a:pt x="9045" y="11629"/>
                  </a:cubicBezTo>
                  <a:cubicBezTo>
                    <a:pt x="9360" y="11629"/>
                    <a:pt x="9675" y="11629"/>
                    <a:pt x="9990" y="11629"/>
                  </a:cubicBezTo>
                  <a:cubicBezTo>
                    <a:pt x="11769" y="11629"/>
                    <a:pt x="13549" y="11642"/>
                    <a:pt x="15306" y="11816"/>
                  </a:cubicBezTo>
                  <a:cubicBezTo>
                    <a:pt x="17128" y="11992"/>
                    <a:pt x="18934" y="12347"/>
                    <a:pt x="20770" y="12347"/>
                  </a:cubicBezTo>
                  <a:cubicBezTo>
                    <a:pt x="20831" y="12347"/>
                    <a:pt x="20891" y="12347"/>
                    <a:pt x="20952" y="12346"/>
                  </a:cubicBezTo>
                  <a:cubicBezTo>
                    <a:pt x="22494" y="12321"/>
                    <a:pt x="24020" y="12031"/>
                    <a:pt x="25529" y="11708"/>
                  </a:cubicBezTo>
                  <a:cubicBezTo>
                    <a:pt x="28721" y="11020"/>
                    <a:pt x="31905" y="10182"/>
                    <a:pt x="35180" y="10083"/>
                  </a:cubicBezTo>
                  <a:cubicBezTo>
                    <a:pt x="35518" y="10071"/>
                    <a:pt x="35858" y="10067"/>
                    <a:pt x="36197" y="10067"/>
                  </a:cubicBezTo>
                  <a:cubicBezTo>
                    <a:pt x="36795" y="10067"/>
                    <a:pt x="37395" y="10079"/>
                    <a:pt x="37993" y="10079"/>
                  </a:cubicBezTo>
                  <a:cubicBezTo>
                    <a:pt x="38694" y="10079"/>
                    <a:pt x="39393" y="10062"/>
                    <a:pt x="40088" y="9992"/>
                  </a:cubicBezTo>
                  <a:cubicBezTo>
                    <a:pt x="41464" y="9859"/>
                    <a:pt x="42791" y="9519"/>
                    <a:pt x="44101" y="9096"/>
                  </a:cubicBezTo>
                  <a:lnTo>
                    <a:pt x="44101" y="6866"/>
                  </a:lnTo>
                  <a:cubicBezTo>
                    <a:pt x="40975" y="7123"/>
                    <a:pt x="37808" y="7123"/>
                    <a:pt x="34674" y="7123"/>
                  </a:cubicBezTo>
                  <a:cubicBezTo>
                    <a:pt x="33720" y="7123"/>
                    <a:pt x="32734" y="7123"/>
                    <a:pt x="31830" y="6824"/>
                  </a:cubicBezTo>
                  <a:cubicBezTo>
                    <a:pt x="30262" y="6316"/>
                    <a:pt x="28859" y="4944"/>
                    <a:pt x="27310" y="4944"/>
                  </a:cubicBezTo>
                  <a:cubicBezTo>
                    <a:pt x="27090" y="4944"/>
                    <a:pt x="26867" y="4972"/>
                    <a:pt x="26640" y="5033"/>
                  </a:cubicBezTo>
                  <a:cubicBezTo>
                    <a:pt x="30114" y="2795"/>
                    <a:pt x="34798" y="3417"/>
                    <a:pt x="39035" y="3027"/>
                  </a:cubicBezTo>
                  <a:cubicBezTo>
                    <a:pt x="40693" y="2870"/>
                    <a:pt x="42401" y="2438"/>
                    <a:pt x="44093" y="2107"/>
                  </a:cubicBezTo>
                  <a:lnTo>
                    <a:pt x="44093"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257477"/>
              <a:ext cx="9142851" cy="597767"/>
            </a:xfrm>
            <a:custGeom>
              <a:avLst/>
              <a:gdLst/>
              <a:ahLst/>
              <a:cxnLst/>
              <a:rect l="l" t="t" r="r" b="b"/>
              <a:pathLst>
                <a:path w="77838" h="5089" extrusionOk="0">
                  <a:moveTo>
                    <a:pt x="2490" y="1"/>
                  </a:moveTo>
                  <a:cubicBezTo>
                    <a:pt x="1658" y="1"/>
                    <a:pt x="828" y="33"/>
                    <a:pt x="1" y="105"/>
                  </a:cubicBezTo>
                  <a:lnTo>
                    <a:pt x="1" y="2642"/>
                  </a:lnTo>
                  <a:lnTo>
                    <a:pt x="5854" y="2095"/>
                  </a:lnTo>
                  <a:cubicBezTo>
                    <a:pt x="6881" y="2004"/>
                    <a:pt x="7917" y="1909"/>
                    <a:pt x="8949" y="1909"/>
                  </a:cubicBezTo>
                  <a:cubicBezTo>
                    <a:pt x="9333" y="1909"/>
                    <a:pt x="9717" y="1922"/>
                    <a:pt x="10100" y="1954"/>
                  </a:cubicBezTo>
                  <a:cubicBezTo>
                    <a:pt x="11642" y="2095"/>
                    <a:pt x="13118" y="2526"/>
                    <a:pt x="14602" y="2899"/>
                  </a:cubicBezTo>
                  <a:cubicBezTo>
                    <a:pt x="20964" y="4515"/>
                    <a:pt x="27578" y="5088"/>
                    <a:pt x="34233" y="5088"/>
                  </a:cubicBezTo>
                  <a:cubicBezTo>
                    <a:pt x="38948" y="5088"/>
                    <a:pt x="43683" y="4800"/>
                    <a:pt x="48363" y="4391"/>
                  </a:cubicBezTo>
                  <a:cubicBezTo>
                    <a:pt x="58188" y="3529"/>
                    <a:pt x="67980" y="2144"/>
                    <a:pt x="77838" y="1837"/>
                  </a:cubicBezTo>
                  <a:lnTo>
                    <a:pt x="77838" y="627"/>
                  </a:lnTo>
                  <a:cubicBezTo>
                    <a:pt x="77032" y="614"/>
                    <a:pt x="76226" y="608"/>
                    <a:pt x="75419" y="608"/>
                  </a:cubicBezTo>
                  <a:cubicBezTo>
                    <a:pt x="69419" y="608"/>
                    <a:pt x="63424" y="961"/>
                    <a:pt x="57467" y="1655"/>
                  </a:cubicBezTo>
                  <a:cubicBezTo>
                    <a:pt x="54391" y="2020"/>
                    <a:pt x="51331" y="2468"/>
                    <a:pt x="48247" y="2741"/>
                  </a:cubicBezTo>
                  <a:cubicBezTo>
                    <a:pt x="43579" y="3156"/>
                    <a:pt x="38886" y="3172"/>
                    <a:pt x="34194" y="3172"/>
                  </a:cubicBezTo>
                  <a:cubicBezTo>
                    <a:pt x="30205" y="3172"/>
                    <a:pt x="26184" y="3172"/>
                    <a:pt x="22221" y="2725"/>
                  </a:cubicBezTo>
                  <a:cubicBezTo>
                    <a:pt x="15634" y="1982"/>
                    <a:pt x="9001" y="1"/>
                    <a:pt x="2490"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4494" y="0"/>
              <a:ext cx="5521912" cy="475018"/>
            </a:xfrm>
            <a:custGeom>
              <a:avLst/>
              <a:gdLst/>
              <a:ahLst/>
              <a:cxnLst/>
              <a:rect l="l" t="t" r="r" b="b"/>
              <a:pathLst>
                <a:path w="47011" h="4044" extrusionOk="0">
                  <a:moveTo>
                    <a:pt x="0" y="0"/>
                  </a:moveTo>
                  <a:cubicBezTo>
                    <a:pt x="4063" y="257"/>
                    <a:pt x="8183" y="91"/>
                    <a:pt x="12122" y="1070"/>
                  </a:cubicBezTo>
                  <a:cubicBezTo>
                    <a:pt x="13680" y="1459"/>
                    <a:pt x="15173" y="2015"/>
                    <a:pt x="16707" y="2446"/>
                  </a:cubicBezTo>
                  <a:cubicBezTo>
                    <a:pt x="20023" y="3358"/>
                    <a:pt x="23489" y="3665"/>
                    <a:pt x="26938" y="3847"/>
                  </a:cubicBezTo>
                  <a:cubicBezTo>
                    <a:pt x="29456" y="3978"/>
                    <a:pt x="31975" y="4043"/>
                    <a:pt x="34495" y="4043"/>
                  </a:cubicBezTo>
                  <a:cubicBezTo>
                    <a:pt x="38672" y="4043"/>
                    <a:pt x="42848" y="3864"/>
                    <a:pt x="47011" y="3507"/>
                  </a:cubicBezTo>
                  <a:lnTo>
                    <a:pt x="35055" y="2123"/>
                  </a:lnTo>
                  <a:cubicBezTo>
                    <a:pt x="31921" y="1758"/>
                    <a:pt x="28770" y="1393"/>
                    <a:pt x="25711" y="672"/>
                  </a:cubicBezTo>
                  <a:cubicBezTo>
                    <a:pt x="24849" y="464"/>
                    <a:pt x="23995" y="232"/>
                    <a:pt x="23141"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861937" y="0"/>
              <a:ext cx="2975262" cy="240093"/>
            </a:xfrm>
            <a:custGeom>
              <a:avLst/>
              <a:gdLst/>
              <a:ahLst/>
              <a:cxnLst/>
              <a:rect l="l" t="t" r="r" b="b"/>
              <a:pathLst>
                <a:path w="25330" h="2044" extrusionOk="0">
                  <a:moveTo>
                    <a:pt x="3026" y="0"/>
                  </a:moveTo>
                  <a:lnTo>
                    <a:pt x="3002" y="17"/>
                  </a:lnTo>
                  <a:lnTo>
                    <a:pt x="0" y="1526"/>
                  </a:lnTo>
                  <a:cubicBezTo>
                    <a:pt x="63" y="1494"/>
                    <a:pt x="170" y="1481"/>
                    <a:pt x="309" y="1481"/>
                  </a:cubicBezTo>
                  <a:cubicBezTo>
                    <a:pt x="1057" y="1481"/>
                    <a:pt x="2722" y="1865"/>
                    <a:pt x="3225" y="1907"/>
                  </a:cubicBezTo>
                  <a:cubicBezTo>
                    <a:pt x="4222" y="2000"/>
                    <a:pt x="5219" y="2043"/>
                    <a:pt x="6220" y="2043"/>
                  </a:cubicBezTo>
                  <a:cubicBezTo>
                    <a:pt x="6385" y="2043"/>
                    <a:pt x="6551" y="2042"/>
                    <a:pt x="6716" y="2040"/>
                  </a:cubicBezTo>
                  <a:cubicBezTo>
                    <a:pt x="9460" y="1998"/>
                    <a:pt x="12213" y="1874"/>
                    <a:pt x="14949" y="1625"/>
                  </a:cubicBezTo>
                  <a:cubicBezTo>
                    <a:pt x="18440" y="1318"/>
                    <a:pt x="21914" y="771"/>
                    <a:pt x="25330"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ctrTitle"/>
          </p:nvPr>
        </p:nvSpPr>
        <p:spPr>
          <a:xfrm>
            <a:off x="3795675" y="1335525"/>
            <a:ext cx="5105400" cy="2223300"/>
          </a:xfrm>
          <a:prstGeom prst="rect">
            <a:avLst/>
          </a:prstGeom>
        </p:spPr>
        <p:txBody>
          <a:bodyPr spcFirstLastPara="1" wrap="square" lIns="91425" tIns="91425" rIns="91425" bIns="91425" anchor="ctr" anchorCtr="0">
            <a:noAutofit/>
          </a:bodyPr>
          <a:lstStyle>
            <a:lvl1pPr lvl="0" algn="l">
              <a:spcBef>
                <a:spcPts val="0"/>
              </a:spcBef>
              <a:spcAft>
                <a:spcPts val="0"/>
              </a:spcAft>
              <a:buSzPts val="6000"/>
              <a:buNone/>
              <a:defRPr sz="4800" b="1">
                <a:latin typeface="Frijole"/>
                <a:ea typeface="Frijole"/>
                <a:cs typeface="Frijole"/>
                <a:sym typeface="Frijole"/>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8" name="Google Shape;18;p2"/>
          <p:cNvSpPr txBox="1">
            <a:spLocks noGrp="1"/>
          </p:cNvSpPr>
          <p:nvPr>
            <p:ph type="subTitle" idx="1"/>
          </p:nvPr>
        </p:nvSpPr>
        <p:spPr>
          <a:xfrm>
            <a:off x="3795675" y="3558975"/>
            <a:ext cx="3819600" cy="415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atin typeface="Assistant"/>
                <a:ea typeface="Assistant"/>
                <a:cs typeface="Assistant"/>
                <a:sym typeface="Assistant"/>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19" name="Google Shape;19;p2"/>
          <p:cNvGrpSpPr/>
          <p:nvPr/>
        </p:nvGrpSpPr>
        <p:grpSpPr>
          <a:xfrm rot="5400000">
            <a:off x="1798111" y="564909"/>
            <a:ext cx="1260274" cy="2050248"/>
            <a:chOff x="4408700" y="4685975"/>
            <a:chExt cx="389900" cy="634300"/>
          </a:xfrm>
        </p:grpSpPr>
        <p:sp>
          <p:nvSpPr>
            <p:cNvPr id="20" name="Google Shape;20;p2"/>
            <p:cNvSpPr/>
            <p:nvPr/>
          </p:nvSpPr>
          <p:spPr>
            <a:xfrm flipH="1">
              <a:off x="4729750" y="5072375"/>
              <a:ext cx="21175" cy="21650"/>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4740125" y="5026725"/>
              <a:ext cx="44175" cy="17375"/>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4654300" y="4910725"/>
              <a:ext cx="22625" cy="29925"/>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4654100" y="4839675"/>
              <a:ext cx="20750" cy="15625"/>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4755475" y="4787875"/>
              <a:ext cx="43125" cy="20625"/>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4718775" y="5278175"/>
              <a:ext cx="40025" cy="20650"/>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4711925" y="5297675"/>
              <a:ext cx="15375" cy="22600"/>
            </a:xfrm>
            <a:custGeom>
              <a:avLst/>
              <a:gdLst/>
              <a:ahLst/>
              <a:cxnLst/>
              <a:rect l="l" t="t" r="r" b="b"/>
              <a:pathLst>
                <a:path w="615" h="904" extrusionOk="0">
                  <a:moveTo>
                    <a:pt x="496" y="1"/>
                  </a:moveTo>
                  <a:cubicBezTo>
                    <a:pt x="445" y="1"/>
                    <a:pt x="390" y="39"/>
                    <a:pt x="340" y="96"/>
                  </a:cubicBezTo>
                  <a:cubicBezTo>
                    <a:pt x="266" y="179"/>
                    <a:pt x="200" y="270"/>
                    <a:pt x="150" y="369"/>
                  </a:cubicBezTo>
                  <a:cubicBezTo>
                    <a:pt x="92" y="469"/>
                    <a:pt x="50" y="568"/>
                    <a:pt x="17" y="676"/>
                  </a:cubicBezTo>
                  <a:cubicBezTo>
                    <a:pt x="1" y="767"/>
                    <a:pt x="1" y="842"/>
                    <a:pt x="42" y="883"/>
                  </a:cubicBezTo>
                  <a:cubicBezTo>
                    <a:pt x="59" y="897"/>
                    <a:pt x="82" y="903"/>
                    <a:pt x="109" y="903"/>
                  </a:cubicBezTo>
                  <a:cubicBezTo>
                    <a:pt x="150" y="903"/>
                    <a:pt x="200" y="888"/>
                    <a:pt x="249" y="858"/>
                  </a:cubicBezTo>
                  <a:cubicBezTo>
                    <a:pt x="357" y="784"/>
                    <a:pt x="448" y="684"/>
                    <a:pt x="515" y="568"/>
                  </a:cubicBezTo>
                  <a:cubicBezTo>
                    <a:pt x="581" y="460"/>
                    <a:pt x="614" y="328"/>
                    <a:pt x="614" y="195"/>
                  </a:cubicBezTo>
                  <a:cubicBezTo>
                    <a:pt x="614" y="87"/>
                    <a:pt x="581" y="21"/>
                    <a:pt x="523" y="4"/>
                  </a:cubicBezTo>
                  <a:cubicBezTo>
                    <a:pt x="514" y="2"/>
                    <a:pt x="505" y="1"/>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4690175" y="5281275"/>
              <a:ext cx="18675" cy="10650"/>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668625" y="5302550"/>
              <a:ext cx="21975" cy="10375"/>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flipH="1">
              <a:off x="4408700" y="4823925"/>
              <a:ext cx="21575" cy="36175"/>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flipH="1">
              <a:off x="4412000" y="4746000"/>
              <a:ext cx="19725" cy="37000"/>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rgbClr val="54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flipH="1">
              <a:off x="4560425" y="4685975"/>
              <a:ext cx="45200" cy="22225"/>
            </a:xfrm>
            <a:custGeom>
              <a:avLst/>
              <a:gdLst/>
              <a:ahLst/>
              <a:cxnLst/>
              <a:rect l="l" t="t" r="r" b="b"/>
              <a:pathLst>
                <a:path w="1808" h="889" extrusionOk="0">
                  <a:moveTo>
                    <a:pt x="1581" y="0"/>
                  </a:moveTo>
                  <a:cubicBezTo>
                    <a:pt x="1549" y="0"/>
                    <a:pt x="1514" y="2"/>
                    <a:pt x="1476" y="5"/>
                  </a:cubicBezTo>
                  <a:cubicBezTo>
                    <a:pt x="1004" y="63"/>
                    <a:pt x="556" y="271"/>
                    <a:pt x="199" y="586"/>
                  </a:cubicBezTo>
                  <a:cubicBezTo>
                    <a:pt x="67" y="710"/>
                    <a:pt x="0" y="810"/>
                    <a:pt x="34" y="859"/>
                  </a:cubicBezTo>
                  <a:cubicBezTo>
                    <a:pt x="47" y="880"/>
                    <a:pt x="74" y="889"/>
                    <a:pt x="113" y="889"/>
                  </a:cubicBezTo>
                  <a:cubicBezTo>
                    <a:pt x="169" y="889"/>
                    <a:pt x="250" y="869"/>
                    <a:pt x="349" y="834"/>
                  </a:cubicBezTo>
                  <a:cubicBezTo>
                    <a:pt x="506" y="785"/>
                    <a:pt x="730" y="685"/>
                    <a:pt x="962" y="577"/>
                  </a:cubicBezTo>
                  <a:cubicBezTo>
                    <a:pt x="1194" y="478"/>
                    <a:pt x="1410" y="370"/>
                    <a:pt x="1559" y="287"/>
                  </a:cubicBezTo>
                  <a:cubicBezTo>
                    <a:pt x="1708" y="196"/>
                    <a:pt x="1808" y="121"/>
                    <a:pt x="1791" y="63"/>
                  </a:cubicBezTo>
                  <a:cubicBezTo>
                    <a:pt x="1778" y="24"/>
                    <a:pt x="1703" y="0"/>
                    <a:pt x="1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a:off x="2965068" y="1149190"/>
            <a:ext cx="212662" cy="186329"/>
            <a:chOff x="-1319854" y="1729175"/>
            <a:chExt cx="456551" cy="400019"/>
          </a:xfrm>
        </p:grpSpPr>
        <p:sp>
          <p:nvSpPr>
            <p:cNvPr id="33" name="Google Shape;33;p2"/>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1220486">
            <a:off x="2600415" y="2002128"/>
            <a:ext cx="248230" cy="217493"/>
            <a:chOff x="-1319854" y="1729175"/>
            <a:chExt cx="456551" cy="400019"/>
          </a:xfrm>
        </p:grpSpPr>
        <p:sp>
          <p:nvSpPr>
            <p:cNvPr id="36" name="Google Shape;36;p2"/>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2236496" y="1733574"/>
            <a:ext cx="207158" cy="186336"/>
            <a:chOff x="-1021814" y="2381402"/>
            <a:chExt cx="372788" cy="335196"/>
          </a:xfrm>
        </p:grpSpPr>
        <p:sp>
          <p:nvSpPr>
            <p:cNvPr id="39" name="Google Shape;39;p2"/>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1586"/>
        <p:cNvGrpSpPr/>
        <p:nvPr/>
      </p:nvGrpSpPr>
      <p:grpSpPr>
        <a:xfrm>
          <a:off x="0" y="0"/>
          <a:ext cx="0" cy="0"/>
          <a:chOff x="0" y="0"/>
          <a:chExt cx="0" cy="0"/>
        </a:xfrm>
      </p:grpSpPr>
      <p:grpSp>
        <p:nvGrpSpPr>
          <p:cNvPr id="1587" name="Google Shape;1587;p32"/>
          <p:cNvGrpSpPr/>
          <p:nvPr/>
        </p:nvGrpSpPr>
        <p:grpSpPr>
          <a:xfrm rot="10800000" flipH="1">
            <a:off x="0" y="749625"/>
            <a:ext cx="9143909" cy="3650614"/>
            <a:chOff x="0" y="257477"/>
            <a:chExt cx="9143909" cy="3650614"/>
          </a:xfrm>
        </p:grpSpPr>
        <p:sp>
          <p:nvSpPr>
            <p:cNvPr id="1588" name="Google Shape;1588;p32"/>
            <p:cNvSpPr/>
            <p:nvPr/>
          </p:nvSpPr>
          <p:spPr>
            <a:xfrm>
              <a:off x="12686" y="2037619"/>
              <a:ext cx="9131223" cy="1870473"/>
            </a:xfrm>
            <a:custGeom>
              <a:avLst/>
              <a:gdLst/>
              <a:ahLst/>
              <a:cxnLst/>
              <a:rect l="l" t="t" r="r" b="b"/>
              <a:pathLst>
                <a:path w="77739" h="15924" extrusionOk="0">
                  <a:moveTo>
                    <a:pt x="63734" y="1"/>
                  </a:moveTo>
                  <a:cubicBezTo>
                    <a:pt x="63301" y="1"/>
                    <a:pt x="62870" y="29"/>
                    <a:pt x="62441" y="98"/>
                  </a:cubicBezTo>
                  <a:cubicBezTo>
                    <a:pt x="60418" y="413"/>
                    <a:pt x="58710" y="1598"/>
                    <a:pt x="56969" y="2593"/>
                  </a:cubicBezTo>
                  <a:cubicBezTo>
                    <a:pt x="52367" y="5213"/>
                    <a:pt x="46978" y="6623"/>
                    <a:pt x="41556" y="6714"/>
                  </a:cubicBezTo>
                  <a:lnTo>
                    <a:pt x="40727" y="6714"/>
                  </a:lnTo>
                  <a:cubicBezTo>
                    <a:pt x="38720" y="6697"/>
                    <a:pt x="36722" y="6490"/>
                    <a:pt x="34757" y="6100"/>
                  </a:cubicBezTo>
                  <a:cubicBezTo>
                    <a:pt x="32883" y="5736"/>
                    <a:pt x="31043" y="5197"/>
                    <a:pt x="29127" y="5022"/>
                  </a:cubicBezTo>
                  <a:cubicBezTo>
                    <a:pt x="28648" y="4980"/>
                    <a:pt x="28169" y="4960"/>
                    <a:pt x="27690" y="4960"/>
                  </a:cubicBezTo>
                  <a:cubicBezTo>
                    <a:pt x="24276" y="4960"/>
                    <a:pt x="20896" y="5942"/>
                    <a:pt x="17478" y="6349"/>
                  </a:cubicBezTo>
                  <a:lnTo>
                    <a:pt x="17304" y="6374"/>
                  </a:lnTo>
                  <a:cubicBezTo>
                    <a:pt x="16566" y="6457"/>
                    <a:pt x="15820" y="6515"/>
                    <a:pt x="15082" y="6531"/>
                  </a:cubicBezTo>
                  <a:lnTo>
                    <a:pt x="14552" y="6531"/>
                  </a:lnTo>
                  <a:cubicBezTo>
                    <a:pt x="13441" y="6515"/>
                    <a:pt x="12330" y="6432"/>
                    <a:pt x="11227" y="6283"/>
                  </a:cubicBezTo>
                  <a:lnTo>
                    <a:pt x="10887" y="6241"/>
                  </a:lnTo>
                  <a:lnTo>
                    <a:pt x="10854" y="6241"/>
                  </a:lnTo>
                  <a:lnTo>
                    <a:pt x="10365" y="6167"/>
                  </a:lnTo>
                  <a:cubicBezTo>
                    <a:pt x="9892" y="6100"/>
                    <a:pt x="9428" y="6026"/>
                    <a:pt x="8963" y="5943"/>
                  </a:cubicBezTo>
                  <a:lnTo>
                    <a:pt x="8856" y="5926"/>
                  </a:lnTo>
                  <a:lnTo>
                    <a:pt x="8640" y="5893"/>
                  </a:lnTo>
                  <a:lnTo>
                    <a:pt x="7894" y="5769"/>
                  </a:lnTo>
                  <a:lnTo>
                    <a:pt x="7454" y="5694"/>
                  </a:lnTo>
                  <a:cubicBezTo>
                    <a:pt x="7139" y="5644"/>
                    <a:pt x="6841" y="5586"/>
                    <a:pt x="6534" y="5545"/>
                  </a:cubicBezTo>
                  <a:cubicBezTo>
                    <a:pt x="5863" y="5437"/>
                    <a:pt x="5199" y="5338"/>
                    <a:pt x="4528" y="5263"/>
                  </a:cubicBezTo>
                  <a:cubicBezTo>
                    <a:pt x="3841" y="5182"/>
                    <a:pt x="3128" y="5130"/>
                    <a:pt x="2418" y="5130"/>
                  </a:cubicBezTo>
                  <a:cubicBezTo>
                    <a:pt x="1593" y="5130"/>
                    <a:pt x="772" y="5201"/>
                    <a:pt x="1" y="5379"/>
                  </a:cubicBezTo>
                  <a:lnTo>
                    <a:pt x="1" y="7949"/>
                  </a:lnTo>
                  <a:cubicBezTo>
                    <a:pt x="1535" y="7817"/>
                    <a:pt x="3068" y="7676"/>
                    <a:pt x="4611" y="7609"/>
                  </a:cubicBezTo>
                  <a:cubicBezTo>
                    <a:pt x="5103" y="7586"/>
                    <a:pt x="5599" y="7567"/>
                    <a:pt x="6095" y="7567"/>
                  </a:cubicBezTo>
                  <a:cubicBezTo>
                    <a:pt x="6859" y="7567"/>
                    <a:pt x="7622" y="7613"/>
                    <a:pt x="8366" y="7759"/>
                  </a:cubicBezTo>
                  <a:lnTo>
                    <a:pt x="8499" y="7783"/>
                  </a:lnTo>
                  <a:cubicBezTo>
                    <a:pt x="9129" y="7933"/>
                    <a:pt x="9751" y="8115"/>
                    <a:pt x="10365" y="8339"/>
                  </a:cubicBezTo>
                  <a:lnTo>
                    <a:pt x="10588" y="8414"/>
                  </a:lnTo>
                  <a:cubicBezTo>
                    <a:pt x="10920" y="8521"/>
                    <a:pt x="11252" y="8621"/>
                    <a:pt x="11592" y="8712"/>
                  </a:cubicBezTo>
                  <a:cubicBezTo>
                    <a:pt x="12114" y="8836"/>
                    <a:pt x="12645" y="8936"/>
                    <a:pt x="13184" y="8994"/>
                  </a:cubicBezTo>
                  <a:cubicBezTo>
                    <a:pt x="14179" y="9085"/>
                    <a:pt x="15173" y="9127"/>
                    <a:pt x="16168" y="9127"/>
                  </a:cubicBezTo>
                  <a:lnTo>
                    <a:pt x="17172" y="9127"/>
                  </a:lnTo>
                  <a:cubicBezTo>
                    <a:pt x="17454" y="9127"/>
                    <a:pt x="17735" y="9127"/>
                    <a:pt x="18009" y="9110"/>
                  </a:cubicBezTo>
                  <a:cubicBezTo>
                    <a:pt x="18117" y="9110"/>
                    <a:pt x="18225" y="9102"/>
                    <a:pt x="18332" y="9093"/>
                  </a:cubicBezTo>
                  <a:cubicBezTo>
                    <a:pt x="18664" y="9077"/>
                    <a:pt x="18987" y="9052"/>
                    <a:pt x="19311" y="9019"/>
                  </a:cubicBezTo>
                  <a:cubicBezTo>
                    <a:pt x="19609" y="8977"/>
                    <a:pt x="19899" y="8928"/>
                    <a:pt x="20198" y="8870"/>
                  </a:cubicBezTo>
                  <a:cubicBezTo>
                    <a:pt x="21848" y="8513"/>
                    <a:pt x="23365" y="7701"/>
                    <a:pt x="25040" y="7493"/>
                  </a:cubicBezTo>
                  <a:cubicBezTo>
                    <a:pt x="25349" y="7455"/>
                    <a:pt x="25658" y="7438"/>
                    <a:pt x="25968" y="7438"/>
                  </a:cubicBezTo>
                  <a:cubicBezTo>
                    <a:pt x="27147" y="7438"/>
                    <a:pt x="28328" y="7681"/>
                    <a:pt x="29484" y="7924"/>
                  </a:cubicBezTo>
                  <a:lnTo>
                    <a:pt x="33033" y="8662"/>
                  </a:lnTo>
                  <a:lnTo>
                    <a:pt x="34185" y="8903"/>
                  </a:lnTo>
                  <a:lnTo>
                    <a:pt x="34334" y="8936"/>
                  </a:lnTo>
                  <a:lnTo>
                    <a:pt x="34185" y="8936"/>
                  </a:lnTo>
                  <a:cubicBezTo>
                    <a:pt x="33812" y="8936"/>
                    <a:pt x="33431" y="8944"/>
                    <a:pt x="33049" y="8952"/>
                  </a:cubicBezTo>
                  <a:cubicBezTo>
                    <a:pt x="30711" y="9019"/>
                    <a:pt x="28381" y="9251"/>
                    <a:pt x="26076" y="9649"/>
                  </a:cubicBezTo>
                  <a:cubicBezTo>
                    <a:pt x="25935" y="9674"/>
                    <a:pt x="25803" y="9690"/>
                    <a:pt x="25662" y="9724"/>
                  </a:cubicBezTo>
                  <a:cubicBezTo>
                    <a:pt x="25388" y="9773"/>
                    <a:pt x="25123" y="9823"/>
                    <a:pt x="24849" y="9873"/>
                  </a:cubicBezTo>
                  <a:cubicBezTo>
                    <a:pt x="23829" y="10080"/>
                    <a:pt x="22810" y="10321"/>
                    <a:pt x="21873" y="10727"/>
                  </a:cubicBezTo>
                  <a:cubicBezTo>
                    <a:pt x="21151" y="11034"/>
                    <a:pt x="20488" y="11448"/>
                    <a:pt x="19808" y="11829"/>
                  </a:cubicBezTo>
                  <a:cubicBezTo>
                    <a:pt x="19510" y="12004"/>
                    <a:pt x="19203" y="12169"/>
                    <a:pt x="18896" y="12327"/>
                  </a:cubicBezTo>
                  <a:lnTo>
                    <a:pt x="18813" y="12360"/>
                  </a:lnTo>
                  <a:cubicBezTo>
                    <a:pt x="18681" y="12426"/>
                    <a:pt x="18556" y="12484"/>
                    <a:pt x="18424" y="12543"/>
                  </a:cubicBezTo>
                  <a:cubicBezTo>
                    <a:pt x="18067" y="12700"/>
                    <a:pt x="17702" y="12833"/>
                    <a:pt x="17329" y="12957"/>
                  </a:cubicBezTo>
                  <a:cubicBezTo>
                    <a:pt x="17288" y="12974"/>
                    <a:pt x="17246" y="12982"/>
                    <a:pt x="17205" y="12999"/>
                  </a:cubicBezTo>
                  <a:lnTo>
                    <a:pt x="17180" y="13007"/>
                  </a:lnTo>
                  <a:lnTo>
                    <a:pt x="17138" y="13015"/>
                  </a:lnTo>
                  <a:cubicBezTo>
                    <a:pt x="16873" y="13098"/>
                    <a:pt x="16608" y="13173"/>
                    <a:pt x="16334" y="13239"/>
                  </a:cubicBezTo>
                  <a:cubicBezTo>
                    <a:pt x="16152" y="13280"/>
                    <a:pt x="15961" y="13322"/>
                    <a:pt x="15770" y="13363"/>
                  </a:cubicBezTo>
                  <a:cubicBezTo>
                    <a:pt x="15580" y="13405"/>
                    <a:pt x="15414" y="13438"/>
                    <a:pt x="15240" y="13471"/>
                  </a:cubicBezTo>
                  <a:cubicBezTo>
                    <a:pt x="14784" y="13546"/>
                    <a:pt x="14319" y="13604"/>
                    <a:pt x="13855" y="13654"/>
                  </a:cubicBezTo>
                  <a:cubicBezTo>
                    <a:pt x="13565" y="13678"/>
                    <a:pt x="13283" y="13703"/>
                    <a:pt x="12993" y="13720"/>
                  </a:cubicBezTo>
                  <a:lnTo>
                    <a:pt x="12852" y="13728"/>
                  </a:lnTo>
                  <a:cubicBezTo>
                    <a:pt x="12678" y="13736"/>
                    <a:pt x="12512" y="13745"/>
                    <a:pt x="12338" y="13753"/>
                  </a:cubicBezTo>
                  <a:cubicBezTo>
                    <a:pt x="12010" y="13761"/>
                    <a:pt x="11681" y="13765"/>
                    <a:pt x="11352" y="13765"/>
                  </a:cubicBezTo>
                  <a:cubicBezTo>
                    <a:pt x="11024" y="13765"/>
                    <a:pt x="10696" y="13761"/>
                    <a:pt x="10373" y="13753"/>
                  </a:cubicBezTo>
                  <a:lnTo>
                    <a:pt x="10099" y="13745"/>
                  </a:lnTo>
                  <a:cubicBezTo>
                    <a:pt x="7561" y="13661"/>
                    <a:pt x="5023" y="13353"/>
                    <a:pt x="2485" y="13353"/>
                  </a:cubicBezTo>
                  <a:cubicBezTo>
                    <a:pt x="2014" y="13353"/>
                    <a:pt x="1542" y="13364"/>
                    <a:pt x="1070" y="13388"/>
                  </a:cubicBezTo>
                  <a:cubicBezTo>
                    <a:pt x="714" y="13413"/>
                    <a:pt x="357" y="13438"/>
                    <a:pt x="1" y="13471"/>
                  </a:cubicBezTo>
                  <a:lnTo>
                    <a:pt x="1" y="15403"/>
                  </a:lnTo>
                  <a:lnTo>
                    <a:pt x="216" y="15386"/>
                  </a:lnTo>
                  <a:cubicBezTo>
                    <a:pt x="714" y="15337"/>
                    <a:pt x="1211" y="15303"/>
                    <a:pt x="1709" y="15270"/>
                  </a:cubicBezTo>
                  <a:cubicBezTo>
                    <a:pt x="2794" y="15204"/>
                    <a:pt x="3882" y="15170"/>
                    <a:pt x="4970" y="15170"/>
                  </a:cubicBezTo>
                  <a:cubicBezTo>
                    <a:pt x="6327" y="15170"/>
                    <a:pt x="7685" y="15223"/>
                    <a:pt x="9038" y="15328"/>
                  </a:cubicBezTo>
                  <a:cubicBezTo>
                    <a:pt x="9138" y="15328"/>
                    <a:pt x="9229" y="15337"/>
                    <a:pt x="9328" y="15345"/>
                  </a:cubicBezTo>
                  <a:cubicBezTo>
                    <a:pt x="9552" y="15362"/>
                    <a:pt x="9768" y="15386"/>
                    <a:pt x="9992" y="15403"/>
                  </a:cubicBezTo>
                  <a:lnTo>
                    <a:pt x="10132" y="15420"/>
                  </a:lnTo>
                  <a:lnTo>
                    <a:pt x="10365" y="15444"/>
                  </a:lnTo>
                  <a:cubicBezTo>
                    <a:pt x="10870" y="15494"/>
                    <a:pt x="11376" y="15552"/>
                    <a:pt x="11882" y="15619"/>
                  </a:cubicBezTo>
                  <a:lnTo>
                    <a:pt x="12396" y="15693"/>
                  </a:lnTo>
                  <a:lnTo>
                    <a:pt x="12943" y="15759"/>
                  </a:lnTo>
                  <a:cubicBezTo>
                    <a:pt x="13208" y="15793"/>
                    <a:pt x="13482" y="15826"/>
                    <a:pt x="13747" y="15859"/>
                  </a:cubicBezTo>
                  <a:cubicBezTo>
                    <a:pt x="14156" y="15903"/>
                    <a:pt x="14564" y="15923"/>
                    <a:pt x="14972" y="15923"/>
                  </a:cubicBezTo>
                  <a:cubicBezTo>
                    <a:pt x="15103" y="15923"/>
                    <a:pt x="15233" y="15921"/>
                    <a:pt x="15364" y="15917"/>
                  </a:cubicBezTo>
                  <a:cubicBezTo>
                    <a:pt x="15513" y="15909"/>
                    <a:pt x="15663" y="15900"/>
                    <a:pt x="15804" y="15884"/>
                  </a:cubicBezTo>
                  <a:lnTo>
                    <a:pt x="15895" y="15876"/>
                  </a:lnTo>
                  <a:cubicBezTo>
                    <a:pt x="16218" y="15834"/>
                    <a:pt x="16533" y="15784"/>
                    <a:pt x="16848" y="15710"/>
                  </a:cubicBezTo>
                  <a:cubicBezTo>
                    <a:pt x="17039" y="15668"/>
                    <a:pt x="17230" y="15619"/>
                    <a:pt x="17420" y="15560"/>
                  </a:cubicBezTo>
                  <a:lnTo>
                    <a:pt x="17503" y="15536"/>
                  </a:lnTo>
                  <a:cubicBezTo>
                    <a:pt x="17653" y="15486"/>
                    <a:pt x="17793" y="15444"/>
                    <a:pt x="17943" y="15395"/>
                  </a:cubicBezTo>
                  <a:cubicBezTo>
                    <a:pt x="18051" y="15353"/>
                    <a:pt x="18158" y="15312"/>
                    <a:pt x="18274" y="15270"/>
                  </a:cubicBezTo>
                  <a:cubicBezTo>
                    <a:pt x="18432" y="15212"/>
                    <a:pt x="18581" y="15154"/>
                    <a:pt x="18739" y="15088"/>
                  </a:cubicBezTo>
                  <a:cubicBezTo>
                    <a:pt x="18772" y="15071"/>
                    <a:pt x="18797" y="15063"/>
                    <a:pt x="18830" y="15046"/>
                  </a:cubicBezTo>
                  <a:cubicBezTo>
                    <a:pt x="18863" y="15038"/>
                    <a:pt x="18904" y="15022"/>
                    <a:pt x="18946" y="15005"/>
                  </a:cubicBezTo>
                  <a:cubicBezTo>
                    <a:pt x="19302" y="14847"/>
                    <a:pt x="19659" y="14690"/>
                    <a:pt x="20015" y="14524"/>
                  </a:cubicBezTo>
                  <a:cubicBezTo>
                    <a:pt x="20513" y="14292"/>
                    <a:pt x="21010" y="14060"/>
                    <a:pt x="21508" y="13836"/>
                  </a:cubicBezTo>
                  <a:cubicBezTo>
                    <a:pt x="21922" y="13654"/>
                    <a:pt x="22345" y="13471"/>
                    <a:pt x="22776" y="13305"/>
                  </a:cubicBezTo>
                  <a:cubicBezTo>
                    <a:pt x="22959" y="13239"/>
                    <a:pt x="23141" y="13173"/>
                    <a:pt x="23315" y="13098"/>
                  </a:cubicBezTo>
                  <a:cubicBezTo>
                    <a:pt x="23614" y="12990"/>
                    <a:pt x="23904" y="12891"/>
                    <a:pt x="24203" y="12791"/>
                  </a:cubicBezTo>
                  <a:lnTo>
                    <a:pt x="24385" y="12733"/>
                  </a:lnTo>
                  <a:cubicBezTo>
                    <a:pt x="24775" y="12609"/>
                    <a:pt x="25156" y="12484"/>
                    <a:pt x="25546" y="12377"/>
                  </a:cubicBezTo>
                  <a:cubicBezTo>
                    <a:pt x="25852" y="12294"/>
                    <a:pt x="26151" y="12219"/>
                    <a:pt x="26449" y="12145"/>
                  </a:cubicBezTo>
                  <a:cubicBezTo>
                    <a:pt x="26648" y="12095"/>
                    <a:pt x="26856" y="12045"/>
                    <a:pt x="27055" y="12004"/>
                  </a:cubicBezTo>
                  <a:cubicBezTo>
                    <a:pt x="27370" y="11929"/>
                    <a:pt x="27693" y="11863"/>
                    <a:pt x="28016" y="11796"/>
                  </a:cubicBezTo>
                  <a:cubicBezTo>
                    <a:pt x="28365" y="11730"/>
                    <a:pt x="28713" y="11672"/>
                    <a:pt x="29061" y="11614"/>
                  </a:cubicBezTo>
                  <a:cubicBezTo>
                    <a:pt x="29310" y="11581"/>
                    <a:pt x="29559" y="11539"/>
                    <a:pt x="29807" y="11514"/>
                  </a:cubicBezTo>
                  <a:cubicBezTo>
                    <a:pt x="30106" y="11473"/>
                    <a:pt x="30396" y="11440"/>
                    <a:pt x="30694" y="11407"/>
                  </a:cubicBezTo>
                  <a:cubicBezTo>
                    <a:pt x="31358" y="11340"/>
                    <a:pt x="32013" y="11291"/>
                    <a:pt x="32676" y="11266"/>
                  </a:cubicBezTo>
                  <a:cubicBezTo>
                    <a:pt x="32867" y="11266"/>
                    <a:pt x="33057" y="11257"/>
                    <a:pt x="33248" y="11257"/>
                  </a:cubicBezTo>
                  <a:cubicBezTo>
                    <a:pt x="33439" y="11249"/>
                    <a:pt x="33621" y="11249"/>
                    <a:pt x="33812" y="11249"/>
                  </a:cubicBezTo>
                  <a:cubicBezTo>
                    <a:pt x="34086" y="11249"/>
                    <a:pt x="34367" y="11249"/>
                    <a:pt x="34641" y="11257"/>
                  </a:cubicBezTo>
                  <a:cubicBezTo>
                    <a:pt x="35205" y="11274"/>
                    <a:pt x="35760" y="11299"/>
                    <a:pt x="36324" y="11349"/>
                  </a:cubicBezTo>
                  <a:cubicBezTo>
                    <a:pt x="36598" y="11373"/>
                    <a:pt x="36880" y="11398"/>
                    <a:pt x="37162" y="11432"/>
                  </a:cubicBezTo>
                  <a:cubicBezTo>
                    <a:pt x="37667" y="11481"/>
                    <a:pt x="38173" y="11548"/>
                    <a:pt x="38679" y="11630"/>
                  </a:cubicBezTo>
                  <a:cubicBezTo>
                    <a:pt x="39326" y="11722"/>
                    <a:pt x="39972" y="11838"/>
                    <a:pt x="40611" y="11946"/>
                  </a:cubicBezTo>
                  <a:cubicBezTo>
                    <a:pt x="42493" y="12277"/>
                    <a:pt x="44367" y="12625"/>
                    <a:pt x="46265" y="12758"/>
                  </a:cubicBezTo>
                  <a:cubicBezTo>
                    <a:pt x="46739" y="12793"/>
                    <a:pt x="47217" y="12807"/>
                    <a:pt x="47697" y="12807"/>
                  </a:cubicBezTo>
                  <a:cubicBezTo>
                    <a:pt x="47905" y="12807"/>
                    <a:pt x="48113" y="12805"/>
                    <a:pt x="48321" y="12800"/>
                  </a:cubicBezTo>
                  <a:lnTo>
                    <a:pt x="48346" y="12800"/>
                  </a:lnTo>
                  <a:cubicBezTo>
                    <a:pt x="48595" y="12783"/>
                    <a:pt x="48844" y="12775"/>
                    <a:pt x="49084" y="12750"/>
                  </a:cubicBezTo>
                  <a:cubicBezTo>
                    <a:pt x="49540" y="12717"/>
                    <a:pt x="49988" y="12667"/>
                    <a:pt x="50444" y="12609"/>
                  </a:cubicBezTo>
                  <a:cubicBezTo>
                    <a:pt x="50593" y="12592"/>
                    <a:pt x="50751" y="12567"/>
                    <a:pt x="50900" y="12551"/>
                  </a:cubicBezTo>
                  <a:cubicBezTo>
                    <a:pt x="51489" y="12460"/>
                    <a:pt x="52077" y="12368"/>
                    <a:pt x="52666" y="12261"/>
                  </a:cubicBezTo>
                  <a:cubicBezTo>
                    <a:pt x="53304" y="12153"/>
                    <a:pt x="53943" y="12037"/>
                    <a:pt x="54589" y="11929"/>
                  </a:cubicBezTo>
                  <a:lnTo>
                    <a:pt x="54689" y="11912"/>
                  </a:lnTo>
                  <a:cubicBezTo>
                    <a:pt x="55435" y="11796"/>
                    <a:pt x="56181" y="11689"/>
                    <a:pt x="56919" y="11622"/>
                  </a:cubicBezTo>
                  <a:cubicBezTo>
                    <a:pt x="57456" y="11571"/>
                    <a:pt x="57993" y="11546"/>
                    <a:pt x="58530" y="11546"/>
                  </a:cubicBezTo>
                  <a:cubicBezTo>
                    <a:pt x="58606" y="11546"/>
                    <a:pt x="58683" y="11547"/>
                    <a:pt x="58760" y="11548"/>
                  </a:cubicBezTo>
                  <a:cubicBezTo>
                    <a:pt x="59382" y="11556"/>
                    <a:pt x="60004" y="11606"/>
                    <a:pt x="60625" y="11713"/>
                  </a:cubicBezTo>
                  <a:cubicBezTo>
                    <a:pt x="60907" y="11763"/>
                    <a:pt x="61181" y="11813"/>
                    <a:pt x="61463" y="11888"/>
                  </a:cubicBezTo>
                  <a:lnTo>
                    <a:pt x="61562" y="11912"/>
                  </a:lnTo>
                  <a:cubicBezTo>
                    <a:pt x="61645" y="11937"/>
                    <a:pt x="61736" y="11962"/>
                    <a:pt x="61819" y="11987"/>
                  </a:cubicBezTo>
                  <a:cubicBezTo>
                    <a:pt x="62027" y="12045"/>
                    <a:pt x="62234" y="12120"/>
                    <a:pt x="62441" y="12186"/>
                  </a:cubicBezTo>
                  <a:cubicBezTo>
                    <a:pt x="62648" y="12261"/>
                    <a:pt x="62856" y="12344"/>
                    <a:pt x="63063" y="12435"/>
                  </a:cubicBezTo>
                  <a:lnTo>
                    <a:pt x="63179" y="12484"/>
                  </a:lnTo>
                  <a:cubicBezTo>
                    <a:pt x="63328" y="12543"/>
                    <a:pt x="63478" y="12609"/>
                    <a:pt x="63627" y="12675"/>
                  </a:cubicBezTo>
                  <a:lnTo>
                    <a:pt x="63685" y="12700"/>
                  </a:lnTo>
                  <a:cubicBezTo>
                    <a:pt x="63851" y="12775"/>
                    <a:pt x="64008" y="12858"/>
                    <a:pt x="64166" y="12932"/>
                  </a:cubicBezTo>
                  <a:lnTo>
                    <a:pt x="64257" y="12974"/>
                  </a:lnTo>
                  <a:cubicBezTo>
                    <a:pt x="64514" y="13098"/>
                    <a:pt x="64779" y="13231"/>
                    <a:pt x="65036" y="13363"/>
                  </a:cubicBezTo>
                  <a:cubicBezTo>
                    <a:pt x="65302" y="13496"/>
                    <a:pt x="65567" y="13637"/>
                    <a:pt x="65840" y="13770"/>
                  </a:cubicBezTo>
                  <a:cubicBezTo>
                    <a:pt x="65890" y="13794"/>
                    <a:pt x="65940" y="13819"/>
                    <a:pt x="65990" y="13844"/>
                  </a:cubicBezTo>
                  <a:lnTo>
                    <a:pt x="66023" y="13861"/>
                  </a:lnTo>
                  <a:cubicBezTo>
                    <a:pt x="66247" y="13969"/>
                    <a:pt x="66471" y="14076"/>
                    <a:pt x="66703" y="14184"/>
                  </a:cubicBezTo>
                  <a:cubicBezTo>
                    <a:pt x="66927" y="14292"/>
                    <a:pt x="67142" y="14383"/>
                    <a:pt x="67366" y="14483"/>
                  </a:cubicBezTo>
                  <a:lnTo>
                    <a:pt x="67548" y="14557"/>
                  </a:lnTo>
                  <a:cubicBezTo>
                    <a:pt x="67631" y="14590"/>
                    <a:pt x="67714" y="14624"/>
                    <a:pt x="67789" y="14648"/>
                  </a:cubicBezTo>
                  <a:lnTo>
                    <a:pt x="67955" y="14715"/>
                  </a:lnTo>
                  <a:cubicBezTo>
                    <a:pt x="68203" y="14806"/>
                    <a:pt x="68444" y="14889"/>
                    <a:pt x="68693" y="14972"/>
                  </a:cubicBezTo>
                  <a:lnTo>
                    <a:pt x="68850" y="15013"/>
                  </a:lnTo>
                  <a:cubicBezTo>
                    <a:pt x="69124" y="15096"/>
                    <a:pt x="69397" y="15171"/>
                    <a:pt x="69663" y="15237"/>
                  </a:cubicBezTo>
                  <a:cubicBezTo>
                    <a:pt x="69870" y="15287"/>
                    <a:pt x="70077" y="15328"/>
                    <a:pt x="70285" y="15370"/>
                  </a:cubicBezTo>
                  <a:cubicBezTo>
                    <a:pt x="70591" y="15428"/>
                    <a:pt x="70898" y="15478"/>
                    <a:pt x="71213" y="15519"/>
                  </a:cubicBezTo>
                  <a:cubicBezTo>
                    <a:pt x="71827" y="15594"/>
                    <a:pt x="72449" y="15643"/>
                    <a:pt x="73079" y="15660"/>
                  </a:cubicBezTo>
                  <a:cubicBezTo>
                    <a:pt x="73264" y="15663"/>
                    <a:pt x="73449" y="15665"/>
                    <a:pt x="73634" y="15665"/>
                  </a:cubicBezTo>
                  <a:cubicBezTo>
                    <a:pt x="73956" y="15665"/>
                    <a:pt x="74278" y="15659"/>
                    <a:pt x="74604" y="15643"/>
                  </a:cubicBezTo>
                  <a:cubicBezTo>
                    <a:pt x="75292" y="15610"/>
                    <a:pt x="75981" y="15544"/>
                    <a:pt x="76677" y="15453"/>
                  </a:cubicBezTo>
                  <a:cubicBezTo>
                    <a:pt x="77025" y="15411"/>
                    <a:pt x="77382" y="15353"/>
                    <a:pt x="77738" y="15295"/>
                  </a:cubicBezTo>
                  <a:lnTo>
                    <a:pt x="77730" y="13106"/>
                  </a:lnTo>
                  <a:cubicBezTo>
                    <a:pt x="77191" y="13198"/>
                    <a:pt x="76644" y="13272"/>
                    <a:pt x="76105" y="13330"/>
                  </a:cubicBezTo>
                  <a:cubicBezTo>
                    <a:pt x="75218" y="13421"/>
                    <a:pt x="74322" y="13471"/>
                    <a:pt x="73427" y="13471"/>
                  </a:cubicBezTo>
                  <a:cubicBezTo>
                    <a:pt x="72407" y="13463"/>
                    <a:pt x="71396" y="13380"/>
                    <a:pt x="70392" y="13214"/>
                  </a:cubicBezTo>
                  <a:cubicBezTo>
                    <a:pt x="69770" y="13115"/>
                    <a:pt x="69149" y="12974"/>
                    <a:pt x="68543" y="12800"/>
                  </a:cubicBezTo>
                  <a:cubicBezTo>
                    <a:pt x="68145" y="12683"/>
                    <a:pt x="67747" y="12559"/>
                    <a:pt x="67366" y="12410"/>
                  </a:cubicBezTo>
                  <a:lnTo>
                    <a:pt x="67349" y="12402"/>
                  </a:lnTo>
                  <a:cubicBezTo>
                    <a:pt x="67059" y="12294"/>
                    <a:pt x="66769" y="12178"/>
                    <a:pt x="66487" y="12045"/>
                  </a:cubicBezTo>
                  <a:cubicBezTo>
                    <a:pt x="66230" y="11929"/>
                    <a:pt x="65981" y="11805"/>
                    <a:pt x="65733" y="11672"/>
                  </a:cubicBezTo>
                  <a:cubicBezTo>
                    <a:pt x="65326" y="11456"/>
                    <a:pt x="64937" y="11216"/>
                    <a:pt x="64564" y="10951"/>
                  </a:cubicBezTo>
                  <a:cubicBezTo>
                    <a:pt x="64531" y="10926"/>
                    <a:pt x="64497" y="10901"/>
                    <a:pt x="64456" y="10876"/>
                  </a:cubicBezTo>
                  <a:cubicBezTo>
                    <a:pt x="64290" y="10752"/>
                    <a:pt x="64124" y="10627"/>
                    <a:pt x="63958" y="10495"/>
                  </a:cubicBezTo>
                  <a:lnTo>
                    <a:pt x="63834" y="10387"/>
                  </a:lnTo>
                  <a:cubicBezTo>
                    <a:pt x="63212" y="9873"/>
                    <a:pt x="62632" y="9309"/>
                    <a:pt x="61927" y="8919"/>
                  </a:cubicBezTo>
                  <a:cubicBezTo>
                    <a:pt x="61778" y="8836"/>
                    <a:pt x="61629" y="8762"/>
                    <a:pt x="61471" y="8704"/>
                  </a:cubicBezTo>
                  <a:lnTo>
                    <a:pt x="61454" y="8695"/>
                  </a:lnTo>
                  <a:cubicBezTo>
                    <a:pt x="61297" y="8637"/>
                    <a:pt x="61139" y="8588"/>
                    <a:pt x="60982" y="8546"/>
                  </a:cubicBezTo>
                  <a:cubicBezTo>
                    <a:pt x="60733" y="8488"/>
                    <a:pt x="60484" y="8447"/>
                    <a:pt x="60227" y="8422"/>
                  </a:cubicBezTo>
                  <a:cubicBezTo>
                    <a:pt x="60078" y="8405"/>
                    <a:pt x="59929" y="8389"/>
                    <a:pt x="59780" y="8389"/>
                  </a:cubicBezTo>
                  <a:cubicBezTo>
                    <a:pt x="59630" y="8380"/>
                    <a:pt x="59498" y="8372"/>
                    <a:pt x="59365" y="8372"/>
                  </a:cubicBezTo>
                  <a:lnTo>
                    <a:pt x="58660" y="8372"/>
                  </a:lnTo>
                  <a:lnTo>
                    <a:pt x="52376" y="8438"/>
                  </a:lnTo>
                  <a:lnTo>
                    <a:pt x="49681" y="8463"/>
                  </a:lnTo>
                  <a:lnTo>
                    <a:pt x="49250" y="8463"/>
                  </a:lnTo>
                  <a:lnTo>
                    <a:pt x="49665" y="8356"/>
                  </a:lnTo>
                  <a:cubicBezTo>
                    <a:pt x="50452" y="8140"/>
                    <a:pt x="51240" y="7916"/>
                    <a:pt x="52027" y="7701"/>
                  </a:cubicBezTo>
                  <a:cubicBezTo>
                    <a:pt x="55045" y="6847"/>
                    <a:pt x="58039" y="5918"/>
                    <a:pt x="60882" y="4666"/>
                  </a:cubicBezTo>
                  <a:cubicBezTo>
                    <a:pt x="62980" y="3737"/>
                    <a:pt x="65094" y="2618"/>
                    <a:pt x="67358" y="2295"/>
                  </a:cubicBezTo>
                  <a:cubicBezTo>
                    <a:pt x="67743" y="2239"/>
                    <a:pt x="68134" y="2211"/>
                    <a:pt x="68525" y="2211"/>
                  </a:cubicBezTo>
                  <a:cubicBezTo>
                    <a:pt x="68655" y="2211"/>
                    <a:pt x="68786" y="2214"/>
                    <a:pt x="68917" y="2220"/>
                  </a:cubicBezTo>
                  <a:cubicBezTo>
                    <a:pt x="70732" y="2295"/>
                    <a:pt x="72465" y="3008"/>
                    <a:pt x="74273" y="3082"/>
                  </a:cubicBezTo>
                  <a:cubicBezTo>
                    <a:pt x="74460" y="3090"/>
                    <a:pt x="74648" y="3094"/>
                    <a:pt x="74836" y="3094"/>
                  </a:cubicBezTo>
                  <a:cubicBezTo>
                    <a:pt x="75808" y="3094"/>
                    <a:pt x="76776" y="2995"/>
                    <a:pt x="77722" y="2883"/>
                  </a:cubicBezTo>
                  <a:lnTo>
                    <a:pt x="77722" y="918"/>
                  </a:lnTo>
                  <a:cubicBezTo>
                    <a:pt x="77304" y="925"/>
                    <a:pt x="76887" y="929"/>
                    <a:pt x="76470" y="929"/>
                  </a:cubicBezTo>
                  <a:cubicBezTo>
                    <a:pt x="73422" y="929"/>
                    <a:pt x="70377" y="742"/>
                    <a:pt x="67358" y="363"/>
                  </a:cubicBezTo>
                  <a:lnTo>
                    <a:pt x="66802" y="297"/>
                  </a:lnTo>
                  <a:cubicBezTo>
                    <a:pt x="65783" y="157"/>
                    <a:pt x="64755" y="1"/>
                    <a:pt x="63734"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2"/>
            <p:cNvSpPr/>
            <p:nvPr/>
          </p:nvSpPr>
          <p:spPr>
            <a:xfrm>
              <a:off x="0" y="1827479"/>
              <a:ext cx="5797591" cy="764094"/>
            </a:xfrm>
            <a:custGeom>
              <a:avLst/>
              <a:gdLst/>
              <a:ahLst/>
              <a:cxnLst/>
              <a:rect l="l" t="t" r="r" b="b"/>
              <a:pathLst>
                <a:path w="49358" h="6505" extrusionOk="0">
                  <a:moveTo>
                    <a:pt x="7056" y="1"/>
                  </a:moveTo>
                  <a:cubicBezTo>
                    <a:pt x="6899" y="1"/>
                    <a:pt x="6742" y="2"/>
                    <a:pt x="6584" y="4"/>
                  </a:cubicBezTo>
                  <a:cubicBezTo>
                    <a:pt x="5017" y="21"/>
                    <a:pt x="3458" y="179"/>
                    <a:pt x="1924" y="469"/>
                  </a:cubicBezTo>
                  <a:cubicBezTo>
                    <a:pt x="1601" y="535"/>
                    <a:pt x="747" y="552"/>
                    <a:pt x="1" y="626"/>
                  </a:cubicBezTo>
                  <a:lnTo>
                    <a:pt x="1" y="6505"/>
                  </a:lnTo>
                  <a:cubicBezTo>
                    <a:pt x="789" y="6355"/>
                    <a:pt x="1560" y="6132"/>
                    <a:pt x="2314" y="5858"/>
                  </a:cubicBezTo>
                  <a:cubicBezTo>
                    <a:pt x="3201" y="5535"/>
                    <a:pt x="4064" y="5128"/>
                    <a:pt x="4992" y="4954"/>
                  </a:cubicBezTo>
                  <a:cubicBezTo>
                    <a:pt x="5427" y="4870"/>
                    <a:pt x="5869" y="4841"/>
                    <a:pt x="6312" y="4841"/>
                  </a:cubicBezTo>
                  <a:cubicBezTo>
                    <a:pt x="6739" y="4841"/>
                    <a:pt x="7168" y="4868"/>
                    <a:pt x="7596" y="4896"/>
                  </a:cubicBezTo>
                  <a:cubicBezTo>
                    <a:pt x="8018" y="4929"/>
                    <a:pt x="8450" y="4963"/>
                    <a:pt x="8872" y="4996"/>
                  </a:cubicBezTo>
                  <a:cubicBezTo>
                    <a:pt x="9337" y="5037"/>
                    <a:pt x="9793" y="5079"/>
                    <a:pt x="10257" y="5120"/>
                  </a:cubicBezTo>
                  <a:cubicBezTo>
                    <a:pt x="13150" y="5394"/>
                    <a:pt x="16049" y="5727"/>
                    <a:pt x="18943" y="5727"/>
                  </a:cubicBezTo>
                  <a:cubicBezTo>
                    <a:pt x="19467" y="5727"/>
                    <a:pt x="19990" y="5716"/>
                    <a:pt x="20513" y="5692"/>
                  </a:cubicBezTo>
                  <a:cubicBezTo>
                    <a:pt x="22379" y="5609"/>
                    <a:pt x="24236" y="5352"/>
                    <a:pt x="26101" y="5203"/>
                  </a:cubicBezTo>
                  <a:cubicBezTo>
                    <a:pt x="28160" y="5035"/>
                    <a:pt x="30226" y="4989"/>
                    <a:pt x="32295" y="4989"/>
                  </a:cubicBezTo>
                  <a:cubicBezTo>
                    <a:pt x="34900" y="4989"/>
                    <a:pt x="37509" y="5063"/>
                    <a:pt x="40112" y="5063"/>
                  </a:cubicBezTo>
                  <a:cubicBezTo>
                    <a:pt x="43209" y="5063"/>
                    <a:pt x="46297" y="4958"/>
                    <a:pt x="49358" y="4498"/>
                  </a:cubicBezTo>
                  <a:lnTo>
                    <a:pt x="49358" y="4498"/>
                  </a:lnTo>
                  <a:cubicBezTo>
                    <a:pt x="48832" y="4551"/>
                    <a:pt x="48307" y="4574"/>
                    <a:pt x="47783" y="4574"/>
                  </a:cubicBezTo>
                  <a:cubicBezTo>
                    <a:pt x="42831" y="4574"/>
                    <a:pt x="37955" y="2453"/>
                    <a:pt x="32969" y="2453"/>
                  </a:cubicBezTo>
                  <a:cubicBezTo>
                    <a:pt x="32819" y="2453"/>
                    <a:pt x="32669" y="2455"/>
                    <a:pt x="32519" y="2459"/>
                  </a:cubicBezTo>
                  <a:cubicBezTo>
                    <a:pt x="29629" y="2529"/>
                    <a:pt x="26769" y="3351"/>
                    <a:pt x="23909" y="3351"/>
                  </a:cubicBezTo>
                  <a:cubicBezTo>
                    <a:pt x="23421" y="3351"/>
                    <a:pt x="22933" y="3327"/>
                    <a:pt x="22445" y="3271"/>
                  </a:cubicBezTo>
                  <a:cubicBezTo>
                    <a:pt x="20074" y="2998"/>
                    <a:pt x="17860" y="1994"/>
                    <a:pt x="15580" y="1290"/>
                  </a:cubicBezTo>
                  <a:cubicBezTo>
                    <a:pt x="12820" y="433"/>
                    <a:pt x="9942" y="1"/>
                    <a:pt x="7056"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2"/>
            <p:cNvSpPr/>
            <p:nvPr/>
          </p:nvSpPr>
          <p:spPr>
            <a:xfrm>
              <a:off x="0" y="665424"/>
              <a:ext cx="5544464" cy="1238994"/>
            </a:xfrm>
            <a:custGeom>
              <a:avLst/>
              <a:gdLst/>
              <a:ahLst/>
              <a:cxnLst/>
              <a:rect l="l" t="t" r="r" b="b"/>
              <a:pathLst>
                <a:path w="47203" h="10548" extrusionOk="0">
                  <a:moveTo>
                    <a:pt x="5404" y="0"/>
                  </a:moveTo>
                  <a:cubicBezTo>
                    <a:pt x="4273" y="0"/>
                    <a:pt x="3139" y="79"/>
                    <a:pt x="2016" y="189"/>
                  </a:cubicBezTo>
                  <a:cubicBezTo>
                    <a:pt x="1369" y="247"/>
                    <a:pt x="739" y="329"/>
                    <a:pt x="109" y="454"/>
                  </a:cubicBezTo>
                  <a:lnTo>
                    <a:pt x="1" y="479"/>
                  </a:lnTo>
                  <a:lnTo>
                    <a:pt x="1" y="1872"/>
                  </a:lnTo>
                  <a:cubicBezTo>
                    <a:pt x="34" y="1863"/>
                    <a:pt x="67" y="1855"/>
                    <a:pt x="109" y="1847"/>
                  </a:cubicBezTo>
                  <a:cubicBezTo>
                    <a:pt x="699" y="1721"/>
                    <a:pt x="1351" y="1673"/>
                    <a:pt x="1996" y="1673"/>
                  </a:cubicBezTo>
                  <a:cubicBezTo>
                    <a:pt x="3135" y="1673"/>
                    <a:pt x="4256" y="1822"/>
                    <a:pt x="4992" y="1955"/>
                  </a:cubicBezTo>
                  <a:cubicBezTo>
                    <a:pt x="5921" y="2137"/>
                    <a:pt x="6849" y="2369"/>
                    <a:pt x="7753" y="2668"/>
                  </a:cubicBezTo>
                  <a:cubicBezTo>
                    <a:pt x="13445" y="4400"/>
                    <a:pt x="19207" y="6579"/>
                    <a:pt x="25148" y="6579"/>
                  </a:cubicBezTo>
                  <a:cubicBezTo>
                    <a:pt x="25688" y="6579"/>
                    <a:pt x="26230" y="6561"/>
                    <a:pt x="26773" y="6523"/>
                  </a:cubicBezTo>
                  <a:lnTo>
                    <a:pt x="26773" y="6523"/>
                  </a:lnTo>
                  <a:cubicBezTo>
                    <a:pt x="23556" y="7195"/>
                    <a:pt x="20281" y="7559"/>
                    <a:pt x="16989" y="7626"/>
                  </a:cubicBezTo>
                  <a:cubicBezTo>
                    <a:pt x="16747" y="7630"/>
                    <a:pt x="16504" y="7633"/>
                    <a:pt x="16261" y="7633"/>
                  </a:cubicBezTo>
                  <a:cubicBezTo>
                    <a:pt x="15108" y="7633"/>
                    <a:pt x="13953" y="7569"/>
                    <a:pt x="12844" y="7302"/>
                  </a:cubicBezTo>
                  <a:cubicBezTo>
                    <a:pt x="11766" y="7045"/>
                    <a:pt x="10755" y="6606"/>
                    <a:pt x="9677" y="6357"/>
                  </a:cubicBezTo>
                  <a:cubicBezTo>
                    <a:pt x="8986" y="6196"/>
                    <a:pt x="8274" y="6117"/>
                    <a:pt x="7562" y="6117"/>
                  </a:cubicBezTo>
                  <a:cubicBezTo>
                    <a:pt x="5499" y="6117"/>
                    <a:pt x="3430" y="6778"/>
                    <a:pt x="1833" y="7999"/>
                  </a:cubicBezTo>
                  <a:cubicBezTo>
                    <a:pt x="1427" y="8306"/>
                    <a:pt x="996" y="8679"/>
                    <a:pt x="465" y="8679"/>
                  </a:cubicBezTo>
                  <a:cubicBezTo>
                    <a:pt x="341" y="8679"/>
                    <a:pt x="225" y="8662"/>
                    <a:pt x="109" y="8621"/>
                  </a:cubicBezTo>
                  <a:cubicBezTo>
                    <a:pt x="76" y="8612"/>
                    <a:pt x="34" y="8596"/>
                    <a:pt x="1" y="8587"/>
                  </a:cubicBezTo>
                  <a:lnTo>
                    <a:pt x="1" y="9674"/>
                  </a:lnTo>
                  <a:lnTo>
                    <a:pt x="109" y="9649"/>
                  </a:lnTo>
                  <a:cubicBezTo>
                    <a:pt x="2775" y="9085"/>
                    <a:pt x="5491" y="8694"/>
                    <a:pt x="8211" y="8694"/>
                  </a:cubicBezTo>
                  <a:cubicBezTo>
                    <a:pt x="8849" y="8694"/>
                    <a:pt x="9487" y="8716"/>
                    <a:pt x="10124" y="8762"/>
                  </a:cubicBezTo>
                  <a:cubicBezTo>
                    <a:pt x="14589" y="9069"/>
                    <a:pt x="18934" y="10548"/>
                    <a:pt x="23395" y="10548"/>
                  </a:cubicBezTo>
                  <a:cubicBezTo>
                    <a:pt x="23622" y="10548"/>
                    <a:pt x="23850" y="10544"/>
                    <a:pt x="24078" y="10536"/>
                  </a:cubicBezTo>
                  <a:cubicBezTo>
                    <a:pt x="32328" y="10262"/>
                    <a:pt x="39226" y="4666"/>
                    <a:pt x="47202" y="2709"/>
                  </a:cubicBezTo>
                  <a:cubicBezTo>
                    <a:pt x="44848" y="2526"/>
                    <a:pt x="42486" y="2434"/>
                    <a:pt x="40125" y="2434"/>
                  </a:cubicBezTo>
                  <a:cubicBezTo>
                    <a:pt x="37348" y="2434"/>
                    <a:pt x="34571" y="2561"/>
                    <a:pt x="31806" y="2817"/>
                  </a:cubicBezTo>
                  <a:cubicBezTo>
                    <a:pt x="28733" y="3103"/>
                    <a:pt x="25607" y="3541"/>
                    <a:pt x="22533" y="3541"/>
                  </a:cubicBezTo>
                  <a:cubicBezTo>
                    <a:pt x="20621" y="3541"/>
                    <a:pt x="18729" y="3371"/>
                    <a:pt x="16882" y="2891"/>
                  </a:cubicBezTo>
                  <a:cubicBezTo>
                    <a:pt x="14245" y="2212"/>
                    <a:pt x="11816" y="918"/>
                    <a:pt x="9138" y="354"/>
                  </a:cubicBezTo>
                  <a:cubicBezTo>
                    <a:pt x="7912" y="97"/>
                    <a:pt x="6660" y="0"/>
                    <a:pt x="5404"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2"/>
            <p:cNvSpPr/>
            <p:nvPr/>
          </p:nvSpPr>
          <p:spPr>
            <a:xfrm>
              <a:off x="3962813" y="628071"/>
              <a:ext cx="5180103" cy="1450427"/>
            </a:xfrm>
            <a:custGeom>
              <a:avLst/>
              <a:gdLst/>
              <a:ahLst/>
              <a:cxnLst/>
              <a:rect l="l" t="t" r="r" b="b"/>
              <a:pathLst>
                <a:path w="44101" h="12348" extrusionOk="0">
                  <a:moveTo>
                    <a:pt x="44093" y="1"/>
                  </a:moveTo>
                  <a:cubicBezTo>
                    <a:pt x="40055" y="117"/>
                    <a:pt x="36025" y="274"/>
                    <a:pt x="31988" y="473"/>
                  </a:cubicBezTo>
                  <a:cubicBezTo>
                    <a:pt x="29028" y="614"/>
                    <a:pt x="26001" y="797"/>
                    <a:pt x="23232" y="1775"/>
                  </a:cubicBezTo>
                  <a:cubicBezTo>
                    <a:pt x="17719" y="3715"/>
                    <a:pt x="13565" y="8665"/>
                    <a:pt x="7686" y="9221"/>
                  </a:cubicBezTo>
                  <a:cubicBezTo>
                    <a:pt x="6269" y="9353"/>
                    <a:pt x="4967" y="9420"/>
                    <a:pt x="3591" y="9809"/>
                  </a:cubicBezTo>
                  <a:cubicBezTo>
                    <a:pt x="2809" y="10043"/>
                    <a:pt x="1315" y="10791"/>
                    <a:pt x="358" y="10791"/>
                  </a:cubicBezTo>
                  <a:cubicBezTo>
                    <a:pt x="228" y="10791"/>
                    <a:pt x="108" y="10777"/>
                    <a:pt x="1" y="10746"/>
                  </a:cubicBezTo>
                  <a:lnTo>
                    <a:pt x="1" y="10746"/>
                  </a:lnTo>
                  <a:cubicBezTo>
                    <a:pt x="2912" y="11590"/>
                    <a:pt x="5970" y="11629"/>
                    <a:pt x="9045" y="11629"/>
                  </a:cubicBezTo>
                  <a:cubicBezTo>
                    <a:pt x="9360" y="11629"/>
                    <a:pt x="9675" y="11629"/>
                    <a:pt x="9990" y="11629"/>
                  </a:cubicBezTo>
                  <a:cubicBezTo>
                    <a:pt x="11769" y="11629"/>
                    <a:pt x="13549" y="11642"/>
                    <a:pt x="15306" y="11816"/>
                  </a:cubicBezTo>
                  <a:cubicBezTo>
                    <a:pt x="17128" y="11992"/>
                    <a:pt x="18934" y="12347"/>
                    <a:pt x="20770" y="12347"/>
                  </a:cubicBezTo>
                  <a:cubicBezTo>
                    <a:pt x="20831" y="12347"/>
                    <a:pt x="20891" y="12347"/>
                    <a:pt x="20952" y="12346"/>
                  </a:cubicBezTo>
                  <a:cubicBezTo>
                    <a:pt x="22494" y="12321"/>
                    <a:pt x="24020" y="12031"/>
                    <a:pt x="25529" y="11708"/>
                  </a:cubicBezTo>
                  <a:cubicBezTo>
                    <a:pt x="28721" y="11020"/>
                    <a:pt x="31905" y="10182"/>
                    <a:pt x="35180" y="10083"/>
                  </a:cubicBezTo>
                  <a:cubicBezTo>
                    <a:pt x="35518" y="10071"/>
                    <a:pt x="35858" y="10067"/>
                    <a:pt x="36197" y="10067"/>
                  </a:cubicBezTo>
                  <a:cubicBezTo>
                    <a:pt x="36795" y="10067"/>
                    <a:pt x="37395" y="10079"/>
                    <a:pt x="37993" y="10079"/>
                  </a:cubicBezTo>
                  <a:cubicBezTo>
                    <a:pt x="38694" y="10079"/>
                    <a:pt x="39393" y="10062"/>
                    <a:pt x="40088" y="9992"/>
                  </a:cubicBezTo>
                  <a:cubicBezTo>
                    <a:pt x="41464" y="9859"/>
                    <a:pt x="42791" y="9519"/>
                    <a:pt x="44101" y="9096"/>
                  </a:cubicBezTo>
                  <a:lnTo>
                    <a:pt x="44101" y="6866"/>
                  </a:lnTo>
                  <a:cubicBezTo>
                    <a:pt x="40975" y="7123"/>
                    <a:pt x="37808" y="7123"/>
                    <a:pt x="34674" y="7123"/>
                  </a:cubicBezTo>
                  <a:cubicBezTo>
                    <a:pt x="33720" y="7123"/>
                    <a:pt x="32734" y="7123"/>
                    <a:pt x="31830" y="6824"/>
                  </a:cubicBezTo>
                  <a:cubicBezTo>
                    <a:pt x="30262" y="6316"/>
                    <a:pt x="28859" y="4944"/>
                    <a:pt x="27310" y="4944"/>
                  </a:cubicBezTo>
                  <a:cubicBezTo>
                    <a:pt x="27090" y="4944"/>
                    <a:pt x="26867" y="4972"/>
                    <a:pt x="26640" y="5033"/>
                  </a:cubicBezTo>
                  <a:cubicBezTo>
                    <a:pt x="30114" y="2795"/>
                    <a:pt x="34798" y="3417"/>
                    <a:pt x="39035" y="3027"/>
                  </a:cubicBezTo>
                  <a:cubicBezTo>
                    <a:pt x="40693" y="2870"/>
                    <a:pt x="42401" y="2438"/>
                    <a:pt x="44093" y="2107"/>
                  </a:cubicBezTo>
                  <a:lnTo>
                    <a:pt x="44093"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2"/>
            <p:cNvSpPr/>
            <p:nvPr/>
          </p:nvSpPr>
          <p:spPr>
            <a:xfrm>
              <a:off x="0" y="257477"/>
              <a:ext cx="9142851" cy="597767"/>
            </a:xfrm>
            <a:custGeom>
              <a:avLst/>
              <a:gdLst/>
              <a:ahLst/>
              <a:cxnLst/>
              <a:rect l="l" t="t" r="r" b="b"/>
              <a:pathLst>
                <a:path w="77838" h="5089" extrusionOk="0">
                  <a:moveTo>
                    <a:pt x="2490" y="1"/>
                  </a:moveTo>
                  <a:cubicBezTo>
                    <a:pt x="1658" y="1"/>
                    <a:pt x="828" y="33"/>
                    <a:pt x="1" y="105"/>
                  </a:cubicBezTo>
                  <a:lnTo>
                    <a:pt x="1" y="2642"/>
                  </a:lnTo>
                  <a:lnTo>
                    <a:pt x="5854" y="2095"/>
                  </a:lnTo>
                  <a:cubicBezTo>
                    <a:pt x="6881" y="2004"/>
                    <a:pt x="7917" y="1909"/>
                    <a:pt x="8949" y="1909"/>
                  </a:cubicBezTo>
                  <a:cubicBezTo>
                    <a:pt x="9333" y="1909"/>
                    <a:pt x="9717" y="1922"/>
                    <a:pt x="10100" y="1954"/>
                  </a:cubicBezTo>
                  <a:cubicBezTo>
                    <a:pt x="11642" y="2095"/>
                    <a:pt x="13118" y="2526"/>
                    <a:pt x="14602" y="2899"/>
                  </a:cubicBezTo>
                  <a:cubicBezTo>
                    <a:pt x="20964" y="4515"/>
                    <a:pt x="27578" y="5088"/>
                    <a:pt x="34233" y="5088"/>
                  </a:cubicBezTo>
                  <a:cubicBezTo>
                    <a:pt x="38948" y="5088"/>
                    <a:pt x="43683" y="4800"/>
                    <a:pt x="48363" y="4391"/>
                  </a:cubicBezTo>
                  <a:cubicBezTo>
                    <a:pt x="58188" y="3529"/>
                    <a:pt x="67980" y="2144"/>
                    <a:pt x="77838" y="1837"/>
                  </a:cubicBezTo>
                  <a:lnTo>
                    <a:pt x="77838" y="627"/>
                  </a:lnTo>
                  <a:cubicBezTo>
                    <a:pt x="77032" y="614"/>
                    <a:pt x="76226" y="608"/>
                    <a:pt x="75419" y="608"/>
                  </a:cubicBezTo>
                  <a:cubicBezTo>
                    <a:pt x="69419" y="608"/>
                    <a:pt x="63424" y="961"/>
                    <a:pt x="57467" y="1655"/>
                  </a:cubicBezTo>
                  <a:cubicBezTo>
                    <a:pt x="54391" y="2020"/>
                    <a:pt x="51331" y="2468"/>
                    <a:pt x="48247" y="2741"/>
                  </a:cubicBezTo>
                  <a:cubicBezTo>
                    <a:pt x="43579" y="3156"/>
                    <a:pt x="38886" y="3172"/>
                    <a:pt x="34194" y="3172"/>
                  </a:cubicBezTo>
                  <a:cubicBezTo>
                    <a:pt x="30205" y="3172"/>
                    <a:pt x="26184" y="3172"/>
                    <a:pt x="22221" y="2725"/>
                  </a:cubicBezTo>
                  <a:cubicBezTo>
                    <a:pt x="15634" y="1982"/>
                    <a:pt x="9001" y="1"/>
                    <a:pt x="2490"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3" name="Google Shape;1593;p32"/>
          <p:cNvSpPr/>
          <p:nvPr/>
        </p:nvSpPr>
        <p:spPr>
          <a:xfrm rot="1270061">
            <a:off x="283848" y="4140194"/>
            <a:ext cx="85231" cy="75084"/>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2"/>
          <p:cNvSpPr/>
          <p:nvPr/>
        </p:nvSpPr>
        <p:spPr>
          <a:xfrm rot="1270061">
            <a:off x="354128" y="4283534"/>
            <a:ext cx="108568"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2"/>
          <p:cNvSpPr/>
          <p:nvPr/>
        </p:nvSpPr>
        <p:spPr>
          <a:xfrm rot="1270061">
            <a:off x="359196" y="4417198"/>
            <a:ext cx="102029" cy="134949"/>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2"/>
          <p:cNvSpPr/>
          <p:nvPr/>
        </p:nvSpPr>
        <p:spPr>
          <a:xfrm rot="1270061">
            <a:off x="610337" y="4192523"/>
            <a:ext cx="93574" cy="70462"/>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2"/>
          <p:cNvSpPr/>
          <p:nvPr/>
        </p:nvSpPr>
        <p:spPr>
          <a:xfrm rot="1270061">
            <a:off x="718556" y="3976822"/>
            <a:ext cx="194475"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2"/>
          <p:cNvSpPr/>
          <p:nvPr/>
        </p:nvSpPr>
        <p:spPr>
          <a:xfrm>
            <a:off x="601868" y="4969663"/>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2"/>
          <p:cNvSpPr/>
          <p:nvPr/>
        </p:nvSpPr>
        <p:spPr>
          <a:xfrm>
            <a:off x="372768" y="4897506"/>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2"/>
          <p:cNvSpPr/>
          <p:nvPr/>
        </p:nvSpPr>
        <p:spPr>
          <a:xfrm>
            <a:off x="967491" y="4591754"/>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2"/>
          <p:cNvSpPr/>
          <p:nvPr/>
        </p:nvSpPr>
        <p:spPr>
          <a:xfrm>
            <a:off x="739428" y="5056276"/>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2"/>
          <p:cNvSpPr/>
          <p:nvPr/>
        </p:nvSpPr>
        <p:spPr>
          <a:xfrm rot="1270061">
            <a:off x="146294" y="4288661"/>
            <a:ext cx="97294" cy="163134"/>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2"/>
          <p:cNvSpPr/>
          <p:nvPr/>
        </p:nvSpPr>
        <p:spPr>
          <a:xfrm rot="1270061">
            <a:off x="411552" y="3574573"/>
            <a:ext cx="88951" cy="16685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4" name="Google Shape;1604;p32"/>
          <p:cNvGrpSpPr/>
          <p:nvPr/>
        </p:nvGrpSpPr>
        <p:grpSpPr>
          <a:xfrm rot="10800000" flipH="1">
            <a:off x="46549" y="57148"/>
            <a:ext cx="1428595" cy="1763251"/>
            <a:chOff x="13479" y="3355248"/>
            <a:chExt cx="1428595" cy="1763251"/>
          </a:xfrm>
        </p:grpSpPr>
        <p:sp>
          <p:nvSpPr>
            <p:cNvPr id="1605" name="Google Shape;1605;p32"/>
            <p:cNvSpPr/>
            <p:nvPr/>
          </p:nvSpPr>
          <p:spPr>
            <a:xfrm>
              <a:off x="72651" y="4205739"/>
              <a:ext cx="85231" cy="75085"/>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2"/>
            <p:cNvSpPr/>
            <p:nvPr/>
          </p:nvSpPr>
          <p:spPr>
            <a:xfrm>
              <a:off x="190465" y="4309573"/>
              <a:ext cx="108569"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2"/>
            <p:cNvSpPr/>
            <p:nvPr/>
          </p:nvSpPr>
          <p:spPr>
            <a:xfrm>
              <a:off x="811378" y="4868224"/>
              <a:ext cx="95491" cy="97633"/>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2"/>
            <p:cNvSpPr/>
            <p:nvPr/>
          </p:nvSpPr>
          <p:spPr>
            <a:xfrm rot="843654">
              <a:off x="568628" y="4970327"/>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2"/>
            <p:cNvSpPr/>
            <p:nvPr/>
          </p:nvSpPr>
          <p:spPr>
            <a:xfrm>
              <a:off x="253183" y="4431792"/>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2"/>
            <p:cNvSpPr/>
            <p:nvPr/>
          </p:nvSpPr>
          <p:spPr>
            <a:xfrm>
              <a:off x="394892" y="4135293"/>
              <a:ext cx="93574" cy="70463"/>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2"/>
            <p:cNvSpPr/>
            <p:nvPr/>
          </p:nvSpPr>
          <p:spPr>
            <a:xfrm>
              <a:off x="418587" y="3876090"/>
              <a:ext cx="194476" cy="93011"/>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302099" y="4944663"/>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2"/>
            <p:cNvSpPr/>
            <p:nvPr/>
          </p:nvSpPr>
          <p:spPr>
            <a:xfrm>
              <a:off x="72999" y="4872506"/>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2"/>
            <p:cNvSpPr/>
            <p:nvPr/>
          </p:nvSpPr>
          <p:spPr>
            <a:xfrm>
              <a:off x="667721" y="4566754"/>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1261578" y="5008727"/>
              <a:ext cx="180497" cy="93123"/>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983302" y="5004333"/>
              <a:ext cx="69335" cy="101917"/>
            </a:xfrm>
            <a:custGeom>
              <a:avLst/>
              <a:gdLst/>
              <a:ahLst/>
              <a:cxnLst/>
              <a:rect l="l" t="t" r="r" b="b"/>
              <a:pathLst>
                <a:path w="615" h="904" extrusionOk="0">
                  <a:moveTo>
                    <a:pt x="496" y="1"/>
                  </a:moveTo>
                  <a:cubicBezTo>
                    <a:pt x="445" y="1"/>
                    <a:pt x="390" y="39"/>
                    <a:pt x="340" y="96"/>
                  </a:cubicBezTo>
                  <a:cubicBezTo>
                    <a:pt x="266" y="179"/>
                    <a:pt x="200" y="270"/>
                    <a:pt x="150" y="369"/>
                  </a:cubicBezTo>
                  <a:cubicBezTo>
                    <a:pt x="92" y="469"/>
                    <a:pt x="50" y="568"/>
                    <a:pt x="17" y="676"/>
                  </a:cubicBezTo>
                  <a:cubicBezTo>
                    <a:pt x="1" y="767"/>
                    <a:pt x="1" y="842"/>
                    <a:pt x="42" y="883"/>
                  </a:cubicBezTo>
                  <a:cubicBezTo>
                    <a:pt x="59" y="897"/>
                    <a:pt x="82" y="903"/>
                    <a:pt x="109" y="903"/>
                  </a:cubicBezTo>
                  <a:cubicBezTo>
                    <a:pt x="150" y="903"/>
                    <a:pt x="200" y="888"/>
                    <a:pt x="249" y="858"/>
                  </a:cubicBezTo>
                  <a:cubicBezTo>
                    <a:pt x="357" y="784"/>
                    <a:pt x="448" y="684"/>
                    <a:pt x="515" y="568"/>
                  </a:cubicBezTo>
                  <a:cubicBezTo>
                    <a:pt x="581" y="460"/>
                    <a:pt x="614" y="328"/>
                    <a:pt x="614" y="195"/>
                  </a:cubicBezTo>
                  <a:cubicBezTo>
                    <a:pt x="614" y="87"/>
                    <a:pt x="581" y="21"/>
                    <a:pt x="523" y="4"/>
                  </a:cubicBezTo>
                  <a:cubicBezTo>
                    <a:pt x="514" y="2"/>
                    <a:pt x="505" y="1"/>
                    <a:pt x="496"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439659" y="5031276"/>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1058339" y="5071712"/>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13479" y="4388710"/>
              <a:ext cx="97295" cy="163135"/>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183522" y="3355248"/>
              <a:ext cx="88952" cy="16685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1" name="Google Shape;1621;p32"/>
          <p:cNvGrpSpPr/>
          <p:nvPr/>
        </p:nvGrpSpPr>
        <p:grpSpPr>
          <a:xfrm>
            <a:off x="298306" y="298733"/>
            <a:ext cx="274798" cy="240771"/>
            <a:chOff x="-1319854" y="1729175"/>
            <a:chExt cx="456551" cy="400019"/>
          </a:xfrm>
        </p:grpSpPr>
        <p:sp>
          <p:nvSpPr>
            <p:cNvPr id="1622" name="Google Shape;1622;p32"/>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2"/>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32"/>
          <p:cNvGrpSpPr/>
          <p:nvPr/>
        </p:nvGrpSpPr>
        <p:grpSpPr>
          <a:xfrm>
            <a:off x="103419" y="4561037"/>
            <a:ext cx="364251" cy="327587"/>
            <a:chOff x="-1021814" y="2381402"/>
            <a:chExt cx="372788" cy="335196"/>
          </a:xfrm>
        </p:grpSpPr>
        <p:sp>
          <p:nvSpPr>
            <p:cNvPr id="1625" name="Google Shape;1625;p32"/>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7" name="Google Shape;1627;p32"/>
          <p:cNvSpPr/>
          <p:nvPr/>
        </p:nvSpPr>
        <p:spPr>
          <a:xfrm rot="-9529939">
            <a:off x="8734514" y="937198"/>
            <a:ext cx="85231" cy="75084"/>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2"/>
          <p:cNvSpPr/>
          <p:nvPr/>
        </p:nvSpPr>
        <p:spPr>
          <a:xfrm rot="-9529939">
            <a:off x="8640896" y="786642"/>
            <a:ext cx="108568"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2"/>
          <p:cNvSpPr/>
          <p:nvPr/>
        </p:nvSpPr>
        <p:spPr>
          <a:xfrm rot="-9529939">
            <a:off x="8642367" y="600330"/>
            <a:ext cx="102029" cy="134949"/>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rot="-9529939">
            <a:off x="8399682" y="889491"/>
            <a:ext cx="93574" cy="70462"/>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2"/>
          <p:cNvSpPr/>
          <p:nvPr/>
        </p:nvSpPr>
        <p:spPr>
          <a:xfrm rot="-9529939">
            <a:off x="8190561" y="1082645"/>
            <a:ext cx="194475"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2"/>
          <p:cNvSpPr/>
          <p:nvPr/>
        </p:nvSpPr>
        <p:spPr>
          <a:xfrm rot="10800000">
            <a:off x="8365197" y="97920"/>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rot="10800000">
            <a:off x="8564308" y="159029"/>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rot="10800000">
            <a:off x="8029450" y="471545"/>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rot="10800000">
            <a:off x="8279948" y="48173"/>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rot="-9529939">
            <a:off x="8860005" y="700682"/>
            <a:ext cx="97294" cy="163134"/>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rot="-9529939">
            <a:off x="8603089" y="1411050"/>
            <a:ext cx="88951" cy="16685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8" name="Google Shape;1638;p32"/>
          <p:cNvGrpSpPr/>
          <p:nvPr/>
        </p:nvGrpSpPr>
        <p:grpSpPr>
          <a:xfrm flipH="1">
            <a:off x="7628449" y="3332077"/>
            <a:ext cx="1428595" cy="1763251"/>
            <a:chOff x="13479" y="3355248"/>
            <a:chExt cx="1428595" cy="1763251"/>
          </a:xfrm>
        </p:grpSpPr>
        <p:sp>
          <p:nvSpPr>
            <p:cNvPr id="1639" name="Google Shape;1639;p32"/>
            <p:cNvSpPr/>
            <p:nvPr/>
          </p:nvSpPr>
          <p:spPr>
            <a:xfrm>
              <a:off x="72651" y="4205739"/>
              <a:ext cx="85231" cy="75085"/>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190465" y="4309573"/>
              <a:ext cx="108569"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811378" y="4868224"/>
              <a:ext cx="95491" cy="97633"/>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rot="843654">
              <a:off x="568628" y="4970327"/>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53183" y="4431792"/>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394892" y="4135293"/>
              <a:ext cx="93574" cy="70463"/>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418587" y="3876090"/>
              <a:ext cx="194476" cy="93011"/>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302099" y="4944663"/>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72999" y="4872506"/>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667721" y="4566754"/>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1261578" y="5008727"/>
              <a:ext cx="180497" cy="93123"/>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983302" y="5004333"/>
              <a:ext cx="69335" cy="101917"/>
            </a:xfrm>
            <a:custGeom>
              <a:avLst/>
              <a:gdLst/>
              <a:ahLst/>
              <a:cxnLst/>
              <a:rect l="l" t="t" r="r" b="b"/>
              <a:pathLst>
                <a:path w="615" h="904" extrusionOk="0">
                  <a:moveTo>
                    <a:pt x="496" y="1"/>
                  </a:moveTo>
                  <a:cubicBezTo>
                    <a:pt x="445" y="1"/>
                    <a:pt x="390" y="39"/>
                    <a:pt x="340" y="96"/>
                  </a:cubicBezTo>
                  <a:cubicBezTo>
                    <a:pt x="266" y="179"/>
                    <a:pt x="200" y="270"/>
                    <a:pt x="150" y="369"/>
                  </a:cubicBezTo>
                  <a:cubicBezTo>
                    <a:pt x="92" y="469"/>
                    <a:pt x="50" y="568"/>
                    <a:pt x="17" y="676"/>
                  </a:cubicBezTo>
                  <a:cubicBezTo>
                    <a:pt x="1" y="767"/>
                    <a:pt x="1" y="842"/>
                    <a:pt x="42" y="883"/>
                  </a:cubicBezTo>
                  <a:cubicBezTo>
                    <a:pt x="59" y="897"/>
                    <a:pt x="82" y="903"/>
                    <a:pt x="109" y="903"/>
                  </a:cubicBezTo>
                  <a:cubicBezTo>
                    <a:pt x="150" y="903"/>
                    <a:pt x="200" y="888"/>
                    <a:pt x="249" y="858"/>
                  </a:cubicBezTo>
                  <a:cubicBezTo>
                    <a:pt x="357" y="784"/>
                    <a:pt x="448" y="684"/>
                    <a:pt x="515" y="568"/>
                  </a:cubicBezTo>
                  <a:cubicBezTo>
                    <a:pt x="581" y="460"/>
                    <a:pt x="614" y="328"/>
                    <a:pt x="614" y="195"/>
                  </a:cubicBezTo>
                  <a:cubicBezTo>
                    <a:pt x="614" y="87"/>
                    <a:pt x="581" y="21"/>
                    <a:pt x="523" y="4"/>
                  </a:cubicBezTo>
                  <a:cubicBezTo>
                    <a:pt x="514" y="2"/>
                    <a:pt x="505" y="1"/>
                    <a:pt x="496"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439659" y="5031276"/>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1058339" y="5071712"/>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13479" y="4388710"/>
              <a:ext cx="97295" cy="163135"/>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183522" y="3355248"/>
              <a:ext cx="88952" cy="16685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32"/>
          <p:cNvGrpSpPr/>
          <p:nvPr/>
        </p:nvGrpSpPr>
        <p:grpSpPr>
          <a:xfrm rot="10800000">
            <a:off x="8530489" y="4612972"/>
            <a:ext cx="274798" cy="240771"/>
            <a:chOff x="-1319854" y="1729175"/>
            <a:chExt cx="456551" cy="400019"/>
          </a:xfrm>
        </p:grpSpPr>
        <p:sp>
          <p:nvSpPr>
            <p:cNvPr id="1656" name="Google Shape;1656;p32"/>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32"/>
          <p:cNvGrpSpPr/>
          <p:nvPr/>
        </p:nvGrpSpPr>
        <p:grpSpPr>
          <a:xfrm rot="10800000">
            <a:off x="8635922" y="263852"/>
            <a:ext cx="364251" cy="327587"/>
            <a:chOff x="-1021814" y="2381402"/>
            <a:chExt cx="372788" cy="335196"/>
          </a:xfrm>
        </p:grpSpPr>
        <p:sp>
          <p:nvSpPr>
            <p:cNvPr id="1659" name="Google Shape;1659;p32"/>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7/2/2022</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2418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
          <p:cNvSpPr/>
          <p:nvPr/>
        </p:nvSpPr>
        <p:spPr>
          <a:xfrm flipH="1">
            <a:off x="-12370" y="2022228"/>
            <a:ext cx="9168733" cy="927356"/>
          </a:xfrm>
          <a:custGeom>
            <a:avLst/>
            <a:gdLst/>
            <a:ahLst/>
            <a:cxnLst/>
            <a:rect l="l" t="t" r="r" b="b"/>
            <a:pathLst>
              <a:path w="77838" h="5089" extrusionOk="0">
                <a:moveTo>
                  <a:pt x="2490" y="1"/>
                </a:moveTo>
                <a:cubicBezTo>
                  <a:pt x="1658" y="1"/>
                  <a:pt x="828" y="33"/>
                  <a:pt x="1" y="105"/>
                </a:cubicBezTo>
                <a:lnTo>
                  <a:pt x="1" y="2642"/>
                </a:lnTo>
                <a:lnTo>
                  <a:pt x="5854" y="2095"/>
                </a:lnTo>
                <a:cubicBezTo>
                  <a:pt x="6881" y="2004"/>
                  <a:pt x="7917" y="1909"/>
                  <a:pt x="8949" y="1909"/>
                </a:cubicBezTo>
                <a:cubicBezTo>
                  <a:pt x="9333" y="1909"/>
                  <a:pt x="9717" y="1922"/>
                  <a:pt x="10100" y="1954"/>
                </a:cubicBezTo>
                <a:cubicBezTo>
                  <a:pt x="11642" y="2095"/>
                  <a:pt x="13118" y="2526"/>
                  <a:pt x="14602" y="2899"/>
                </a:cubicBezTo>
                <a:cubicBezTo>
                  <a:pt x="20964" y="4515"/>
                  <a:pt x="27578" y="5088"/>
                  <a:pt x="34233" y="5088"/>
                </a:cubicBezTo>
                <a:cubicBezTo>
                  <a:pt x="38948" y="5088"/>
                  <a:pt x="43683" y="4800"/>
                  <a:pt x="48363" y="4391"/>
                </a:cubicBezTo>
                <a:cubicBezTo>
                  <a:pt x="58188" y="3529"/>
                  <a:pt x="67980" y="2144"/>
                  <a:pt x="77838" y="1837"/>
                </a:cubicBezTo>
                <a:lnTo>
                  <a:pt x="77838" y="627"/>
                </a:lnTo>
                <a:cubicBezTo>
                  <a:pt x="77032" y="614"/>
                  <a:pt x="76226" y="608"/>
                  <a:pt x="75419" y="608"/>
                </a:cubicBezTo>
                <a:cubicBezTo>
                  <a:pt x="69419" y="608"/>
                  <a:pt x="63424" y="961"/>
                  <a:pt x="57467" y="1655"/>
                </a:cubicBezTo>
                <a:cubicBezTo>
                  <a:pt x="54391" y="2020"/>
                  <a:pt x="51331" y="2468"/>
                  <a:pt x="48247" y="2741"/>
                </a:cubicBezTo>
                <a:cubicBezTo>
                  <a:pt x="43579" y="3156"/>
                  <a:pt x="38886" y="3172"/>
                  <a:pt x="34194" y="3172"/>
                </a:cubicBezTo>
                <a:cubicBezTo>
                  <a:pt x="30205" y="3172"/>
                  <a:pt x="26184" y="3172"/>
                  <a:pt x="22221" y="2725"/>
                </a:cubicBezTo>
                <a:cubicBezTo>
                  <a:pt x="15634" y="1982"/>
                  <a:pt x="9001" y="1"/>
                  <a:pt x="2490"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0" y="725453"/>
            <a:ext cx="5545172" cy="1239126"/>
          </a:xfrm>
          <a:custGeom>
            <a:avLst/>
            <a:gdLst/>
            <a:ahLst/>
            <a:cxnLst/>
            <a:rect l="l" t="t" r="r" b="b"/>
            <a:pathLst>
              <a:path w="47203" h="10548" extrusionOk="0">
                <a:moveTo>
                  <a:pt x="5404" y="0"/>
                </a:moveTo>
                <a:cubicBezTo>
                  <a:pt x="4273" y="0"/>
                  <a:pt x="3139" y="79"/>
                  <a:pt x="2016" y="189"/>
                </a:cubicBezTo>
                <a:cubicBezTo>
                  <a:pt x="1369" y="247"/>
                  <a:pt x="739" y="329"/>
                  <a:pt x="109" y="454"/>
                </a:cubicBezTo>
                <a:lnTo>
                  <a:pt x="1" y="479"/>
                </a:lnTo>
                <a:lnTo>
                  <a:pt x="1" y="1872"/>
                </a:lnTo>
                <a:cubicBezTo>
                  <a:pt x="34" y="1863"/>
                  <a:pt x="67" y="1855"/>
                  <a:pt x="109" y="1847"/>
                </a:cubicBezTo>
                <a:cubicBezTo>
                  <a:pt x="699" y="1721"/>
                  <a:pt x="1351" y="1673"/>
                  <a:pt x="1996" y="1673"/>
                </a:cubicBezTo>
                <a:cubicBezTo>
                  <a:pt x="3135" y="1673"/>
                  <a:pt x="4256" y="1822"/>
                  <a:pt x="4992" y="1955"/>
                </a:cubicBezTo>
                <a:cubicBezTo>
                  <a:pt x="5921" y="2137"/>
                  <a:pt x="6849" y="2369"/>
                  <a:pt x="7753" y="2668"/>
                </a:cubicBezTo>
                <a:cubicBezTo>
                  <a:pt x="13445" y="4400"/>
                  <a:pt x="19207" y="6579"/>
                  <a:pt x="25148" y="6579"/>
                </a:cubicBezTo>
                <a:cubicBezTo>
                  <a:pt x="25688" y="6579"/>
                  <a:pt x="26230" y="6561"/>
                  <a:pt x="26773" y="6523"/>
                </a:cubicBezTo>
                <a:lnTo>
                  <a:pt x="26773" y="6523"/>
                </a:lnTo>
                <a:cubicBezTo>
                  <a:pt x="23556" y="7195"/>
                  <a:pt x="20281" y="7559"/>
                  <a:pt x="16989" y="7626"/>
                </a:cubicBezTo>
                <a:cubicBezTo>
                  <a:pt x="16747" y="7630"/>
                  <a:pt x="16504" y="7633"/>
                  <a:pt x="16261" y="7633"/>
                </a:cubicBezTo>
                <a:cubicBezTo>
                  <a:pt x="15108" y="7633"/>
                  <a:pt x="13953" y="7569"/>
                  <a:pt x="12844" y="7302"/>
                </a:cubicBezTo>
                <a:cubicBezTo>
                  <a:pt x="11766" y="7045"/>
                  <a:pt x="10755" y="6606"/>
                  <a:pt x="9677" y="6357"/>
                </a:cubicBezTo>
                <a:cubicBezTo>
                  <a:pt x="8986" y="6196"/>
                  <a:pt x="8274" y="6117"/>
                  <a:pt x="7562" y="6117"/>
                </a:cubicBezTo>
                <a:cubicBezTo>
                  <a:pt x="5499" y="6117"/>
                  <a:pt x="3430" y="6778"/>
                  <a:pt x="1833" y="7999"/>
                </a:cubicBezTo>
                <a:cubicBezTo>
                  <a:pt x="1427" y="8306"/>
                  <a:pt x="996" y="8679"/>
                  <a:pt x="465" y="8679"/>
                </a:cubicBezTo>
                <a:cubicBezTo>
                  <a:pt x="341" y="8679"/>
                  <a:pt x="225" y="8662"/>
                  <a:pt x="109" y="8621"/>
                </a:cubicBezTo>
                <a:cubicBezTo>
                  <a:pt x="76" y="8612"/>
                  <a:pt x="34" y="8596"/>
                  <a:pt x="1" y="8587"/>
                </a:cubicBezTo>
                <a:lnTo>
                  <a:pt x="1" y="9674"/>
                </a:lnTo>
                <a:lnTo>
                  <a:pt x="109" y="9649"/>
                </a:lnTo>
                <a:cubicBezTo>
                  <a:pt x="2775" y="9085"/>
                  <a:pt x="5491" y="8694"/>
                  <a:pt x="8211" y="8694"/>
                </a:cubicBezTo>
                <a:cubicBezTo>
                  <a:pt x="8849" y="8694"/>
                  <a:pt x="9487" y="8716"/>
                  <a:pt x="10124" y="8762"/>
                </a:cubicBezTo>
                <a:cubicBezTo>
                  <a:pt x="14589" y="9069"/>
                  <a:pt x="18934" y="10548"/>
                  <a:pt x="23395" y="10548"/>
                </a:cubicBezTo>
                <a:cubicBezTo>
                  <a:pt x="23622" y="10548"/>
                  <a:pt x="23850" y="10544"/>
                  <a:pt x="24078" y="10536"/>
                </a:cubicBezTo>
                <a:cubicBezTo>
                  <a:pt x="32328" y="10262"/>
                  <a:pt x="39226" y="4666"/>
                  <a:pt x="47202" y="2709"/>
                </a:cubicBezTo>
                <a:cubicBezTo>
                  <a:pt x="44848" y="2526"/>
                  <a:pt x="42486" y="2434"/>
                  <a:pt x="40125" y="2434"/>
                </a:cubicBezTo>
                <a:cubicBezTo>
                  <a:pt x="37348" y="2434"/>
                  <a:pt x="34571" y="2561"/>
                  <a:pt x="31806" y="2817"/>
                </a:cubicBezTo>
                <a:cubicBezTo>
                  <a:pt x="28733" y="3103"/>
                  <a:pt x="25607" y="3541"/>
                  <a:pt x="22533" y="3541"/>
                </a:cubicBezTo>
                <a:cubicBezTo>
                  <a:pt x="20621" y="3541"/>
                  <a:pt x="18729" y="3371"/>
                  <a:pt x="16882" y="2891"/>
                </a:cubicBezTo>
                <a:cubicBezTo>
                  <a:pt x="14245" y="2212"/>
                  <a:pt x="11816" y="918"/>
                  <a:pt x="9138" y="354"/>
                </a:cubicBezTo>
                <a:cubicBezTo>
                  <a:pt x="7912" y="97"/>
                  <a:pt x="6660" y="0"/>
                  <a:pt x="5404"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963246" y="688096"/>
            <a:ext cx="5180765" cy="1450581"/>
          </a:xfrm>
          <a:custGeom>
            <a:avLst/>
            <a:gdLst/>
            <a:ahLst/>
            <a:cxnLst/>
            <a:rect l="l" t="t" r="r" b="b"/>
            <a:pathLst>
              <a:path w="44101" h="12348" extrusionOk="0">
                <a:moveTo>
                  <a:pt x="44093" y="1"/>
                </a:moveTo>
                <a:cubicBezTo>
                  <a:pt x="40055" y="117"/>
                  <a:pt x="36025" y="274"/>
                  <a:pt x="31988" y="473"/>
                </a:cubicBezTo>
                <a:cubicBezTo>
                  <a:pt x="29028" y="614"/>
                  <a:pt x="26001" y="797"/>
                  <a:pt x="23232" y="1775"/>
                </a:cubicBezTo>
                <a:cubicBezTo>
                  <a:pt x="17719" y="3715"/>
                  <a:pt x="13565" y="8665"/>
                  <a:pt x="7686" y="9221"/>
                </a:cubicBezTo>
                <a:cubicBezTo>
                  <a:pt x="6269" y="9353"/>
                  <a:pt x="4967" y="9420"/>
                  <a:pt x="3591" y="9809"/>
                </a:cubicBezTo>
                <a:cubicBezTo>
                  <a:pt x="2809" y="10043"/>
                  <a:pt x="1315" y="10791"/>
                  <a:pt x="358" y="10791"/>
                </a:cubicBezTo>
                <a:cubicBezTo>
                  <a:pt x="228" y="10791"/>
                  <a:pt x="108" y="10777"/>
                  <a:pt x="1" y="10746"/>
                </a:cubicBezTo>
                <a:lnTo>
                  <a:pt x="1" y="10746"/>
                </a:lnTo>
                <a:cubicBezTo>
                  <a:pt x="2912" y="11590"/>
                  <a:pt x="5970" y="11629"/>
                  <a:pt x="9045" y="11629"/>
                </a:cubicBezTo>
                <a:cubicBezTo>
                  <a:pt x="9360" y="11629"/>
                  <a:pt x="9675" y="11629"/>
                  <a:pt x="9990" y="11629"/>
                </a:cubicBezTo>
                <a:cubicBezTo>
                  <a:pt x="11769" y="11629"/>
                  <a:pt x="13549" y="11642"/>
                  <a:pt x="15306" y="11816"/>
                </a:cubicBezTo>
                <a:cubicBezTo>
                  <a:pt x="17128" y="11992"/>
                  <a:pt x="18934" y="12347"/>
                  <a:pt x="20770" y="12347"/>
                </a:cubicBezTo>
                <a:cubicBezTo>
                  <a:pt x="20831" y="12347"/>
                  <a:pt x="20891" y="12347"/>
                  <a:pt x="20952" y="12346"/>
                </a:cubicBezTo>
                <a:cubicBezTo>
                  <a:pt x="22494" y="12321"/>
                  <a:pt x="24020" y="12031"/>
                  <a:pt x="25529" y="11708"/>
                </a:cubicBezTo>
                <a:cubicBezTo>
                  <a:pt x="28721" y="11020"/>
                  <a:pt x="31905" y="10182"/>
                  <a:pt x="35180" y="10083"/>
                </a:cubicBezTo>
                <a:cubicBezTo>
                  <a:pt x="35518" y="10071"/>
                  <a:pt x="35858" y="10067"/>
                  <a:pt x="36197" y="10067"/>
                </a:cubicBezTo>
                <a:cubicBezTo>
                  <a:pt x="36795" y="10067"/>
                  <a:pt x="37395" y="10079"/>
                  <a:pt x="37993" y="10079"/>
                </a:cubicBezTo>
                <a:cubicBezTo>
                  <a:pt x="38694" y="10079"/>
                  <a:pt x="39393" y="10062"/>
                  <a:pt x="40088" y="9992"/>
                </a:cubicBezTo>
                <a:cubicBezTo>
                  <a:pt x="41464" y="9859"/>
                  <a:pt x="42791" y="9519"/>
                  <a:pt x="44101" y="9096"/>
                </a:cubicBezTo>
                <a:lnTo>
                  <a:pt x="44101" y="6866"/>
                </a:lnTo>
                <a:cubicBezTo>
                  <a:pt x="40975" y="7123"/>
                  <a:pt x="37808" y="7123"/>
                  <a:pt x="34674" y="7123"/>
                </a:cubicBezTo>
                <a:cubicBezTo>
                  <a:pt x="33720" y="7123"/>
                  <a:pt x="32734" y="7123"/>
                  <a:pt x="31830" y="6824"/>
                </a:cubicBezTo>
                <a:cubicBezTo>
                  <a:pt x="30262" y="6316"/>
                  <a:pt x="28859" y="4944"/>
                  <a:pt x="27310" y="4944"/>
                </a:cubicBezTo>
                <a:cubicBezTo>
                  <a:pt x="27090" y="4944"/>
                  <a:pt x="26867" y="4972"/>
                  <a:pt x="26640" y="5033"/>
                </a:cubicBezTo>
                <a:cubicBezTo>
                  <a:pt x="30114" y="2795"/>
                  <a:pt x="34798" y="3417"/>
                  <a:pt x="39035" y="3027"/>
                </a:cubicBezTo>
                <a:cubicBezTo>
                  <a:pt x="40693" y="2870"/>
                  <a:pt x="42401" y="2438"/>
                  <a:pt x="44093" y="2107"/>
                </a:cubicBezTo>
                <a:lnTo>
                  <a:pt x="44093"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0800000">
            <a:off x="5464979" y="4874700"/>
            <a:ext cx="3367624" cy="271750"/>
          </a:xfrm>
          <a:custGeom>
            <a:avLst/>
            <a:gdLst/>
            <a:ahLst/>
            <a:cxnLst/>
            <a:rect l="l" t="t" r="r" b="b"/>
            <a:pathLst>
              <a:path w="25330" h="2044" extrusionOk="0">
                <a:moveTo>
                  <a:pt x="3026" y="0"/>
                </a:moveTo>
                <a:lnTo>
                  <a:pt x="3002" y="17"/>
                </a:lnTo>
                <a:lnTo>
                  <a:pt x="0" y="1526"/>
                </a:lnTo>
                <a:cubicBezTo>
                  <a:pt x="63" y="1494"/>
                  <a:pt x="170" y="1481"/>
                  <a:pt x="309" y="1481"/>
                </a:cubicBezTo>
                <a:cubicBezTo>
                  <a:pt x="1057" y="1481"/>
                  <a:pt x="2722" y="1865"/>
                  <a:pt x="3225" y="1907"/>
                </a:cubicBezTo>
                <a:cubicBezTo>
                  <a:pt x="4222" y="2000"/>
                  <a:pt x="5219" y="2043"/>
                  <a:pt x="6220" y="2043"/>
                </a:cubicBezTo>
                <a:cubicBezTo>
                  <a:pt x="6385" y="2043"/>
                  <a:pt x="6551" y="2042"/>
                  <a:pt x="6716" y="2040"/>
                </a:cubicBezTo>
                <a:cubicBezTo>
                  <a:pt x="9460" y="1998"/>
                  <a:pt x="12213" y="1874"/>
                  <a:pt x="14949" y="1625"/>
                </a:cubicBezTo>
                <a:cubicBezTo>
                  <a:pt x="18440" y="1318"/>
                  <a:pt x="21914" y="771"/>
                  <a:pt x="25330"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0" y="4336403"/>
            <a:ext cx="1762711" cy="800508"/>
          </a:xfrm>
          <a:custGeom>
            <a:avLst/>
            <a:gdLst/>
            <a:ahLst/>
            <a:cxnLst/>
            <a:rect l="l" t="t" r="r" b="b"/>
            <a:pathLst>
              <a:path w="30368" h="13459" extrusionOk="0">
                <a:moveTo>
                  <a:pt x="0" y="1"/>
                </a:moveTo>
                <a:lnTo>
                  <a:pt x="0" y="7103"/>
                </a:lnTo>
                <a:cubicBezTo>
                  <a:pt x="3874" y="7349"/>
                  <a:pt x="7762" y="7421"/>
                  <a:pt x="11651" y="7421"/>
                </a:cubicBezTo>
                <a:cubicBezTo>
                  <a:pt x="14405" y="7421"/>
                  <a:pt x="17159" y="7385"/>
                  <a:pt x="19909" y="7349"/>
                </a:cubicBezTo>
                <a:lnTo>
                  <a:pt x="19909" y="7349"/>
                </a:lnTo>
                <a:cubicBezTo>
                  <a:pt x="16957" y="9388"/>
                  <a:pt x="14013" y="11419"/>
                  <a:pt x="11061" y="13459"/>
                </a:cubicBezTo>
                <a:lnTo>
                  <a:pt x="19179" y="13459"/>
                </a:lnTo>
                <a:cubicBezTo>
                  <a:pt x="23329" y="11451"/>
                  <a:pt x="27114" y="8745"/>
                  <a:pt x="30367" y="5468"/>
                </a:cubicBezTo>
                <a:cubicBezTo>
                  <a:pt x="25099" y="4143"/>
                  <a:pt x="19544" y="4667"/>
                  <a:pt x="14164" y="3849"/>
                </a:cubicBezTo>
                <a:cubicBezTo>
                  <a:pt x="11006" y="3373"/>
                  <a:pt x="7935" y="2437"/>
                  <a:pt x="4880" y="1501"/>
                </a:cubicBezTo>
                <a:lnTo>
                  <a:pt x="0"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3733805" y="1359301"/>
            <a:ext cx="1676390" cy="1686652"/>
          </a:xfrm>
          <a:custGeom>
            <a:avLst/>
            <a:gdLst/>
            <a:ahLst/>
            <a:cxnLst/>
            <a:rect l="l" t="t" r="r" b="b"/>
            <a:pathLst>
              <a:path w="22670" h="22808" extrusionOk="0">
                <a:moveTo>
                  <a:pt x="22543" y="9156"/>
                </a:moveTo>
                <a:cubicBezTo>
                  <a:pt x="23051" y="12458"/>
                  <a:pt x="20511" y="17983"/>
                  <a:pt x="18733" y="20205"/>
                </a:cubicBezTo>
                <a:cubicBezTo>
                  <a:pt x="16955" y="22428"/>
                  <a:pt x="14923" y="23126"/>
                  <a:pt x="11875" y="22491"/>
                </a:cubicBezTo>
                <a:cubicBezTo>
                  <a:pt x="8827" y="21856"/>
                  <a:pt x="1779" y="19634"/>
                  <a:pt x="445" y="16395"/>
                </a:cubicBezTo>
                <a:cubicBezTo>
                  <a:pt x="-888" y="13157"/>
                  <a:pt x="1334" y="5727"/>
                  <a:pt x="3874" y="3060"/>
                </a:cubicBezTo>
                <a:cubicBezTo>
                  <a:pt x="6414" y="393"/>
                  <a:pt x="12574" y="-623"/>
                  <a:pt x="15685" y="393"/>
                </a:cubicBezTo>
                <a:cubicBezTo>
                  <a:pt x="18797" y="1409"/>
                  <a:pt x="22035" y="5854"/>
                  <a:pt x="22543" y="9156"/>
                </a:cubicBezTo>
                <a:close/>
              </a:path>
            </a:pathLst>
          </a:custGeom>
          <a:solidFill>
            <a:schemeClr val="accent3"/>
          </a:solidFill>
          <a:ln>
            <a:noFill/>
          </a:ln>
        </p:spPr>
      </p:sp>
      <p:grpSp>
        <p:nvGrpSpPr>
          <p:cNvPr id="48" name="Google Shape;48;p3"/>
          <p:cNvGrpSpPr/>
          <p:nvPr/>
        </p:nvGrpSpPr>
        <p:grpSpPr>
          <a:xfrm rot="2176099" flipH="1">
            <a:off x="5314857" y="1101966"/>
            <a:ext cx="1901031" cy="1003986"/>
            <a:chOff x="3978829" y="140439"/>
            <a:chExt cx="1900926" cy="1003930"/>
          </a:xfrm>
        </p:grpSpPr>
        <p:grpSp>
          <p:nvGrpSpPr>
            <p:cNvPr id="49" name="Google Shape;49;p3"/>
            <p:cNvGrpSpPr/>
            <p:nvPr/>
          </p:nvGrpSpPr>
          <p:grpSpPr>
            <a:xfrm>
              <a:off x="4581787" y="391332"/>
              <a:ext cx="1297968" cy="753038"/>
              <a:chOff x="4581787" y="391332"/>
              <a:chExt cx="1297968" cy="753038"/>
            </a:xfrm>
          </p:grpSpPr>
          <p:grpSp>
            <p:nvGrpSpPr>
              <p:cNvPr id="50" name="Google Shape;50;p3"/>
              <p:cNvGrpSpPr/>
              <p:nvPr/>
            </p:nvGrpSpPr>
            <p:grpSpPr>
              <a:xfrm>
                <a:off x="4727044" y="865037"/>
                <a:ext cx="250464" cy="219450"/>
                <a:chOff x="-1319854" y="1729175"/>
                <a:chExt cx="456551" cy="400019"/>
              </a:xfrm>
            </p:grpSpPr>
            <p:sp>
              <p:nvSpPr>
                <p:cNvPr id="51" name="Google Shape;51;p3"/>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3"/>
              <p:cNvGrpSpPr/>
              <p:nvPr/>
            </p:nvGrpSpPr>
            <p:grpSpPr>
              <a:xfrm rot="5400000">
                <a:off x="4821676" y="513898"/>
                <a:ext cx="288650" cy="259609"/>
                <a:chOff x="-1021814" y="2381402"/>
                <a:chExt cx="372788" cy="335196"/>
              </a:xfrm>
            </p:grpSpPr>
            <p:sp>
              <p:nvSpPr>
                <p:cNvPr id="54" name="Google Shape;54;p3"/>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rgbClr val="EFC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3"/>
              <p:cNvGrpSpPr/>
              <p:nvPr/>
            </p:nvGrpSpPr>
            <p:grpSpPr>
              <a:xfrm rot="2121510">
                <a:off x="5130474" y="872682"/>
                <a:ext cx="227271" cy="204392"/>
                <a:chOff x="-1031697" y="2909206"/>
                <a:chExt cx="372788" cy="335196"/>
              </a:xfrm>
            </p:grpSpPr>
            <p:sp>
              <p:nvSpPr>
                <p:cNvPr id="57" name="Google Shape;57;p3"/>
                <p:cNvSpPr/>
                <p:nvPr/>
              </p:nvSpPr>
              <p:spPr>
                <a:xfrm>
                  <a:off x="-1031697" y="2909206"/>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01184" y="3038370"/>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rot="-1407848">
                <a:off x="5447377" y="730698"/>
                <a:ext cx="381592" cy="334341"/>
                <a:chOff x="-835193" y="1917126"/>
                <a:chExt cx="456551" cy="400019"/>
              </a:xfrm>
            </p:grpSpPr>
            <p:sp>
              <p:nvSpPr>
                <p:cNvPr id="60" name="Google Shape;60;p3"/>
                <p:cNvSpPr/>
                <p:nvPr/>
              </p:nvSpPr>
              <p:spPr>
                <a:xfrm>
                  <a:off x="-835193" y="1917126"/>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51239" y="2079813"/>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3"/>
              <p:cNvSpPr/>
              <p:nvPr/>
            </p:nvSpPr>
            <p:spPr>
              <a:xfrm>
                <a:off x="4679154" y="558539"/>
                <a:ext cx="61774" cy="63162"/>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581787" y="425359"/>
                <a:ext cx="128872" cy="50690"/>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rot="-4080318">
                <a:off x="4644638" y="741039"/>
                <a:ext cx="66005" cy="87302"/>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052418" y="391332"/>
                <a:ext cx="60534" cy="45584"/>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399319" y="1006647"/>
                <a:ext cx="125809" cy="60171"/>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989483" y="1038832"/>
                <a:ext cx="62941" cy="105537"/>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366578" y="476043"/>
                <a:ext cx="57544" cy="10794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rgbClr val="54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5151648" y="556850"/>
                <a:ext cx="131862" cy="64839"/>
              </a:xfrm>
              <a:custGeom>
                <a:avLst/>
                <a:gdLst/>
                <a:ahLst/>
                <a:cxnLst/>
                <a:rect l="l" t="t" r="r" b="b"/>
                <a:pathLst>
                  <a:path w="1808" h="889" extrusionOk="0">
                    <a:moveTo>
                      <a:pt x="1581" y="0"/>
                    </a:moveTo>
                    <a:cubicBezTo>
                      <a:pt x="1549" y="0"/>
                      <a:pt x="1514" y="2"/>
                      <a:pt x="1476" y="5"/>
                    </a:cubicBezTo>
                    <a:cubicBezTo>
                      <a:pt x="1004" y="63"/>
                      <a:pt x="556" y="271"/>
                      <a:pt x="199" y="586"/>
                    </a:cubicBezTo>
                    <a:cubicBezTo>
                      <a:pt x="67" y="710"/>
                      <a:pt x="0" y="810"/>
                      <a:pt x="34" y="859"/>
                    </a:cubicBezTo>
                    <a:cubicBezTo>
                      <a:pt x="47" y="880"/>
                      <a:pt x="74" y="889"/>
                      <a:pt x="113" y="889"/>
                    </a:cubicBezTo>
                    <a:cubicBezTo>
                      <a:pt x="169" y="889"/>
                      <a:pt x="250" y="869"/>
                      <a:pt x="349" y="834"/>
                    </a:cubicBezTo>
                    <a:cubicBezTo>
                      <a:pt x="506" y="785"/>
                      <a:pt x="730" y="685"/>
                      <a:pt x="962" y="577"/>
                    </a:cubicBezTo>
                    <a:cubicBezTo>
                      <a:pt x="1194" y="478"/>
                      <a:pt x="1410" y="370"/>
                      <a:pt x="1559" y="287"/>
                    </a:cubicBezTo>
                    <a:cubicBezTo>
                      <a:pt x="1708" y="196"/>
                      <a:pt x="1808" y="121"/>
                      <a:pt x="1791" y="63"/>
                    </a:cubicBezTo>
                    <a:cubicBezTo>
                      <a:pt x="1778" y="24"/>
                      <a:pt x="1703" y="0"/>
                      <a:pt x="1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3"/>
            <p:cNvGrpSpPr/>
            <p:nvPr/>
          </p:nvGrpSpPr>
          <p:grpSpPr>
            <a:xfrm>
              <a:off x="4203554" y="309132"/>
              <a:ext cx="433798" cy="230369"/>
              <a:chOff x="4679154" y="391332"/>
              <a:chExt cx="433798" cy="230369"/>
            </a:xfrm>
          </p:grpSpPr>
          <p:sp>
            <p:nvSpPr>
              <p:cNvPr id="71" name="Google Shape;71;p3"/>
              <p:cNvSpPr/>
              <p:nvPr/>
            </p:nvSpPr>
            <p:spPr>
              <a:xfrm>
                <a:off x="4679154" y="558539"/>
                <a:ext cx="61774" cy="63162"/>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052418" y="391332"/>
                <a:ext cx="60534" cy="45584"/>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3"/>
            <p:cNvSpPr/>
            <p:nvPr/>
          </p:nvSpPr>
          <p:spPr>
            <a:xfrm>
              <a:off x="4203558" y="181732"/>
              <a:ext cx="62941" cy="105537"/>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355303" y="391318"/>
              <a:ext cx="57544" cy="10794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rgbClr val="54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978829" y="140439"/>
              <a:ext cx="61774" cy="63162"/>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493193" y="620082"/>
              <a:ext cx="60534" cy="45584"/>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3"/>
          <p:cNvSpPr/>
          <p:nvPr/>
        </p:nvSpPr>
        <p:spPr>
          <a:xfrm rot="-5400000">
            <a:off x="6899219" y="626342"/>
            <a:ext cx="81680" cy="62237"/>
          </a:xfrm>
          <a:custGeom>
            <a:avLst/>
            <a:gdLst/>
            <a:ahLst/>
            <a:cxnLst/>
            <a:rect l="l" t="t" r="r" b="b"/>
            <a:pathLst>
              <a:path w="1004" h="765" extrusionOk="0">
                <a:moveTo>
                  <a:pt x="878" y="0"/>
                </a:moveTo>
                <a:cubicBezTo>
                  <a:pt x="839" y="0"/>
                  <a:pt x="791" y="11"/>
                  <a:pt x="739" y="29"/>
                </a:cubicBezTo>
                <a:cubicBezTo>
                  <a:pt x="498" y="136"/>
                  <a:pt x="274" y="294"/>
                  <a:pt x="100" y="493"/>
                </a:cubicBezTo>
                <a:cubicBezTo>
                  <a:pt x="34" y="584"/>
                  <a:pt x="1" y="659"/>
                  <a:pt x="26" y="708"/>
                </a:cubicBezTo>
                <a:cubicBezTo>
                  <a:pt x="44" y="746"/>
                  <a:pt x="95" y="764"/>
                  <a:pt x="169" y="764"/>
                </a:cubicBezTo>
                <a:cubicBezTo>
                  <a:pt x="193" y="764"/>
                  <a:pt x="220" y="762"/>
                  <a:pt x="249" y="758"/>
                </a:cubicBezTo>
                <a:cubicBezTo>
                  <a:pt x="531" y="684"/>
                  <a:pt x="780" y="509"/>
                  <a:pt x="938" y="261"/>
                </a:cubicBezTo>
                <a:cubicBezTo>
                  <a:pt x="996" y="153"/>
                  <a:pt x="1004" y="70"/>
                  <a:pt x="962" y="29"/>
                </a:cubicBezTo>
                <a:cubicBezTo>
                  <a:pt x="943" y="9"/>
                  <a:pt x="914" y="0"/>
                  <a:pt x="878" y="0"/>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5400000">
            <a:off x="6949578" y="981376"/>
            <a:ext cx="111375" cy="88677"/>
          </a:xfrm>
          <a:custGeom>
            <a:avLst/>
            <a:gdLst/>
            <a:ahLst/>
            <a:cxnLst/>
            <a:rect l="l" t="t" r="r" b="b"/>
            <a:pathLst>
              <a:path w="1369" h="1090" extrusionOk="0">
                <a:moveTo>
                  <a:pt x="1293" y="1"/>
                </a:moveTo>
                <a:cubicBezTo>
                  <a:pt x="1238" y="1"/>
                  <a:pt x="1168" y="70"/>
                  <a:pt x="1078" y="161"/>
                </a:cubicBezTo>
                <a:cubicBezTo>
                  <a:pt x="1070" y="177"/>
                  <a:pt x="1053" y="185"/>
                  <a:pt x="1037" y="202"/>
                </a:cubicBezTo>
                <a:cubicBezTo>
                  <a:pt x="1028" y="219"/>
                  <a:pt x="1012" y="227"/>
                  <a:pt x="995" y="244"/>
                </a:cubicBezTo>
                <a:cubicBezTo>
                  <a:pt x="987" y="260"/>
                  <a:pt x="937" y="302"/>
                  <a:pt x="904" y="335"/>
                </a:cubicBezTo>
                <a:cubicBezTo>
                  <a:pt x="838" y="401"/>
                  <a:pt x="763" y="467"/>
                  <a:pt x="680" y="525"/>
                </a:cubicBezTo>
                <a:cubicBezTo>
                  <a:pt x="606" y="583"/>
                  <a:pt x="523" y="633"/>
                  <a:pt x="440" y="683"/>
                </a:cubicBezTo>
                <a:cubicBezTo>
                  <a:pt x="398" y="708"/>
                  <a:pt x="365" y="724"/>
                  <a:pt x="324" y="749"/>
                </a:cubicBezTo>
                <a:lnTo>
                  <a:pt x="274" y="774"/>
                </a:lnTo>
                <a:lnTo>
                  <a:pt x="224" y="799"/>
                </a:lnTo>
                <a:cubicBezTo>
                  <a:pt x="100" y="874"/>
                  <a:pt x="0" y="915"/>
                  <a:pt x="9" y="973"/>
                </a:cubicBezTo>
                <a:cubicBezTo>
                  <a:pt x="9" y="1006"/>
                  <a:pt x="33" y="1031"/>
                  <a:pt x="75" y="1048"/>
                </a:cubicBezTo>
                <a:cubicBezTo>
                  <a:pt x="108" y="1064"/>
                  <a:pt x="133" y="1073"/>
                  <a:pt x="166" y="1081"/>
                </a:cubicBezTo>
                <a:cubicBezTo>
                  <a:pt x="208" y="1081"/>
                  <a:pt x="249" y="1089"/>
                  <a:pt x="290" y="1089"/>
                </a:cubicBezTo>
                <a:lnTo>
                  <a:pt x="357" y="1089"/>
                </a:lnTo>
                <a:cubicBezTo>
                  <a:pt x="382" y="1089"/>
                  <a:pt x="407" y="1081"/>
                  <a:pt x="431" y="1081"/>
                </a:cubicBezTo>
                <a:cubicBezTo>
                  <a:pt x="489" y="1073"/>
                  <a:pt x="539" y="1056"/>
                  <a:pt x="597" y="1039"/>
                </a:cubicBezTo>
                <a:cubicBezTo>
                  <a:pt x="713" y="998"/>
                  <a:pt x="829" y="940"/>
                  <a:pt x="937" y="857"/>
                </a:cubicBezTo>
                <a:cubicBezTo>
                  <a:pt x="1037" y="782"/>
                  <a:pt x="1128" y="691"/>
                  <a:pt x="1202" y="583"/>
                </a:cubicBezTo>
                <a:cubicBezTo>
                  <a:pt x="1236" y="542"/>
                  <a:pt x="1261" y="492"/>
                  <a:pt x="1285" y="443"/>
                </a:cubicBezTo>
                <a:cubicBezTo>
                  <a:pt x="1294" y="418"/>
                  <a:pt x="1310" y="393"/>
                  <a:pt x="1319" y="368"/>
                </a:cubicBezTo>
                <a:cubicBezTo>
                  <a:pt x="1327" y="351"/>
                  <a:pt x="1327" y="326"/>
                  <a:pt x="1335" y="302"/>
                </a:cubicBezTo>
                <a:cubicBezTo>
                  <a:pt x="1352" y="268"/>
                  <a:pt x="1360" y="227"/>
                  <a:pt x="1360" y="185"/>
                </a:cubicBezTo>
                <a:cubicBezTo>
                  <a:pt x="1368" y="161"/>
                  <a:pt x="1368" y="127"/>
                  <a:pt x="1360" y="94"/>
                </a:cubicBezTo>
                <a:cubicBezTo>
                  <a:pt x="1352" y="45"/>
                  <a:pt x="1335" y="11"/>
                  <a:pt x="1310" y="3"/>
                </a:cubicBezTo>
                <a:cubicBezTo>
                  <a:pt x="1305" y="2"/>
                  <a:pt x="1299" y="1"/>
                  <a:pt x="1293"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5400000">
            <a:off x="7032927" y="937322"/>
            <a:ext cx="99904" cy="34495"/>
          </a:xfrm>
          <a:custGeom>
            <a:avLst/>
            <a:gdLst/>
            <a:ahLst/>
            <a:cxnLst/>
            <a:rect l="l" t="t" r="r" b="b"/>
            <a:pathLst>
              <a:path w="1228" h="424" extrusionOk="0">
                <a:moveTo>
                  <a:pt x="549" y="0"/>
                </a:moveTo>
                <a:cubicBezTo>
                  <a:pt x="436" y="0"/>
                  <a:pt x="322" y="9"/>
                  <a:pt x="208" y="26"/>
                </a:cubicBezTo>
                <a:cubicBezTo>
                  <a:pt x="108" y="43"/>
                  <a:pt x="25" y="84"/>
                  <a:pt x="17" y="134"/>
                </a:cubicBezTo>
                <a:cubicBezTo>
                  <a:pt x="0" y="192"/>
                  <a:pt x="58" y="258"/>
                  <a:pt x="166" y="316"/>
                </a:cubicBezTo>
                <a:cubicBezTo>
                  <a:pt x="315" y="388"/>
                  <a:pt x="478" y="424"/>
                  <a:pt x="643" y="424"/>
                </a:cubicBezTo>
                <a:cubicBezTo>
                  <a:pt x="781" y="424"/>
                  <a:pt x="921" y="399"/>
                  <a:pt x="1053" y="349"/>
                </a:cubicBezTo>
                <a:cubicBezTo>
                  <a:pt x="1161" y="300"/>
                  <a:pt x="1228" y="233"/>
                  <a:pt x="1211" y="175"/>
                </a:cubicBezTo>
                <a:cubicBezTo>
                  <a:pt x="1203" y="117"/>
                  <a:pt x="1128" y="76"/>
                  <a:pt x="1020" y="51"/>
                </a:cubicBezTo>
                <a:cubicBezTo>
                  <a:pt x="865" y="17"/>
                  <a:pt x="708"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5400000">
            <a:off x="7256206" y="1171503"/>
            <a:ext cx="74277" cy="34332"/>
          </a:xfrm>
          <a:custGeom>
            <a:avLst/>
            <a:gdLst/>
            <a:ahLst/>
            <a:cxnLst/>
            <a:rect l="l" t="t" r="r" b="b"/>
            <a:pathLst>
              <a:path w="913" h="422" extrusionOk="0">
                <a:moveTo>
                  <a:pt x="324" y="0"/>
                </a:moveTo>
                <a:cubicBezTo>
                  <a:pt x="283" y="0"/>
                  <a:pt x="241" y="8"/>
                  <a:pt x="208" y="17"/>
                </a:cubicBezTo>
                <a:cubicBezTo>
                  <a:pt x="142" y="17"/>
                  <a:pt x="76" y="41"/>
                  <a:pt x="34" y="91"/>
                </a:cubicBezTo>
                <a:cubicBezTo>
                  <a:pt x="1" y="141"/>
                  <a:pt x="18" y="216"/>
                  <a:pt x="92" y="290"/>
                </a:cubicBezTo>
                <a:cubicBezTo>
                  <a:pt x="134" y="332"/>
                  <a:pt x="192" y="365"/>
                  <a:pt x="250" y="381"/>
                </a:cubicBezTo>
                <a:cubicBezTo>
                  <a:pt x="315" y="408"/>
                  <a:pt x="382" y="421"/>
                  <a:pt x="450" y="421"/>
                </a:cubicBezTo>
                <a:cubicBezTo>
                  <a:pt x="528" y="421"/>
                  <a:pt x="605" y="404"/>
                  <a:pt x="681" y="373"/>
                </a:cubicBezTo>
                <a:cubicBezTo>
                  <a:pt x="739" y="348"/>
                  <a:pt x="789" y="315"/>
                  <a:pt x="830" y="274"/>
                </a:cubicBezTo>
                <a:cubicBezTo>
                  <a:pt x="905" y="191"/>
                  <a:pt x="913" y="116"/>
                  <a:pt x="880" y="75"/>
                </a:cubicBezTo>
                <a:cubicBezTo>
                  <a:pt x="830" y="25"/>
                  <a:pt x="764" y="0"/>
                  <a:pt x="706"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5400000">
            <a:off x="6745254" y="1264126"/>
            <a:ext cx="92501" cy="97870"/>
          </a:xfrm>
          <a:custGeom>
            <a:avLst/>
            <a:gdLst/>
            <a:ahLst/>
            <a:cxnLst/>
            <a:rect l="l" t="t" r="r" b="b"/>
            <a:pathLst>
              <a:path w="1137" h="1203" extrusionOk="0">
                <a:moveTo>
                  <a:pt x="1036" y="0"/>
                </a:moveTo>
                <a:cubicBezTo>
                  <a:pt x="974" y="0"/>
                  <a:pt x="925" y="80"/>
                  <a:pt x="846" y="183"/>
                </a:cubicBezTo>
                <a:lnTo>
                  <a:pt x="821" y="233"/>
                </a:lnTo>
                <a:cubicBezTo>
                  <a:pt x="813" y="241"/>
                  <a:pt x="796" y="258"/>
                  <a:pt x="788" y="274"/>
                </a:cubicBezTo>
                <a:cubicBezTo>
                  <a:pt x="780" y="291"/>
                  <a:pt x="738" y="341"/>
                  <a:pt x="713" y="382"/>
                </a:cubicBezTo>
                <a:cubicBezTo>
                  <a:pt x="664" y="448"/>
                  <a:pt x="606" y="523"/>
                  <a:pt x="548" y="589"/>
                </a:cubicBezTo>
                <a:cubicBezTo>
                  <a:pt x="481" y="656"/>
                  <a:pt x="423" y="714"/>
                  <a:pt x="357" y="780"/>
                </a:cubicBezTo>
                <a:cubicBezTo>
                  <a:pt x="324" y="805"/>
                  <a:pt x="291" y="830"/>
                  <a:pt x="257" y="855"/>
                </a:cubicBezTo>
                <a:lnTo>
                  <a:pt x="216" y="896"/>
                </a:lnTo>
                <a:cubicBezTo>
                  <a:pt x="208" y="904"/>
                  <a:pt x="191" y="913"/>
                  <a:pt x="174" y="921"/>
                </a:cubicBezTo>
                <a:cubicBezTo>
                  <a:pt x="75" y="1012"/>
                  <a:pt x="0" y="1079"/>
                  <a:pt x="9" y="1128"/>
                </a:cubicBezTo>
                <a:cubicBezTo>
                  <a:pt x="17" y="1162"/>
                  <a:pt x="42" y="1178"/>
                  <a:pt x="92" y="1195"/>
                </a:cubicBezTo>
                <a:cubicBezTo>
                  <a:pt x="125" y="1203"/>
                  <a:pt x="150" y="1203"/>
                  <a:pt x="183" y="1203"/>
                </a:cubicBezTo>
                <a:cubicBezTo>
                  <a:pt x="216" y="1203"/>
                  <a:pt x="257" y="1203"/>
                  <a:pt x="299" y="1195"/>
                </a:cubicBezTo>
                <a:lnTo>
                  <a:pt x="357" y="1178"/>
                </a:lnTo>
                <a:cubicBezTo>
                  <a:pt x="382" y="1170"/>
                  <a:pt x="407" y="1162"/>
                  <a:pt x="431" y="1153"/>
                </a:cubicBezTo>
                <a:cubicBezTo>
                  <a:pt x="481" y="1137"/>
                  <a:pt x="523" y="1120"/>
                  <a:pt x="572" y="1087"/>
                </a:cubicBezTo>
                <a:cubicBezTo>
                  <a:pt x="788" y="971"/>
                  <a:pt x="954" y="788"/>
                  <a:pt x="1053" y="565"/>
                </a:cubicBezTo>
                <a:cubicBezTo>
                  <a:pt x="1078" y="515"/>
                  <a:pt x="1095" y="465"/>
                  <a:pt x="1103" y="415"/>
                </a:cubicBezTo>
                <a:cubicBezTo>
                  <a:pt x="1111" y="390"/>
                  <a:pt x="1120" y="366"/>
                  <a:pt x="1120" y="341"/>
                </a:cubicBezTo>
                <a:cubicBezTo>
                  <a:pt x="1128" y="316"/>
                  <a:pt x="1128" y="299"/>
                  <a:pt x="1128" y="274"/>
                </a:cubicBezTo>
                <a:cubicBezTo>
                  <a:pt x="1136" y="241"/>
                  <a:pt x="1136" y="200"/>
                  <a:pt x="1128" y="167"/>
                </a:cubicBezTo>
                <a:cubicBezTo>
                  <a:pt x="1128" y="133"/>
                  <a:pt x="1120" y="109"/>
                  <a:pt x="1111" y="75"/>
                </a:cubicBezTo>
                <a:cubicBezTo>
                  <a:pt x="1095" y="34"/>
                  <a:pt x="1070" y="1"/>
                  <a:pt x="1045" y="1"/>
                </a:cubicBezTo>
                <a:cubicBezTo>
                  <a:pt x="1042" y="0"/>
                  <a:pt x="1039" y="0"/>
                  <a:pt x="1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5400000">
            <a:off x="6836087" y="1057362"/>
            <a:ext cx="74928" cy="70291"/>
          </a:xfrm>
          <a:custGeom>
            <a:avLst/>
            <a:gdLst/>
            <a:ahLst/>
            <a:cxnLst/>
            <a:rect l="l" t="t" r="r" b="b"/>
            <a:pathLst>
              <a:path w="921" h="864" extrusionOk="0">
                <a:moveTo>
                  <a:pt x="112" y="0"/>
                </a:moveTo>
                <a:cubicBezTo>
                  <a:pt x="99" y="0"/>
                  <a:pt x="86" y="3"/>
                  <a:pt x="75" y="8"/>
                </a:cubicBezTo>
                <a:cubicBezTo>
                  <a:pt x="17" y="33"/>
                  <a:pt x="0" y="116"/>
                  <a:pt x="25" y="241"/>
                </a:cubicBezTo>
                <a:cubicBezTo>
                  <a:pt x="42" y="307"/>
                  <a:pt x="75" y="373"/>
                  <a:pt x="108" y="431"/>
                </a:cubicBezTo>
                <a:cubicBezTo>
                  <a:pt x="150" y="506"/>
                  <a:pt x="208" y="572"/>
                  <a:pt x="266" y="630"/>
                </a:cubicBezTo>
                <a:cubicBezTo>
                  <a:pt x="332" y="688"/>
                  <a:pt x="398" y="738"/>
                  <a:pt x="473" y="779"/>
                </a:cubicBezTo>
                <a:cubicBezTo>
                  <a:pt x="539" y="813"/>
                  <a:pt x="606" y="837"/>
                  <a:pt x="672" y="854"/>
                </a:cubicBezTo>
                <a:cubicBezTo>
                  <a:pt x="705" y="861"/>
                  <a:pt x="736" y="864"/>
                  <a:pt x="762" y="864"/>
                </a:cubicBezTo>
                <a:cubicBezTo>
                  <a:pt x="836" y="864"/>
                  <a:pt x="884" y="841"/>
                  <a:pt x="896" y="804"/>
                </a:cubicBezTo>
                <a:cubicBezTo>
                  <a:pt x="921" y="746"/>
                  <a:pt x="879" y="672"/>
                  <a:pt x="813" y="597"/>
                </a:cubicBezTo>
                <a:cubicBezTo>
                  <a:pt x="730" y="498"/>
                  <a:pt x="647" y="406"/>
                  <a:pt x="556" y="323"/>
                </a:cubicBezTo>
                <a:cubicBezTo>
                  <a:pt x="465" y="241"/>
                  <a:pt x="373" y="158"/>
                  <a:pt x="282" y="83"/>
                </a:cubicBezTo>
                <a:cubicBezTo>
                  <a:pt x="218" y="32"/>
                  <a:pt x="159" y="0"/>
                  <a:pt x="11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5400000">
            <a:off x="7476883" y="757853"/>
            <a:ext cx="61504" cy="54182"/>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rot="-5400000">
            <a:off x="7545994" y="661813"/>
            <a:ext cx="78345" cy="59389"/>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400000">
            <a:off x="8026643" y="1981216"/>
            <a:ext cx="68908" cy="70453"/>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5400000">
            <a:off x="7833709" y="2059358"/>
            <a:ext cx="143754" cy="56542"/>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5400000">
            <a:off x="8637904" y="1208031"/>
            <a:ext cx="73626" cy="97382"/>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5400000">
            <a:off x="8386475" y="1227597"/>
            <a:ext cx="67525" cy="50847"/>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400000">
            <a:off x="7702224" y="1607014"/>
            <a:ext cx="140337" cy="67118"/>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5400000">
            <a:off x="8664062" y="1977800"/>
            <a:ext cx="130249" cy="67199"/>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rot="-5400000">
            <a:off x="8770800" y="1912227"/>
            <a:ext cx="50033" cy="73545"/>
          </a:xfrm>
          <a:custGeom>
            <a:avLst/>
            <a:gdLst/>
            <a:ahLst/>
            <a:cxnLst/>
            <a:rect l="l" t="t" r="r" b="b"/>
            <a:pathLst>
              <a:path w="615" h="904" extrusionOk="0">
                <a:moveTo>
                  <a:pt x="496" y="1"/>
                </a:moveTo>
                <a:cubicBezTo>
                  <a:pt x="445" y="1"/>
                  <a:pt x="390" y="39"/>
                  <a:pt x="340" y="96"/>
                </a:cubicBezTo>
                <a:cubicBezTo>
                  <a:pt x="266" y="179"/>
                  <a:pt x="200" y="270"/>
                  <a:pt x="150" y="369"/>
                </a:cubicBezTo>
                <a:cubicBezTo>
                  <a:pt x="92" y="469"/>
                  <a:pt x="50" y="568"/>
                  <a:pt x="17" y="676"/>
                </a:cubicBezTo>
                <a:cubicBezTo>
                  <a:pt x="1" y="767"/>
                  <a:pt x="1" y="842"/>
                  <a:pt x="42" y="883"/>
                </a:cubicBezTo>
                <a:cubicBezTo>
                  <a:pt x="59" y="897"/>
                  <a:pt x="82" y="903"/>
                  <a:pt x="109" y="903"/>
                </a:cubicBezTo>
                <a:cubicBezTo>
                  <a:pt x="150" y="903"/>
                  <a:pt x="200" y="888"/>
                  <a:pt x="249" y="858"/>
                </a:cubicBezTo>
                <a:cubicBezTo>
                  <a:pt x="357" y="784"/>
                  <a:pt x="448" y="684"/>
                  <a:pt x="515" y="568"/>
                </a:cubicBezTo>
                <a:cubicBezTo>
                  <a:pt x="581" y="460"/>
                  <a:pt x="614" y="328"/>
                  <a:pt x="614" y="195"/>
                </a:cubicBezTo>
                <a:cubicBezTo>
                  <a:pt x="614" y="87"/>
                  <a:pt x="581" y="21"/>
                  <a:pt x="523" y="4"/>
                </a:cubicBezTo>
                <a:cubicBezTo>
                  <a:pt x="514" y="2"/>
                  <a:pt x="505" y="1"/>
                  <a:pt x="496"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a:off x="8692618" y="1866261"/>
            <a:ext cx="60772" cy="3465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400000">
            <a:off x="8756035" y="1801950"/>
            <a:ext cx="71511" cy="33762"/>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400000">
            <a:off x="8367316" y="396920"/>
            <a:ext cx="70209" cy="117721"/>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400000">
            <a:off x="8118084" y="403306"/>
            <a:ext cx="64189" cy="12040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rgbClr val="54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5400000">
            <a:off x="7857259" y="951803"/>
            <a:ext cx="147090" cy="72325"/>
          </a:xfrm>
          <a:custGeom>
            <a:avLst/>
            <a:gdLst/>
            <a:ahLst/>
            <a:cxnLst/>
            <a:rect l="l" t="t" r="r" b="b"/>
            <a:pathLst>
              <a:path w="1808" h="889" extrusionOk="0">
                <a:moveTo>
                  <a:pt x="1581" y="0"/>
                </a:moveTo>
                <a:cubicBezTo>
                  <a:pt x="1549" y="0"/>
                  <a:pt x="1514" y="2"/>
                  <a:pt x="1476" y="5"/>
                </a:cubicBezTo>
                <a:cubicBezTo>
                  <a:pt x="1004" y="63"/>
                  <a:pt x="556" y="271"/>
                  <a:pt x="199" y="586"/>
                </a:cubicBezTo>
                <a:cubicBezTo>
                  <a:pt x="67" y="710"/>
                  <a:pt x="0" y="810"/>
                  <a:pt x="34" y="859"/>
                </a:cubicBezTo>
                <a:cubicBezTo>
                  <a:pt x="47" y="880"/>
                  <a:pt x="74" y="889"/>
                  <a:pt x="113" y="889"/>
                </a:cubicBezTo>
                <a:cubicBezTo>
                  <a:pt x="169" y="889"/>
                  <a:pt x="250" y="869"/>
                  <a:pt x="349" y="834"/>
                </a:cubicBezTo>
                <a:cubicBezTo>
                  <a:pt x="506" y="785"/>
                  <a:pt x="730" y="685"/>
                  <a:pt x="962" y="577"/>
                </a:cubicBezTo>
                <a:cubicBezTo>
                  <a:pt x="1194" y="478"/>
                  <a:pt x="1410" y="370"/>
                  <a:pt x="1559" y="287"/>
                </a:cubicBezTo>
                <a:cubicBezTo>
                  <a:pt x="1708" y="196"/>
                  <a:pt x="1808" y="121"/>
                  <a:pt x="1791" y="63"/>
                </a:cubicBezTo>
                <a:cubicBezTo>
                  <a:pt x="1778" y="24"/>
                  <a:pt x="1703" y="0"/>
                  <a:pt x="1581"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840675" y="1619565"/>
            <a:ext cx="84365" cy="64921"/>
          </a:xfrm>
          <a:custGeom>
            <a:avLst/>
            <a:gdLst/>
            <a:ahLst/>
            <a:cxnLst/>
            <a:rect l="l" t="t" r="r" b="b"/>
            <a:pathLst>
              <a:path w="1037" h="798" extrusionOk="0">
                <a:moveTo>
                  <a:pt x="943" y="0"/>
                </a:moveTo>
                <a:cubicBezTo>
                  <a:pt x="888" y="0"/>
                  <a:pt x="833" y="55"/>
                  <a:pt x="763" y="109"/>
                </a:cubicBezTo>
                <a:lnTo>
                  <a:pt x="738" y="134"/>
                </a:lnTo>
                <a:cubicBezTo>
                  <a:pt x="722" y="142"/>
                  <a:pt x="714" y="150"/>
                  <a:pt x="705" y="159"/>
                </a:cubicBezTo>
                <a:cubicBezTo>
                  <a:pt x="697" y="175"/>
                  <a:pt x="664" y="200"/>
                  <a:pt x="639" y="217"/>
                </a:cubicBezTo>
                <a:cubicBezTo>
                  <a:pt x="598" y="250"/>
                  <a:pt x="548" y="291"/>
                  <a:pt x="490" y="325"/>
                </a:cubicBezTo>
                <a:cubicBezTo>
                  <a:pt x="440" y="358"/>
                  <a:pt x="390" y="391"/>
                  <a:pt x="332" y="416"/>
                </a:cubicBezTo>
                <a:cubicBezTo>
                  <a:pt x="307" y="432"/>
                  <a:pt x="282" y="441"/>
                  <a:pt x="258" y="457"/>
                </a:cubicBezTo>
                <a:lnTo>
                  <a:pt x="216" y="474"/>
                </a:lnTo>
                <a:lnTo>
                  <a:pt x="183" y="490"/>
                </a:lnTo>
                <a:cubicBezTo>
                  <a:pt x="100" y="532"/>
                  <a:pt x="25" y="557"/>
                  <a:pt x="9" y="615"/>
                </a:cubicBezTo>
                <a:cubicBezTo>
                  <a:pt x="1" y="648"/>
                  <a:pt x="17" y="681"/>
                  <a:pt x="42" y="706"/>
                </a:cubicBezTo>
                <a:cubicBezTo>
                  <a:pt x="67" y="723"/>
                  <a:pt x="83" y="739"/>
                  <a:pt x="108" y="747"/>
                </a:cubicBezTo>
                <a:cubicBezTo>
                  <a:pt x="133" y="764"/>
                  <a:pt x="166" y="772"/>
                  <a:pt x="191" y="781"/>
                </a:cubicBezTo>
                <a:lnTo>
                  <a:pt x="249" y="797"/>
                </a:lnTo>
                <a:lnTo>
                  <a:pt x="307" y="797"/>
                </a:lnTo>
                <a:cubicBezTo>
                  <a:pt x="357" y="797"/>
                  <a:pt x="399" y="789"/>
                  <a:pt x="440" y="781"/>
                </a:cubicBezTo>
                <a:cubicBezTo>
                  <a:pt x="639" y="747"/>
                  <a:pt x="821" y="631"/>
                  <a:pt x="937" y="465"/>
                </a:cubicBezTo>
                <a:cubicBezTo>
                  <a:pt x="962" y="424"/>
                  <a:pt x="979" y="383"/>
                  <a:pt x="996" y="341"/>
                </a:cubicBezTo>
                <a:cubicBezTo>
                  <a:pt x="1004" y="325"/>
                  <a:pt x="1012" y="308"/>
                  <a:pt x="1020" y="291"/>
                </a:cubicBezTo>
                <a:cubicBezTo>
                  <a:pt x="1020" y="266"/>
                  <a:pt x="1029" y="250"/>
                  <a:pt x="1029" y="233"/>
                </a:cubicBezTo>
                <a:cubicBezTo>
                  <a:pt x="1037" y="200"/>
                  <a:pt x="1037" y="167"/>
                  <a:pt x="1037" y="142"/>
                </a:cubicBezTo>
                <a:cubicBezTo>
                  <a:pt x="1037" y="109"/>
                  <a:pt x="1029" y="84"/>
                  <a:pt x="1020" y="68"/>
                </a:cubicBezTo>
                <a:cubicBezTo>
                  <a:pt x="1004" y="34"/>
                  <a:pt x="979" y="9"/>
                  <a:pt x="954" y="1"/>
                </a:cubicBezTo>
                <a:cubicBezTo>
                  <a:pt x="950" y="1"/>
                  <a:pt x="947" y="0"/>
                  <a:pt x="943"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37354" y="1590684"/>
            <a:ext cx="63538" cy="42467"/>
          </a:xfrm>
          <a:custGeom>
            <a:avLst/>
            <a:gdLst/>
            <a:ahLst/>
            <a:cxnLst/>
            <a:rect l="l" t="t" r="r" b="b"/>
            <a:pathLst>
              <a:path w="781" h="522" extrusionOk="0">
                <a:moveTo>
                  <a:pt x="173" y="1"/>
                </a:moveTo>
                <a:cubicBezTo>
                  <a:pt x="137" y="1"/>
                  <a:pt x="101" y="9"/>
                  <a:pt x="67" y="24"/>
                </a:cubicBezTo>
                <a:cubicBezTo>
                  <a:pt x="17" y="57"/>
                  <a:pt x="1" y="132"/>
                  <a:pt x="34" y="223"/>
                </a:cubicBezTo>
                <a:cubicBezTo>
                  <a:pt x="59" y="273"/>
                  <a:pt x="92" y="322"/>
                  <a:pt x="125" y="356"/>
                </a:cubicBezTo>
                <a:cubicBezTo>
                  <a:pt x="175" y="405"/>
                  <a:pt x="233" y="447"/>
                  <a:pt x="291" y="472"/>
                </a:cubicBezTo>
                <a:cubicBezTo>
                  <a:pt x="357" y="497"/>
                  <a:pt x="424" y="513"/>
                  <a:pt x="490" y="521"/>
                </a:cubicBezTo>
                <a:cubicBezTo>
                  <a:pt x="540" y="521"/>
                  <a:pt x="598" y="513"/>
                  <a:pt x="656" y="497"/>
                </a:cubicBezTo>
                <a:cubicBezTo>
                  <a:pt x="739" y="463"/>
                  <a:pt x="780" y="405"/>
                  <a:pt x="780" y="347"/>
                </a:cubicBezTo>
                <a:cubicBezTo>
                  <a:pt x="764" y="289"/>
                  <a:pt x="722" y="231"/>
                  <a:pt x="672" y="206"/>
                </a:cubicBezTo>
                <a:cubicBezTo>
                  <a:pt x="606" y="157"/>
                  <a:pt x="540" y="123"/>
                  <a:pt x="465" y="90"/>
                </a:cubicBezTo>
                <a:cubicBezTo>
                  <a:pt x="399" y="57"/>
                  <a:pt x="324" y="32"/>
                  <a:pt x="250" y="16"/>
                </a:cubicBezTo>
                <a:cubicBezTo>
                  <a:pt x="225" y="5"/>
                  <a:pt x="199" y="1"/>
                  <a:pt x="17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839377" y="953459"/>
            <a:ext cx="81680" cy="62237"/>
          </a:xfrm>
          <a:custGeom>
            <a:avLst/>
            <a:gdLst/>
            <a:ahLst/>
            <a:cxnLst/>
            <a:rect l="l" t="t" r="r" b="b"/>
            <a:pathLst>
              <a:path w="1004" h="765" extrusionOk="0">
                <a:moveTo>
                  <a:pt x="878" y="0"/>
                </a:moveTo>
                <a:cubicBezTo>
                  <a:pt x="839" y="0"/>
                  <a:pt x="791" y="11"/>
                  <a:pt x="739" y="29"/>
                </a:cubicBezTo>
                <a:cubicBezTo>
                  <a:pt x="498" y="136"/>
                  <a:pt x="274" y="294"/>
                  <a:pt x="100" y="493"/>
                </a:cubicBezTo>
                <a:cubicBezTo>
                  <a:pt x="34" y="584"/>
                  <a:pt x="1" y="659"/>
                  <a:pt x="26" y="708"/>
                </a:cubicBezTo>
                <a:cubicBezTo>
                  <a:pt x="44" y="746"/>
                  <a:pt x="95" y="764"/>
                  <a:pt x="169" y="764"/>
                </a:cubicBezTo>
                <a:cubicBezTo>
                  <a:pt x="193" y="764"/>
                  <a:pt x="220" y="762"/>
                  <a:pt x="249" y="758"/>
                </a:cubicBezTo>
                <a:cubicBezTo>
                  <a:pt x="531" y="684"/>
                  <a:pt x="780" y="509"/>
                  <a:pt x="938" y="261"/>
                </a:cubicBezTo>
                <a:cubicBezTo>
                  <a:pt x="996" y="153"/>
                  <a:pt x="1004" y="70"/>
                  <a:pt x="962" y="29"/>
                </a:cubicBezTo>
                <a:cubicBezTo>
                  <a:pt x="943" y="9"/>
                  <a:pt x="914" y="0"/>
                  <a:pt x="878" y="0"/>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37911" y="1673219"/>
            <a:ext cx="77694" cy="34576"/>
          </a:xfrm>
          <a:custGeom>
            <a:avLst/>
            <a:gdLst/>
            <a:ahLst/>
            <a:cxnLst/>
            <a:rect l="l" t="t" r="r" b="b"/>
            <a:pathLst>
              <a:path w="955" h="425" extrusionOk="0">
                <a:moveTo>
                  <a:pt x="349" y="1"/>
                </a:moveTo>
                <a:cubicBezTo>
                  <a:pt x="301" y="1"/>
                  <a:pt x="254" y="3"/>
                  <a:pt x="208" y="7"/>
                </a:cubicBezTo>
                <a:cubicBezTo>
                  <a:pt x="142" y="7"/>
                  <a:pt x="75" y="40"/>
                  <a:pt x="34" y="90"/>
                </a:cubicBezTo>
                <a:cubicBezTo>
                  <a:pt x="1" y="148"/>
                  <a:pt x="34" y="214"/>
                  <a:pt x="108" y="289"/>
                </a:cubicBezTo>
                <a:cubicBezTo>
                  <a:pt x="150" y="330"/>
                  <a:pt x="200" y="355"/>
                  <a:pt x="258" y="380"/>
                </a:cubicBezTo>
                <a:cubicBezTo>
                  <a:pt x="324" y="405"/>
                  <a:pt x="399" y="422"/>
                  <a:pt x="465" y="422"/>
                </a:cubicBezTo>
                <a:cubicBezTo>
                  <a:pt x="485" y="424"/>
                  <a:pt x="504" y="425"/>
                  <a:pt x="523" y="425"/>
                </a:cubicBezTo>
                <a:cubicBezTo>
                  <a:pt x="576" y="425"/>
                  <a:pt x="626" y="417"/>
                  <a:pt x="681" y="405"/>
                </a:cubicBezTo>
                <a:cubicBezTo>
                  <a:pt x="739" y="388"/>
                  <a:pt x="788" y="364"/>
                  <a:pt x="838" y="322"/>
                </a:cubicBezTo>
                <a:cubicBezTo>
                  <a:pt x="929" y="272"/>
                  <a:pt x="954" y="198"/>
                  <a:pt x="938" y="148"/>
                </a:cubicBezTo>
                <a:cubicBezTo>
                  <a:pt x="904" y="90"/>
                  <a:pt x="838" y="49"/>
                  <a:pt x="772" y="40"/>
                </a:cubicBezTo>
                <a:cubicBezTo>
                  <a:pt x="681" y="24"/>
                  <a:pt x="581" y="15"/>
                  <a:pt x="490" y="7"/>
                </a:cubicBezTo>
                <a:cubicBezTo>
                  <a:pt x="444" y="3"/>
                  <a:pt x="397" y="1"/>
                  <a:pt x="349"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5400000">
            <a:off x="489793" y="436202"/>
            <a:ext cx="74277" cy="34332"/>
          </a:xfrm>
          <a:custGeom>
            <a:avLst/>
            <a:gdLst/>
            <a:ahLst/>
            <a:cxnLst/>
            <a:rect l="l" t="t" r="r" b="b"/>
            <a:pathLst>
              <a:path w="913" h="422" extrusionOk="0">
                <a:moveTo>
                  <a:pt x="324" y="0"/>
                </a:moveTo>
                <a:cubicBezTo>
                  <a:pt x="283" y="0"/>
                  <a:pt x="241" y="8"/>
                  <a:pt x="208" y="17"/>
                </a:cubicBezTo>
                <a:cubicBezTo>
                  <a:pt x="142" y="17"/>
                  <a:pt x="76" y="41"/>
                  <a:pt x="34" y="91"/>
                </a:cubicBezTo>
                <a:cubicBezTo>
                  <a:pt x="1" y="141"/>
                  <a:pt x="18" y="216"/>
                  <a:pt x="92" y="290"/>
                </a:cubicBezTo>
                <a:cubicBezTo>
                  <a:pt x="134" y="332"/>
                  <a:pt x="192" y="365"/>
                  <a:pt x="250" y="381"/>
                </a:cubicBezTo>
                <a:cubicBezTo>
                  <a:pt x="315" y="408"/>
                  <a:pt x="382" y="421"/>
                  <a:pt x="450" y="421"/>
                </a:cubicBezTo>
                <a:cubicBezTo>
                  <a:pt x="528" y="421"/>
                  <a:pt x="605" y="404"/>
                  <a:pt x="681" y="373"/>
                </a:cubicBezTo>
                <a:cubicBezTo>
                  <a:pt x="739" y="348"/>
                  <a:pt x="789" y="315"/>
                  <a:pt x="830" y="274"/>
                </a:cubicBezTo>
                <a:cubicBezTo>
                  <a:pt x="905" y="191"/>
                  <a:pt x="913" y="116"/>
                  <a:pt x="880" y="75"/>
                </a:cubicBezTo>
                <a:cubicBezTo>
                  <a:pt x="830" y="25"/>
                  <a:pt x="764" y="0"/>
                  <a:pt x="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5400000">
            <a:off x="1043360" y="1206441"/>
            <a:ext cx="92501" cy="97870"/>
          </a:xfrm>
          <a:custGeom>
            <a:avLst/>
            <a:gdLst/>
            <a:ahLst/>
            <a:cxnLst/>
            <a:rect l="l" t="t" r="r" b="b"/>
            <a:pathLst>
              <a:path w="1137" h="1203" extrusionOk="0">
                <a:moveTo>
                  <a:pt x="1036" y="0"/>
                </a:moveTo>
                <a:cubicBezTo>
                  <a:pt x="974" y="0"/>
                  <a:pt x="925" y="80"/>
                  <a:pt x="846" y="183"/>
                </a:cubicBezTo>
                <a:lnTo>
                  <a:pt x="821" y="233"/>
                </a:lnTo>
                <a:cubicBezTo>
                  <a:pt x="813" y="241"/>
                  <a:pt x="796" y="258"/>
                  <a:pt x="788" y="274"/>
                </a:cubicBezTo>
                <a:cubicBezTo>
                  <a:pt x="780" y="291"/>
                  <a:pt x="738" y="341"/>
                  <a:pt x="713" y="382"/>
                </a:cubicBezTo>
                <a:cubicBezTo>
                  <a:pt x="664" y="448"/>
                  <a:pt x="606" y="523"/>
                  <a:pt x="548" y="589"/>
                </a:cubicBezTo>
                <a:cubicBezTo>
                  <a:pt x="481" y="656"/>
                  <a:pt x="423" y="714"/>
                  <a:pt x="357" y="780"/>
                </a:cubicBezTo>
                <a:cubicBezTo>
                  <a:pt x="324" y="805"/>
                  <a:pt x="291" y="830"/>
                  <a:pt x="257" y="855"/>
                </a:cubicBezTo>
                <a:lnTo>
                  <a:pt x="216" y="896"/>
                </a:lnTo>
                <a:cubicBezTo>
                  <a:pt x="208" y="904"/>
                  <a:pt x="191" y="913"/>
                  <a:pt x="174" y="921"/>
                </a:cubicBezTo>
                <a:cubicBezTo>
                  <a:pt x="75" y="1012"/>
                  <a:pt x="0" y="1079"/>
                  <a:pt x="9" y="1128"/>
                </a:cubicBezTo>
                <a:cubicBezTo>
                  <a:pt x="17" y="1162"/>
                  <a:pt x="42" y="1178"/>
                  <a:pt x="92" y="1195"/>
                </a:cubicBezTo>
                <a:cubicBezTo>
                  <a:pt x="125" y="1203"/>
                  <a:pt x="150" y="1203"/>
                  <a:pt x="183" y="1203"/>
                </a:cubicBezTo>
                <a:cubicBezTo>
                  <a:pt x="216" y="1203"/>
                  <a:pt x="257" y="1203"/>
                  <a:pt x="299" y="1195"/>
                </a:cubicBezTo>
                <a:lnTo>
                  <a:pt x="357" y="1178"/>
                </a:lnTo>
                <a:cubicBezTo>
                  <a:pt x="382" y="1170"/>
                  <a:pt x="407" y="1162"/>
                  <a:pt x="431" y="1153"/>
                </a:cubicBezTo>
                <a:cubicBezTo>
                  <a:pt x="481" y="1137"/>
                  <a:pt x="523" y="1120"/>
                  <a:pt x="572" y="1087"/>
                </a:cubicBezTo>
                <a:cubicBezTo>
                  <a:pt x="788" y="971"/>
                  <a:pt x="954" y="788"/>
                  <a:pt x="1053" y="565"/>
                </a:cubicBezTo>
                <a:cubicBezTo>
                  <a:pt x="1078" y="515"/>
                  <a:pt x="1095" y="465"/>
                  <a:pt x="1103" y="415"/>
                </a:cubicBezTo>
                <a:cubicBezTo>
                  <a:pt x="1111" y="390"/>
                  <a:pt x="1120" y="366"/>
                  <a:pt x="1120" y="341"/>
                </a:cubicBezTo>
                <a:cubicBezTo>
                  <a:pt x="1128" y="316"/>
                  <a:pt x="1128" y="299"/>
                  <a:pt x="1128" y="274"/>
                </a:cubicBezTo>
                <a:cubicBezTo>
                  <a:pt x="1136" y="241"/>
                  <a:pt x="1136" y="200"/>
                  <a:pt x="1128" y="167"/>
                </a:cubicBezTo>
                <a:cubicBezTo>
                  <a:pt x="1128" y="133"/>
                  <a:pt x="1120" y="109"/>
                  <a:pt x="1111" y="75"/>
                </a:cubicBezTo>
                <a:cubicBezTo>
                  <a:pt x="1095" y="34"/>
                  <a:pt x="1070" y="1"/>
                  <a:pt x="1045" y="1"/>
                </a:cubicBezTo>
                <a:cubicBezTo>
                  <a:pt x="1042" y="0"/>
                  <a:pt x="1039" y="0"/>
                  <a:pt x="1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400000">
            <a:off x="281889" y="830002"/>
            <a:ext cx="61504" cy="54182"/>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5400000">
            <a:off x="195938" y="920835"/>
            <a:ext cx="78345" cy="59389"/>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rot="5400000">
            <a:off x="1278089" y="916292"/>
            <a:ext cx="68908" cy="70453"/>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rot="5400000">
            <a:off x="1396176" y="852062"/>
            <a:ext cx="143754" cy="56542"/>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5400000">
            <a:off x="1788309" y="1145999"/>
            <a:ext cx="73626" cy="97382"/>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rot="5400000">
            <a:off x="2045839" y="1172968"/>
            <a:ext cx="67525" cy="50847"/>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5400000">
            <a:off x="1388803" y="1550343"/>
            <a:ext cx="140337" cy="67118"/>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rot="5400000">
            <a:off x="1429284" y="2117910"/>
            <a:ext cx="72975" cy="57111"/>
          </a:xfrm>
          <a:custGeom>
            <a:avLst/>
            <a:gdLst/>
            <a:ahLst/>
            <a:cxnLst/>
            <a:rect l="l" t="t" r="r" b="b"/>
            <a:pathLst>
              <a:path w="897" h="702" extrusionOk="0">
                <a:moveTo>
                  <a:pt x="118" y="0"/>
                </a:moveTo>
                <a:cubicBezTo>
                  <a:pt x="109" y="0"/>
                  <a:pt x="101" y="1"/>
                  <a:pt x="92" y="2"/>
                </a:cubicBezTo>
                <a:cubicBezTo>
                  <a:pt x="42" y="18"/>
                  <a:pt x="1" y="93"/>
                  <a:pt x="26" y="217"/>
                </a:cubicBezTo>
                <a:cubicBezTo>
                  <a:pt x="42" y="284"/>
                  <a:pt x="67" y="342"/>
                  <a:pt x="109" y="400"/>
                </a:cubicBezTo>
                <a:cubicBezTo>
                  <a:pt x="200" y="541"/>
                  <a:pt x="349" y="640"/>
                  <a:pt x="515" y="682"/>
                </a:cubicBezTo>
                <a:cubicBezTo>
                  <a:pt x="563" y="694"/>
                  <a:pt x="612" y="701"/>
                  <a:pt x="664" y="701"/>
                </a:cubicBezTo>
                <a:cubicBezTo>
                  <a:pt x="683" y="701"/>
                  <a:pt x="702" y="700"/>
                  <a:pt x="722" y="698"/>
                </a:cubicBezTo>
                <a:cubicBezTo>
                  <a:pt x="838" y="673"/>
                  <a:pt x="896" y="615"/>
                  <a:pt x="896" y="557"/>
                </a:cubicBezTo>
                <a:cubicBezTo>
                  <a:pt x="896" y="499"/>
                  <a:pt x="838" y="458"/>
                  <a:pt x="764" y="408"/>
                </a:cubicBezTo>
                <a:cubicBezTo>
                  <a:pt x="731" y="383"/>
                  <a:pt x="689" y="350"/>
                  <a:pt x="656" y="325"/>
                </a:cubicBezTo>
                <a:cubicBezTo>
                  <a:pt x="614" y="300"/>
                  <a:pt x="565" y="267"/>
                  <a:pt x="523" y="242"/>
                </a:cubicBezTo>
                <a:cubicBezTo>
                  <a:pt x="473" y="209"/>
                  <a:pt x="316" y="93"/>
                  <a:pt x="283" y="68"/>
                </a:cubicBezTo>
                <a:cubicBezTo>
                  <a:pt x="239" y="25"/>
                  <a:pt x="177"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5400000">
            <a:off x="1252474" y="1914383"/>
            <a:ext cx="120161" cy="69233"/>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rot="5400000">
            <a:off x="1707480" y="955785"/>
            <a:ext cx="76962" cy="64352"/>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rot="5400000">
            <a:off x="458633" y="2146140"/>
            <a:ext cx="130900" cy="84284"/>
          </a:xfrm>
          <a:custGeom>
            <a:avLst/>
            <a:gdLst/>
            <a:ahLst/>
            <a:cxnLst/>
            <a:rect l="l" t="t" r="r" b="b"/>
            <a:pathLst>
              <a:path w="1609" h="1036" extrusionOk="0">
                <a:moveTo>
                  <a:pt x="1505" y="1"/>
                </a:moveTo>
                <a:cubicBezTo>
                  <a:pt x="1450" y="1"/>
                  <a:pt x="1369" y="26"/>
                  <a:pt x="1269" y="69"/>
                </a:cubicBezTo>
                <a:cubicBezTo>
                  <a:pt x="1078" y="160"/>
                  <a:pt x="888" y="259"/>
                  <a:pt x="713" y="375"/>
                </a:cubicBezTo>
                <a:cubicBezTo>
                  <a:pt x="531" y="483"/>
                  <a:pt x="357" y="608"/>
                  <a:pt x="191" y="740"/>
                </a:cubicBezTo>
                <a:cubicBezTo>
                  <a:pt x="67" y="856"/>
                  <a:pt x="0" y="939"/>
                  <a:pt x="17" y="997"/>
                </a:cubicBezTo>
                <a:cubicBezTo>
                  <a:pt x="30" y="1023"/>
                  <a:pt x="68" y="1036"/>
                  <a:pt x="126" y="1036"/>
                </a:cubicBezTo>
                <a:cubicBezTo>
                  <a:pt x="179" y="1036"/>
                  <a:pt x="249" y="1025"/>
                  <a:pt x="332" y="1006"/>
                </a:cubicBezTo>
                <a:cubicBezTo>
                  <a:pt x="755" y="873"/>
                  <a:pt x="1145" y="632"/>
                  <a:pt x="1443" y="309"/>
                </a:cubicBezTo>
                <a:cubicBezTo>
                  <a:pt x="1559" y="176"/>
                  <a:pt x="1609" y="77"/>
                  <a:pt x="1576" y="27"/>
                </a:cubicBezTo>
                <a:cubicBezTo>
                  <a:pt x="1561" y="9"/>
                  <a:pt x="1537" y="1"/>
                  <a:pt x="1505"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5400000">
            <a:off x="142870" y="1797109"/>
            <a:ext cx="81680" cy="43444"/>
          </a:xfrm>
          <a:custGeom>
            <a:avLst/>
            <a:gdLst/>
            <a:ahLst/>
            <a:cxnLst/>
            <a:rect l="l" t="t" r="r" b="b"/>
            <a:pathLst>
              <a:path w="1004" h="534" extrusionOk="0">
                <a:moveTo>
                  <a:pt x="860" y="1"/>
                </a:moveTo>
                <a:cubicBezTo>
                  <a:pt x="831" y="1"/>
                  <a:pt x="798" y="5"/>
                  <a:pt x="763" y="11"/>
                </a:cubicBezTo>
                <a:cubicBezTo>
                  <a:pt x="655" y="36"/>
                  <a:pt x="556" y="61"/>
                  <a:pt x="456" y="102"/>
                </a:cubicBezTo>
                <a:cubicBezTo>
                  <a:pt x="348" y="136"/>
                  <a:pt x="240" y="169"/>
                  <a:pt x="158" y="202"/>
                </a:cubicBezTo>
                <a:cubicBezTo>
                  <a:pt x="75" y="235"/>
                  <a:pt x="17" y="277"/>
                  <a:pt x="8" y="335"/>
                </a:cubicBezTo>
                <a:cubicBezTo>
                  <a:pt x="0" y="393"/>
                  <a:pt x="50" y="459"/>
                  <a:pt x="158" y="500"/>
                </a:cubicBezTo>
                <a:cubicBezTo>
                  <a:pt x="216" y="517"/>
                  <a:pt x="282" y="534"/>
                  <a:pt x="348" y="534"/>
                </a:cubicBezTo>
                <a:cubicBezTo>
                  <a:pt x="423" y="534"/>
                  <a:pt x="506" y="525"/>
                  <a:pt x="580" y="500"/>
                </a:cubicBezTo>
                <a:cubicBezTo>
                  <a:pt x="655" y="476"/>
                  <a:pt x="730" y="442"/>
                  <a:pt x="796" y="393"/>
                </a:cubicBezTo>
                <a:cubicBezTo>
                  <a:pt x="846" y="360"/>
                  <a:pt x="895" y="310"/>
                  <a:pt x="929" y="260"/>
                </a:cubicBezTo>
                <a:cubicBezTo>
                  <a:pt x="1003" y="161"/>
                  <a:pt x="1003" y="78"/>
                  <a:pt x="970" y="36"/>
                </a:cubicBezTo>
                <a:cubicBezTo>
                  <a:pt x="945" y="11"/>
                  <a:pt x="907"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rot="5400000">
            <a:off x="2243876" y="1185359"/>
            <a:ext cx="70209" cy="117721"/>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5400000">
            <a:off x="2499129" y="1176288"/>
            <a:ext cx="64189" cy="12040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rgbClr val="54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5400000">
            <a:off x="1229928" y="417197"/>
            <a:ext cx="147090" cy="72325"/>
          </a:xfrm>
          <a:custGeom>
            <a:avLst/>
            <a:gdLst/>
            <a:ahLst/>
            <a:cxnLst/>
            <a:rect l="l" t="t" r="r" b="b"/>
            <a:pathLst>
              <a:path w="1808" h="889" extrusionOk="0">
                <a:moveTo>
                  <a:pt x="1581" y="0"/>
                </a:moveTo>
                <a:cubicBezTo>
                  <a:pt x="1549" y="0"/>
                  <a:pt x="1514" y="2"/>
                  <a:pt x="1476" y="5"/>
                </a:cubicBezTo>
                <a:cubicBezTo>
                  <a:pt x="1004" y="63"/>
                  <a:pt x="556" y="271"/>
                  <a:pt x="199" y="586"/>
                </a:cubicBezTo>
                <a:cubicBezTo>
                  <a:pt x="67" y="710"/>
                  <a:pt x="0" y="810"/>
                  <a:pt x="34" y="859"/>
                </a:cubicBezTo>
                <a:cubicBezTo>
                  <a:pt x="47" y="880"/>
                  <a:pt x="74" y="889"/>
                  <a:pt x="113" y="889"/>
                </a:cubicBezTo>
                <a:cubicBezTo>
                  <a:pt x="169" y="889"/>
                  <a:pt x="250" y="869"/>
                  <a:pt x="349" y="834"/>
                </a:cubicBezTo>
                <a:cubicBezTo>
                  <a:pt x="506" y="785"/>
                  <a:pt x="730" y="685"/>
                  <a:pt x="962" y="577"/>
                </a:cubicBezTo>
                <a:cubicBezTo>
                  <a:pt x="1194" y="478"/>
                  <a:pt x="1410" y="370"/>
                  <a:pt x="1559" y="287"/>
                </a:cubicBezTo>
                <a:cubicBezTo>
                  <a:pt x="1708" y="196"/>
                  <a:pt x="1808" y="121"/>
                  <a:pt x="1791" y="63"/>
                </a:cubicBezTo>
                <a:cubicBezTo>
                  <a:pt x="1778" y="24"/>
                  <a:pt x="1703" y="0"/>
                  <a:pt x="1581"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3"/>
          <p:cNvGrpSpPr/>
          <p:nvPr/>
        </p:nvGrpSpPr>
        <p:grpSpPr>
          <a:xfrm rot="-2176099">
            <a:off x="2046518" y="1188522"/>
            <a:ext cx="1608435" cy="1003995"/>
            <a:chOff x="3978829" y="140439"/>
            <a:chExt cx="1608347" cy="1003940"/>
          </a:xfrm>
        </p:grpSpPr>
        <p:grpSp>
          <p:nvGrpSpPr>
            <p:cNvPr id="119" name="Google Shape;119;p3"/>
            <p:cNvGrpSpPr/>
            <p:nvPr/>
          </p:nvGrpSpPr>
          <p:grpSpPr>
            <a:xfrm>
              <a:off x="4581787" y="391332"/>
              <a:ext cx="1005389" cy="753047"/>
              <a:chOff x="4581787" y="391332"/>
              <a:chExt cx="1005389" cy="753047"/>
            </a:xfrm>
          </p:grpSpPr>
          <p:grpSp>
            <p:nvGrpSpPr>
              <p:cNvPr id="120" name="Google Shape;120;p3"/>
              <p:cNvGrpSpPr/>
              <p:nvPr/>
            </p:nvGrpSpPr>
            <p:grpSpPr>
              <a:xfrm>
                <a:off x="4727044" y="865037"/>
                <a:ext cx="250464" cy="219450"/>
                <a:chOff x="-1319854" y="1729175"/>
                <a:chExt cx="456551" cy="400019"/>
              </a:xfrm>
            </p:grpSpPr>
            <p:sp>
              <p:nvSpPr>
                <p:cNvPr id="121" name="Google Shape;121;p3"/>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rot="5400000">
                <a:off x="4821676" y="513898"/>
                <a:ext cx="288650" cy="259609"/>
                <a:chOff x="-1021814" y="2381402"/>
                <a:chExt cx="372788" cy="335196"/>
              </a:xfrm>
            </p:grpSpPr>
            <p:sp>
              <p:nvSpPr>
                <p:cNvPr id="124" name="Google Shape;124;p3"/>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rgbClr val="EFC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rot="2121510">
                <a:off x="5321703" y="613744"/>
                <a:ext cx="227271" cy="204392"/>
                <a:chOff x="-1021814" y="2381402"/>
                <a:chExt cx="372788" cy="335196"/>
              </a:xfrm>
            </p:grpSpPr>
            <p:sp>
              <p:nvSpPr>
                <p:cNvPr id="127" name="Google Shape;127;p3"/>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1407848">
                <a:off x="5013238" y="747891"/>
                <a:ext cx="381592" cy="334341"/>
                <a:chOff x="-1319854" y="1729175"/>
                <a:chExt cx="456551" cy="400019"/>
              </a:xfrm>
            </p:grpSpPr>
            <p:sp>
              <p:nvSpPr>
                <p:cNvPr id="130" name="Google Shape;130;p3"/>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rgbClr val="EFC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3"/>
              <p:cNvSpPr/>
              <p:nvPr/>
            </p:nvSpPr>
            <p:spPr>
              <a:xfrm>
                <a:off x="4679154" y="558539"/>
                <a:ext cx="61774" cy="63162"/>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581787" y="425359"/>
                <a:ext cx="128872" cy="50690"/>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4080318">
                <a:off x="4644638" y="741039"/>
                <a:ext cx="66005" cy="87302"/>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052418" y="391332"/>
                <a:ext cx="60534" cy="45584"/>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989483" y="1038832"/>
                <a:ext cx="62941" cy="105537"/>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366578" y="476043"/>
                <a:ext cx="57544" cy="10794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rgbClr val="54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151648" y="556850"/>
                <a:ext cx="131862" cy="64839"/>
              </a:xfrm>
              <a:custGeom>
                <a:avLst/>
                <a:gdLst/>
                <a:ahLst/>
                <a:cxnLst/>
                <a:rect l="l" t="t" r="r" b="b"/>
                <a:pathLst>
                  <a:path w="1808" h="889" extrusionOk="0">
                    <a:moveTo>
                      <a:pt x="1581" y="0"/>
                    </a:moveTo>
                    <a:cubicBezTo>
                      <a:pt x="1549" y="0"/>
                      <a:pt x="1514" y="2"/>
                      <a:pt x="1476" y="5"/>
                    </a:cubicBezTo>
                    <a:cubicBezTo>
                      <a:pt x="1004" y="63"/>
                      <a:pt x="556" y="271"/>
                      <a:pt x="199" y="586"/>
                    </a:cubicBezTo>
                    <a:cubicBezTo>
                      <a:pt x="67" y="710"/>
                      <a:pt x="0" y="810"/>
                      <a:pt x="34" y="859"/>
                    </a:cubicBezTo>
                    <a:cubicBezTo>
                      <a:pt x="47" y="880"/>
                      <a:pt x="74" y="889"/>
                      <a:pt x="113" y="889"/>
                    </a:cubicBezTo>
                    <a:cubicBezTo>
                      <a:pt x="169" y="889"/>
                      <a:pt x="250" y="869"/>
                      <a:pt x="349" y="834"/>
                    </a:cubicBezTo>
                    <a:cubicBezTo>
                      <a:pt x="506" y="785"/>
                      <a:pt x="730" y="685"/>
                      <a:pt x="962" y="577"/>
                    </a:cubicBezTo>
                    <a:cubicBezTo>
                      <a:pt x="1194" y="478"/>
                      <a:pt x="1410" y="370"/>
                      <a:pt x="1559" y="287"/>
                    </a:cubicBezTo>
                    <a:cubicBezTo>
                      <a:pt x="1708" y="196"/>
                      <a:pt x="1808" y="121"/>
                      <a:pt x="1791" y="63"/>
                    </a:cubicBezTo>
                    <a:cubicBezTo>
                      <a:pt x="1778" y="24"/>
                      <a:pt x="1703" y="0"/>
                      <a:pt x="1581"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4203554" y="309132"/>
              <a:ext cx="433798" cy="230369"/>
              <a:chOff x="4679154" y="391332"/>
              <a:chExt cx="433798" cy="230369"/>
            </a:xfrm>
          </p:grpSpPr>
          <p:sp>
            <p:nvSpPr>
              <p:cNvPr id="140" name="Google Shape;140;p3"/>
              <p:cNvSpPr/>
              <p:nvPr/>
            </p:nvSpPr>
            <p:spPr>
              <a:xfrm>
                <a:off x="4679154" y="558539"/>
                <a:ext cx="61774" cy="63162"/>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052418" y="391332"/>
                <a:ext cx="60534" cy="45584"/>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3"/>
            <p:cNvSpPr/>
            <p:nvPr/>
          </p:nvSpPr>
          <p:spPr>
            <a:xfrm>
              <a:off x="4203558" y="181732"/>
              <a:ext cx="62941" cy="105537"/>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355303" y="391318"/>
              <a:ext cx="57544" cy="10794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rgbClr val="54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78829" y="140439"/>
              <a:ext cx="61774" cy="63162"/>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493193" y="620082"/>
              <a:ext cx="60534" cy="45584"/>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811180" y="4345900"/>
            <a:ext cx="402874" cy="800499"/>
            <a:chOff x="811180" y="4345900"/>
            <a:chExt cx="402874" cy="800499"/>
          </a:xfrm>
        </p:grpSpPr>
        <p:sp>
          <p:nvSpPr>
            <p:cNvPr id="147" name="Google Shape;147;p3"/>
            <p:cNvSpPr/>
            <p:nvPr/>
          </p:nvSpPr>
          <p:spPr>
            <a:xfrm flipH="1">
              <a:off x="811180" y="4345900"/>
              <a:ext cx="402874" cy="442684"/>
            </a:xfrm>
            <a:custGeom>
              <a:avLst/>
              <a:gdLst/>
              <a:ahLst/>
              <a:cxnLst/>
              <a:rect l="l" t="t" r="r" b="b"/>
              <a:pathLst>
                <a:path w="12579" h="13822" extrusionOk="0">
                  <a:moveTo>
                    <a:pt x="9378" y="1"/>
                  </a:moveTo>
                  <a:cubicBezTo>
                    <a:pt x="7860" y="1"/>
                    <a:pt x="6762" y="1126"/>
                    <a:pt x="6376" y="1356"/>
                  </a:cubicBezTo>
                  <a:cubicBezTo>
                    <a:pt x="6219" y="1323"/>
                    <a:pt x="5216" y="908"/>
                    <a:pt x="4129" y="709"/>
                  </a:cubicBezTo>
                  <a:cubicBezTo>
                    <a:pt x="4128" y="709"/>
                    <a:pt x="4127" y="709"/>
                    <a:pt x="4125" y="709"/>
                  </a:cubicBezTo>
                  <a:cubicBezTo>
                    <a:pt x="4023" y="709"/>
                    <a:pt x="3781" y="1306"/>
                    <a:pt x="3781" y="1306"/>
                  </a:cubicBezTo>
                  <a:lnTo>
                    <a:pt x="3640" y="635"/>
                  </a:lnTo>
                  <a:cubicBezTo>
                    <a:pt x="3459" y="616"/>
                    <a:pt x="3278" y="605"/>
                    <a:pt x="3102" y="605"/>
                  </a:cubicBezTo>
                  <a:cubicBezTo>
                    <a:pt x="2587" y="605"/>
                    <a:pt x="2110" y="698"/>
                    <a:pt x="1758" y="958"/>
                  </a:cubicBezTo>
                  <a:cubicBezTo>
                    <a:pt x="0" y="2276"/>
                    <a:pt x="772" y="4797"/>
                    <a:pt x="1476" y="5676"/>
                  </a:cubicBezTo>
                  <a:cubicBezTo>
                    <a:pt x="1667" y="5908"/>
                    <a:pt x="1907" y="6123"/>
                    <a:pt x="1999" y="6413"/>
                  </a:cubicBezTo>
                  <a:cubicBezTo>
                    <a:pt x="2156" y="6969"/>
                    <a:pt x="1642" y="7450"/>
                    <a:pt x="1319" y="7922"/>
                  </a:cubicBezTo>
                  <a:cubicBezTo>
                    <a:pt x="141" y="9614"/>
                    <a:pt x="738" y="11015"/>
                    <a:pt x="1559" y="11786"/>
                  </a:cubicBezTo>
                  <a:lnTo>
                    <a:pt x="1849" y="11388"/>
                  </a:lnTo>
                  <a:lnTo>
                    <a:pt x="1717" y="11927"/>
                  </a:lnTo>
                  <a:cubicBezTo>
                    <a:pt x="2122" y="12261"/>
                    <a:pt x="2565" y="12442"/>
                    <a:pt x="2849" y="12442"/>
                  </a:cubicBezTo>
                  <a:cubicBezTo>
                    <a:pt x="2862" y="12442"/>
                    <a:pt x="2874" y="12442"/>
                    <a:pt x="2886" y="12441"/>
                  </a:cubicBezTo>
                  <a:cubicBezTo>
                    <a:pt x="3064" y="12426"/>
                    <a:pt x="3254" y="12398"/>
                    <a:pt x="3442" y="12398"/>
                  </a:cubicBezTo>
                  <a:cubicBezTo>
                    <a:pt x="3560" y="12398"/>
                    <a:pt x="3677" y="12409"/>
                    <a:pt x="3789" y="12441"/>
                  </a:cubicBezTo>
                  <a:cubicBezTo>
                    <a:pt x="4080" y="12532"/>
                    <a:pt x="4337" y="12822"/>
                    <a:pt x="4254" y="13113"/>
                  </a:cubicBezTo>
                  <a:cubicBezTo>
                    <a:pt x="4212" y="13245"/>
                    <a:pt x="4113" y="13370"/>
                    <a:pt x="4121" y="13502"/>
                  </a:cubicBezTo>
                  <a:cubicBezTo>
                    <a:pt x="4140" y="13748"/>
                    <a:pt x="4537" y="13821"/>
                    <a:pt x="5049" y="13821"/>
                  </a:cubicBezTo>
                  <a:cubicBezTo>
                    <a:pt x="5829" y="13821"/>
                    <a:pt x="6876" y="13650"/>
                    <a:pt x="7265" y="13650"/>
                  </a:cubicBezTo>
                  <a:cubicBezTo>
                    <a:pt x="7286" y="13650"/>
                    <a:pt x="7305" y="13651"/>
                    <a:pt x="7322" y="13652"/>
                  </a:cubicBezTo>
                  <a:cubicBezTo>
                    <a:pt x="7442" y="13661"/>
                    <a:pt x="7563" y="13665"/>
                    <a:pt x="7683" y="13665"/>
                  </a:cubicBezTo>
                  <a:cubicBezTo>
                    <a:pt x="8754" y="13665"/>
                    <a:pt x="9802" y="13297"/>
                    <a:pt x="10555" y="12499"/>
                  </a:cubicBezTo>
                  <a:cubicBezTo>
                    <a:pt x="10912" y="12101"/>
                    <a:pt x="11210" y="11637"/>
                    <a:pt x="11434" y="11148"/>
                  </a:cubicBezTo>
                  <a:lnTo>
                    <a:pt x="11069" y="10368"/>
                  </a:lnTo>
                  <a:lnTo>
                    <a:pt x="11691" y="10576"/>
                  </a:lnTo>
                  <a:cubicBezTo>
                    <a:pt x="11923" y="10053"/>
                    <a:pt x="12089" y="9498"/>
                    <a:pt x="12188" y="8934"/>
                  </a:cubicBezTo>
                  <a:cubicBezTo>
                    <a:pt x="12371" y="7748"/>
                    <a:pt x="11218" y="5394"/>
                    <a:pt x="11218" y="5302"/>
                  </a:cubicBezTo>
                  <a:cubicBezTo>
                    <a:pt x="11202" y="5128"/>
                    <a:pt x="11384" y="5012"/>
                    <a:pt x="11525" y="4904"/>
                  </a:cubicBezTo>
                  <a:cubicBezTo>
                    <a:pt x="11923" y="4614"/>
                    <a:pt x="12578" y="2757"/>
                    <a:pt x="11898" y="1406"/>
                  </a:cubicBezTo>
                  <a:lnTo>
                    <a:pt x="11898" y="1406"/>
                  </a:lnTo>
                  <a:lnTo>
                    <a:pt x="11426" y="1580"/>
                  </a:lnTo>
                  <a:lnTo>
                    <a:pt x="11799" y="1231"/>
                  </a:lnTo>
                  <a:cubicBezTo>
                    <a:pt x="11484" y="734"/>
                    <a:pt x="11011" y="369"/>
                    <a:pt x="10464" y="195"/>
                  </a:cubicBezTo>
                  <a:cubicBezTo>
                    <a:pt x="10083" y="58"/>
                    <a:pt x="9720" y="1"/>
                    <a:pt x="9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flipH="1">
              <a:off x="881830" y="4447463"/>
              <a:ext cx="252281" cy="698936"/>
            </a:xfrm>
            <a:custGeom>
              <a:avLst/>
              <a:gdLst/>
              <a:ahLst/>
              <a:cxnLst/>
              <a:rect l="l" t="t" r="r" b="b"/>
              <a:pathLst>
                <a:path w="7877" h="21823" extrusionOk="0">
                  <a:moveTo>
                    <a:pt x="5588" y="1"/>
                  </a:moveTo>
                  <a:lnTo>
                    <a:pt x="3913" y="2786"/>
                  </a:lnTo>
                  <a:lnTo>
                    <a:pt x="2570" y="2231"/>
                  </a:lnTo>
                  <a:lnTo>
                    <a:pt x="1849" y="341"/>
                  </a:lnTo>
                  <a:lnTo>
                    <a:pt x="1609" y="465"/>
                  </a:lnTo>
                  <a:lnTo>
                    <a:pt x="2230" y="2148"/>
                  </a:lnTo>
                  <a:lnTo>
                    <a:pt x="0" y="1203"/>
                  </a:lnTo>
                  <a:lnTo>
                    <a:pt x="249" y="1742"/>
                  </a:lnTo>
                  <a:cubicBezTo>
                    <a:pt x="249" y="1742"/>
                    <a:pt x="3482" y="2762"/>
                    <a:pt x="3773" y="3408"/>
                  </a:cubicBezTo>
                  <a:cubicBezTo>
                    <a:pt x="4129" y="4221"/>
                    <a:pt x="4933" y="10190"/>
                    <a:pt x="4544" y="10224"/>
                  </a:cubicBezTo>
                  <a:cubicBezTo>
                    <a:pt x="4543" y="10224"/>
                    <a:pt x="4543" y="10224"/>
                    <a:pt x="4543" y="10224"/>
                  </a:cubicBezTo>
                  <a:cubicBezTo>
                    <a:pt x="4430" y="10224"/>
                    <a:pt x="2512" y="7595"/>
                    <a:pt x="2512" y="7595"/>
                  </a:cubicBezTo>
                  <a:lnTo>
                    <a:pt x="3084" y="6294"/>
                  </a:lnTo>
                  <a:lnTo>
                    <a:pt x="2819" y="6194"/>
                  </a:lnTo>
                  <a:lnTo>
                    <a:pt x="2280" y="7313"/>
                  </a:lnTo>
                  <a:cubicBezTo>
                    <a:pt x="2280" y="7313"/>
                    <a:pt x="1007" y="7206"/>
                    <a:pt x="499" y="7206"/>
                  </a:cubicBezTo>
                  <a:cubicBezTo>
                    <a:pt x="392" y="7206"/>
                    <a:pt x="319" y="7211"/>
                    <a:pt x="299" y="7222"/>
                  </a:cubicBezTo>
                  <a:cubicBezTo>
                    <a:pt x="182" y="7280"/>
                    <a:pt x="299" y="7471"/>
                    <a:pt x="299" y="7471"/>
                  </a:cubicBezTo>
                  <a:cubicBezTo>
                    <a:pt x="299" y="7471"/>
                    <a:pt x="1650" y="7570"/>
                    <a:pt x="2023" y="7786"/>
                  </a:cubicBezTo>
                  <a:cubicBezTo>
                    <a:pt x="3300" y="8507"/>
                    <a:pt x="4494" y="11202"/>
                    <a:pt x="5024" y="12611"/>
                  </a:cubicBezTo>
                  <a:cubicBezTo>
                    <a:pt x="5456" y="13764"/>
                    <a:pt x="5920" y="21823"/>
                    <a:pt x="5920" y="21823"/>
                  </a:cubicBezTo>
                  <a:lnTo>
                    <a:pt x="7230" y="21823"/>
                  </a:lnTo>
                  <a:cubicBezTo>
                    <a:pt x="7230" y="21823"/>
                    <a:pt x="6509" y="10821"/>
                    <a:pt x="6716" y="8723"/>
                  </a:cubicBezTo>
                  <a:cubicBezTo>
                    <a:pt x="6849" y="7347"/>
                    <a:pt x="6774" y="3864"/>
                    <a:pt x="7106" y="2272"/>
                  </a:cubicBezTo>
                  <a:cubicBezTo>
                    <a:pt x="7222" y="1758"/>
                    <a:pt x="7877" y="274"/>
                    <a:pt x="7877" y="274"/>
                  </a:cubicBezTo>
                  <a:lnTo>
                    <a:pt x="7711" y="1"/>
                  </a:lnTo>
                  <a:lnTo>
                    <a:pt x="6691" y="2214"/>
                  </a:lnTo>
                  <a:lnTo>
                    <a:pt x="5970" y="1261"/>
                  </a:lnTo>
                  <a:lnTo>
                    <a:pt x="5854" y="1360"/>
                  </a:lnTo>
                  <a:lnTo>
                    <a:pt x="6691" y="2936"/>
                  </a:lnTo>
                  <a:cubicBezTo>
                    <a:pt x="6691" y="2936"/>
                    <a:pt x="6185" y="9926"/>
                    <a:pt x="5570" y="9926"/>
                  </a:cubicBezTo>
                  <a:cubicBezTo>
                    <a:pt x="5565" y="9926"/>
                    <a:pt x="5560" y="9926"/>
                    <a:pt x="5555" y="9925"/>
                  </a:cubicBezTo>
                  <a:cubicBezTo>
                    <a:pt x="5107" y="9842"/>
                    <a:pt x="4428" y="3732"/>
                    <a:pt x="4428" y="2985"/>
                  </a:cubicBezTo>
                  <a:cubicBezTo>
                    <a:pt x="4428" y="2140"/>
                    <a:pt x="5870" y="84"/>
                    <a:pt x="5870" y="84"/>
                  </a:cubicBezTo>
                  <a:lnTo>
                    <a:pt x="5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3"/>
          <p:cNvGrpSpPr/>
          <p:nvPr/>
        </p:nvGrpSpPr>
        <p:grpSpPr>
          <a:xfrm>
            <a:off x="392672" y="4163692"/>
            <a:ext cx="554824" cy="982756"/>
            <a:chOff x="392679" y="4519367"/>
            <a:chExt cx="354000" cy="627038"/>
          </a:xfrm>
        </p:grpSpPr>
        <p:sp>
          <p:nvSpPr>
            <p:cNvPr id="150" name="Google Shape;150;p3"/>
            <p:cNvSpPr/>
            <p:nvPr/>
          </p:nvSpPr>
          <p:spPr>
            <a:xfrm>
              <a:off x="392679" y="4519367"/>
              <a:ext cx="354000" cy="397846"/>
            </a:xfrm>
            <a:custGeom>
              <a:avLst/>
              <a:gdLst/>
              <a:ahLst/>
              <a:cxnLst/>
              <a:rect l="l" t="t" r="r" b="b"/>
              <a:pathLst>
                <a:path w="11053" h="12422" extrusionOk="0">
                  <a:moveTo>
                    <a:pt x="7966" y="1"/>
                  </a:moveTo>
                  <a:cubicBezTo>
                    <a:pt x="7612" y="1"/>
                    <a:pt x="7264" y="26"/>
                    <a:pt x="6916" y="77"/>
                  </a:cubicBezTo>
                  <a:lnTo>
                    <a:pt x="6833" y="657"/>
                  </a:lnTo>
                  <a:lnTo>
                    <a:pt x="6501" y="160"/>
                  </a:lnTo>
                  <a:cubicBezTo>
                    <a:pt x="6053" y="267"/>
                    <a:pt x="5639" y="475"/>
                    <a:pt x="5291" y="773"/>
                  </a:cubicBezTo>
                  <a:cubicBezTo>
                    <a:pt x="4801" y="1196"/>
                    <a:pt x="4503" y="1785"/>
                    <a:pt x="4221" y="2357"/>
                  </a:cubicBezTo>
                  <a:cubicBezTo>
                    <a:pt x="3814" y="2300"/>
                    <a:pt x="3392" y="2060"/>
                    <a:pt x="3003" y="2060"/>
                  </a:cubicBezTo>
                  <a:cubicBezTo>
                    <a:pt x="2877" y="2060"/>
                    <a:pt x="2755" y="2085"/>
                    <a:pt x="2637" y="2150"/>
                  </a:cubicBezTo>
                  <a:cubicBezTo>
                    <a:pt x="2281" y="2340"/>
                    <a:pt x="2190" y="2796"/>
                    <a:pt x="2074" y="3186"/>
                  </a:cubicBezTo>
                  <a:cubicBezTo>
                    <a:pt x="1891" y="3733"/>
                    <a:pt x="1568" y="4239"/>
                    <a:pt x="1145" y="4637"/>
                  </a:cubicBezTo>
                  <a:cubicBezTo>
                    <a:pt x="830" y="4919"/>
                    <a:pt x="465" y="5151"/>
                    <a:pt x="291" y="5532"/>
                  </a:cubicBezTo>
                  <a:cubicBezTo>
                    <a:pt x="1" y="6146"/>
                    <a:pt x="349" y="6884"/>
                    <a:pt x="888" y="7315"/>
                  </a:cubicBezTo>
                  <a:lnTo>
                    <a:pt x="1186" y="7083"/>
                  </a:lnTo>
                  <a:lnTo>
                    <a:pt x="1186" y="7522"/>
                  </a:lnTo>
                  <a:cubicBezTo>
                    <a:pt x="1485" y="7705"/>
                    <a:pt x="1808" y="7846"/>
                    <a:pt x="2074" y="8053"/>
                  </a:cubicBezTo>
                  <a:cubicBezTo>
                    <a:pt x="2380" y="8302"/>
                    <a:pt x="2629" y="8700"/>
                    <a:pt x="2546" y="9089"/>
                  </a:cubicBezTo>
                  <a:cubicBezTo>
                    <a:pt x="2430" y="9661"/>
                    <a:pt x="1700" y="9902"/>
                    <a:pt x="1427" y="10416"/>
                  </a:cubicBezTo>
                  <a:cubicBezTo>
                    <a:pt x="1104" y="11021"/>
                    <a:pt x="1526" y="11800"/>
                    <a:pt x="2140" y="12107"/>
                  </a:cubicBezTo>
                  <a:cubicBezTo>
                    <a:pt x="2619" y="12347"/>
                    <a:pt x="3201" y="12421"/>
                    <a:pt x="3808" y="12421"/>
                  </a:cubicBezTo>
                  <a:cubicBezTo>
                    <a:pt x="4671" y="12421"/>
                    <a:pt x="5583" y="12271"/>
                    <a:pt x="6319" y="12232"/>
                  </a:cubicBezTo>
                  <a:cubicBezTo>
                    <a:pt x="6576" y="12215"/>
                    <a:pt x="6841" y="12174"/>
                    <a:pt x="7090" y="12099"/>
                  </a:cubicBezTo>
                  <a:lnTo>
                    <a:pt x="7090" y="11054"/>
                  </a:lnTo>
                  <a:lnTo>
                    <a:pt x="7463" y="11991"/>
                  </a:lnTo>
                  <a:cubicBezTo>
                    <a:pt x="8309" y="11701"/>
                    <a:pt x="9146" y="11170"/>
                    <a:pt x="9527" y="10490"/>
                  </a:cubicBezTo>
                  <a:cubicBezTo>
                    <a:pt x="9834" y="9935"/>
                    <a:pt x="9826" y="9238"/>
                    <a:pt x="9643" y="8625"/>
                  </a:cubicBezTo>
                  <a:cubicBezTo>
                    <a:pt x="9610" y="8517"/>
                    <a:pt x="9577" y="8418"/>
                    <a:pt x="9536" y="8310"/>
                  </a:cubicBezTo>
                  <a:lnTo>
                    <a:pt x="8922" y="8177"/>
                  </a:lnTo>
                  <a:lnTo>
                    <a:pt x="9386" y="7945"/>
                  </a:lnTo>
                  <a:cubicBezTo>
                    <a:pt x="9221" y="7589"/>
                    <a:pt x="9022" y="7240"/>
                    <a:pt x="8831" y="6892"/>
                  </a:cubicBezTo>
                  <a:cubicBezTo>
                    <a:pt x="8748" y="6768"/>
                    <a:pt x="8698" y="6627"/>
                    <a:pt x="8673" y="6478"/>
                  </a:cubicBezTo>
                  <a:cubicBezTo>
                    <a:pt x="8624" y="6088"/>
                    <a:pt x="8955" y="5765"/>
                    <a:pt x="9237" y="5491"/>
                  </a:cubicBezTo>
                  <a:cubicBezTo>
                    <a:pt x="10025" y="4703"/>
                    <a:pt x="10597" y="3741"/>
                    <a:pt x="10912" y="2672"/>
                  </a:cubicBezTo>
                  <a:cubicBezTo>
                    <a:pt x="11011" y="2373"/>
                    <a:pt x="11053" y="2058"/>
                    <a:pt x="11028" y="1743"/>
                  </a:cubicBezTo>
                  <a:cubicBezTo>
                    <a:pt x="10995" y="1503"/>
                    <a:pt x="10912" y="1279"/>
                    <a:pt x="10779" y="1080"/>
                  </a:cubicBezTo>
                  <a:lnTo>
                    <a:pt x="10439" y="1196"/>
                  </a:lnTo>
                  <a:lnTo>
                    <a:pt x="10589" y="840"/>
                  </a:lnTo>
                  <a:cubicBezTo>
                    <a:pt x="10398" y="632"/>
                    <a:pt x="10174" y="466"/>
                    <a:pt x="9925" y="342"/>
                  </a:cubicBezTo>
                  <a:cubicBezTo>
                    <a:pt x="9370" y="77"/>
                    <a:pt x="8740" y="10"/>
                    <a:pt x="8118" y="2"/>
                  </a:cubicBezTo>
                  <a:cubicBezTo>
                    <a:pt x="8067" y="1"/>
                    <a:pt x="8016" y="1"/>
                    <a:pt x="7966" y="1"/>
                  </a:cubicBezTo>
                  <a:close/>
                </a:path>
              </a:pathLst>
            </a:custGeom>
            <a:solidFill>
              <a:srgbClr val="979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469708" y="4610521"/>
              <a:ext cx="205008" cy="535884"/>
            </a:xfrm>
            <a:custGeom>
              <a:avLst/>
              <a:gdLst/>
              <a:ahLst/>
              <a:cxnLst/>
              <a:rect l="l" t="t" r="r" b="b"/>
              <a:pathLst>
                <a:path w="6401" h="16732" extrusionOk="0">
                  <a:moveTo>
                    <a:pt x="3524" y="0"/>
                  </a:moveTo>
                  <a:cubicBezTo>
                    <a:pt x="3524" y="0"/>
                    <a:pt x="3914" y="3772"/>
                    <a:pt x="3590" y="3905"/>
                  </a:cubicBezTo>
                  <a:cubicBezTo>
                    <a:pt x="3559" y="3918"/>
                    <a:pt x="3528" y="3924"/>
                    <a:pt x="3499" y="3924"/>
                  </a:cubicBezTo>
                  <a:cubicBezTo>
                    <a:pt x="3002" y="3924"/>
                    <a:pt x="2736" y="2255"/>
                    <a:pt x="2736" y="2255"/>
                  </a:cubicBezTo>
                  <a:lnTo>
                    <a:pt x="2554" y="2404"/>
                  </a:lnTo>
                  <a:lnTo>
                    <a:pt x="3259" y="5107"/>
                  </a:lnTo>
                  <a:cubicBezTo>
                    <a:pt x="3259" y="5107"/>
                    <a:pt x="2657" y="9154"/>
                    <a:pt x="2062" y="9154"/>
                  </a:cubicBezTo>
                  <a:cubicBezTo>
                    <a:pt x="2060" y="9154"/>
                    <a:pt x="2058" y="9154"/>
                    <a:pt x="2056" y="9153"/>
                  </a:cubicBezTo>
                  <a:cubicBezTo>
                    <a:pt x="1617" y="9137"/>
                    <a:pt x="1758" y="5306"/>
                    <a:pt x="1758" y="5306"/>
                  </a:cubicBezTo>
                  <a:lnTo>
                    <a:pt x="2106" y="2205"/>
                  </a:lnTo>
                  <a:lnTo>
                    <a:pt x="1758" y="2205"/>
                  </a:lnTo>
                  <a:cubicBezTo>
                    <a:pt x="1758" y="2205"/>
                    <a:pt x="1683" y="4336"/>
                    <a:pt x="1360" y="4403"/>
                  </a:cubicBezTo>
                  <a:cubicBezTo>
                    <a:pt x="1356" y="4403"/>
                    <a:pt x="1352" y="4404"/>
                    <a:pt x="1347" y="4404"/>
                  </a:cubicBezTo>
                  <a:cubicBezTo>
                    <a:pt x="1051" y="4404"/>
                    <a:pt x="116" y="2479"/>
                    <a:pt x="116" y="2479"/>
                  </a:cubicBezTo>
                  <a:lnTo>
                    <a:pt x="0" y="2653"/>
                  </a:lnTo>
                  <a:cubicBezTo>
                    <a:pt x="0" y="2653"/>
                    <a:pt x="929" y="4593"/>
                    <a:pt x="1103" y="5315"/>
                  </a:cubicBezTo>
                  <a:cubicBezTo>
                    <a:pt x="1717" y="7910"/>
                    <a:pt x="1418" y="13515"/>
                    <a:pt x="622" y="16732"/>
                  </a:cubicBezTo>
                  <a:lnTo>
                    <a:pt x="1824" y="16732"/>
                  </a:lnTo>
                  <a:cubicBezTo>
                    <a:pt x="2546" y="13680"/>
                    <a:pt x="1940" y="8714"/>
                    <a:pt x="5091" y="3051"/>
                  </a:cubicBezTo>
                  <a:cubicBezTo>
                    <a:pt x="5481" y="2363"/>
                    <a:pt x="6401" y="307"/>
                    <a:pt x="6401" y="307"/>
                  </a:cubicBezTo>
                  <a:lnTo>
                    <a:pt x="6152" y="299"/>
                  </a:lnTo>
                  <a:cubicBezTo>
                    <a:pt x="6152" y="299"/>
                    <a:pt x="5155" y="2920"/>
                    <a:pt x="4394" y="2920"/>
                  </a:cubicBezTo>
                  <a:cubicBezTo>
                    <a:pt x="4357" y="2920"/>
                    <a:pt x="4322" y="2914"/>
                    <a:pt x="4287" y="2902"/>
                  </a:cubicBezTo>
                  <a:cubicBezTo>
                    <a:pt x="3905" y="2769"/>
                    <a:pt x="3731" y="0"/>
                    <a:pt x="3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3"/>
          <p:cNvSpPr/>
          <p:nvPr/>
        </p:nvSpPr>
        <p:spPr>
          <a:xfrm flipH="1">
            <a:off x="8165716" y="4294595"/>
            <a:ext cx="473395" cy="510760"/>
          </a:xfrm>
          <a:custGeom>
            <a:avLst/>
            <a:gdLst/>
            <a:ahLst/>
            <a:cxnLst/>
            <a:rect l="l" t="t" r="r" b="b"/>
            <a:pathLst>
              <a:path w="11542" h="12453" extrusionOk="0">
                <a:moveTo>
                  <a:pt x="9242" y="0"/>
                </a:moveTo>
                <a:cubicBezTo>
                  <a:pt x="8426" y="0"/>
                  <a:pt x="7545" y="320"/>
                  <a:pt x="6758" y="615"/>
                </a:cubicBezTo>
                <a:cubicBezTo>
                  <a:pt x="6617" y="673"/>
                  <a:pt x="6459" y="715"/>
                  <a:pt x="6302" y="723"/>
                </a:cubicBezTo>
                <a:cubicBezTo>
                  <a:pt x="6078" y="723"/>
                  <a:pt x="5879" y="624"/>
                  <a:pt x="5672" y="541"/>
                </a:cubicBezTo>
                <a:cubicBezTo>
                  <a:pt x="5166" y="342"/>
                  <a:pt x="4627" y="242"/>
                  <a:pt x="4088" y="242"/>
                </a:cubicBezTo>
                <a:cubicBezTo>
                  <a:pt x="3607" y="251"/>
                  <a:pt x="3126" y="350"/>
                  <a:pt x="2728" y="607"/>
                </a:cubicBezTo>
                <a:cubicBezTo>
                  <a:pt x="2488" y="765"/>
                  <a:pt x="2297" y="980"/>
                  <a:pt x="2164" y="1237"/>
                </a:cubicBezTo>
                <a:lnTo>
                  <a:pt x="2513" y="1743"/>
                </a:lnTo>
                <a:lnTo>
                  <a:pt x="2048" y="1503"/>
                </a:lnTo>
                <a:lnTo>
                  <a:pt x="2048" y="1503"/>
                </a:lnTo>
                <a:cubicBezTo>
                  <a:pt x="1775" y="2299"/>
                  <a:pt x="1924" y="3186"/>
                  <a:pt x="2430" y="3857"/>
                </a:cubicBezTo>
                <a:lnTo>
                  <a:pt x="1369" y="5068"/>
                </a:lnTo>
                <a:cubicBezTo>
                  <a:pt x="954" y="5540"/>
                  <a:pt x="523" y="6030"/>
                  <a:pt x="274" y="6610"/>
                </a:cubicBezTo>
                <a:cubicBezTo>
                  <a:pt x="34" y="7190"/>
                  <a:pt x="1" y="7895"/>
                  <a:pt x="340" y="8426"/>
                </a:cubicBezTo>
                <a:cubicBezTo>
                  <a:pt x="481" y="8616"/>
                  <a:pt x="647" y="8790"/>
                  <a:pt x="830" y="8940"/>
                </a:cubicBezTo>
                <a:lnTo>
                  <a:pt x="1451" y="8509"/>
                </a:lnTo>
                <a:lnTo>
                  <a:pt x="1145" y="9222"/>
                </a:lnTo>
                <a:cubicBezTo>
                  <a:pt x="1360" y="9404"/>
                  <a:pt x="1518" y="9636"/>
                  <a:pt x="1617" y="9901"/>
                </a:cubicBezTo>
                <a:cubicBezTo>
                  <a:pt x="1858" y="10722"/>
                  <a:pt x="995" y="11667"/>
                  <a:pt x="1924" y="12223"/>
                </a:cubicBezTo>
                <a:cubicBezTo>
                  <a:pt x="2203" y="12389"/>
                  <a:pt x="2542" y="12453"/>
                  <a:pt x="2906" y="12453"/>
                </a:cubicBezTo>
                <a:cubicBezTo>
                  <a:pt x="3760" y="12453"/>
                  <a:pt x="4749" y="12098"/>
                  <a:pt x="5406" y="11883"/>
                </a:cubicBezTo>
                <a:lnTo>
                  <a:pt x="7661" y="11137"/>
                </a:lnTo>
                <a:cubicBezTo>
                  <a:pt x="7902" y="11054"/>
                  <a:pt x="8142" y="10963"/>
                  <a:pt x="8375" y="10855"/>
                </a:cubicBezTo>
                <a:lnTo>
                  <a:pt x="8375" y="10225"/>
                </a:lnTo>
                <a:lnTo>
                  <a:pt x="8607" y="10731"/>
                </a:lnTo>
                <a:cubicBezTo>
                  <a:pt x="8938" y="10532"/>
                  <a:pt x="9204" y="10266"/>
                  <a:pt x="9320" y="9901"/>
                </a:cubicBezTo>
                <a:cubicBezTo>
                  <a:pt x="9535" y="9180"/>
                  <a:pt x="8988" y="8451"/>
                  <a:pt x="8433" y="7936"/>
                </a:cubicBezTo>
                <a:cubicBezTo>
                  <a:pt x="8913" y="7381"/>
                  <a:pt x="9676" y="7141"/>
                  <a:pt x="10182" y="6610"/>
                </a:cubicBezTo>
                <a:cubicBezTo>
                  <a:pt x="10613" y="6162"/>
                  <a:pt x="10820" y="5557"/>
                  <a:pt x="11011" y="4977"/>
                </a:cubicBezTo>
                <a:cubicBezTo>
                  <a:pt x="11119" y="4661"/>
                  <a:pt x="11218" y="4338"/>
                  <a:pt x="11310" y="4023"/>
                </a:cubicBezTo>
                <a:lnTo>
                  <a:pt x="10149" y="3741"/>
                </a:lnTo>
                <a:lnTo>
                  <a:pt x="11401" y="3683"/>
                </a:lnTo>
                <a:cubicBezTo>
                  <a:pt x="11492" y="3310"/>
                  <a:pt x="11533" y="2937"/>
                  <a:pt x="11542" y="2556"/>
                </a:cubicBezTo>
                <a:cubicBezTo>
                  <a:pt x="11542" y="1726"/>
                  <a:pt x="11227" y="848"/>
                  <a:pt x="10547" y="375"/>
                </a:cubicBezTo>
                <a:cubicBezTo>
                  <a:pt x="10153" y="104"/>
                  <a:pt x="9708" y="0"/>
                  <a:pt x="9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flipH="1">
            <a:off x="8222848" y="4342953"/>
            <a:ext cx="324798" cy="800531"/>
          </a:xfrm>
          <a:custGeom>
            <a:avLst/>
            <a:gdLst/>
            <a:ahLst/>
            <a:cxnLst/>
            <a:rect l="l" t="t" r="r" b="b"/>
            <a:pathLst>
              <a:path w="7919" h="19518" extrusionOk="0">
                <a:moveTo>
                  <a:pt x="6733" y="0"/>
                </a:moveTo>
                <a:lnTo>
                  <a:pt x="6468" y="9"/>
                </a:lnTo>
                <a:lnTo>
                  <a:pt x="6725" y="1493"/>
                </a:lnTo>
                <a:cubicBezTo>
                  <a:pt x="6725" y="1493"/>
                  <a:pt x="4680" y="6907"/>
                  <a:pt x="4425" y="6907"/>
                </a:cubicBezTo>
                <a:cubicBezTo>
                  <a:pt x="4423" y="6907"/>
                  <a:pt x="4422" y="6907"/>
                  <a:pt x="4420" y="6907"/>
                </a:cubicBezTo>
                <a:cubicBezTo>
                  <a:pt x="4180" y="6832"/>
                  <a:pt x="5141" y="2803"/>
                  <a:pt x="5141" y="2803"/>
                </a:cubicBezTo>
                <a:lnTo>
                  <a:pt x="4030" y="1576"/>
                </a:lnTo>
                <a:lnTo>
                  <a:pt x="3715" y="1617"/>
                </a:lnTo>
                <a:lnTo>
                  <a:pt x="4752" y="2877"/>
                </a:lnTo>
                <a:cubicBezTo>
                  <a:pt x="4752" y="2877"/>
                  <a:pt x="3732" y="8059"/>
                  <a:pt x="3209" y="8606"/>
                </a:cubicBezTo>
                <a:cubicBezTo>
                  <a:pt x="3169" y="8648"/>
                  <a:pt x="3117" y="8667"/>
                  <a:pt x="3057" y="8667"/>
                </a:cubicBezTo>
                <a:cubicBezTo>
                  <a:pt x="2326" y="8667"/>
                  <a:pt x="283" y="5895"/>
                  <a:pt x="283" y="5895"/>
                </a:cubicBezTo>
                <a:lnTo>
                  <a:pt x="1" y="6252"/>
                </a:lnTo>
                <a:cubicBezTo>
                  <a:pt x="1468" y="7230"/>
                  <a:pt x="3052" y="9560"/>
                  <a:pt x="3483" y="11624"/>
                </a:cubicBezTo>
                <a:cubicBezTo>
                  <a:pt x="4287" y="15496"/>
                  <a:pt x="2986" y="19518"/>
                  <a:pt x="2986" y="19518"/>
                </a:cubicBezTo>
                <a:lnTo>
                  <a:pt x="6543" y="19518"/>
                </a:lnTo>
                <a:cubicBezTo>
                  <a:pt x="4768" y="18083"/>
                  <a:pt x="4080" y="10580"/>
                  <a:pt x="3964" y="9759"/>
                </a:cubicBezTo>
                <a:cubicBezTo>
                  <a:pt x="3848" y="8946"/>
                  <a:pt x="6932" y="1882"/>
                  <a:pt x="6932" y="1882"/>
                </a:cubicBezTo>
                <a:lnTo>
                  <a:pt x="7919" y="506"/>
                </a:lnTo>
                <a:lnTo>
                  <a:pt x="7604" y="456"/>
                </a:lnTo>
                <a:lnTo>
                  <a:pt x="6949" y="1236"/>
                </a:lnTo>
                <a:lnTo>
                  <a:pt x="6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flipH="1">
            <a:off x="8263341" y="3867960"/>
            <a:ext cx="599634" cy="433932"/>
          </a:xfrm>
          <a:custGeom>
            <a:avLst/>
            <a:gdLst/>
            <a:ahLst/>
            <a:cxnLst/>
            <a:rect l="l" t="t" r="r" b="b"/>
            <a:pathLst>
              <a:path w="14627" h="10585" extrusionOk="0">
                <a:moveTo>
                  <a:pt x="3678" y="0"/>
                </a:moveTo>
                <a:cubicBezTo>
                  <a:pt x="2711" y="0"/>
                  <a:pt x="1676" y="244"/>
                  <a:pt x="938" y="798"/>
                </a:cubicBezTo>
                <a:lnTo>
                  <a:pt x="1070" y="1487"/>
                </a:lnTo>
                <a:lnTo>
                  <a:pt x="614" y="1080"/>
                </a:lnTo>
                <a:cubicBezTo>
                  <a:pt x="523" y="1180"/>
                  <a:pt x="440" y="1279"/>
                  <a:pt x="357" y="1387"/>
                </a:cubicBezTo>
                <a:cubicBezTo>
                  <a:pt x="50" y="1835"/>
                  <a:pt x="1" y="2506"/>
                  <a:pt x="382" y="2888"/>
                </a:cubicBezTo>
                <a:cubicBezTo>
                  <a:pt x="622" y="3128"/>
                  <a:pt x="996" y="3236"/>
                  <a:pt x="1161" y="3543"/>
                </a:cubicBezTo>
                <a:cubicBezTo>
                  <a:pt x="1576" y="4322"/>
                  <a:pt x="125" y="5267"/>
                  <a:pt x="631" y="5989"/>
                </a:cubicBezTo>
                <a:cubicBezTo>
                  <a:pt x="739" y="6130"/>
                  <a:pt x="888" y="6221"/>
                  <a:pt x="996" y="6353"/>
                </a:cubicBezTo>
                <a:cubicBezTo>
                  <a:pt x="1360" y="6859"/>
                  <a:pt x="772" y="7514"/>
                  <a:pt x="697" y="8136"/>
                </a:cubicBezTo>
                <a:cubicBezTo>
                  <a:pt x="631" y="8667"/>
                  <a:pt x="971" y="9172"/>
                  <a:pt x="1410" y="9471"/>
                </a:cubicBezTo>
                <a:cubicBezTo>
                  <a:pt x="1576" y="9579"/>
                  <a:pt x="1750" y="9670"/>
                  <a:pt x="1941" y="9745"/>
                </a:cubicBezTo>
                <a:lnTo>
                  <a:pt x="2488" y="8509"/>
                </a:lnTo>
                <a:lnTo>
                  <a:pt x="2198" y="9827"/>
                </a:lnTo>
                <a:cubicBezTo>
                  <a:pt x="2422" y="9902"/>
                  <a:pt x="2662" y="9952"/>
                  <a:pt x="2903" y="10010"/>
                </a:cubicBezTo>
                <a:cubicBezTo>
                  <a:pt x="4172" y="10297"/>
                  <a:pt x="5471" y="10584"/>
                  <a:pt x="6766" y="10584"/>
                </a:cubicBezTo>
                <a:cubicBezTo>
                  <a:pt x="7153" y="10584"/>
                  <a:pt x="7541" y="10558"/>
                  <a:pt x="7927" y="10499"/>
                </a:cubicBezTo>
                <a:cubicBezTo>
                  <a:pt x="8317" y="10441"/>
                  <a:pt x="8764" y="10292"/>
                  <a:pt x="8889" y="9919"/>
                </a:cubicBezTo>
                <a:cubicBezTo>
                  <a:pt x="8972" y="9695"/>
                  <a:pt x="8905" y="9446"/>
                  <a:pt x="8922" y="9214"/>
                </a:cubicBezTo>
                <a:cubicBezTo>
                  <a:pt x="8972" y="8733"/>
                  <a:pt x="9370" y="8360"/>
                  <a:pt x="9809" y="8169"/>
                </a:cubicBezTo>
                <a:cubicBezTo>
                  <a:pt x="10248" y="7979"/>
                  <a:pt x="10729" y="7937"/>
                  <a:pt x="11202" y="7829"/>
                </a:cubicBezTo>
                <a:cubicBezTo>
                  <a:pt x="11873" y="7672"/>
                  <a:pt x="12512" y="7390"/>
                  <a:pt x="13084" y="7000"/>
                </a:cubicBezTo>
                <a:lnTo>
                  <a:pt x="12852" y="6412"/>
                </a:lnTo>
                <a:lnTo>
                  <a:pt x="13689" y="6519"/>
                </a:lnTo>
                <a:cubicBezTo>
                  <a:pt x="14054" y="6204"/>
                  <a:pt x="14319" y="5790"/>
                  <a:pt x="14469" y="5325"/>
                </a:cubicBezTo>
                <a:cubicBezTo>
                  <a:pt x="14626" y="4728"/>
                  <a:pt x="14435" y="4007"/>
                  <a:pt x="13913" y="3692"/>
                </a:cubicBezTo>
                <a:cubicBezTo>
                  <a:pt x="13474" y="3427"/>
                  <a:pt x="12926" y="3485"/>
                  <a:pt x="12421" y="3402"/>
                </a:cubicBezTo>
                <a:cubicBezTo>
                  <a:pt x="11915" y="3311"/>
                  <a:pt x="11351" y="2979"/>
                  <a:pt x="11384" y="2465"/>
                </a:cubicBezTo>
                <a:cubicBezTo>
                  <a:pt x="11409" y="2307"/>
                  <a:pt x="11451" y="2150"/>
                  <a:pt x="11509" y="2001"/>
                </a:cubicBezTo>
                <a:cubicBezTo>
                  <a:pt x="11716" y="1172"/>
                  <a:pt x="10961" y="359"/>
                  <a:pt x="10132" y="152"/>
                </a:cubicBezTo>
                <a:cubicBezTo>
                  <a:pt x="9825" y="78"/>
                  <a:pt x="9525" y="50"/>
                  <a:pt x="9229" y="50"/>
                </a:cubicBezTo>
                <a:cubicBezTo>
                  <a:pt x="8860" y="50"/>
                  <a:pt x="8497" y="93"/>
                  <a:pt x="8134" y="143"/>
                </a:cubicBezTo>
                <a:cubicBezTo>
                  <a:pt x="8051" y="550"/>
                  <a:pt x="7952" y="973"/>
                  <a:pt x="7952" y="973"/>
                </a:cubicBezTo>
                <a:lnTo>
                  <a:pt x="7711" y="218"/>
                </a:lnTo>
                <a:cubicBezTo>
                  <a:pt x="7238" y="293"/>
                  <a:pt x="6761" y="368"/>
                  <a:pt x="6273" y="368"/>
                </a:cubicBezTo>
                <a:cubicBezTo>
                  <a:pt x="5899" y="368"/>
                  <a:pt x="5517" y="324"/>
                  <a:pt x="5125" y="201"/>
                </a:cubicBezTo>
                <a:cubicBezTo>
                  <a:pt x="4701" y="71"/>
                  <a:pt x="4199" y="0"/>
                  <a:pt x="3678" y="0"/>
                </a:cubicBezTo>
                <a:close/>
              </a:path>
            </a:pathLst>
          </a:custGeom>
          <a:solidFill>
            <a:srgbClr val="979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flipH="1">
            <a:off x="8416294" y="3955729"/>
            <a:ext cx="427988" cy="1181189"/>
          </a:xfrm>
          <a:custGeom>
            <a:avLst/>
            <a:gdLst/>
            <a:ahLst/>
            <a:cxnLst/>
            <a:rect l="l" t="t" r="r" b="b"/>
            <a:pathLst>
              <a:path w="10440" h="28813" extrusionOk="0">
                <a:moveTo>
                  <a:pt x="5423" y="1"/>
                </a:moveTo>
                <a:lnTo>
                  <a:pt x="5183" y="142"/>
                </a:lnTo>
                <a:lnTo>
                  <a:pt x="4892" y="1335"/>
                </a:lnTo>
                <a:cubicBezTo>
                  <a:pt x="4836" y="1563"/>
                  <a:pt x="4629" y="1713"/>
                  <a:pt x="4410" y="1713"/>
                </a:cubicBezTo>
                <a:cubicBezTo>
                  <a:pt x="4341" y="1713"/>
                  <a:pt x="4271" y="1699"/>
                  <a:pt x="4204" y="1667"/>
                </a:cubicBezTo>
                <a:lnTo>
                  <a:pt x="2869" y="1037"/>
                </a:lnTo>
                <a:lnTo>
                  <a:pt x="2869" y="1335"/>
                </a:lnTo>
                <a:cubicBezTo>
                  <a:pt x="2869" y="1335"/>
                  <a:pt x="7728" y="3002"/>
                  <a:pt x="4577" y="6202"/>
                </a:cubicBezTo>
                <a:cubicBezTo>
                  <a:pt x="1435" y="9403"/>
                  <a:pt x="1" y="28812"/>
                  <a:pt x="1" y="28812"/>
                </a:cubicBezTo>
                <a:lnTo>
                  <a:pt x="2546" y="28812"/>
                </a:lnTo>
                <a:cubicBezTo>
                  <a:pt x="2546" y="28812"/>
                  <a:pt x="2961" y="9096"/>
                  <a:pt x="5423" y="6783"/>
                </a:cubicBezTo>
                <a:cubicBezTo>
                  <a:pt x="7885" y="4461"/>
                  <a:pt x="10439" y="3972"/>
                  <a:pt x="10439" y="3972"/>
                </a:cubicBezTo>
                <a:lnTo>
                  <a:pt x="10439" y="3483"/>
                </a:lnTo>
                <a:cubicBezTo>
                  <a:pt x="10439" y="3483"/>
                  <a:pt x="8944" y="4350"/>
                  <a:pt x="8498" y="4350"/>
                </a:cubicBezTo>
                <a:cubicBezTo>
                  <a:pt x="8424" y="4350"/>
                  <a:pt x="8379" y="4326"/>
                  <a:pt x="8375" y="4271"/>
                </a:cubicBezTo>
                <a:cubicBezTo>
                  <a:pt x="8333" y="3889"/>
                  <a:pt x="9743" y="2596"/>
                  <a:pt x="9743" y="2596"/>
                </a:cubicBezTo>
                <a:lnTo>
                  <a:pt x="9519" y="2405"/>
                </a:lnTo>
                <a:cubicBezTo>
                  <a:pt x="9519" y="2405"/>
                  <a:pt x="6598" y="5088"/>
                  <a:pt x="6381" y="5088"/>
                </a:cubicBezTo>
                <a:cubicBezTo>
                  <a:pt x="6372" y="5088"/>
                  <a:pt x="6368" y="5084"/>
                  <a:pt x="6368" y="5075"/>
                </a:cubicBezTo>
                <a:cubicBezTo>
                  <a:pt x="6385" y="4395"/>
                  <a:pt x="5887" y="2828"/>
                  <a:pt x="5141" y="2281"/>
                </a:cubicBezTo>
                <a:cubicBezTo>
                  <a:pt x="4818" y="2040"/>
                  <a:pt x="5423" y="1"/>
                  <a:pt x="5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8670600" y="3933310"/>
            <a:ext cx="473393" cy="723664"/>
          </a:xfrm>
          <a:custGeom>
            <a:avLst/>
            <a:gdLst/>
            <a:ahLst/>
            <a:cxnLst/>
            <a:rect l="l" t="t" r="r" b="b"/>
            <a:pathLst>
              <a:path w="10706" h="16366" extrusionOk="0">
                <a:moveTo>
                  <a:pt x="10705" y="0"/>
                </a:moveTo>
                <a:cubicBezTo>
                  <a:pt x="10126" y="159"/>
                  <a:pt x="9563" y="365"/>
                  <a:pt x="9023" y="564"/>
                </a:cubicBezTo>
                <a:cubicBezTo>
                  <a:pt x="8833" y="651"/>
                  <a:pt x="8626" y="698"/>
                  <a:pt x="8420" y="714"/>
                </a:cubicBezTo>
                <a:cubicBezTo>
                  <a:pt x="8119" y="714"/>
                  <a:pt x="7849" y="579"/>
                  <a:pt x="7579" y="468"/>
                </a:cubicBezTo>
                <a:cubicBezTo>
                  <a:pt x="6923" y="206"/>
                  <a:pt x="6222" y="71"/>
                  <a:pt x="5520" y="71"/>
                </a:cubicBezTo>
                <a:cubicBezTo>
                  <a:pt x="5500" y="71"/>
                  <a:pt x="5480" y="71"/>
                  <a:pt x="5460" y="72"/>
                </a:cubicBezTo>
                <a:cubicBezTo>
                  <a:pt x="4825" y="79"/>
                  <a:pt x="4175" y="206"/>
                  <a:pt x="3651" y="556"/>
                </a:cubicBezTo>
                <a:cubicBezTo>
                  <a:pt x="3326" y="770"/>
                  <a:pt x="3072" y="1056"/>
                  <a:pt x="2889" y="1397"/>
                </a:cubicBezTo>
                <a:lnTo>
                  <a:pt x="3357" y="2079"/>
                </a:lnTo>
                <a:lnTo>
                  <a:pt x="2739" y="1746"/>
                </a:lnTo>
                <a:lnTo>
                  <a:pt x="2739" y="1746"/>
                </a:lnTo>
                <a:cubicBezTo>
                  <a:pt x="2374" y="2817"/>
                  <a:pt x="2572" y="3991"/>
                  <a:pt x="3254" y="4896"/>
                </a:cubicBezTo>
                <a:lnTo>
                  <a:pt x="1826" y="6507"/>
                </a:lnTo>
                <a:cubicBezTo>
                  <a:pt x="1271" y="7134"/>
                  <a:pt x="699" y="7784"/>
                  <a:pt x="374" y="8562"/>
                </a:cubicBezTo>
                <a:cubicBezTo>
                  <a:pt x="49" y="9340"/>
                  <a:pt x="1" y="10284"/>
                  <a:pt x="461" y="10982"/>
                </a:cubicBezTo>
                <a:cubicBezTo>
                  <a:pt x="652" y="11244"/>
                  <a:pt x="866" y="11474"/>
                  <a:pt x="1112" y="11681"/>
                </a:cubicBezTo>
                <a:lnTo>
                  <a:pt x="1945" y="11093"/>
                </a:lnTo>
                <a:lnTo>
                  <a:pt x="1945" y="11093"/>
                </a:lnTo>
                <a:lnTo>
                  <a:pt x="1532" y="12054"/>
                </a:lnTo>
                <a:cubicBezTo>
                  <a:pt x="1802" y="12315"/>
                  <a:pt x="2048" y="12593"/>
                  <a:pt x="2151" y="12950"/>
                </a:cubicBezTo>
                <a:cubicBezTo>
                  <a:pt x="2485" y="14045"/>
                  <a:pt x="1326" y="15315"/>
                  <a:pt x="2572" y="16053"/>
                </a:cubicBezTo>
                <a:cubicBezTo>
                  <a:pt x="2950" y="16279"/>
                  <a:pt x="3407" y="16366"/>
                  <a:pt x="3895" y="16366"/>
                </a:cubicBezTo>
                <a:cubicBezTo>
                  <a:pt x="5036" y="16366"/>
                  <a:pt x="6349" y="15890"/>
                  <a:pt x="7222" y="15601"/>
                </a:cubicBezTo>
                <a:lnTo>
                  <a:pt x="7269" y="15585"/>
                </a:lnTo>
                <a:lnTo>
                  <a:pt x="8372" y="15220"/>
                </a:lnTo>
                <a:lnTo>
                  <a:pt x="10221" y="14609"/>
                </a:lnTo>
                <a:cubicBezTo>
                  <a:pt x="10380" y="14553"/>
                  <a:pt x="10547" y="14498"/>
                  <a:pt x="10705" y="14434"/>
                </a:cubicBezTo>
                <a:lnTo>
                  <a:pt x="10705" y="6547"/>
                </a:lnTo>
                <a:lnTo>
                  <a:pt x="10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757973" y="4084891"/>
            <a:ext cx="386019" cy="1058611"/>
          </a:xfrm>
          <a:custGeom>
            <a:avLst/>
            <a:gdLst/>
            <a:ahLst/>
            <a:cxnLst/>
            <a:rect l="l" t="t" r="r" b="b"/>
            <a:pathLst>
              <a:path w="8730" h="23941" extrusionOk="0">
                <a:moveTo>
                  <a:pt x="5373" y="0"/>
                </a:moveTo>
                <a:lnTo>
                  <a:pt x="4960" y="48"/>
                </a:lnTo>
                <a:lnTo>
                  <a:pt x="6341" y="1738"/>
                </a:lnTo>
                <a:cubicBezTo>
                  <a:pt x="6341" y="1738"/>
                  <a:pt x="4976" y="8649"/>
                  <a:pt x="4270" y="9371"/>
                </a:cubicBezTo>
                <a:cubicBezTo>
                  <a:pt x="4215" y="9428"/>
                  <a:pt x="4146" y="9454"/>
                  <a:pt x="4065" y="9454"/>
                </a:cubicBezTo>
                <a:cubicBezTo>
                  <a:pt x="3094" y="9454"/>
                  <a:pt x="373" y="5761"/>
                  <a:pt x="373" y="5761"/>
                </a:cubicBezTo>
                <a:lnTo>
                  <a:pt x="1" y="6237"/>
                </a:lnTo>
                <a:cubicBezTo>
                  <a:pt x="1659" y="7348"/>
                  <a:pt x="3444" y="9768"/>
                  <a:pt x="4285" y="12157"/>
                </a:cubicBezTo>
                <a:cubicBezTo>
                  <a:pt x="4428" y="12561"/>
                  <a:pt x="4547" y="12974"/>
                  <a:pt x="4635" y="13395"/>
                </a:cubicBezTo>
                <a:cubicBezTo>
                  <a:pt x="5714" y="18568"/>
                  <a:pt x="3976" y="23940"/>
                  <a:pt x="3976" y="23940"/>
                </a:cubicBezTo>
                <a:lnTo>
                  <a:pt x="8729" y="23940"/>
                </a:lnTo>
                <a:cubicBezTo>
                  <a:pt x="8356" y="23639"/>
                  <a:pt x="8023" y="23147"/>
                  <a:pt x="7721" y="22512"/>
                </a:cubicBezTo>
                <a:cubicBezTo>
                  <a:pt x="6349" y="19647"/>
                  <a:pt x="5650" y="14037"/>
                  <a:pt x="5388" y="11792"/>
                </a:cubicBezTo>
                <a:cubicBezTo>
                  <a:pt x="5333" y="11363"/>
                  <a:pt x="5301" y="11062"/>
                  <a:pt x="5285" y="10911"/>
                </a:cubicBezTo>
                <a:cubicBezTo>
                  <a:pt x="5190" y="10276"/>
                  <a:pt x="6563" y="6785"/>
                  <a:pt x="7721" y="3999"/>
                </a:cubicBezTo>
                <a:lnTo>
                  <a:pt x="7721" y="3119"/>
                </a:lnTo>
                <a:cubicBezTo>
                  <a:pt x="6954" y="5037"/>
                  <a:pt x="6086" y="7103"/>
                  <a:pt x="5903" y="7103"/>
                </a:cubicBezTo>
                <a:cubicBezTo>
                  <a:pt x="5901" y="7103"/>
                  <a:pt x="5898" y="7103"/>
                  <a:pt x="5896" y="7102"/>
                </a:cubicBezTo>
                <a:cubicBezTo>
                  <a:pt x="5571" y="7007"/>
                  <a:pt x="6864" y="1627"/>
                  <a:pt x="6864" y="1627"/>
                </a:cubicBezTo>
                <a:lnTo>
                  <a:pt x="53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65612" y="3869743"/>
            <a:ext cx="647615" cy="687163"/>
          </a:xfrm>
          <a:custGeom>
            <a:avLst/>
            <a:gdLst/>
            <a:ahLst/>
            <a:cxnLst/>
            <a:rect l="l" t="t" r="r" b="b"/>
            <a:pathLst>
              <a:path w="10808" h="11468" extrusionOk="0">
                <a:moveTo>
                  <a:pt x="6834" y="0"/>
                </a:moveTo>
                <a:cubicBezTo>
                  <a:pt x="5911" y="0"/>
                  <a:pt x="5106" y="106"/>
                  <a:pt x="4865" y="177"/>
                </a:cubicBezTo>
                <a:cubicBezTo>
                  <a:pt x="4539" y="272"/>
                  <a:pt x="4222" y="407"/>
                  <a:pt x="3928" y="574"/>
                </a:cubicBezTo>
                <a:lnTo>
                  <a:pt x="4404" y="1748"/>
                </a:lnTo>
                <a:cubicBezTo>
                  <a:pt x="4404" y="1748"/>
                  <a:pt x="3912" y="1272"/>
                  <a:pt x="3508" y="883"/>
                </a:cubicBezTo>
                <a:cubicBezTo>
                  <a:pt x="3428" y="955"/>
                  <a:pt x="3357" y="1034"/>
                  <a:pt x="3294" y="1113"/>
                </a:cubicBezTo>
                <a:cubicBezTo>
                  <a:pt x="2897" y="1613"/>
                  <a:pt x="2762" y="2264"/>
                  <a:pt x="2913" y="2883"/>
                </a:cubicBezTo>
                <a:cubicBezTo>
                  <a:pt x="2992" y="3177"/>
                  <a:pt x="3135" y="3446"/>
                  <a:pt x="3198" y="3740"/>
                </a:cubicBezTo>
                <a:cubicBezTo>
                  <a:pt x="3286" y="4113"/>
                  <a:pt x="3246" y="4502"/>
                  <a:pt x="3095" y="4851"/>
                </a:cubicBezTo>
                <a:lnTo>
                  <a:pt x="3230" y="5057"/>
                </a:lnTo>
                <a:lnTo>
                  <a:pt x="2992" y="5057"/>
                </a:lnTo>
                <a:cubicBezTo>
                  <a:pt x="2817" y="5367"/>
                  <a:pt x="2556" y="5621"/>
                  <a:pt x="2238" y="5779"/>
                </a:cubicBezTo>
                <a:cubicBezTo>
                  <a:pt x="1786" y="6001"/>
                  <a:pt x="1183" y="6097"/>
                  <a:pt x="984" y="6557"/>
                </a:cubicBezTo>
                <a:cubicBezTo>
                  <a:pt x="865" y="6858"/>
                  <a:pt x="969" y="7192"/>
                  <a:pt x="1048" y="7501"/>
                </a:cubicBezTo>
                <a:cubicBezTo>
                  <a:pt x="1119" y="7811"/>
                  <a:pt x="1151" y="8184"/>
                  <a:pt x="937" y="8422"/>
                </a:cubicBezTo>
                <a:cubicBezTo>
                  <a:pt x="794" y="8572"/>
                  <a:pt x="580" y="8628"/>
                  <a:pt x="413" y="8739"/>
                </a:cubicBezTo>
                <a:cubicBezTo>
                  <a:pt x="143" y="8945"/>
                  <a:pt x="0" y="9263"/>
                  <a:pt x="24" y="9596"/>
                </a:cubicBezTo>
                <a:cubicBezTo>
                  <a:pt x="342" y="9596"/>
                  <a:pt x="643" y="9588"/>
                  <a:pt x="643" y="9588"/>
                </a:cubicBezTo>
                <a:lnTo>
                  <a:pt x="643" y="9588"/>
                </a:lnTo>
                <a:lnTo>
                  <a:pt x="207" y="10167"/>
                </a:lnTo>
                <a:cubicBezTo>
                  <a:pt x="373" y="10437"/>
                  <a:pt x="611" y="10659"/>
                  <a:pt x="889" y="10810"/>
                </a:cubicBezTo>
                <a:cubicBezTo>
                  <a:pt x="1286" y="11032"/>
                  <a:pt x="1754" y="11151"/>
                  <a:pt x="2198" y="11254"/>
                </a:cubicBezTo>
                <a:cubicBezTo>
                  <a:pt x="2550" y="11336"/>
                  <a:pt x="2922" y="11468"/>
                  <a:pt x="3286" y="11468"/>
                </a:cubicBezTo>
                <a:cubicBezTo>
                  <a:pt x="3382" y="11468"/>
                  <a:pt x="3477" y="11458"/>
                  <a:pt x="3571" y="11437"/>
                </a:cubicBezTo>
                <a:cubicBezTo>
                  <a:pt x="4103" y="11326"/>
                  <a:pt x="4563" y="10945"/>
                  <a:pt x="4920" y="10540"/>
                </a:cubicBezTo>
                <a:cubicBezTo>
                  <a:pt x="5095" y="10342"/>
                  <a:pt x="5261" y="10144"/>
                  <a:pt x="5444" y="9953"/>
                </a:cubicBezTo>
                <a:cubicBezTo>
                  <a:pt x="5380" y="9342"/>
                  <a:pt x="5301" y="8596"/>
                  <a:pt x="5301" y="8596"/>
                </a:cubicBezTo>
                <a:lnTo>
                  <a:pt x="5301" y="8596"/>
                </a:lnTo>
                <a:lnTo>
                  <a:pt x="5666" y="9723"/>
                </a:lnTo>
                <a:cubicBezTo>
                  <a:pt x="6269" y="9160"/>
                  <a:pt x="7126" y="8660"/>
                  <a:pt x="8912" y="8406"/>
                </a:cubicBezTo>
                <a:cubicBezTo>
                  <a:pt x="10499" y="8184"/>
                  <a:pt x="10546" y="6771"/>
                  <a:pt x="10443" y="5938"/>
                </a:cubicBezTo>
                <a:lnTo>
                  <a:pt x="10046" y="5732"/>
                </a:lnTo>
                <a:lnTo>
                  <a:pt x="10403" y="5732"/>
                </a:lnTo>
                <a:cubicBezTo>
                  <a:pt x="10380" y="5597"/>
                  <a:pt x="10348" y="5470"/>
                  <a:pt x="10316" y="5335"/>
                </a:cubicBezTo>
                <a:cubicBezTo>
                  <a:pt x="10165" y="4962"/>
                  <a:pt x="10110" y="4533"/>
                  <a:pt x="10268" y="4168"/>
                </a:cubicBezTo>
                <a:cubicBezTo>
                  <a:pt x="10387" y="3907"/>
                  <a:pt x="10610" y="3692"/>
                  <a:pt x="10713" y="3415"/>
                </a:cubicBezTo>
                <a:cubicBezTo>
                  <a:pt x="10776" y="3224"/>
                  <a:pt x="10808" y="3018"/>
                  <a:pt x="10784" y="2812"/>
                </a:cubicBezTo>
                <a:cubicBezTo>
                  <a:pt x="10768" y="2589"/>
                  <a:pt x="10729" y="2367"/>
                  <a:pt x="10665" y="2161"/>
                </a:cubicBezTo>
                <a:lnTo>
                  <a:pt x="9816" y="2359"/>
                </a:lnTo>
                <a:lnTo>
                  <a:pt x="10435" y="1510"/>
                </a:lnTo>
                <a:cubicBezTo>
                  <a:pt x="10372" y="1383"/>
                  <a:pt x="10316" y="1256"/>
                  <a:pt x="10253" y="1129"/>
                </a:cubicBezTo>
                <a:cubicBezTo>
                  <a:pt x="9795" y="228"/>
                  <a:pt x="8187" y="0"/>
                  <a:pt x="68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0" y="3941646"/>
            <a:ext cx="599619" cy="1195883"/>
          </a:xfrm>
          <a:custGeom>
            <a:avLst/>
            <a:gdLst/>
            <a:ahLst/>
            <a:cxnLst/>
            <a:rect l="l" t="t" r="r" b="b"/>
            <a:pathLst>
              <a:path w="10007" h="19958" extrusionOk="0">
                <a:moveTo>
                  <a:pt x="9443" y="1"/>
                </a:moveTo>
                <a:cubicBezTo>
                  <a:pt x="9443" y="1"/>
                  <a:pt x="8078" y="1421"/>
                  <a:pt x="7436" y="1469"/>
                </a:cubicBezTo>
                <a:cubicBezTo>
                  <a:pt x="7428" y="1469"/>
                  <a:pt x="7421" y="1469"/>
                  <a:pt x="7414" y="1469"/>
                </a:cubicBezTo>
                <a:cubicBezTo>
                  <a:pt x="7012" y="1469"/>
                  <a:pt x="6293" y="842"/>
                  <a:pt x="6293" y="842"/>
                </a:cubicBezTo>
                <a:lnTo>
                  <a:pt x="6102" y="1159"/>
                </a:lnTo>
                <a:cubicBezTo>
                  <a:pt x="6102" y="1159"/>
                  <a:pt x="6983" y="1667"/>
                  <a:pt x="7078" y="1961"/>
                </a:cubicBezTo>
                <a:cubicBezTo>
                  <a:pt x="7448" y="3037"/>
                  <a:pt x="5444" y="6207"/>
                  <a:pt x="5097" y="6207"/>
                </a:cubicBezTo>
                <a:cubicBezTo>
                  <a:pt x="5093" y="6207"/>
                  <a:pt x="5090" y="6207"/>
                  <a:pt x="5087" y="6206"/>
                </a:cubicBezTo>
                <a:cubicBezTo>
                  <a:pt x="4365" y="6071"/>
                  <a:pt x="3889" y="4619"/>
                  <a:pt x="3889" y="4619"/>
                </a:cubicBezTo>
                <a:lnTo>
                  <a:pt x="3587" y="4786"/>
                </a:lnTo>
                <a:cubicBezTo>
                  <a:pt x="3587" y="4786"/>
                  <a:pt x="4674" y="7523"/>
                  <a:pt x="4325" y="7991"/>
                </a:cubicBezTo>
                <a:cubicBezTo>
                  <a:pt x="4079" y="8317"/>
                  <a:pt x="1976" y="11911"/>
                  <a:pt x="0" y="17291"/>
                </a:cubicBezTo>
                <a:lnTo>
                  <a:pt x="0" y="19957"/>
                </a:lnTo>
                <a:cubicBezTo>
                  <a:pt x="1437" y="14347"/>
                  <a:pt x="4341" y="7182"/>
                  <a:pt x="10007" y="5151"/>
                </a:cubicBezTo>
                <a:lnTo>
                  <a:pt x="9729" y="4492"/>
                </a:lnTo>
                <a:cubicBezTo>
                  <a:pt x="9729" y="4492"/>
                  <a:pt x="7677" y="6428"/>
                  <a:pt x="6842" y="6428"/>
                </a:cubicBezTo>
                <a:cubicBezTo>
                  <a:pt x="6748" y="6428"/>
                  <a:pt x="6669" y="6403"/>
                  <a:pt x="6610" y="6349"/>
                </a:cubicBezTo>
                <a:cubicBezTo>
                  <a:pt x="6031" y="5801"/>
                  <a:pt x="7205" y="2865"/>
                  <a:pt x="7904" y="1969"/>
                </a:cubicBezTo>
                <a:cubicBezTo>
                  <a:pt x="8269" y="1493"/>
                  <a:pt x="9729" y="421"/>
                  <a:pt x="9729" y="421"/>
                </a:cubicBezTo>
                <a:lnTo>
                  <a:pt x="9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rot="7191585">
            <a:off x="970426" y="4180865"/>
            <a:ext cx="84365" cy="64921"/>
          </a:xfrm>
          <a:custGeom>
            <a:avLst/>
            <a:gdLst/>
            <a:ahLst/>
            <a:cxnLst/>
            <a:rect l="l" t="t" r="r" b="b"/>
            <a:pathLst>
              <a:path w="1037" h="798" extrusionOk="0">
                <a:moveTo>
                  <a:pt x="943" y="0"/>
                </a:moveTo>
                <a:cubicBezTo>
                  <a:pt x="888" y="0"/>
                  <a:pt x="833" y="55"/>
                  <a:pt x="763" y="109"/>
                </a:cubicBezTo>
                <a:lnTo>
                  <a:pt x="738" y="134"/>
                </a:lnTo>
                <a:cubicBezTo>
                  <a:pt x="722" y="142"/>
                  <a:pt x="714" y="150"/>
                  <a:pt x="705" y="159"/>
                </a:cubicBezTo>
                <a:cubicBezTo>
                  <a:pt x="697" y="175"/>
                  <a:pt x="664" y="200"/>
                  <a:pt x="639" y="217"/>
                </a:cubicBezTo>
                <a:cubicBezTo>
                  <a:pt x="598" y="250"/>
                  <a:pt x="548" y="291"/>
                  <a:pt x="490" y="325"/>
                </a:cubicBezTo>
                <a:cubicBezTo>
                  <a:pt x="440" y="358"/>
                  <a:pt x="390" y="391"/>
                  <a:pt x="332" y="416"/>
                </a:cubicBezTo>
                <a:cubicBezTo>
                  <a:pt x="307" y="432"/>
                  <a:pt x="282" y="441"/>
                  <a:pt x="258" y="457"/>
                </a:cubicBezTo>
                <a:lnTo>
                  <a:pt x="216" y="474"/>
                </a:lnTo>
                <a:lnTo>
                  <a:pt x="183" y="490"/>
                </a:lnTo>
                <a:cubicBezTo>
                  <a:pt x="100" y="532"/>
                  <a:pt x="25" y="557"/>
                  <a:pt x="9" y="615"/>
                </a:cubicBezTo>
                <a:cubicBezTo>
                  <a:pt x="1" y="648"/>
                  <a:pt x="17" y="681"/>
                  <a:pt x="42" y="706"/>
                </a:cubicBezTo>
                <a:cubicBezTo>
                  <a:pt x="67" y="723"/>
                  <a:pt x="83" y="739"/>
                  <a:pt x="108" y="747"/>
                </a:cubicBezTo>
                <a:cubicBezTo>
                  <a:pt x="133" y="764"/>
                  <a:pt x="166" y="772"/>
                  <a:pt x="191" y="781"/>
                </a:cubicBezTo>
                <a:lnTo>
                  <a:pt x="249" y="797"/>
                </a:lnTo>
                <a:lnTo>
                  <a:pt x="307" y="797"/>
                </a:lnTo>
                <a:cubicBezTo>
                  <a:pt x="357" y="797"/>
                  <a:pt x="399" y="789"/>
                  <a:pt x="440" y="781"/>
                </a:cubicBezTo>
                <a:cubicBezTo>
                  <a:pt x="639" y="747"/>
                  <a:pt x="821" y="631"/>
                  <a:pt x="937" y="465"/>
                </a:cubicBezTo>
                <a:cubicBezTo>
                  <a:pt x="962" y="424"/>
                  <a:pt x="979" y="383"/>
                  <a:pt x="996" y="341"/>
                </a:cubicBezTo>
                <a:cubicBezTo>
                  <a:pt x="1004" y="325"/>
                  <a:pt x="1012" y="308"/>
                  <a:pt x="1020" y="291"/>
                </a:cubicBezTo>
                <a:cubicBezTo>
                  <a:pt x="1020" y="266"/>
                  <a:pt x="1029" y="250"/>
                  <a:pt x="1029" y="233"/>
                </a:cubicBezTo>
                <a:cubicBezTo>
                  <a:pt x="1037" y="200"/>
                  <a:pt x="1037" y="167"/>
                  <a:pt x="1037" y="142"/>
                </a:cubicBezTo>
                <a:cubicBezTo>
                  <a:pt x="1037" y="109"/>
                  <a:pt x="1029" y="84"/>
                  <a:pt x="1020" y="68"/>
                </a:cubicBezTo>
                <a:cubicBezTo>
                  <a:pt x="1004" y="34"/>
                  <a:pt x="979" y="9"/>
                  <a:pt x="954" y="1"/>
                </a:cubicBezTo>
                <a:cubicBezTo>
                  <a:pt x="950" y="1"/>
                  <a:pt x="947" y="0"/>
                  <a:pt x="943"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7191585">
            <a:off x="702550" y="3755789"/>
            <a:ext cx="77694" cy="34576"/>
          </a:xfrm>
          <a:custGeom>
            <a:avLst/>
            <a:gdLst/>
            <a:ahLst/>
            <a:cxnLst/>
            <a:rect l="l" t="t" r="r" b="b"/>
            <a:pathLst>
              <a:path w="955" h="425" extrusionOk="0">
                <a:moveTo>
                  <a:pt x="349" y="1"/>
                </a:moveTo>
                <a:cubicBezTo>
                  <a:pt x="301" y="1"/>
                  <a:pt x="254" y="3"/>
                  <a:pt x="208" y="7"/>
                </a:cubicBezTo>
                <a:cubicBezTo>
                  <a:pt x="142" y="7"/>
                  <a:pt x="75" y="40"/>
                  <a:pt x="34" y="90"/>
                </a:cubicBezTo>
                <a:cubicBezTo>
                  <a:pt x="1" y="148"/>
                  <a:pt x="34" y="214"/>
                  <a:pt x="108" y="289"/>
                </a:cubicBezTo>
                <a:cubicBezTo>
                  <a:pt x="150" y="330"/>
                  <a:pt x="200" y="355"/>
                  <a:pt x="258" y="380"/>
                </a:cubicBezTo>
                <a:cubicBezTo>
                  <a:pt x="324" y="405"/>
                  <a:pt x="399" y="422"/>
                  <a:pt x="465" y="422"/>
                </a:cubicBezTo>
                <a:cubicBezTo>
                  <a:pt x="485" y="424"/>
                  <a:pt x="504" y="425"/>
                  <a:pt x="523" y="425"/>
                </a:cubicBezTo>
                <a:cubicBezTo>
                  <a:pt x="576" y="425"/>
                  <a:pt x="626" y="417"/>
                  <a:pt x="681" y="405"/>
                </a:cubicBezTo>
                <a:cubicBezTo>
                  <a:pt x="739" y="388"/>
                  <a:pt x="788" y="364"/>
                  <a:pt x="838" y="322"/>
                </a:cubicBezTo>
                <a:cubicBezTo>
                  <a:pt x="929" y="272"/>
                  <a:pt x="954" y="198"/>
                  <a:pt x="938" y="148"/>
                </a:cubicBezTo>
                <a:cubicBezTo>
                  <a:pt x="904" y="90"/>
                  <a:pt x="838" y="49"/>
                  <a:pt x="772" y="40"/>
                </a:cubicBezTo>
                <a:cubicBezTo>
                  <a:pt x="681" y="24"/>
                  <a:pt x="581" y="15"/>
                  <a:pt x="490" y="7"/>
                </a:cubicBezTo>
                <a:cubicBezTo>
                  <a:pt x="444" y="3"/>
                  <a:pt x="397" y="1"/>
                  <a:pt x="349"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rot="7191585">
            <a:off x="343157" y="4707255"/>
            <a:ext cx="92501" cy="97870"/>
          </a:xfrm>
          <a:custGeom>
            <a:avLst/>
            <a:gdLst/>
            <a:ahLst/>
            <a:cxnLst/>
            <a:rect l="l" t="t" r="r" b="b"/>
            <a:pathLst>
              <a:path w="1137" h="1203" extrusionOk="0">
                <a:moveTo>
                  <a:pt x="1036" y="0"/>
                </a:moveTo>
                <a:cubicBezTo>
                  <a:pt x="974" y="0"/>
                  <a:pt x="925" y="80"/>
                  <a:pt x="846" y="183"/>
                </a:cubicBezTo>
                <a:lnTo>
                  <a:pt x="821" y="233"/>
                </a:lnTo>
                <a:cubicBezTo>
                  <a:pt x="813" y="241"/>
                  <a:pt x="796" y="258"/>
                  <a:pt x="788" y="274"/>
                </a:cubicBezTo>
                <a:cubicBezTo>
                  <a:pt x="780" y="291"/>
                  <a:pt x="738" y="341"/>
                  <a:pt x="713" y="382"/>
                </a:cubicBezTo>
                <a:cubicBezTo>
                  <a:pt x="664" y="448"/>
                  <a:pt x="606" y="523"/>
                  <a:pt x="548" y="589"/>
                </a:cubicBezTo>
                <a:cubicBezTo>
                  <a:pt x="481" y="656"/>
                  <a:pt x="423" y="714"/>
                  <a:pt x="357" y="780"/>
                </a:cubicBezTo>
                <a:cubicBezTo>
                  <a:pt x="324" y="805"/>
                  <a:pt x="291" y="830"/>
                  <a:pt x="257" y="855"/>
                </a:cubicBezTo>
                <a:lnTo>
                  <a:pt x="216" y="896"/>
                </a:lnTo>
                <a:cubicBezTo>
                  <a:pt x="208" y="904"/>
                  <a:pt x="191" y="913"/>
                  <a:pt x="174" y="921"/>
                </a:cubicBezTo>
                <a:cubicBezTo>
                  <a:pt x="75" y="1012"/>
                  <a:pt x="0" y="1079"/>
                  <a:pt x="9" y="1128"/>
                </a:cubicBezTo>
                <a:cubicBezTo>
                  <a:pt x="17" y="1162"/>
                  <a:pt x="42" y="1178"/>
                  <a:pt x="92" y="1195"/>
                </a:cubicBezTo>
                <a:cubicBezTo>
                  <a:pt x="125" y="1203"/>
                  <a:pt x="150" y="1203"/>
                  <a:pt x="183" y="1203"/>
                </a:cubicBezTo>
                <a:cubicBezTo>
                  <a:pt x="216" y="1203"/>
                  <a:pt x="257" y="1203"/>
                  <a:pt x="299" y="1195"/>
                </a:cubicBezTo>
                <a:lnTo>
                  <a:pt x="357" y="1178"/>
                </a:lnTo>
                <a:cubicBezTo>
                  <a:pt x="382" y="1170"/>
                  <a:pt x="407" y="1162"/>
                  <a:pt x="431" y="1153"/>
                </a:cubicBezTo>
                <a:cubicBezTo>
                  <a:pt x="481" y="1137"/>
                  <a:pt x="523" y="1120"/>
                  <a:pt x="572" y="1087"/>
                </a:cubicBezTo>
                <a:cubicBezTo>
                  <a:pt x="788" y="971"/>
                  <a:pt x="954" y="788"/>
                  <a:pt x="1053" y="565"/>
                </a:cubicBezTo>
                <a:cubicBezTo>
                  <a:pt x="1078" y="515"/>
                  <a:pt x="1095" y="465"/>
                  <a:pt x="1103" y="415"/>
                </a:cubicBezTo>
                <a:cubicBezTo>
                  <a:pt x="1111" y="390"/>
                  <a:pt x="1120" y="366"/>
                  <a:pt x="1120" y="341"/>
                </a:cubicBezTo>
                <a:cubicBezTo>
                  <a:pt x="1128" y="316"/>
                  <a:pt x="1128" y="299"/>
                  <a:pt x="1128" y="274"/>
                </a:cubicBezTo>
                <a:cubicBezTo>
                  <a:pt x="1136" y="241"/>
                  <a:pt x="1136" y="200"/>
                  <a:pt x="1128" y="167"/>
                </a:cubicBezTo>
                <a:cubicBezTo>
                  <a:pt x="1128" y="133"/>
                  <a:pt x="1120" y="109"/>
                  <a:pt x="1111" y="75"/>
                </a:cubicBezTo>
                <a:cubicBezTo>
                  <a:pt x="1095" y="34"/>
                  <a:pt x="1070" y="1"/>
                  <a:pt x="1045" y="1"/>
                </a:cubicBezTo>
                <a:cubicBezTo>
                  <a:pt x="1042" y="0"/>
                  <a:pt x="1039" y="0"/>
                  <a:pt x="1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rot="7191585">
            <a:off x="1248902" y="4582564"/>
            <a:ext cx="72976" cy="57111"/>
          </a:xfrm>
          <a:custGeom>
            <a:avLst/>
            <a:gdLst/>
            <a:ahLst/>
            <a:cxnLst/>
            <a:rect l="l" t="t" r="r" b="b"/>
            <a:pathLst>
              <a:path w="897" h="702" extrusionOk="0">
                <a:moveTo>
                  <a:pt x="118" y="0"/>
                </a:moveTo>
                <a:cubicBezTo>
                  <a:pt x="109" y="0"/>
                  <a:pt x="101" y="1"/>
                  <a:pt x="92" y="2"/>
                </a:cubicBezTo>
                <a:cubicBezTo>
                  <a:pt x="42" y="18"/>
                  <a:pt x="1" y="93"/>
                  <a:pt x="26" y="217"/>
                </a:cubicBezTo>
                <a:cubicBezTo>
                  <a:pt x="42" y="284"/>
                  <a:pt x="67" y="342"/>
                  <a:pt x="109" y="400"/>
                </a:cubicBezTo>
                <a:cubicBezTo>
                  <a:pt x="200" y="541"/>
                  <a:pt x="349" y="640"/>
                  <a:pt x="515" y="682"/>
                </a:cubicBezTo>
                <a:cubicBezTo>
                  <a:pt x="563" y="694"/>
                  <a:pt x="612" y="701"/>
                  <a:pt x="664" y="701"/>
                </a:cubicBezTo>
                <a:cubicBezTo>
                  <a:pt x="683" y="701"/>
                  <a:pt x="702" y="700"/>
                  <a:pt x="722" y="698"/>
                </a:cubicBezTo>
                <a:cubicBezTo>
                  <a:pt x="838" y="673"/>
                  <a:pt x="896" y="615"/>
                  <a:pt x="896" y="557"/>
                </a:cubicBezTo>
                <a:cubicBezTo>
                  <a:pt x="896" y="499"/>
                  <a:pt x="838" y="458"/>
                  <a:pt x="764" y="408"/>
                </a:cubicBezTo>
                <a:cubicBezTo>
                  <a:pt x="731" y="383"/>
                  <a:pt x="689" y="350"/>
                  <a:pt x="656" y="325"/>
                </a:cubicBezTo>
                <a:cubicBezTo>
                  <a:pt x="614" y="300"/>
                  <a:pt x="565" y="267"/>
                  <a:pt x="523" y="242"/>
                </a:cubicBezTo>
                <a:cubicBezTo>
                  <a:pt x="473" y="209"/>
                  <a:pt x="316" y="93"/>
                  <a:pt x="283" y="68"/>
                </a:cubicBezTo>
                <a:cubicBezTo>
                  <a:pt x="239" y="25"/>
                  <a:pt x="177"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rot="7191585">
            <a:off x="1190742" y="4328968"/>
            <a:ext cx="120162" cy="69233"/>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rot="7191585">
            <a:off x="295797" y="3666959"/>
            <a:ext cx="81681" cy="43444"/>
          </a:xfrm>
          <a:custGeom>
            <a:avLst/>
            <a:gdLst/>
            <a:ahLst/>
            <a:cxnLst/>
            <a:rect l="l" t="t" r="r" b="b"/>
            <a:pathLst>
              <a:path w="1004" h="534" extrusionOk="0">
                <a:moveTo>
                  <a:pt x="860" y="1"/>
                </a:moveTo>
                <a:cubicBezTo>
                  <a:pt x="831" y="1"/>
                  <a:pt x="798" y="5"/>
                  <a:pt x="763" y="11"/>
                </a:cubicBezTo>
                <a:cubicBezTo>
                  <a:pt x="655" y="36"/>
                  <a:pt x="556" y="61"/>
                  <a:pt x="456" y="102"/>
                </a:cubicBezTo>
                <a:cubicBezTo>
                  <a:pt x="348" y="136"/>
                  <a:pt x="240" y="169"/>
                  <a:pt x="158" y="202"/>
                </a:cubicBezTo>
                <a:cubicBezTo>
                  <a:pt x="75" y="235"/>
                  <a:pt x="17" y="277"/>
                  <a:pt x="8" y="335"/>
                </a:cubicBezTo>
                <a:cubicBezTo>
                  <a:pt x="0" y="393"/>
                  <a:pt x="50" y="459"/>
                  <a:pt x="158" y="500"/>
                </a:cubicBezTo>
                <a:cubicBezTo>
                  <a:pt x="216" y="517"/>
                  <a:pt x="282" y="534"/>
                  <a:pt x="348" y="534"/>
                </a:cubicBezTo>
                <a:cubicBezTo>
                  <a:pt x="423" y="534"/>
                  <a:pt x="506" y="525"/>
                  <a:pt x="580" y="500"/>
                </a:cubicBezTo>
                <a:cubicBezTo>
                  <a:pt x="655" y="476"/>
                  <a:pt x="730" y="442"/>
                  <a:pt x="796" y="393"/>
                </a:cubicBezTo>
                <a:cubicBezTo>
                  <a:pt x="846" y="360"/>
                  <a:pt x="895" y="310"/>
                  <a:pt x="929" y="260"/>
                </a:cubicBezTo>
                <a:cubicBezTo>
                  <a:pt x="1003" y="161"/>
                  <a:pt x="1003" y="78"/>
                  <a:pt x="970" y="36"/>
                </a:cubicBezTo>
                <a:cubicBezTo>
                  <a:pt x="945" y="11"/>
                  <a:pt x="907"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rot="-5400000">
            <a:off x="7885869" y="4360204"/>
            <a:ext cx="81680" cy="62237"/>
          </a:xfrm>
          <a:custGeom>
            <a:avLst/>
            <a:gdLst/>
            <a:ahLst/>
            <a:cxnLst/>
            <a:rect l="l" t="t" r="r" b="b"/>
            <a:pathLst>
              <a:path w="1004" h="765" extrusionOk="0">
                <a:moveTo>
                  <a:pt x="878" y="0"/>
                </a:moveTo>
                <a:cubicBezTo>
                  <a:pt x="839" y="0"/>
                  <a:pt x="791" y="11"/>
                  <a:pt x="739" y="29"/>
                </a:cubicBezTo>
                <a:cubicBezTo>
                  <a:pt x="498" y="136"/>
                  <a:pt x="274" y="294"/>
                  <a:pt x="100" y="493"/>
                </a:cubicBezTo>
                <a:cubicBezTo>
                  <a:pt x="34" y="584"/>
                  <a:pt x="1" y="659"/>
                  <a:pt x="26" y="708"/>
                </a:cubicBezTo>
                <a:cubicBezTo>
                  <a:pt x="44" y="746"/>
                  <a:pt x="95" y="764"/>
                  <a:pt x="169" y="764"/>
                </a:cubicBezTo>
                <a:cubicBezTo>
                  <a:pt x="193" y="764"/>
                  <a:pt x="220" y="762"/>
                  <a:pt x="249" y="758"/>
                </a:cubicBezTo>
                <a:cubicBezTo>
                  <a:pt x="531" y="684"/>
                  <a:pt x="780" y="509"/>
                  <a:pt x="938" y="261"/>
                </a:cubicBezTo>
                <a:cubicBezTo>
                  <a:pt x="996" y="153"/>
                  <a:pt x="1004" y="70"/>
                  <a:pt x="962" y="29"/>
                </a:cubicBezTo>
                <a:cubicBezTo>
                  <a:pt x="943" y="9"/>
                  <a:pt x="914" y="0"/>
                  <a:pt x="878" y="0"/>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rot="-5400000">
            <a:off x="7936228" y="4715239"/>
            <a:ext cx="111375" cy="88677"/>
          </a:xfrm>
          <a:custGeom>
            <a:avLst/>
            <a:gdLst/>
            <a:ahLst/>
            <a:cxnLst/>
            <a:rect l="l" t="t" r="r" b="b"/>
            <a:pathLst>
              <a:path w="1369" h="1090" extrusionOk="0">
                <a:moveTo>
                  <a:pt x="1293" y="1"/>
                </a:moveTo>
                <a:cubicBezTo>
                  <a:pt x="1238" y="1"/>
                  <a:pt x="1168" y="70"/>
                  <a:pt x="1078" y="161"/>
                </a:cubicBezTo>
                <a:cubicBezTo>
                  <a:pt x="1070" y="177"/>
                  <a:pt x="1053" y="185"/>
                  <a:pt x="1037" y="202"/>
                </a:cubicBezTo>
                <a:cubicBezTo>
                  <a:pt x="1028" y="219"/>
                  <a:pt x="1012" y="227"/>
                  <a:pt x="995" y="244"/>
                </a:cubicBezTo>
                <a:cubicBezTo>
                  <a:pt x="987" y="260"/>
                  <a:pt x="937" y="302"/>
                  <a:pt x="904" y="335"/>
                </a:cubicBezTo>
                <a:cubicBezTo>
                  <a:pt x="838" y="401"/>
                  <a:pt x="763" y="467"/>
                  <a:pt x="680" y="525"/>
                </a:cubicBezTo>
                <a:cubicBezTo>
                  <a:pt x="606" y="583"/>
                  <a:pt x="523" y="633"/>
                  <a:pt x="440" y="683"/>
                </a:cubicBezTo>
                <a:cubicBezTo>
                  <a:pt x="398" y="708"/>
                  <a:pt x="365" y="724"/>
                  <a:pt x="324" y="749"/>
                </a:cubicBezTo>
                <a:lnTo>
                  <a:pt x="274" y="774"/>
                </a:lnTo>
                <a:lnTo>
                  <a:pt x="224" y="799"/>
                </a:lnTo>
                <a:cubicBezTo>
                  <a:pt x="100" y="874"/>
                  <a:pt x="0" y="915"/>
                  <a:pt x="9" y="973"/>
                </a:cubicBezTo>
                <a:cubicBezTo>
                  <a:pt x="9" y="1006"/>
                  <a:pt x="33" y="1031"/>
                  <a:pt x="75" y="1048"/>
                </a:cubicBezTo>
                <a:cubicBezTo>
                  <a:pt x="108" y="1064"/>
                  <a:pt x="133" y="1073"/>
                  <a:pt x="166" y="1081"/>
                </a:cubicBezTo>
                <a:cubicBezTo>
                  <a:pt x="208" y="1081"/>
                  <a:pt x="249" y="1089"/>
                  <a:pt x="290" y="1089"/>
                </a:cubicBezTo>
                <a:lnTo>
                  <a:pt x="357" y="1089"/>
                </a:lnTo>
                <a:cubicBezTo>
                  <a:pt x="382" y="1089"/>
                  <a:pt x="407" y="1081"/>
                  <a:pt x="431" y="1081"/>
                </a:cubicBezTo>
                <a:cubicBezTo>
                  <a:pt x="489" y="1073"/>
                  <a:pt x="539" y="1056"/>
                  <a:pt x="597" y="1039"/>
                </a:cubicBezTo>
                <a:cubicBezTo>
                  <a:pt x="713" y="998"/>
                  <a:pt x="829" y="940"/>
                  <a:pt x="937" y="857"/>
                </a:cubicBezTo>
                <a:cubicBezTo>
                  <a:pt x="1037" y="782"/>
                  <a:pt x="1128" y="691"/>
                  <a:pt x="1202" y="583"/>
                </a:cubicBezTo>
                <a:cubicBezTo>
                  <a:pt x="1236" y="542"/>
                  <a:pt x="1261" y="492"/>
                  <a:pt x="1285" y="443"/>
                </a:cubicBezTo>
                <a:cubicBezTo>
                  <a:pt x="1294" y="418"/>
                  <a:pt x="1310" y="393"/>
                  <a:pt x="1319" y="368"/>
                </a:cubicBezTo>
                <a:cubicBezTo>
                  <a:pt x="1327" y="351"/>
                  <a:pt x="1327" y="326"/>
                  <a:pt x="1335" y="302"/>
                </a:cubicBezTo>
                <a:cubicBezTo>
                  <a:pt x="1352" y="268"/>
                  <a:pt x="1360" y="227"/>
                  <a:pt x="1360" y="185"/>
                </a:cubicBezTo>
                <a:cubicBezTo>
                  <a:pt x="1368" y="161"/>
                  <a:pt x="1368" y="127"/>
                  <a:pt x="1360" y="94"/>
                </a:cubicBezTo>
                <a:cubicBezTo>
                  <a:pt x="1352" y="45"/>
                  <a:pt x="1335" y="11"/>
                  <a:pt x="1310" y="3"/>
                </a:cubicBezTo>
                <a:cubicBezTo>
                  <a:pt x="1305" y="2"/>
                  <a:pt x="1299" y="1"/>
                  <a:pt x="1293"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5400000">
            <a:off x="8019577" y="4671185"/>
            <a:ext cx="99904" cy="34495"/>
          </a:xfrm>
          <a:custGeom>
            <a:avLst/>
            <a:gdLst/>
            <a:ahLst/>
            <a:cxnLst/>
            <a:rect l="l" t="t" r="r" b="b"/>
            <a:pathLst>
              <a:path w="1228" h="424" extrusionOk="0">
                <a:moveTo>
                  <a:pt x="549" y="0"/>
                </a:moveTo>
                <a:cubicBezTo>
                  <a:pt x="436" y="0"/>
                  <a:pt x="322" y="9"/>
                  <a:pt x="208" y="26"/>
                </a:cubicBezTo>
                <a:cubicBezTo>
                  <a:pt x="108" y="43"/>
                  <a:pt x="25" y="84"/>
                  <a:pt x="17" y="134"/>
                </a:cubicBezTo>
                <a:cubicBezTo>
                  <a:pt x="0" y="192"/>
                  <a:pt x="58" y="258"/>
                  <a:pt x="166" y="316"/>
                </a:cubicBezTo>
                <a:cubicBezTo>
                  <a:pt x="315" y="388"/>
                  <a:pt x="478" y="424"/>
                  <a:pt x="643" y="424"/>
                </a:cubicBezTo>
                <a:cubicBezTo>
                  <a:pt x="781" y="424"/>
                  <a:pt x="921" y="399"/>
                  <a:pt x="1053" y="349"/>
                </a:cubicBezTo>
                <a:cubicBezTo>
                  <a:pt x="1161" y="300"/>
                  <a:pt x="1228" y="233"/>
                  <a:pt x="1211" y="175"/>
                </a:cubicBezTo>
                <a:cubicBezTo>
                  <a:pt x="1203" y="117"/>
                  <a:pt x="1128" y="76"/>
                  <a:pt x="1020" y="51"/>
                </a:cubicBezTo>
                <a:cubicBezTo>
                  <a:pt x="865" y="17"/>
                  <a:pt x="708"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rot="-5400000">
            <a:off x="8242856" y="4905366"/>
            <a:ext cx="74277" cy="34332"/>
          </a:xfrm>
          <a:custGeom>
            <a:avLst/>
            <a:gdLst/>
            <a:ahLst/>
            <a:cxnLst/>
            <a:rect l="l" t="t" r="r" b="b"/>
            <a:pathLst>
              <a:path w="913" h="422" extrusionOk="0">
                <a:moveTo>
                  <a:pt x="324" y="0"/>
                </a:moveTo>
                <a:cubicBezTo>
                  <a:pt x="283" y="0"/>
                  <a:pt x="241" y="8"/>
                  <a:pt x="208" y="17"/>
                </a:cubicBezTo>
                <a:cubicBezTo>
                  <a:pt x="142" y="17"/>
                  <a:pt x="76" y="41"/>
                  <a:pt x="34" y="91"/>
                </a:cubicBezTo>
                <a:cubicBezTo>
                  <a:pt x="1" y="141"/>
                  <a:pt x="18" y="216"/>
                  <a:pt x="92" y="290"/>
                </a:cubicBezTo>
                <a:cubicBezTo>
                  <a:pt x="134" y="332"/>
                  <a:pt x="192" y="365"/>
                  <a:pt x="250" y="381"/>
                </a:cubicBezTo>
                <a:cubicBezTo>
                  <a:pt x="315" y="408"/>
                  <a:pt x="382" y="421"/>
                  <a:pt x="450" y="421"/>
                </a:cubicBezTo>
                <a:cubicBezTo>
                  <a:pt x="528" y="421"/>
                  <a:pt x="605" y="404"/>
                  <a:pt x="681" y="373"/>
                </a:cubicBezTo>
                <a:cubicBezTo>
                  <a:pt x="739" y="348"/>
                  <a:pt x="789" y="315"/>
                  <a:pt x="830" y="274"/>
                </a:cubicBezTo>
                <a:cubicBezTo>
                  <a:pt x="905" y="191"/>
                  <a:pt x="913" y="116"/>
                  <a:pt x="880" y="75"/>
                </a:cubicBezTo>
                <a:cubicBezTo>
                  <a:pt x="830" y="25"/>
                  <a:pt x="764" y="0"/>
                  <a:pt x="706"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rot="-5400000">
            <a:off x="7822737" y="4791224"/>
            <a:ext cx="74928" cy="70291"/>
          </a:xfrm>
          <a:custGeom>
            <a:avLst/>
            <a:gdLst/>
            <a:ahLst/>
            <a:cxnLst/>
            <a:rect l="l" t="t" r="r" b="b"/>
            <a:pathLst>
              <a:path w="921" h="864" extrusionOk="0">
                <a:moveTo>
                  <a:pt x="112" y="0"/>
                </a:moveTo>
                <a:cubicBezTo>
                  <a:pt x="99" y="0"/>
                  <a:pt x="86" y="3"/>
                  <a:pt x="75" y="8"/>
                </a:cubicBezTo>
                <a:cubicBezTo>
                  <a:pt x="17" y="33"/>
                  <a:pt x="0" y="116"/>
                  <a:pt x="25" y="241"/>
                </a:cubicBezTo>
                <a:cubicBezTo>
                  <a:pt x="42" y="307"/>
                  <a:pt x="75" y="373"/>
                  <a:pt x="108" y="431"/>
                </a:cubicBezTo>
                <a:cubicBezTo>
                  <a:pt x="150" y="506"/>
                  <a:pt x="208" y="572"/>
                  <a:pt x="266" y="630"/>
                </a:cubicBezTo>
                <a:cubicBezTo>
                  <a:pt x="332" y="688"/>
                  <a:pt x="398" y="738"/>
                  <a:pt x="473" y="779"/>
                </a:cubicBezTo>
                <a:cubicBezTo>
                  <a:pt x="539" y="813"/>
                  <a:pt x="606" y="837"/>
                  <a:pt x="672" y="854"/>
                </a:cubicBezTo>
                <a:cubicBezTo>
                  <a:pt x="705" y="861"/>
                  <a:pt x="736" y="864"/>
                  <a:pt x="762" y="864"/>
                </a:cubicBezTo>
                <a:cubicBezTo>
                  <a:pt x="836" y="864"/>
                  <a:pt x="884" y="841"/>
                  <a:pt x="896" y="804"/>
                </a:cubicBezTo>
                <a:cubicBezTo>
                  <a:pt x="921" y="746"/>
                  <a:pt x="879" y="672"/>
                  <a:pt x="813" y="597"/>
                </a:cubicBezTo>
                <a:cubicBezTo>
                  <a:pt x="730" y="498"/>
                  <a:pt x="647" y="406"/>
                  <a:pt x="556" y="323"/>
                </a:cubicBezTo>
                <a:cubicBezTo>
                  <a:pt x="465" y="241"/>
                  <a:pt x="373" y="158"/>
                  <a:pt x="282" y="83"/>
                </a:cubicBezTo>
                <a:cubicBezTo>
                  <a:pt x="218" y="32"/>
                  <a:pt x="159" y="0"/>
                  <a:pt x="11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rot="5400000">
            <a:off x="8514827" y="3720543"/>
            <a:ext cx="67525" cy="50847"/>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5400000">
            <a:off x="8712864" y="3732934"/>
            <a:ext cx="70209" cy="117721"/>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5400000">
            <a:off x="8968116" y="3723863"/>
            <a:ext cx="64189" cy="12040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rgbClr val="541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5400000">
            <a:off x="8080011" y="4051364"/>
            <a:ext cx="140337" cy="67118"/>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443575" y="0"/>
            <a:ext cx="4082655" cy="433946"/>
          </a:xfrm>
          <a:custGeom>
            <a:avLst/>
            <a:gdLst/>
            <a:ahLst/>
            <a:cxnLst/>
            <a:rect l="l" t="t" r="r" b="b"/>
            <a:pathLst>
              <a:path w="35399" h="5106" extrusionOk="0">
                <a:moveTo>
                  <a:pt x="0" y="1"/>
                </a:moveTo>
                <a:lnTo>
                  <a:pt x="4975" y="2953"/>
                </a:lnTo>
                <a:cubicBezTo>
                  <a:pt x="6364" y="3778"/>
                  <a:pt x="7784" y="4619"/>
                  <a:pt x="9363" y="4937"/>
                </a:cubicBezTo>
                <a:cubicBezTo>
                  <a:pt x="9959" y="5059"/>
                  <a:pt x="10563" y="5105"/>
                  <a:pt x="11169" y="5105"/>
                </a:cubicBezTo>
                <a:cubicBezTo>
                  <a:pt x="12017" y="5105"/>
                  <a:pt x="12870" y="5015"/>
                  <a:pt x="13712" y="4913"/>
                </a:cubicBezTo>
                <a:cubicBezTo>
                  <a:pt x="21091" y="4032"/>
                  <a:pt x="28360" y="2381"/>
                  <a:pt x="35398"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rot="10800000" flipH="1">
            <a:off x="3602164" y="4647540"/>
            <a:ext cx="2974653" cy="357624"/>
          </a:xfrm>
          <a:custGeom>
            <a:avLst/>
            <a:gdLst/>
            <a:ahLst/>
            <a:cxnLst/>
            <a:rect l="l" t="t" r="r" b="b"/>
            <a:pathLst>
              <a:path w="56625" h="6808" extrusionOk="0">
                <a:moveTo>
                  <a:pt x="22845" y="0"/>
                </a:moveTo>
                <a:cubicBezTo>
                  <a:pt x="21259" y="0"/>
                  <a:pt x="19688" y="258"/>
                  <a:pt x="18124" y="484"/>
                </a:cubicBezTo>
                <a:cubicBezTo>
                  <a:pt x="13274" y="1184"/>
                  <a:pt x="8377" y="1535"/>
                  <a:pt x="3479" y="1535"/>
                </a:cubicBezTo>
                <a:cubicBezTo>
                  <a:pt x="2319" y="1535"/>
                  <a:pt x="1160" y="1516"/>
                  <a:pt x="0" y="1476"/>
                </a:cubicBezTo>
                <a:lnTo>
                  <a:pt x="0" y="1476"/>
                </a:lnTo>
                <a:cubicBezTo>
                  <a:pt x="1" y="1476"/>
                  <a:pt x="18378" y="5420"/>
                  <a:pt x="27948" y="6317"/>
                </a:cubicBezTo>
                <a:cubicBezTo>
                  <a:pt x="31307" y="6631"/>
                  <a:pt x="34688" y="6807"/>
                  <a:pt x="38066" y="6807"/>
                </a:cubicBezTo>
                <a:cubicBezTo>
                  <a:pt x="44311" y="6807"/>
                  <a:pt x="50548" y="6206"/>
                  <a:pt x="56625" y="4769"/>
                </a:cubicBezTo>
                <a:lnTo>
                  <a:pt x="56625" y="4769"/>
                </a:lnTo>
                <a:cubicBezTo>
                  <a:pt x="55433" y="4868"/>
                  <a:pt x="54242" y="4913"/>
                  <a:pt x="53053" y="4913"/>
                </a:cubicBezTo>
                <a:cubicBezTo>
                  <a:pt x="44862" y="4913"/>
                  <a:pt x="36740" y="2753"/>
                  <a:pt x="28709" y="889"/>
                </a:cubicBezTo>
                <a:cubicBezTo>
                  <a:pt x="26805" y="445"/>
                  <a:pt x="24877" y="16"/>
                  <a:pt x="22917" y="0"/>
                </a:cubicBezTo>
                <a:cubicBezTo>
                  <a:pt x="22893" y="0"/>
                  <a:pt x="22869" y="0"/>
                  <a:pt x="22845"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txBox="1">
            <a:spLocks noGrp="1"/>
          </p:cNvSpPr>
          <p:nvPr>
            <p:ph type="title"/>
          </p:nvPr>
        </p:nvSpPr>
        <p:spPr>
          <a:xfrm>
            <a:off x="2914800" y="3114413"/>
            <a:ext cx="3314400" cy="523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8" name="Google Shape;178;p3"/>
          <p:cNvSpPr txBox="1">
            <a:spLocks noGrp="1"/>
          </p:cNvSpPr>
          <p:nvPr>
            <p:ph type="title" idx="2" hasCustomPrompt="1"/>
          </p:nvPr>
        </p:nvSpPr>
        <p:spPr>
          <a:xfrm>
            <a:off x="3733800" y="1359300"/>
            <a:ext cx="1676400" cy="16866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6000">
                <a:solidFill>
                  <a:schemeClr val="l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79" name="Google Shape;179;p3"/>
          <p:cNvSpPr txBox="1">
            <a:spLocks noGrp="1"/>
          </p:cNvSpPr>
          <p:nvPr>
            <p:ph type="subTitle" idx="1"/>
          </p:nvPr>
        </p:nvSpPr>
        <p:spPr>
          <a:xfrm>
            <a:off x="2914800" y="3637613"/>
            <a:ext cx="33144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4"/>
        <p:cNvGrpSpPr/>
        <p:nvPr/>
      </p:nvGrpSpPr>
      <p:grpSpPr>
        <a:xfrm>
          <a:off x="0" y="0"/>
          <a:ext cx="0" cy="0"/>
          <a:chOff x="0" y="0"/>
          <a:chExt cx="0" cy="0"/>
        </a:xfrm>
      </p:grpSpPr>
      <p:grpSp>
        <p:nvGrpSpPr>
          <p:cNvPr id="205" name="Google Shape;205;p5"/>
          <p:cNvGrpSpPr/>
          <p:nvPr/>
        </p:nvGrpSpPr>
        <p:grpSpPr>
          <a:xfrm rot="10800000">
            <a:off x="588" y="1542471"/>
            <a:ext cx="9142916" cy="1963501"/>
            <a:chOff x="0" y="628071"/>
            <a:chExt cx="9142916" cy="1963501"/>
          </a:xfrm>
        </p:grpSpPr>
        <p:sp>
          <p:nvSpPr>
            <p:cNvPr id="206" name="Google Shape;206;p5"/>
            <p:cNvSpPr/>
            <p:nvPr/>
          </p:nvSpPr>
          <p:spPr>
            <a:xfrm>
              <a:off x="0" y="1827479"/>
              <a:ext cx="5797591" cy="764094"/>
            </a:xfrm>
            <a:custGeom>
              <a:avLst/>
              <a:gdLst/>
              <a:ahLst/>
              <a:cxnLst/>
              <a:rect l="l" t="t" r="r" b="b"/>
              <a:pathLst>
                <a:path w="49358" h="6505" extrusionOk="0">
                  <a:moveTo>
                    <a:pt x="7056" y="1"/>
                  </a:moveTo>
                  <a:cubicBezTo>
                    <a:pt x="6899" y="1"/>
                    <a:pt x="6742" y="2"/>
                    <a:pt x="6584" y="4"/>
                  </a:cubicBezTo>
                  <a:cubicBezTo>
                    <a:pt x="5017" y="21"/>
                    <a:pt x="3458" y="179"/>
                    <a:pt x="1924" y="469"/>
                  </a:cubicBezTo>
                  <a:cubicBezTo>
                    <a:pt x="1601" y="535"/>
                    <a:pt x="747" y="552"/>
                    <a:pt x="1" y="626"/>
                  </a:cubicBezTo>
                  <a:lnTo>
                    <a:pt x="1" y="6505"/>
                  </a:lnTo>
                  <a:cubicBezTo>
                    <a:pt x="789" y="6355"/>
                    <a:pt x="1560" y="6132"/>
                    <a:pt x="2314" y="5858"/>
                  </a:cubicBezTo>
                  <a:cubicBezTo>
                    <a:pt x="3201" y="5535"/>
                    <a:pt x="4064" y="5128"/>
                    <a:pt x="4992" y="4954"/>
                  </a:cubicBezTo>
                  <a:cubicBezTo>
                    <a:pt x="5427" y="4870"/>
                    <a:pt x="5869" y="4841"/>
                    <a:pt x="6312" y="4841"/>
                  </a:cubicBezTo>
                  <a:cubicBezTo>
                    <a:pt x="6739" y="4841"/>
                    <a:pt x="7168" y="4868"/>
                    <a:pt x="7596" y="4896"/>
                  </a:cubicBezTo>
                  <a:cubicBezTo>
                    <a:pt x="8018" y="4929"/>
                    <a:pt x="8450" y="4963"/>
                    <a:pt x="8872" y="4996"/>
                  </a:cubicBezTo>
                  <a:cubicBezTo>
                    <a:pt x="9337" y="5037"/>
                    <a:pt x="9793" y="5079"/>
                    <a:pt x="10257" y="5120"/>
                  </a:cubicBezTo>
                  <a:cubicBezTo>
                    <a:pt x="13150" y="5394"/>
                    <a:pt x="16049" y="5727"/>
                    <a:pt x="18943" y="5727"/>
                  </a:cubicBezTo>
                  <a:cubicBezTo>
                    <a:pt x="19467" y="5727"/>
                    <a:pt x="19990" y="5716"/>
                    <a:pt x="20513" y="5692"/>
                  </a:cubicBezTo>
                  <a:cubicBezTo>
                    <a:pt x="22379" y="5609"/>
                    <a:pt x="24236" y="5352"/>
                    <a:pt x="26101" y="5203"/>
                  </a:cubicBezTo>
                  <a:cubicBezTo>
                    <a:pt x="28160" y="5035"/>
                    <a:pt x="30226" y="4989"/>
                    <a:pt x="32295" y="4989"/>
                  </a:cubicBezTo>
                  <a:cubicBezTo>
                    <a:pt x="34900" y="4989"/>
                    <a:pt x="37509" y="5063"/>
                    <a:pt x="40112" y="5063"/>
                  </a:cubicBezTo>
                  <a:cubicBezTo>
                    <a:pt x="43209" y="5063"/>
                    <a:pt x="46297" y="4958"/>
                    <a:pt x="49358" y="4498"/>
                  </a:cubicBezTo>
                  <a:lnTo>
                    <a:pt x="49358" y="4498"/>
                  </a:lnTo>
                  <a:cubicBezTo>
                    <a:pt x="48832" y="4551"/>
                    <a:pt x="48307" y="4574"/>
                    <a:pt x="47783" y="4574"/>
                  </a:cubicBezTo>
                  <a:cubicBezTo>
                    <a:pt x="42831" y="4574"/>
                    <a:pt x="37955" y="2453"/>
                    <a:pt x="32969" y="2453"/>
                  </a:cubicBezTo>
                  <a:cubicBezTo>
                    <a:pt x="32819" y="2453"/>
                    <a:pt x="32669" y="2455"/>
                    <a:pt x="32519" y="2459"/>
                  </a:cubicBezTo>
                  <a:cubicBezTo>
                    <a:pt x="29629" y="2529"/>
                    <a:pt x="26769" y="3351"/>
                    <a:pt x="23909" y="3351"/>
                  </a:cubicBezTo>
                  <a:cubicBezTo>
                    <a:pt x="23421" y="3351"/>
                    <a:pt x="22933" y="3327"/>
                    <a:pt x="22445" y="3271"/>
                  </a:cubicBezTo>
                  <a:cubicBezTo>
                    <a:pt x="20074" y="2998"/>
                    <a:pt x="17860" y="1994"/>
                    <a:pt x="15580" y="1290"/>
                  </a:cubicBezTo>
                  <a:cubicBezTo>
                    <a:pt x="12820" y="433"/>
                    <a:pt x="9942" y="1"/>
                    <a:pt x="7056"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0" y="665424"/>
              <a:ext cx="5544464" cy="1238994"/>
            </a:xfrm>
            <a:custGeom>
              <a:avLst/>
              <a:gdLst/>
              <a:ahLst/>
              <a:cxnLst/>
              <a:rect l="l" t="t" r="r" b="b"/>
              <a:pathLst>
                <a:path w="47203" h="10548" extrusionOk="0">
                  <a:moveTo>
                    <a:pt x="5404" y="0"/>
                  </a:moveTo>
                  <a:cubicBezTo>
                    <a:pt x="4273" y="0"/>
                    <a:pt x="3139" y="79"/>
                    <a:pt x="2016" y="189"/>
                  </a:cubicBezTo>
                  <a:cubicBezTo>
                    <a:pt x="1369" y="247"/>
                    <a:pt x="739" y="329"/>
                    <a:pt x="109" y="454"/>
                  </a:cubicBezTo>
                  <a:lnTo>
                    <a:pt x="1" y="479"/>
                  </a:lnTo>
                  <a:lnTo>
                    <a:pt x="1" y="1872"/>
                  </a:lnTo>
                  <a:cubicBezTo>
                    <a:pt x="34" y="1863"/>
                    <a:pt x="67" y="1855"/>
                    <a:pt x="109" y="1847"/>
                  </a:cubicBezTo>
                  <a:cubicBezTo>
                    <a:pt x="699" y="1721"/>
                    <a:pt x="1351" y="1673"/>
                    <a:pt x="1996" y="1673"/>
                  </a:cubicBezTo>
                  <a:cubicBezTo>
                    <a:pt x="3135" y="1673"/>
                    <a:pt x="4256" y="1822"/>
                    <a:pt x="4992" y="1955"/>
                  </a:cubicBezTo>
                  <a:cubicBezTo>
                    <a:pt x="5921" y="2137"/>
                    <a:pt x="6849" y="2369"/>
                    <a:pt x="7753" y="2668"/>
                  </a:cubicBezTo>
                  <a:cubicBezTo>
                    <a:pt x="13445" y="4400"/>
                    <a:pt x="19207" y="6579"/>
                    <a:pt x="25148" y="6579"/>
                  </a:cubicBezTo>
                  <a:cubicBezTo>
                    <a:pt x="25688" y="6579"/>
                    <a:pt x="26230" y="6561"/>
                    <a:pt x="26773" y="6523"/>
                  </a:cubicBezTo>
                  <a:lnTo>
                    <a:pt x="26773" y="6523"/>
                  </a:lnTo>
                  <a:cubicBezTo>
                    <a:pt x="23556" y="7195"/>
                    <a:pt x="20281" y="7559"/>
                    <a:pt x="16989" y="7626"/>
                  </a:cubicBezTo>
                  <a:cubicBezTo>
                    <a:pt x="16747" y="7630"/>
                    <a:pt x="16504" y="7633"/>
                    <a:pt x="16261" y="7633"/>
                  </a:cubicBezTo>
                  <a:cubicBezTo>
                    <a:pt x="15108" y="7633"/>
                    <a:pt x="13953" y="7569"/>
                    <a:pt x="12844" y="7302"/>
                  </a:cubicBezTo>
                  <a:cubicBezTo>
                    <a:pt x="11766" y="7045"/>
                    <a:pt x="10755" y="6606"/>
                    <a:pt x="9677" y="6357"/>
                  </a:cubicBezTo>
                  <a:cubicBezTo>
                    <a:pt x="8986" y="6196"/>
                    <a:pt x="8274" y="6117"/>
                    <a:pt x="7562" y="6117"/>
                  </a:cubicBezTo>
                  <a:cubicBezTo>
                    <a:pt x="5499" y="6117"/>
                    <a:pt x="3430" y="6778"/>
                    <a:pt x="1833" y="7999"/>
                  </a:cubicBezTo>
                  <a:cubicBezTo>
                    <a:pt x="1427" y="8306"/>
                    <a:pt x="996" y="8679"/>
                    <a:pt x="465" y="8679"/>
                  </a:cubicBezTo>
                  <a:cubicBezTo>
                    <a:pt x="341" y="8679"/>
                    <a:pt x="225" y="8662"/>
                    <a:pt x="109" y="8621"/>
                  </a:cubicBezTo>
                  <a:cubicBezTo>
                    <a:pt x="76" y="8612"/>
                    <a:pt x="34" y="8596"/>
                    <a:pt x="1" y="8587"/>
                  </a:cubicBezTo>
                  <a:lnTo>
                    <a:pt x="1" y="9674"/>
                  </a:lnTo>
                  <a:lnTo>
                    <a:pt x="109" y="9649"/>
                  </a:lnTo>
                  <a:cubicBezTo>
                    <a:pt x="2775" y="9085"/>
                    <a:pt x="5491" y="8694"/>
                    <a:pt x="8211" y="8694"/>
                  </a:cubicBezTo>
                  <a:cubicBezTo>
                    <a:pt x="8849" y="8694"/>
                    <a:pt x="9487" y="8716"/>
                    <a:pt x="10124" y="8762"/>
                  </a:cubicBezTo>
                  <a:cubicBezTo>
                    <a:pt x="14589" y="9069"/>
                    <a:pt x="18934" y="10548"/>
                    <a:pt x="23395" y="10548"/>
                  </a:cubicBezTo>
                  <a:cubicBezTo>
                    <a:pt x="23622" y="10548"/>
                    <a:pt x="23850" y="10544"/>
                    <a:pt x="24078" y="10536"/>
                  </a:cubicBezTo>
                  <a:cubicBezTo>
                    <a:pt x="32328" y="10262"/>
                    <a:pt x="39226" y="4666"/>
                    <a:pt x="47202" y="2709"/>
                  </a:cubicBezTo>
                  <a:cubicBezTo>
                    <a:pt x="44848" y="2526"/>
                    <a:pt x="42486" y="2434"/>
                    <a:pt x="40125" y="2434"/>
                  </a:cubicBezTo>
                  <a:cubicBezTo>
                    <a:pt x="37348" y="2434"/>
                    <a:pt x="34571" y="2561"/>
                    <a:pt x="31806" y="2817"/>
                  </a:cubicBezTo>
                  <a:cubicBezTo>
                    <a:pt x="28733" y="3103"/>
                    <a:pt x="25607" y="3541"/>
                    <a:pt x="22533" y="3541"/>
                  </a:cubicBezTo>
                  <a:cubicBezTo>
                    <a:pt x="20621" y="3541"/>
                    <a:pt x="18729" y="3371"/>
                    <a:pt x="16882" y="2891"/>
                  </a:cubicBezTo>
                  <a:cubicBezTo>
                    <a:pt x="14245" y="2212"/>
                    <a:pt x="11816" y="918"/>
                    <a:pt x="9138" y="354"/>
                  </a:cubicBezTo>
                  <a:cubicBezTo>
                    <a:pt x="7912" y="97"/>
                    <a:pt x="6660" y="0"/>
                    <a:pt x="5404"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3962813" y="628071"/>
              <a:ext cx="5180103" cy="1450427"/>
            </a:xfrm>
            <a:custGeom>
              <a:avLst/>
              <a:gdLst/>
              <a:ahLst/>
              <a:cxnLst/>
              <a:rect l="l" t="t" r="r" b="b"/>
              <a:pathLst>
                <a:path w="44101" h="12348" extrusionOk="0">
                  <a:moveTo>
                    <a:pt x="44093" y="1"/>
                  </a:moveTo>
                  <a:cubicBezTo>
                    <a:pt x="40055" y="117"/>
                    <a:pt x="36025" y="274"/>
                    <a:pt x="31988" y="473"/>
                  </a:cubicBezTo>
                  <a:cubicBezTo>
                    <a:pt x="29028" y="614"/>
                    <a:pt x="26001" y="797"/>
                    <a:pt x="23232" y="1775"/>
                  </a:cubicBezTo>
                  <a:cubicBezTo>
                    <a:pt x="17719" y="3715"/>
                    <a:pt x="13565" y="8665"/>
                    <a:pt x="7686" y="9221"/>
                  </a:cubicBezTo>
                  <a:cubicBezTo>
                    <a:pt x="6269" y="9353"/>
                    <a:pt x="4967" y="9420"/>
                    <a:pt x="3591" y="9809"/>
                  </a:cubicBezTo>
                  <a:cubicBezTo>
                    <a:pt x="2809" y="10043"/>
                    <a:pt x="1315" y="10791"/>
                    <a:pt x="358" y="10791"/>
                  </a:cubicBezTo>
                  <a:cubicBezTo>
                    <a:pt x="228" y="10791"/>
                    <a:pt x="108" y="10777"/>
                    <a:pt x="1" y="10746"/>
                  </a:cubicBezTo>
                  <a:lnTo>
                    <a:pt x="1" y="10746"/>
                  </a:lnTo>
                  <a:cubicBezTo>
                    <a:pt x="2912" y="11590"/>
                    <a:pt x="5970" y="11629"/>
                    <a:pt x="9045" y="11629"/>
                  </a:cubicBezTo>
                  <a:cubicBezTo>
                    <a:pt x="9360" y="11629"/>
                    <a:pt x="9675" y="11629"/>
                    <a:pt x="9990" y="11629"/>
                  </a:cubicBezTo>
                  <a:cubicBezTo>
                    <a:pt x="11769" y="11629"/>
                    <a:pt x="13549" y="11642"/>
                    <a:pt x="15306" y="11816"/>
                  </a:cubicBezTo>
                  <a:cubicBezTo>
                    <a:pt x="17128" y="11992"/>
                    <a:pt x="18934" y="12347"/>
                    <a:pt x="20770" y="12347"/>
                  </a:cubicBezTo>
                  <a:cubicBezTo>
                    <a:pt x="20831" y="12347"/>
                    <a:pt x="20891" y="12347"/>
                    <a:pt x="20952" y="12346"/>
                  </a:cubicBezTo>
                  <a:cubicBezTo>
                    <a:pt x="22494" y="12321"/>
                    <a:pt x="24020" y="12031"/>
                    <a:pt x="25529" y="11708"/>
                  </a:cubicBezTo>
                  <a:cubicBezTo>
                    <a:pt x="28721" y="11020"/>
                    <a:pt x="31905" y="10182"/>
                    <a:pt x="35180" y="10083"/>
                  </a:cubicBezTo>
                  <a:cubicBezTo>
                    <a:pt x="35518" y="10071"/>
                    <a:pt x="35858" y="10067"/>
                    <a:pt x="36197" y="10067"/>
                  </a:cubicBezTo>
                  <a:cubicBezTo>
                    <a:pt x="36795" y="10067"/>
                    <a:pt x="37395" y="10079"/>
                    <a:pt x="37993" y="10079"/>
                  </a:cubicBezTo>
                  <a:cubicBezTo>
                    <a:pt x="38694" y="10079"/>
                    <a:pt x="39393" y="10062"/>
                    <a:pt x="40088" y="9992"/>
                  </a:cubicBezTo>
                  <a:cubicBezTo>
                    <a:pt x="41464" y="9859"/>
                    <a:pt x="42791" y="9519"/>
                    <a:pt x="44101" y="9096"/>
                  </a:cubicBezTo>
                  <a:lnTo>
                    <a:pt x="44101" y="6866"/>
                  </a:lnTo>
                  <a:cubicBezTo>
                    <a:pt x="40975" y="7123"/>
                    <a:pt x="37808" y="7123"/>
                    <a:pt x="34674" y="7123"/>
                  </a:cubicBezTo>
                  <a:cubicBezTo>
                    <a:pt x="33720" y="7123"/>
                    <a:pt x="32734" y="7123"/>
                    <a:pt x="31830" y="6824"/>
                  </a:cubicBezTo>
                  <a:cubicBezTo>
                    <a:pt x="30262" y="6316"/>
                    <a:pt x="28859" y="4944"/>
                    <a:pt x="27310" y="4944"/>
                  </a:cubicBezTo>
                  <a:cubicBezTo>
                    <a:pt x="27090" y="4944"/>
                    <a:pt x="26867" y="4972"/>
                    <a:pt x="26640" y="5033"/>
                  </a:cubicBezTo>
                  <a:cubicBezTo>
                    <a:pt x="30114" y="2795"/>
                    <a:pt x="34798" y="3417"/>
                    <a:pt x="39035" y="3027"/>
                  </a:cubicBezTo>
                  <a:cubicBezTo>
                    <a:pt x="40693" y="2870"/>
                    <a:pt x="42401" y="2438"/>
                    <a:pt x="44093" y="2107"/>
                  </a:cubicBezTo>
                  <a:lnTo>
                    <a:pt x="44093"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5"/>
          <p:cNvSpPr/>
          <p:nvPr/>
        </p:nvSpPr>
        <p:spPr>
          <a:xfrm>
            <a:off x="8316300" y="1020425"/>
            <a:ext cx="824513" cy="1406296"/>
          </a:xfrm>
          <a:custGeom>
            <a:avLst/>
            <a:gdLst/>
            <a:ahLst/>
            <a:cxnLst/>
            <a:rect l="l" t="t" r="r" b="b"/>
            <a:pathLst>
              <a:path w="7969" h="13592" extrusionOk="0">
                <a:moveTo>
                  <a:pt x="4738" y="0"/>
                </a:moveTo>
                <a:cubicBezTo>
                  <a:pt x="3493" y="0"/>
                  <a:pt x="2159" y="314"/>
                  <a:pt x="1211" y="1031"/>
                </a:cubicBezTo>
                <a:lnTo>
                  <a:pt x="1377" y="1918"/>
                </a:lnTo>
                <a:lnTo>
                  <a:pt x="796" y="1387"/>
                </a:lnTo>
                <a:cubicBezTo>
                  <a:pt x="672" y="1511"/>
                  <a:pt x="564" y="1644"/>
                  <a:pt x="465" y="1785"/>
                </a:cubicBezTo>
                <a:cubicBezTo>
                  <a:pt x="67" y="2357"/>
                  <a:pt x="0" y="3219"/>
                  <a:pt x="490" y="3717"/>
                </a:cubicBezTo>
                <a:cubicBezTo>
                  <a:pt x="805" y="4024"/>
                  <a:pt x="1286" y="4165"/>
                  <a:pt x="1493" y="4554"/>
                </a:cubicBezTo>
                <a:cubicBezTo>
                  <a:pt x="2032" y="5558"/>
                  <a:pt x="158" y="6776"/>
                  <a:pt x="821" y="7705"/>
                </a:cubicBezTo>
                <a:cubicBezTo>
                  <a:pt x="946" y="7887"/>
                  <a:pt x="1153" y="7995"/>
                  <a:pt x="1277" y="8178"/>
                </a:cubicBezTo>
                <a:cubicBezTo>
                  <a:pt x="1758" y="8833"/>
                  <a:pt x="995" y="9670"/>
                  <a:pt x="896" y="10474"/>
                </a:cubicBezTo>
                <a:cubicBezTo>
                  <a:pt x="813" y="11154"/>
                  <a:pt x="1244" y="11809"/>
                  <a:pt x="1816" y="12190"/>
                </a:cubicBezTo>
                <a:cubicBezTo>
                  <a:pt x="2032" y="12331"/>
                  <a:pt x="2256" y="12447"/>
                  <a:pt x="2496" y="12530"/>
                </a:cubicBezTo>
                <a:lnTo>
                  <a:pt x="3201" y="10947"/>
                </a:lnTo>
                <a:lnTo>
                  <a:pt x="2828" y="12646"/>
                </a:lnTo>
                <a:cubicBezTo>
                  <a:pt x="3126" y="12738"/>
                  <a:pt x="3433" y="12812"/>
                  <a:pt x="3731" y="12879"/>
                </a:cubicBezTo>
                <a:cubicBezTo>
                  <a:pt x="4179" y="12978"/>
                  <a:pt x="4627" y="13086"/>
                  <a:pt x="5083" y="13169"/>
                </a:cubicBezTo>
                <a:cubicBezTo>
                  <a:pt x="5572" y="13277"/>
                  <a:pt x="6061" y="13368"/>
                  <a:pt x="6550" y="13442"/>
                </a:cubicBezTo>
                <a:cubicBezTo>
                  <a:pt x="7023" y="13509"/>
                  <a:pt x="7496" y="13567"/>
                  <a:pt x="7968" y="13592"/>
                </a:cubicBezTo>
                <a:lnTo>
                  <a:pt x="7968" y="6586"/>
                </a:lnTo>
                <a:lnTo>
                  <a:pt x="7968" y="467"/>
                </a:lnTo>
                <a:cubicBezTo>
                  <a:pt x="7504" y="467"/>
                  <a:pt x="7040" y="400"/>
                  <a:pt x="6600" y="260"/>
                </a:cubicBezTo>
                <a:cubicBezTo>
                  <a:pt x="6054" y="91"/>
                  <a:pt x="5409" y="0"/>
                  <a:pt x="4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8377241" y="1305472"/>
            <a:ext cx="1029477" cy="3838034"/>
          </a:xfrm>
          <a:custGeom>
            <a:avLst/>
            <a:gdLst/>
            <a:ahLst/>
            <a:cxnLst/>
            <a:rect l="l" t="t" r="r" b="b"/>
            <a:pathLst>
              <a:path w="9950" h="37095" extrusionOk="0">
                <a:moveTo>
                  <a:pt x="6989" y="0"/>
                </a:moveTo>
                <a:lnTo>
                  <a:pt x="6674" y="191"/>
                </a:lnTo>
                <a:lnTo>
                  <a:pt x="6301" y="1725"/>
                </a:lnTo>
                <a:cubicBezTo>
                  <a:pt x="6232" y="2020"/>
                  <a:pt x="5967" y="2206"/>
                  <a:pt x="5684" y="2206"/>
                </a:cubicBezTo>
                <a:cubicBezTo>
                  <a:pt x="5594" y="2206"/>
                  <a:pt x="5502" y="2188"/>
                  <a:pt x="5414" y="2148"/>
                </a:cubicBezTo>
                <a:lnTo>
                  <a:pt x="3690" y="1335"/>
                </a:lnTo>
                <a:lnTo>
                  <a:pt x="3690" y="1716"/>
                </a:lnTo>
                <a:cubicBezTo>
                  <a:pt x="3690" y="1716"/>
                  <a:pt x="9949" y="3872"/>
                  <a:pt x="5895" y="7993"/>
                </a:cubicBezTo>
                <a:cubicBezTo>
                  <a:pt x="5398" y="8507"/>
                  <a:pt x="4925" y="9336"/>
                  <a:pt x="4486" y="10414"/>
                </a:cubicBezTo>
                <a:cubicBezTo>
                  <a:pt x="1517" y="17693"/>
                  <a:pt x="100" y="35834"/>
                  <a:pt x="0" y="37028"/>
                </a:cubicBezTo>
                <a:lnTo>
                  <a:pt x="0" y="37095"/>
                </a:lnTo>
                <a:lnTo>
                  <a:pt x="3283" y="37095"/>
                </a:lnTo>
                <a:lnTo>
                  <a:pt x="3283" y="37028"/>
                </a:lnTo>
                <a:cubicBezTo>
                  <a:pt x="3316" y="35818"/>
                  <a:pt x="3773" y="17196"/>
                  <a:pt x="5961" y="10679"/>
                </a:cubicBezTo>
                <a:cubicBezTo>
                  <a:pt x="6268" y="9767"/>
                  <a:pt x="6608" y="9096"/>
                  <a:pt x="6989" y="8739"/>
                </a:cubicBezTo>
                <a:cubicBezTo>
                  <a:pt x="7114" y="8615"/>
                  <a:pt x="7246" y="8499"/>
                  <a:pt x="7379" y="8382"/>
                </a:cubicBezTo>
                <a:lnTo>
                  <a:pt x="7379" y="3831"/>
                </a:lnTo>
                <a:cubicBezTo>
                  <a:pt x="7188" y="3482"/>
                  <a:pt x="6931" y="3184"/>
                  <a:pt x="6625" y="2935"/>
                </a:cubicBezTo>
                <a:cubicBezTo>
                  <a:pt x="6210" y="2637"/>
                  <a:pt x="6989" y="0"/>
                  <a:pt x="69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txBox="1">
            <a:spLocks noGrp="1"/>
          </p:cNvSpPr>
          <p:nvPr>
            <p:ph type="title"/>
          </p:nvPr>
        </p:nvSpPr>
        <p:spPr>
          <a:xfrm>
            <a:off x="713250" y="539500"/>
            <a:ext cx="5908800" cy="1054500"/>
          </a:xfrm>
          <a:prstGeom prst="rect">
            <a:avLst/>
          </a:prstGeom>
        </p:spPr>
        <p:txBody>
          <a:bodyPr spcFirstLastPara="1" wrap="square" lIns="91425" tIns="91425" rIns="91425" bIns="91425" anchor="t" anchorCtr="0">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2" name="Google Shape;212;p5"/>
          <p:cNvSpPr txBox="1">
            <a:spLocks noGrp="1"/>
          </p:cNvSpPr>
          <p:nvPr>
            <p:ph type="subTitle" idx="1"/>
          </p:nvPr>
        </p:nvSpPr>
        <p:spPr>
          <a:xfrm>
            <a:off x="713225" y="3712850"/>
            <a:ext cx="2116800" cy="63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3" name="Google Shape;213;p5"/>
          <p:cNvSpPr txBox="1">
            <a:spLocks noGrp="1"/>
          </p:cNvSpPr>
          <p:nvPr>
            <p:ph type="subTitle" idx="2"/>
          </p:nvPr>
        </p:nvSpPr>
        <p:spPr>
          <a:xfrm>
            <a:off x="713242" y="3330275"/>
            <a:ext cx="2116800" cy="38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Work Sans"/>
              <a:buNone/>
              <a:defRPr sz="1800">
                <a:latin typeface="Frijole"/>
                <a:ea typeface="Frijole"/>
                <a:cs typeface="Frijole"/>
                <a:sym typeface="Frijole"/>
              </a:defRPr>
            </a:lvl1pPr>
            <a:lvl2pPr lvl="1" rtl="0">
              <a:spcBef>
                <a:spcPts val="160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sp>
        <p:nvSpPr>
          <p:cNvPr id="214" name="Google Shape;214;p5"/>
          <p:cNvSpPr txBox="1">
            <a:spLocks noGrp="1"/>
          </p:cNvSpPr>
          <p:nvPr>
            <p:ph type="subTitle" idx="3"/>
          </p:nvPr>
        </p:nvSpPr>
        <p:spPr>
          <a:xfrm>
            <a:off x="3403393" y="3712850"/>
            <a:ext cx="2116800" cy="63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5" name="Google Shape;215;p5"/>
          <p:cNvSpPr txBox="1">
            <a:spLocks noGrp="1"/>
          </p:cNvSpPr>
          <p:nvPr>
            <p:ph type="subTitle" idx="4"/>
          </p:nvPr>
        </p:nvSpPr>
        <p:spPr>
          <a:xfrm>
            <a:off x="3403396" y="3330275"/>
            <a:ext cx="2116800" cy="38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Work Sans"/>
              <a:buNone/>
              <a:defRPr sz="1800">
                <a:latin typeface="Frijole"/>
                <a:ea typeface="Frijole"/>
                <a:cs typeface="Frijole"/>
                <a:sym typeface="Frijole"/>
              </a:defRPr>
            </a:lvl1pPr>
            <a:lvl2pPr lvl="1" rtl="0">
              <a:spcBef>
                <a:spcPts val="160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grpSp>
        <p:nvGrpSpPr>
          <p:cNvPr id="216" name="Google Shape;216;p5"/>
          <p:cNvGrpSpPr/>
          <p:nvPr/>
        </p:nvGrpSpPr>
        <p:grpSpPr>
          <a:xfrm>
            <a:off x="6670078" y="670538"/>
            <a:ext cx="1662099" cy="1899764"/>
            <a:chOff x="6670078" y="670538"/>
            <a:chExt cx="1662099" cy="1899764"/>
          </a:xfrm>
        </p:grpSpPr>
        <p:sp>
          <p:nvSpPr>
            <p:cNvPr id="217" name="Google Shape;217;p5"/>
            <p:cNvSpPr/>
            <p:nvPr/>
          </p:nvSpPr>
          <p:spPr>
            <a:xfrm rot="-7163508">
              <a:off x="6680076" y="1878669"/>
              <a:ext cx="124036" cy="95443"/>
            </a:xfrm>
            <a:custGeom>
              <a:avLst/>
              <a:gdLst/>
              <a:ahLst/>
              <a:cxnLst/>
              <a:rect l="l" t="t" r="r" b="b"/>
              <a:pathLst>
                <a:path w="1037" h="798" extrusionOk="0">
                  <a:moveTo>
                    <a:pt x="943" y="0"/>
                  </a:moveTo>
                  <a:cubicBezTo>
                    <a:pt x="888" y="0"/>
                    <a:pt x="833" y="55"/>
                    <a:pt x="763" y="109"/>
                  </a:cubicBezTo>
                  <a:lnTo>
                    <a:pt x="738" y="134"/>
                  </a:lnTo>
                  <a:cubicBezTo>
                    <a:pt x="722" y="142"/>
                    <a:pt x="714" y="150"/>
                    <a:pt x="705" y="159"/>
                  </a:cubicBezTo>
                  <a:cubicBezTo>
                    <a:pt x="697" y="175"/>
                    <a:pt x="664" y="200"/>
                    <a:pt x="639" y="217"/>
                  </a:cubicBezTo>
                  <a:cubicBezTo>
                    <a:pt x="598" y="250"/>
                    <a:pt x="548" y="291"/>
                    <a:pt x="490" y="325"/>
                  </a:cubicBezTo>
                  <a:cubicBezTo>
                    <a:pt x="440" y="358"/>
                    <a:pt x="390" y="391"/>
                    <a:pt x="332" y="416"/>
                  </a:cubicBezTo>
                  <a:cubicBezTo>
                    <a:pt x="307" y="432"/>
                    <a:pt x="282" y="441"/>
                    <a:pt x="258" y="457"/>
                  </a:cubicBezTo>
                  <a:lnTo>
                    <a:pt x="216" y="474"/>
                  </a:lnTo>
                  <a:lnTo>
                    <a:pt x="183" y="490"/>
                  </a:lnTo>
                  <a:cubicBezTo>
                    <a:pt x="100" y="532"/>
                    <a:pt x="25" y="557"/>
                    <a:pt x="9" y="615"/>
                  </a:cubicBezTo>
                  <a:cubicBezTo>
                    <a:pt x="1" y="648"/>
                    <a:pt x="17" y="681"/>
                    <a:pt x="42" y="706"/>
                  </a:cubicBezTo>
                  <a:cubicBezTo>
                    <a:pt x="67" y="723"/>
                    <a:pt x="83" y="739"/>
                    <a:pt x="108" y="747"/>
                  </a:cubicBezTo>
                  <a:cubicBezTo>
                    <a:pt x="133" y="764"/>
                    <a:pt x="166" y="772"/>
                    <a:pt x="191" y="781"/>
                  </a:cubicBezTo>
                  <a:lnTo>
                    <a:pt x="249" y="797"/>
                  </a:lnTo>
                  <a:lnTo>
                    <a:pt x="307" y="797"/>
                  </a:lnTo>
                  <a:cubicBezTo>
                    <a:pt x="357" y="797"/>
                    <a:pt x="399" y="789"/>
                    <a:pt x="440" y="781"/>
                  </a:cubicBezTo>
                  <a:cubicBezTo>
                    <a:pt x="639" y="747"/>
                    <a:pt x="821" y="631"/>
                    <a:pt x="937" y="465"/>
                  </a:cubicBezTo>
                  <a:cubicBezTo>
                    <a:pt x="962" y="424"/>
                    <a:pt x="979" y="383"/>
                    <a:pt x="996" y="341"/>
                  </a:cubicBezTo>
                  <a:cubicBezTo>
                    <a:pt x="1004" y="325"/>
                    <a:pt x="1012" y="308"/>
                    <a:pt x="1020" y="291"/>
                  </a:cubicBezTo>
                  <a:cubicBezTo>
                    <a:pt x="1020" y="266"/>
                    <a:pt x="1029" y="250"/>
                    <a:pt x="1029" y="233"/>
                  </a:cubicBezTo>
                  <a:cubicBezTo>
                    <a:pt x="1037" y="200"/>
                    <a:pt x="1037" y="167"/>
                    <a:pt x="1037" y="142"/>
                  </a:cubicBezTo>
                  <a:cubicBezTo>
                    <a:pt x="1037" y="109"/>
                    <a:pt x="1029" y="84"/>
                    <a:pt x="1020" y="68"/>
                  </a:cubicBezTo>
                  <a:cubicBezTo>
                    <a:pt x="1004" y="34"/>
                    <a:pt x="979" y="9"/>
                    <a:pt x="954" y="1"/>
                  </a:cubicBezTo>
                  <a:cubicBezTo>
                    <a:pt x="950" y="1"/>
                    <a:pt x="947" y="0"/>
                    <a:pt x="9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rot="-7163508">
              <a:off x="6870013" y="1864487"/>
              <a:ext cx="93416" cy="62433"/>
            </a:xfrm>
            <a:custGeom>
              <a:avLst/>
              <a:gdLst/>
              <a:ahLst/>
              <a:cxnLst/>
              <a:rect l="l" t="t" r="r" b="b"/>
              <a:pathLst>
                <a:path w="781" h="522" extrusionOk="0">
                  <a:moveTo>
                    <a:pt x="173" y="1"/>
                  </a:moveTo>
                  <a:cubicBezTo>
                    <a:pt x="137" y="1"/>
                    <a:pt x="101" y="9"/>
                    <a:pt x="67" y="24"/>
                  </a:cubicBezTo>
                  <a:cubicBezTo>
                    <a:pt x="17" y="57"/>
                    <a:pt x="1" y="132"/>
                    <a:pt x="34" y="223"/>
                  </a:cubicBezTo>
                  <a:cubicBezTo>
                    <a:pt x="59" y="273"/>
                    <a:pt x="92" y="322"/>
                    <a:pt x="125" y="356"/>
                  </a:cubicBezTo>
                  <a:cubicBezTo>
                    <a:pt x="175" y="405"/>
                    <a:pt x="233" y="447"/>
                    <a:pt x="291" y="472"/>
                  </a:cubicBezTo>
                  <a:cubicBezTo>
                    <a:pt x="357" y="497"/>
                    <a:pt x="424" y="513"/>
                    <a:pt x="490" y="521"/>
                  </a:cubicBezTo>
                  <a:cubicBezTo>
                    <a:pt x="540" y="521"/>
                    <a:pt x="598" y="513"/>
                    <a:pt x="656" y="497"/>
                  </a:cubicBezTo>
                  <a:cubicBezTo>
                    <a:pt x="739" y="463"/>
                    <a:pt x="780" y="405"/>
                    <a:pt x="780" y="347"/>
                  </a:cubicBezTo>
                  <a:cubicBezTo>
                    <a:pt x="764" y="289"/>
                    <a:pt x="722" y="231"/>
                    <a:pt x="672" y="206"/>
                  </a:cubicBezTo>
                  <a:cubicBezTo>
                    <a:pt x="606" y="157"/>
                    <a:pt x="540" y="123"/>
                    <a:pt x="465" y="90"/>
                  </a:cubicBezTo>
                  <a:cubicBezTo>
                    <a:pt x="399" y="57"/>
                    <a:pt x="324" y="32"/>
                    <a:pt x="250" y="16"/>
                  </a:cubicBezTo>
                  <a:cubicBezTo>
                    <a:pt x="225" y="5"/>
                    <a:pt x="199" y="1"/>
                    <a:pt x="17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rot="-8788720">
              <a:off x="7953776" y="2028441"/>
              <a:ext cx="120090" cy="91496"/>
            </a:xfrm>
            <a:custGeom>
              <a:avLst/>
              <a:gdLst/>
              <a:ahLst/>
              <a:cxnLst/>
              <a:rect l="l" t="t" r="r" b="b"/>
              <a:pathLst>
                <a:path w="1004" h="765" extrusionOk="0">
                  <a:moveTo>
                    <a:pt x="878" y="0"/>
                  </a:moveTo>
                  <a:cubicBezTo>
                    <a:pt x="839" y="0"/>
                    <a:pt x="791" y="11"/>
                    <a:pt x="739" y="29"/>
                  </a:cubicBezTo>
                  <a:cubicBezTo>
                    <a:pt x="498" y="136"/>
                    <a:pt x="274" y="294"/>
                    <a:pt x="100" y="493"/>
                  </a:cubicBezTo>
                  <a:cubicBezTo>
                    <a:pt x="34" y="584"/>
                    <a:pt x="1" y="659"/>
                    <a:pt x="26" y="708"/>
                  </a:cubicBezTo>
                  <a:cubicBezTo>
                    <a:pt x="44" y="746"/>
                    <a:pt x="95" y="764"/>
                    <a:pt x="169" y="764"/>
                  </a:cubicBezTo>
                  <a:cubicBezTo>
                    <a:pt x="193" y="764"/>
                    <a:pt x="220" y="762"/>
                    <a:pt x="249" y="758"/>
                  </a:cubicBezTo>
                  <a:cubicBezTo>
                    <a:pt x="531" y="684"/>
                    <a:pt x="780" y="509"/>
                    <a:pt x="938" y="261"/>
                  </a:cubicBezTo>
                  <a:cubicBezTo>
                    <a:pt x="996" y="153"/>
                    <a:pt x="1004" y="70"/>
                    <a:pt x="962" y="29"/>
                  </a:cubicBezTo>
                  <a:cubicBezTo>
                    <a:pt x="943" y="9"/>
                    <a:pt x="914" y="0"/>
                    <a:pt x="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rot="-7163508">
              <a:off x="7049305" y="1630820"/>
              <a:ext cx="114228" cy="50831"/>
            </a:xfrm>
            <a:custGeom>
              <a:avLst/>
              <a:gdLst/>
              <a:ahLst/>
              <a:cxnLst/>
              <a:rect l="l" t="t" r="r" b="b"/>
              <a:pathLst>
                <a:path w="955" h="425" extrusionOk="0">
                  <a:moveTo>
                    <a:pt x="349" y="1"/>
                  </a:moveTo>
                  <a:cubicBezTo>
                    <a:pt x="301" y="1"/>
                    <a:pt x="254" y="3"/>
                    <a:pt x="208" y="7"/>
                  </a:cubicBezTo>
                  <a:cubicBezTo>
                    <a:pt x="142" y="7"/>
                    <a:pt x="75" y="40"/>
                    <a:pt x="34" y="90"/>
                  </a:cubicBezTo>
                  <a:cubicBezTo>
                    <a:pt x="1" y="148"/>
                    <a:pt x="34" y="214"/>
                    <a:pt x="108" y="289"/>
                  </a:cubicBezTo>
                  <a:cubicBezTo>
                    <a:pt x="150" y="330"/>
                    <a:pt x="200" y="355"/>
                    <a:pt x="258" y="380"/>
                  </a:cubicBezTo>
                  <a:cubicBezTo>
                    <a:pt x="324" y="405"/>
                    <a:pt x="399" y="422"/>
                    <a:pt x="465" y="422"/>
                  </a:cubicBezTo>
                  <a:cubicBezTo>
                    <a:pt x="485" y="424"/>
                    <a:pt x="504" y="425"/>
                    <a:pt x="523" y="425"/>
                  </a:cubicBezTo>
                  <a:cubicBezTo>
                    <a:pt x="576" y="425"/>
                    <a:pt x="626" y="417"/>
                    <a:pt x="681" y="405"/>
                  </a:cubicBezTo>
                  <a:cubicBezTo>
                    <a:pt x="739" y="388"/>
                    <a:pt x="788" y="364"/>
                    <a:pt x="838" y="322"/>
                  </a:cubicBezTo>
                  <a:cubicBezTo>
                    <a:pt x="929" y="272"/>
                    <a:pt x="954" y="198"/>
                    <a:pt x="938" y="148"/>
                  </a:cubicBezTo>
                  <a:cubicBezTo>
                    <a:pt x="904" y="90"/>
                    <a:pt x="838" y="49"/>
                    <a:pt x="772" y="40"/>
                  </a:cubicBezTo>
                  <a:cubicBezTo>
                    <a:pt x="681" y="24"/>
                    <a:pt x="581" y="15"/>
                    <a:pt x="490" y="7"/>
                  </a:cubicBezTo>
                  <a:cubicBezTo>
                    <a:pt x="444" y="3"/>
                    <a:pt x="397"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rot="-7163508">
              <a:off x="8055754" y="842184"/>
              <a:ext cx="163747" cy="130367"/>
            </a:xfrm>
            <a:custGeom>
              <a:avLst/>
              <a:gdLst/>
              <a:ahLst/>
              <a:cxnLst/>
              <a:rect l="l" t="t" r="r" b="b"/>
              <a:pathLst>
                <a:path w="1369" h="1090" extrusionOk="0">
                  <a:moveTo>
                    <a:pt x="1293" y="1"/>
                  </a:moveTo>
                  <a:cubicBezTo>
                    <a:pt x="1238" y="1"/>
                    <a:pt x="1168" y="70"/>
                    <a:pt x="1078" y="161"/>
                  </a:cubicBezTo>
                  <a:cubicBezTo>
                    <a:pt x="1070" y="177"/>
                    <a:pt x="1053" y="185"/>
                    <a:pt x="1037" y="202"/>
                  </a:cubicBezTo>
                  <a:cubicBezTo>
                    <a:pt x="1028" y="219"/>
                    <a:pt x="1012" y="227"/>
                    <a:pt x="995" y="244"/>
                  </a:cubicBezTo>
                  <a:cubicBezTo>
                    <a:pt x="987" y="260"/>
                    <a:pt x="937" y="302"/>
                    <a:pt x="904" y="335"/>
                  </a:cubicBezTo>
                  <a:cubicBezTo>
                    <a:pt x="838" y="401"/>
                    <a:pt x="763" y="467"/>
                    <a:pt x="680" y="525"/>
                  </a:cubicBezTo>
                  <a:cubicBezTo>
                    <a:pt x="606" y="583"/>
                    <a:pt x="523" y="633"/>
                    <a:pt x="440" y="683"/>
                  </a:cubicBezTo>
                  <a:cubicBezTo>
                    <a:pt x="398" y="708"/>
                    <a:pt x="365" y="724"/>
                    <a:pt x="324" y="749"/>
                  </a:cubicBezTo>
                  <a:lnTo>
                    <a:pt x="274" y="774"/>
                  </a:lnTo>
                  <a:lnTo>
                    <a:pt x="224" y="799"/>
                  </a:lnTo>
                  <a:cubicBezTo>
                    <a:pt x="100" y="874"/>
                    <a:pt x="0" y="915"/>
                    <a:pt x="9" y="973"/>
                  </a:cubicBezTo>
                  <a:cubicBezTo>
                    <a:pt x="9" y="1006"/>
                    <a:pt x="33" y="1031"/>
                    <a:pt x="75" y="1048"/>
                  </a:cubicBezTo>
                  <a:cubicBezTo>
                    <a:pt x="108" y="1064"/>
                    <a:pt x="133" y="1073"/>
                    <a:pt x="166" y="1081"/>
                  </a:cubicBezTo>
                  <a:cubicBezTo>
                    <a:pt x="208" y="1081"/>
                    <a:pt x="249" y="1089"/>
                    <a:pt x="290" y="1089"/>
                  </a:cubicBezTo>
                  <a:lnTo>
                    <a:pt x="357" y="1089"/>
                  </a:lnTo>
                  <a:cubicBezTo>
                    <a:pt x="382" y="1089"/>
                    <a:pt x="407" y="1081"/>
                    <a:pt x="431" y="1081"/>
                  </a:cubicBezTo>
                  <a:cubicBezTo>
                    <a:pt x="489" y="1073"/>
                    <a:pt x="539" y="1056"/>
                    <a:pt x="597" y="1039"/>
                  </a:cubicBezTo>
                  <a:cubicBezTo>
                    <a:pt x="713" y="998"/>
                    <a:pt x="829" y="940"/>
                    <a:pt x="937" y="857"/>
                  </a:cubicBezTo>
                  <a:cubicBezTo>
                    <a:pt x="1037" y="782"/>
                    <a:pt x="1128" y="691"/>
                    <a:pt x="1202" y="583"/>
                  </a:cubicBezTo>
                  <a:cubicBezTo>
                    <a:pt x="1236" y="542"/>
                    <a:pt x="1261" y="492"/>
                    <a:pt x="1285" y="443"/>
                  </a:cubicBezTo>
                  <a:cubicBezTo>
                    <a:pt x="1294" y="418"/>
                    <a:pt x="1310" y="393"/>
                    <a:pt x="1319" y="368"/>
                  </a:cubicBezTo>
                  <a:cubicBezTo>
                    <a:pt x="1327" y="351"/>
                    <a:pt x="1327" y="326"/>
                    <a:pt x="1335" y="302"/>
                  </a:cubicBezTo>
                  <a:cubicBezTo>
                    <a:pt x="1352" y="268"/>
                    <a:pt x="1360" y="227"/>
                    <a:pt x="1360" y="185"/>
                  </a:cubicBezTo>
                  <a:cubicBezTo>
                    <a:pt x="1368" y="161"/>
                    <a:pt x="1368" y="127"/>
                    <a:pt x="1360" y="94"/>
                  </a:cubicBezTo>
                  <a:cubicBezTo>
                    <a:pt x="1352" y="45"/>
                    <a:pt x="1335" y="11"/>
                    <a:pt x="1310" y="3"/>
                  </a:cubicBezTo>
                  <a:cubicBezTo>
                    <a:pt x="1305" y="2"/>
                    <a:pt x="1299" y="1"/>
                    <a:pt x="1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rot="-7163508">
              <a:off x="8112269" y="734878"/>
              <a:ext cx="146882" cy="50712"/>
            </a:xfrm>
            <a:custGeom>
              <a:avLst/>
              <a:gdLst/>
              <a:ahLst/>
              <a:cxnLst/>
              <a:rect l="l" t="t" r="r" b="b"/>
              <a:pathLst>
                <a:path w="1228" h="424" extrusionOk="0">
                  <a:moveTo>
                    <a:pt x="549" y="0"/>
                  </a:moveTo>
                  <a:cubicBezTo>
                    <a:pt x="436" y="0"/>
                    <a:pt x="322" y="9"/>
                    <a:pt x="208" y="26"/>
                  </a:cubicBezTo>
                  <a:cubicBezTo>
                    <a:pt x="108" y="43"/>
                    <a:pt x="25" y="84"/>
                    <a:pt x="17" y="134"/>
                  </a:cubicBezTo>
                  <a:cubicBezTo>
                    <a:pt x="0" y="192"/>
                    <a:pt x="58" y="258"/>
                    <a:pt x="166" y="316"/>
                  </a:cubicBezTo>
                  <a:cubicBezTo>
                    <a:pt x="315" y="388"/>
                    <a:pt x="478" y="424"/>
                    <a:pt x="643" y="424"/>
                  </a:cubicBezTo>
                  <a:cubicBezTo>
                    <a:pt x="781" y="424"/>
                    <a:pt x="921" y="399"/>
                    <a:pt x="1053" y="349"/>
                  </a:cubicBezTo>
                  <a:cubicBezTo>
                    <a:pt x="1161" y="300"/>
                    <a:pt x="1228" y="233"/>
                    <a:pt x="1211" y="175"/>
                  </a:cubicBezTo>
                  <a:cubicBezTo>
                    <a:pt x="1203" y="117"/>
                    <a:pt x="1128" y="76"/>
                    <a:pt x="1020" y="51"/>
                  </a:cubicBezTo>
                  <a:cubicBezTo>
                    <a:pt x="865" y="17"/>
                    <a:pt x="708" y="0"/>
                    <a:pt x="549"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rot="-7163508">
              <a:off x="8228790" y="2485107"/>
              <a:ext cx="109205" cy="50472"/>
            </a:xfrm>
            <a:custGeom>
              <a:avLst/>
              <a:gdLst/>
              <a:ahLst/>
              <a:cxnLst/>
              <a:rect l="l" t="t" r="r" b="b"/>
              <a:pathLst>
                <a:path w="913" h="422" extrusionOk="0">
                  <a:moveTo>
                    <a:pt x="324" y="0"/>
                  </a:moveTo>
                  <a:cubicBezTo>
                    <a:pt x="283" y="0"/>
                    <a:pt x="241" y="8"/>
                    <a:pt x="208" y="17"/>
                  </a:cubicBezTo>
                  <a:cubicBezTo>
                    <a:pt x="142" y="17"/>
                    <a:pt x="76" y="41"/>
                    <a:pt x="34" y="91"/>
                  </a:cubicBezTo>
                  <a:cubicBezTo>
                    <a:pt x="1" y="141"/>
                    <a:pt x="18" y="216"/>
                    <a:pt x="92" y="290"/>
                  </a:cubicBezTo>
                  <a:cubicBezTo>
                    <a:pt x="134" y="332"/>
                    <a:pt x="192" y="365"/>
                    <a:pt x="250" y="381"/>
                  </a:cubicBezTo>
                  <a:cubicBezTo>
                    <a:pt x="315" y="408"/>
                    <a:pt x="382" y="421"/>
                    <a:pt x="450" y="421"/>
                  </a:cubicBezTo>
                  <a:cubicBezTo>
                    <a:pt x="528" y="421"/>
                    <a:pt x="605" y="404"/>
                    <a:pt x="681" y="373"/>
                  </a:cubicBezTo>
                  <a:cubicBezTo>
                    <a:pt x="739" y="348"/>
                    <a:pt x="789" y="315"/>
                    <a:pt x="830" y="274"/>
                  </a:cubicBezTo>
                  <a:cubicBezTo>
                    <a:pt x="905" y="191"/>
                    <a:pt x="913" y="116"/>
                    <a:pt x="880" y="75"/>
                  </a:cubicBezTo>
                  <a:cubicBezTo>
                    <a:pt x="830" y="25"/>
                    <a:pt x="764" y="0"/>
                    <a:pt x="706"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rot="-7163508">
              <a:off x="7534377" y="2002265"/>
              <a:ext cx="135998" cy="143882"/>
            </a:xfrm>
            <a:custGeom>
              <a:avLst/>
              <a:gdLst/>
              <a:ahLst/>
              <a:cxnLst/>
              <a:rect l="l" t="t" r="r" b="b"/>
              <a:pathLst>
                <a:path w="1137" h="1203" extrusionOk="0">
                  <a:moveTo>
                    <a:pt x="1036" y="0"/>
                  </a:moveTo>
                  <a:cubicBezTo>
                    <a:pt x="974" y="0"/>
                    <a:pt x="925" y="80"/>
                    <a:pt x="846" y="183"/>
                  </a:cubicBezTo>
                  <a:lnTo>
                    <a:pt x="821" y="233"/>
                  </a:lnTo>
                  <a:cubicBezTo>
                    <a:pt x="813" y="241"/>
                    <a:pt x="796" y="258"/>
                    <a:pt x="788" y="274"/>
                  </a:cubicBezTo>
                  <a:cubicBezTo>
                    <a:pt x="780" y="291"/>
                    <a:pt x="738" y="341"/>
                    <a:pt x="713" y="382"/>
                  </a:cubicBezTo>
                  <a:cubicBezTo>
                    <a:pt x="664" y="448"/>
                    <a:pt x="606" y="523"/>
                    <a:pt x="548" y="589"/>
                  </a:cubicBezTo>
                  <a:cubicBezTo>
                    <a:pt x="481" y="656"/>
                    <a:pt x="423" y="714"/>
                    <a:pt x="357" y="780"/>
                  </a:cubicBezTo>
                  <a:cubicBezTo>
                    <a:pt x="324" y="805"/>
                    <a:pt x="291" y="830"/>
                    <a:pt x="257" y="855"/>
                  </a:cubicBezTo>
                  <a:lnTo>
                    <a:pt x="216" y="896"/>
                  </a:lnTo>
                  <a:cubicBezTo>
                    <a:pt x="208" y="904"/>
                    <a:pt x="191" y="913"/>
                    <a:pt x="174" y="921"/>
                  </a:cubicBezTo>
                  <a:cubicBezTo>
                    <a:pt x="75" y="1012"/>
                    <a:pt x="0" y="1079"/>
                    <a:pt x="9" y="1128"/>
                  </a:cubicBezTo>
                  <a:cubicBezTo>
                    <a:pt x="17" y="1162"/>
                    <a:pt x="42" y="1178"/>
                    <a:pt x="92" y="1195"/>
                  </a:cubicBezTo>
                  <a:cubicBezTo>
                    <a:pt x="125" y="1203"/>
                    <a:pt x="150" y="1203"/>
                    <a:pt x="183" y="1203"/>
                  </a:cubicBezTo>
                  <a:cubicBezTo>
                    <a:pt x="216" y="1203"/>
                    <a:pt x="257" y="1203"/>
                    <a:pt x="299" y="1195"/>
                  </a:cubicBezTo>
                  <a:lnTo>
                    <a:pt x="357" y="1178"/>
                  </a:lnTo>
                  <a:cubicBezTo>
                    <a:pt x="382" y="1170"/>
                    <a:pt x="407" y="1162"/>
                    <a:pt x="431" y="1153"/>
                  </a:cubicBezTo>
                  <a:cubicBezTo>
                    <a:pt x="481" y="1137"/>
                    <a:pt x="523" y="1120"/>
                    <a:pt x="572" y="1087"/>
                  </a:cubicBezTo>
                  <a:cubicBezTo>
                    <a:pt x="788" y="971"/>
                    <a:pt x="954" y="788"/>
                    <a:pt x="1053" y="565"/>
                  </a:cubicBezTo>
                  <a:cubicBezTo>
                    <a:pt x="1078" y="515"/>
                    <a:pt x="1095" y="465"/>
                    <a:pt x="1103" y="415"/>
                  </a:cubicBezTo>
                  <a:cubicBezTo>
                    <a:pt x="1111" y="390"/>
                    <a:pt x="1120" y="366"/>
                    <a:pt x="1120" y="341"/>
                  </a:cubicBezTo>
                  <a:cubicBezTo>
                    <a:pt x="1128" y="316"/>
                    <a:pt x="1128" y="299"/>
                    <a:pt x="1128" y="274"/>
                  </a:cubicBezTo>
                  <a:cubicBezTo>
                    <a:pt x="1136" y="241"/>
                    <a:pt x="1136" y="200"/>
                    <a:pt x="1128" y="167"/>
                  </a:cubicBezTo>
                  <a:cubicBezTo>
                    <a:pt x="1128" y="133"/>
                    <a:pt x="1120" y="109"/>
                    <a:pt x="1111" y="75"/>
                  </a:cubicBezTo>
                  <a:cubicBezTo>
                    <a:pt x="1095" y="34"/>
                    <a:pt x="1070" y="1"/>
                    <a:pt x="1045" y="1"/>
                  </a:cubicBezTo>
                  <a:cubicBezTo>
                    <a:pt x="1042" y="0"/>
                    <a:pt x="1039" y="0"/>
                    <a:pt x="1036" y="0"/>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rot="-7163508">
              <a:off x="7962026" y="1036295"/>
              <a:ext cx="110162" cy="103337"/>
            </a:xfrm>
            <a:custGeom>
              <a:avLst/>
              <a:gdLst/>
              <a:ahLst/>
              <a:cxnLst/>
              <a:rect l="l" t="t" r="r" b="b"/>
              <a:pathLst>
                <a:path w="921" h="864" extrusionOk="0">
                  <a:moveTo>
                    <a:pt x="112" y="0"/>
                  </a:moveTo>
                  <a:cubicBezTo>
                    <a:pt x="99" y="0"/>
                    <a:pt x="86" y="3"/>
                    <a:pt x="75" y="8"/>
                  </a:cubicBezTo>
                  <a:cubicBezTo>
                    <a:pt x="17" y="33"/>
                    <a:pt x="0" y="116"/>
                    <a:pt x="25" y="241"/>
                  </a:cubicBezTo>
                  <a:cubicBezTo>
                    <a:pt x="42" y="307"/>
                    <a:pt x="75" y="373"/>
                    <a:pt x="108" y="431"/>
                  </a:cubicBezTo>
                  <a:cubicBezTo>
                    <a:pt x="150" y="506"/>
                    <a:pt x="208" y="572"/>
                    <a:pt x="266" y="630"/>
                  </a:cubicBezTo>
                  <a:cubicBezTo>
                    <a:pt x="332" y="688"/>
                    <a:pt x="398" y="738"/>
                    <a:pt x="473" y="779"/>
                  </a:cubicBezTo>
                  <a:cubicBezTo>
                    <a:pt x="539" y="813"/>
                    <a:pt x="606" y="837"/>
                    <a:pt x="672" y="854"/>
                  </a:cubicBezTo>
                  <a:cubicBezTo>
                    <a:pt x="705" y="861"/>
                    <a:pt x="736" y="864"/>
                    <a:pt x="762" y="864"/>
                  </a:cubicBezTo>
                  <a:cubicBezTo>
                    <a:pt x="836" y="864"/>
                    <a:pt x="884" y="841"/>
                    <a:pt x="896" y="804"/>
                  </a:cubicBezTo>
                  <a:cubicBezTo>
                    <a:pt x="921" y="746"/>
                    <a:pt x="879" y="672"/>
                    <a:pt x="813" y="597"/>
                  </a:cubicBezTo>
                  <a:cubicBezTo>
                    <a:pt x="730" y="498"/>
                    <a:pt x="647" y="406"/>
                    <a:pt x="556" y="323"/>
                  </a:cubicBezTo>
                  <a:cubicBezTo>
                    <a:pt x="465" y="241"/>
                    <a:pt x="373" y="158"/>
                    <a:pt x="282" y="83"/>
                  </a:cubicBezTo>
                  <a:cubicBezTo>
                    <a:pt x="218" y="32"/>
                    <a:pt x="159" y="0"/>
                    <a:pt x="11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rot="-8788720">
              <a:off x="7776919" y="1593732"/>
              <a:ext cx="90426" cy="79656"/>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rot="-8788720">
              <a:off x="7712962" y="1419016"/>
              <a:ext cx="115186" cy="8731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rot="-7163508">
              <a:off x="7046133" y="1147783"/>
              <a:ext cx="144849" cy="90061"/>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rot="-7163508">
              <a:off x="7353833" y="1285155"/>
              <a:ext cx="107291" cy="83961"/>
            </a:xfrm>
            <a:custGeom>
              <a:avLst/>
              <a:gdLst/>
              <a:ahLst/>
              <a:cxnLst/>
              <a:rect l="l" t="t" r="r" b="b"/>
              <a:pathLst>
                <a:path w="897" h="702" extrusionOk="0">
                  <a:moveTo>
                    <a:pt x="118" y="0"/>
                  </a:moveTo>
                  <a:cubicBezTo>
                    <a:pt x="109" y="0"/>
                    <a:pt x="101" y="1"/>
                    <a:pt x="92" y="2"/>
                  </a:cubicBezTo>
                  <a:cubicBezTo>
                    <a:pt x="42" y="18"/>
                    <a:pt x="1" y="93"/>
                    <a:pt x="26" y="217"/>
                  </a:cubicBezTo>
                  <a:cubicBezTo>
                    <a:pt x="42" y="284"/>
                    <a:pt x="67" y="342"/>
                    <a:pt x="109" y="400"/>
                  </a:cubicBezTo>
                  <a:cubicBezTo>
                    <a:pt x="200" y="541"/>
                    <a:pt x="349" y="640"/>
                    <a:pt x="515" y="682"/>
                  </a:cubicBezTo>
                  <a:cubicBezTo>
                    <a:pt x="563" y="694"/>
                    <a:pt x="612" y="701"/>
                    <a:pt x="664" y="701"/>
                  </a:cubicBezTo>
                  <a:cubicBezTo>
                    <a:pt x="683" y="701"/>
                    <a:pt x="702" y="700"/>
                    <a:pt x="722" y="698"/>
                  </a:cubicBezTo>
                  <a:cubicBezTo>
                    <a:pt x="838" y="673"/>
                    <a:pt x="896" y="615"/>
                    <a:pt x="896" y="557"/>
                  </a:cubicBezTo>
                  <a:cubicBezTo>
                    <a:pt x="896" y="499"/>
                    <a:pt x="838" y="458"/>
                    <a:pt x="764" y="408"/>
                  </a:cubicBezTo>
                  <a:cubicBezTo>
                    <a:pt x="731" y="383"/>
                    <a:pt x="689" y="350"/>
                    <a:pt x="656" y="325"/>
                  </a:cubicBezTo>
                  <a:cubicBezTo>
                    <a:pt x="614" y="300"/>
                    <a:pt x="565" y="267"/>
                    <a:pt x="523" y="242"/>
                  </a:cubicBezTo>
                  <a:cubicBezTo>
                    <a:pt x="473" y="209"/>
                    <a:pt x="316" y="93"/>
                    <a:pt x="283" y="68"/>
                  </a:cubicBezTo>
                  <a:cubicBezTo>
                    <a:pt x="239" y="25"/>
                    <a:pt x="177" y="0"/>
                    <a:pt x="118"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rot="-7163508">
              <a:off x="7529801" y="721587"/>
              <a:ext cx="176665" cy="10178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5"/>
          <p:cNvGrpSpPr/>
          <p:nvPr/>
        </p:nvGrpSpPr>
        <p:grpSpPr>
          <a:xfrm>
            <a:off x="8048601" y="3712768"/>
            <a:ext cx="207158" cy="186302"/>
            <a:chOff x="-1021814" y="2381402"/>
            <a:chExt cx="372788" cy="335196"/>
          </a:xfrm>
        </p:grpSpPr>
        <p:sp>
          <p:nvSpPr>
            <p:cNvPr id="232" name="Google Shape;232;p5"/>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rgbClr val="EFC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7"/>
        <p:cNvGrpSpPr/>
        <p:nvPr/>
      </p:nvGrpSpPr>
      <p:grpSpPr>
        <a:xfrm>
          <a:off x="0" y="0"/>
          <a:ext cx="0" cy="0"/>
          <a:chOff x="0" y="0"/>
          <a:chExt cx="0" cy="0"/>
        </a:xfrm>
      </p:grpSpPr>
      <p:sp>
        <p:nvSpPr>
          <p:cNvPr id="258" name="Google Shape;258;p7"/>
          <p:cNvSpPr/>
          <p:nvPr/>
        </p:nvSpPr>
        <p:spPr>
          <a:xfrm rot="10800000" flipH="1">
            <a:off x="0" y="1597095"/>
            <a:ext cx="4994313" cy="1116031"/>
          </a:xfrm>
          <a:custGeom>
            <a:avLst/>
            <a:gdLst/>
            <a:ahLst/>
            <a:cxnLst/>
            <a:rect l="l" t="t" r="r" b="b"/>
            <a:pathLst>
              <a:path w="47203" h="10548" extrusionOk="0">
                <a:moveTo>
                  <a:pt x="5404" y="0"/>
                </a:moveTo>
                <a:cubicBezTo>
                  <a:pt x="4273" y="0"/>
                  <a:pt x="3139" y="79"/>
                  <a:pt x="2016" y="189"/>
                </a:cubicBezTo>
                <a:cubicBezTo>
                  <a:pt x="1369" y="247"/>
                  <a:pt x="739" y="329"/>
                  <a:pt x="109" y="454"/>
                </a:cubicBezTo>
                <a:lnTo>
                  <a:pt x="1" y="479"/>
                </a:lnTo>
                <a:lnTo>
                  <a:pt x="1" y="1872"/>
                </a:lnTo>
                <a:cubicBezTo>
                  <a:pt x="34" y="1863"/>
                  <a:pt x="67" y="1855"/>
                  <a:pt x="109" y="1847"/>
                </a:cubicBezTo>
                <a:cubicBezTo>
                  <a:pt x="699" y="1721"/>
                  <a:pt x="1351" y="1673"/>
                  <a:pt x="1996" y="1673"/>
                </a:cubicBezTo>
                <a:cubicBezTo>
                  <a:pt x="3135" y="1673"/>
                  <a:pt x="4256" y="1822"/>
                  <a:pt x="4992" y="1955"/>
                </a:cubicBezTo>
                <a:cubicBezTo>
                  <a:pt x="5921" y="2137"/>
                  <a:pt x="6849" y="2369"/>
                  <a:pt x="7753" y="2668"/>
                </a:cubicBezTo>
                <a:cubicBezTo>
                  <a:pt x="13445" y="4400"/>
                  <a:pt x="19207" y="6579"/>
                  <a:pt x="25148" y="6579"/>
                </a:cubicBezTo>
                <a:cubicBezTo>
                  <a:pt x="25688" y="6579"/>
                  <a:pt x="26230" y="6561"/>
                  <a:pt x="26773" y="6523"/>
                </a:cubicBezTo>
                <a:lnTo>
                  <a:pt x="26773" y="6523"/>
                </a:lnTo>
                <a:cubicBezTo>
                  <a:pt x="23556" y="7195"/>
                  <a:pt x="20281" y="7559"/>
                  <a:pt x="16989" y="7626"/>
                </a:cubicBezTo>
                <a:cubicBezTo>
                  <a:pt x="16747" y="7630"/>
                  <a:pt x="16504" y="7633"/>
                  <a:pt x="16261" y="7633"/>
                </a:cubicBezTo>
                <a:cubicBezTo>
                  <a:pt x="15108" y="7633"/>
                  <a:pt x="13953" y="7569"/>
                  <a:pt x="12844" y="7302"/>
                </a:cubicBezTo>
                <a:cubicBezTo>
                  <a:pt x="11766" y="7045"/>
                  <a:pt x="10755" y="6606"/>
                  <a:pt x="9677" y="6357"/>
                </a:cubicBezTo>
                <a:cubicBezTo>
                  <a:pt x="8986" y="6196"/>
                  <a:pt x="8274" y="6117"/>
                  <a:pt x="7562" y="6117"/>
                </a:cubicBezTo>
                <a:cubicBezTo>
                  <a:pt x="5499" y="6117"/>
                  <a:pt x="3430" y="6778"/>
                  <a:pt x="1833" y="7999"/>
                </a:cubicBezTo>
                <a:cubicBezTo>
                  <a:pt x="1427" y="8306"/>
                  <a:pt x="996" y="8679"/>
                  <a:pt x="465" y="8679"/>
                </a:cubicBezTo>
                <a:cubicBezTo>
                  <a:pt x="341" y="8679"/>
                  <a:pt x="225" y="8662"/>
                  <a:pt x="109" y="8621"/>
                </a:cubicBezTo>
                <a:cubicBezTo>
                  <a:pt x="76" y="8612"/>
                  <a:pt x="34" y="8596"/>
                  <a:pt x="1" y="8587"/>
                </a:cubicBezTo>
                <a:lnTo>
                  <a:pt x="1" y="9674"/>
                </a:lnTo>
                <a:lnTo>
                  <a:pt x="109" y="9649"/>
                </a:lnTo>
                <a:cubicBezTo>
                  <a:pt x="2775" y="9085"/>
                  <a:pt x="5491" y="8694"/>
                  <a:pt x="8211" y="8694"/>
                </a:cubicBezTo>
                <a:cubicBezTo>
                  <a:pt x="8849" y="8694"/>
                  <a:pt x="9487" y="8716"/>
                  <a:pt x="10124" y="8762"/>
                </a:cubicBezTo>
                <a:cubicBezTo>
                  <a:pt x="14589" y="9069"/>
                  <a:pt x="18934" y="10548"/>
                  <a:pt x="23395" y="10548"/>
                </a:cubicBezTo>
                <a:cubicBezTo>
                  <a:pt x="23622" y="10548"/>
                  <a:pt x="23850" y="10544"/>
                  <a:pt x="24078" y="10536"/>
                </a:cubicBezTo>
                <a:cubicBezTo>
                  <a:pt x="32328" y="10262"/>
                  <a:pt x="39226" y="4666"/>
                  <a:pt x="47202" y="2709"/>
                </a:cubicBezTo>
                <a:cubicBezTo>
                  <a:pt x="44848" y="2526"/>
                  <a:pt x="42486" y="2434"/>
                  <a:pt x="40125" y="2434"/>
                </a:cubicBezTo>
                <a:cubicBezTo>
                  <a:pt x="37348" y="2434"/>
                  <a:pt x="34571" y="2561"/>
                  <a:pt x="31806" y="2817"/>
                </a:cubicBezTo>
                <a:cubicBezTo>
                  <a:pt x="28733" y="3103"/>
                  <a:pt x="25607" y="3541"/>
                  <a:pt x="22533" y="3541"/>
                </a:cubicBezTo>
                <a:cubicBezTo>
                  <a:pt x="20621" y="3541"/>
                  <a:pt x="18729" y="3371"/>
                  <a:pt x="16882" y="2891"/>
                </a:cubicBezTo>
                <a:cubicBezTo>
                  <a:pt x="14245" y="2212"/>
                  <a:pt x="11816" y="918"/>
                  <a:pt x="9138" y="354"/>
                </a:cubicBezTo>
                <a:cubicBezTo>
                  <a:pt x="7912" y="97"/>
                  <a:pt x="6660" y="0"/>
                  <a:pt x="5404"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rot="10800000" flipH="1">
            <a:off x="5075502" y="1718203"/>
            <a:ext cx="4068538" cy="1139196"/>
          </a:xfrm>
          <a:custGeom>
            <a:avLst/>
            <a:gdLst/>
            <a:ahLst/>
            <a:cxnLst/>
            <a:rect l="l" t="t" r="r" b="b"/>
            <a:pathLst>
              <a:path w="44101" h="12348" extrusionOk="0">
                <a:moveTo>
                  <a:pt x="44093" y="1"/>
                </a:moveTo>
                <a:cubicBezTo>
                  <a:pt x="40055" y="117"/>
                  <a:pt x="36025" y="274"/>
                  <a:pt x="31988" y="473"/>
                </a:cubicBezTo>
                <a:cubicBezTo>
                  <a:pt x="29028" y="614"/>
                  <a:pt x="26001" y="797"/>
                  <a:pt x="23232" y="1775"/>
                </a:cubicBezTo>
                <a:cubicBezTo>
                  <a:pt x="17719" y="3715"/>
                  <a:pt x="13565" y="8665"/>
                  <a:pt x="7686" y="9221"/>
                </a:cubicBezTo>
                <a:cubicBezTo>
                  <a:pt x="6269" y="9353"/>
                  <a:pt x="4967" y="9420"/>
                  <a:pt x="3591" y="9809"/>
                </a:cubicBezTo>
                <a:cubicBezTo>
                  <a:pt x="2809" y="10043"/>
                  <a:pt x="1315" y="10791"/>
                  <a:pt x="358" y="10791"/>
                </a:cubicBezTo>
                <a:cubicBezTo>
                  <a:pt x="228" y="10791"/>
                  <a:pt x="108" y="10777"/>
                  <a:pt x="1" y="10746"/>
                </a:cubicBezTo>
                <a:lnTo>
                  <a:pt x="1" y="10746"/>
                </a:lnTo>
                <a:cubicBezTo>
                  <a:pt x="2912" y="11590"/>
                  <a:pt x="5970" y="11629"/>
                  <a:pt x="9045" y="11629"/>
                </a:cubicBezTo>
                <a:cubicBezTo>
                  <a:pt x="9360" y="11629"/>
                  <a:pt x="9675" y="11629"/>
                  <a:pt x="9990" y="11629"/>
                </a:cubicBezTo>
                <a:cubicBezTo>
                  <a:pt x="11769" y="11629"/>
                  <a:pt x="13549" y="11642"/>
                  <a:pt x="15306" y="11816"/>
                </a:cubicBezTo>
                <a:cubicBezTo>
                  <a:pt x="17128" y="11992"/>
                  <a:pt x="18934" y="12347"/>
                  <a:pt x="20770" y="12347"/>
                </a:cubicBezTo>
                <a:cubicBezTo>
                  <a:pt x="20831" y="12347"/>
                  <a:pt x="20891" y="12347"/>
                  <a:pt x="20952" y="12346"/>
                </a:cubicBezTo>
                <a:cubicBezTo>
                  <a:pt x="22494" y="12321"/>
                  <a:pt x="24020" y="12031"/>
                  <a:pt x="25529" y="11708"/>
                </a:cubicBezTo>
                <a:cubicBezTo>
                  <a:pt x="28721" y="11020"/>
                  <a:pt x="31905" y="10182"/>
                  <a:pt x="35180" y="10083"/>
                </a:cubicBezTo>
                <a:cubicBezTo>
                  <a:pt x="35518" y="10071"/>
                  <a:pt x="35858" y="10067"/>
                  <a:pt x="36197" y="10067"/>
                </a:cubicBezTo>
                <a:cubicBezTo>
                  <a:pt x="36795" y="10067"/>
                  <a:pt x="37395" y="10079"/>
                  <a:pt x="37993" y="10079"/>
                </a:cubicBezTo>
                <a:cubicBezTo>
                  <a:pt x="38694" y="10079"/>
                  <a:pt x="39393" y="10062"/>
                  <a:pt x="40088" y="9992"/>
                </a:cubicBezTo>
                <a:cubicBezTo>
                  <a:pt x="41464" y="9859"/>
                  <a:pt x="42791" y="9519"/>
                  <a:pt x="44101" y="9096"/>
                </a:cubicBezTo>
                <a:lnTo>
                  <a:pt x="44101" y="6866"/>
                </a:lnTo>
                <a:cubicBezTo>
                  <a:pt x="40975" y="7123"/>
                  <a:pt x="37808" y="7123"/>
                  <a:pt x="34674" y="7123"/>
                </a:cubicBezTo>
                <a:cubicBezTo>
                  <a:pt x="33720" y="7123"/>
                  <a:pt x="32734" y="7123"/>
                  <a:pt x="31830" y="6824"/>
                </a:cubicBezTo>
                <a:cubicBezTo>
                  <a:pt x="30262" y="6316"/>
                  <a:pt x="28859" y="4944"/>
                  <a:pt x="27310" y="4944"/>
                </a:cubicBezTo>
                <a:cubicBezTo>
                  <a:pt x="27090" y="4944"/>
                  <a:pt x="26867" y="4972"/>
                  <a:pt x="26640" y="5033"/>
                </a:cubicBezTo>
                <a:cubicBezTo>
                  <a:pt x="30114" y="2795"/>
                  <a:pt x="34798" y="3417"/>
                  <a:pt x="39035" y="3027"/>
                </a:cubicBezTo>
                <a:cubicBezTo>
                  <a:pt x="40693" y="2870"/>
                  <a:pt x="42401" y="2438"/>
                  <a:pt x="44093" y="2107"/>
                </a:cubicBezTo>
                <a:lnTo>
                  <a:pt x="44093"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flipH="1">
            <a:off x="12" y="2771225"/>
            <a:ext cx="9144073" cy="2100135"/>
          </a:xfrm>
          <a:custGeom>
            <a:avLst/>
            <a:gdLst/>
            <a:ahLst/>
            <a:cxnLst/>
            <a:rect l="l" t="t" r="r" b="b"/>
            <a:pathLst>
              <a:path w="95221" h="21869" extrusionOk="0">
                <a:moveTo>
                  <a:pt x="62008" y="1"/>
                </a:moveTo>
                <a:cubicBezTo>
                  <a:pt x="61833" y="1"/>
                  <a:pt x="61657" y="7"/>
                  <a:pt x="61481" y="20"/>
                </a:cubicBezTo>
                <a:cubicBezTo>
                  <a:pt x="59687" y="147"/>
                  <a:pt x="58029" y="972"/>
                  <a:pt x="56363" y="1654"/>
                </a:cubicBezTo>
                <a:cubicBezTo>
                  <a:pt x="52471" y="3227"/>
                  <a:pt x="48331" y="4023"/>
                  <a:pt x="44176" y="4023"/>
                </a:cubicBezTo>
                <a:cubicBezTo>
                  <a:pt x="41621" y="4023"/>
                  <a:pt x="39060" y="3722"/>
                  <a:pt x="36549" y="3115"/>
                </a:cubicBezTo>
                <a:cubicBezTo>
                  <a:pt x="33865" y="2458"/>
                  <a:pt x="31188" y="1448"/>
                  <a:pt x="28448" y="1448"/>
                </a:cubicBezTo>
                <a:cubicBezTo>
                  <a:pt x="28142" y="1448"/>
                  <a:pt x="27835" y="1461"/>
                  <a:pt x="27527" y="1488"/>
                </a:cubicBezTo>
                <a:cubicBezTo>
                  <a:pt x="25956" y="1623"/>
                  <a:pt x="24448" y="2139"/>
                  <a:pt x="22972" y="2678"/>
                </a:cubicBezTo>
                <a:cubicBezTo>
                  <a:pt x="18274" y="4400"/>
                  <a:pt x="13688" y="6479"/>
                  <a:pt x="8856" y="7796"/>
                </a:cubicBezTo>
                <a:cubicBezTo>
                  <a:pt x="6090" y="8545"/>
                  <a:pt x="3206" y="9036"/>
                  <a:pt x="339" y="9036"/>
                </a:cubicBezTo>
                <a:cubicBezTo>
                  <a:pt x="229" y="9036"/>
                  <a:pt x="118" y="9036"/>
                  <a:pt x="8" y="9034"/>
                </a:cubicBezTo>
                <a:lnTo>
                  <a:pt x="8" y="11796"/>
                </a:lnTo>
                <a:cubicBezTo>
                  <a:pt x="2484" y="11796"/>
                  <a:pt x="4967" y="11788"/>
                  <a:pt x="7443" y="11653"/>
                </a:cubicBezTo>
                <a:cubicBezTo>
                  <a:pt x="12561" y="11375"/>
                  <a:pt x="17727" y="10550"/>
                  <a:pt x="22345" y="8328"/>
                </a:cubicBezTo>
                <a:cubicBezTo>
                  <a:pt x="23813" y="7622"/>
                  <a:pt x="25234" y="6765"/>
                  <a:pt x="26836" y="6439"/>
                </a:cubicBezTo>
                <a:cubicBezTo>
                  <a:pt x="27369" y="6331"/>
                  <a:pt x="27908" y="6285"/>
                  <a:pt x="28448" y="6285"/>
                </a:cubicBezTo>
                <a:cubicBezTo>
                  <a:pt x="29840" y="6285"/>
                  <a:pt x="31245" y="6590"/>
                  <a:pt x="32605" y="6915"/>
                </a:cubicBezTo>
                <a:cubicBezTo>
                  <a:pt x="35089" y="7503"/>
                  <a:pt x="37541" y="8177"/>
                  <a:pt x="39977" y="8939"/>
                </a:cubicBezTo>
                <a:cubicBezTo>
                  <a:pt x="38961" y="9986"/>
                  <a:pt x="37430" y="10367"/>
                  <a:pt x="35970" y="10383"/>
                </a:cubicBezTo>
                <a:cubicBezTo>
                  <a:pt x="35913" y="10384"/>
                  <a:pt x="35856" y="10384"/>
                  <a:pt x="35800" y="10384"/>
                </a:cubicBezTo>
                <a:cubicBezTo>
                  <a:pt x="34397" y="10384"/>
                  <a:pt x="33009" y="10111"/>
                  <a:pt x="31613" y="10058"/>
                </a:cubicBezTo>
                <a:cubicBezTo>
                  <a:pt x="31401" y="10049"/>
                  <a:pt x="31189" y="10044"/>
                  <a:pt x="30978" y="10044"/>
                </a:cubicBezTo>
                <a:cubicBezTo>
                  <a:pt x="24836" y="10044"/>
                  <a:pt x="19282" y="13843"/>
                  <a:pt x="13260" y="15247"/>
                </a:cubicBezTo>
                <a:cubicBezTo>
                  <a:pt x="10462" y="15899"/>
                  <a:pt x="7601" y="16026"/>
                  <a:pt x="4723" y="16026"/>
                </a:cubicBezTo>
                <a:cubicBezTo>
                  <a:pt x="3152" y="16026"/>
                  <a:pt x="1575" y="15989"/>
                  <a:pt x="0" y="15977"/>
                </a:cubicBezTo>
                <a:lnTo>
                  <a:pt x="0" y="21691"/>
                </a:lnTo>
                <a:cubicBezTo>
                  <a:pt x="1037" y="21813"/>
                  <a:pt x="2071" y="21869"/>
                  <a:pt x="3102" y="21869"/>
                </a:cubicBezTo>
                <a:cubicBezTo>
                  <a:pt x="10994" y="21869"/>
                  <a:pt x="18715" y="18568"/>
                  <a:pt x="26336" y="16104"/>
                </a:cubicBezTo>
                <a:cubicBezTo>
                  <a:pt x="27543" y="15708"/>
                  <a:pt x="28773" y="15335"/>
                  <a:pt x="30042" y="15231"/>
                </a:cubicBezTo>
                <a:cubicBezTo>
                  <a:pt x="30309" y="15209"/>
                  <a:pt x="30575" y="15199"/>
                  <a:pt x="30840" y="15199"/>
                </a:cubicBezTo>
                <a:cubicBezTo>
                  <a:pt x="34028" y="15199"/>
                  <a:pt x="37139" y="16684"/>
                  <a:pt x="40353" y="16684"/>
                </a:cubicBezTo>
                <a:cubicBezTo>
                  <a:pt x="40391" y="16684"/>
                  <a:pt x="40430" y="16684"/>
                  <a:pt x="40469" y="16684"/>
                </a:cubicBezTo>
                <a:cubicBezTo>
                  <a:pt x="46357" y="16620"/>
                  <a:pt x="50943" y="11653"/>
                  <a:pt x="56482" y="9637"/>
                </a:cubicBezTo>
                <a:cubicBezTo>
                  <a:pt x="58990" y="8721"/>
                  <a:pt x="61594" y="8437"/>
                  <a:pt x="64246" y="8437"/>
                </a:cubicBezTo>
                <a:cubicBezTo>
                  <a:pt x="68567" y="8437"/>
                  <a:pt x="73015" y="9191"/>
                  <a:pt x="77384" y="9191"/>
                </a:cubicBezTo>
                <a:cubicBezTo>
                  <a:pt x="79017" y="9191"/>
                  <a:pt x="80639" y="9086"/>
                  <a:pt x="82239" y="8796"/>
                </a:cubicBezTo>
                <a:cubicBezTo>
                  <a:pt x="86714" y="7995"/>
                  <a:pt x="90817" y="5781"/>
                  <a:pt x="95221" y="4654"/>
                </a:cubicBezTo>
                <a:lnTo>
                  <a:pt x="95221" y="1036"/>
                </a:lnTo>
                <a:cubicBezTo>
                  <a:pt x="94530" y="1615"/>
                  <a:pt x="93776" y="2099"/>
                  <a:pt x="92967" y="2480"/>
                </a:cubicBezTo>
                <a:cubicBezTo>
                  <a:pt x="91466" y="3167"/>
                  <a:pt x="89799" y="3328"/>
                  <a:pt x="88135" y="3328"/>
                </a:cubicBezTo>
                <a:cubicBezTo>
                  <a:pt x="87590" y="3328"/>
                  <a:pt x="87046" y="3311"/>
                  <a:pt x="86508" y="3289"/>
                </a:cubicBezTo>
                <a:cubicBezTo>
                  <a:pt x="79470" y="3011"/>
                  <a:pt x="72471" y="2091"/>
                  <a:pt x="65599" y="552"/>
                </a:cubicBezTo>
                <a:cubicBezTo>
                  <a:pt x="64414" y="288"/>
                  <a:pt x="63217" y="1"/>
                  <a:pt x="62008"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 name="Google Shape;261;p7"/>
          <p:cNvGrpSpPr/>
          <p:nvPr/>
        </p:nvGrpSpPr>
        <p:grpSpPr>
          <a:xfrm>
            <a:off x="4870333" y="1434740"/>
            <a:ext cx="4194111" cy="3616146"/>
            <a:chOff x="4870333" y="1434740"/>
            <a:chExt cx="4194111" cy="3616146"/>
          </a:xfrm>
        </p:grpSpPr>
        <p:sp>
          <p:nvSpPr>
            <p:cNvPr id="262" name="Google Shape;262;p7"/>
            <p:cNvSpPr/>
            <p:nvPr/>
          </p:nvSpPr>
          <p:spPr>
            <a:xfrm flipH="1">
              <a:off x="8920040" y="3624714"/>
              <a:ext cx="85231" cy="75085"/>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flipH="1">
              <a:off x="8778890" y="3728548"/>
              <a:ext cx="108569"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flipH="1">
              <a:off x="6494654" y="2258374"/>
              <a:ext cx="95491" cy="97633"/>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rot="-843654" flipH="1">
              <a:off x="7519513" y="4055927"/>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flipH="1">
              <a:off x="8722711" y="3850767"/>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flipH="1">
              <a:off x="8589457" y="3554268"/>
              <a:ext cx="93574" cy="70463"/>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flipH="1">
              <a:off x="8312460" y="3142665"/>
              <a:ext cx="194476"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flipH="1">
              <a:off x="8175922" y="4157288"/>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flipH="1">
              <a:off x="8838408" y="4291481"/>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flipH="1">
              <a:off x="7916700" y="1452354"/>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flipH="1">
              <a:off x="7635849" y="4427702"/>
              <a:ext cx="180497" cy="93123"/>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flipH="1">
              <a:off x="6349949" y="4044145"/>
              <a:ext cx="69335" cy="101917"/>
            </a:xfrm>
            <a:custGeom>
              <a:avLst/>
              <a:gdLst/>
              <a:ahLst/>
              <a:cxnLst/>
              <a:rect l="l" t="t" r="r" b="b"/>
              <a:pathLst>
                <a:path w="615" h="904" extrusionOk="0">
                  <a:moveTo>
                    <a:pt x="496" y="1"/>
                  </a:moveTo>
                  <a:cubicBezTo>
                    <a:pt x="445" y="1"/>
                    <a:pt x="390" y="39"/>
                    <a:pt x="340" y="96"/>
                  </a:cubicBezTo>
                  <a:cubicBezTo>
                    <a:pt x="266" y="179"/>
                    <a:pt x="200" y="270"/>
                    <a:pt x="150" y="369"/>
                  </a:cubicBezTo>
                  <a:cubicBezTo>
                    <a:pt x="92" y="469"/>
                    <a:pt x="50" y="568"/>
                    <a:pt x="17" y="676"/>
                  </a:cubicBezTo>
                  <a:cubicBezTo>
                    <a:pt x="1" y="767"/>
                    <a:pt x="1" y="842"/>
                    <a:pt x="42" y="883"/>
                  </a:cubicBezTo>
                  <a:cubicBezTo>
                    <a:pt x="59" y="897"/>
                    <a:pt x="82" y="903"/>
                    <a:pt x="109" y="903"/>
                  </a:cubicBezTo>
                  <a:cubicBezTo>
                    <a:pt x="150" y="903"/>
                    <a:pt x="200" y="888"/>
                    <a:pt x="249" y="858"/>
                  </a:cubicBezTo>
                  <a:cubicBezTo>
                    <a:pt x="357" y="784"/>
                    <a:pt x="448" y="684"/>
                    <a:pt x="515" y="568"/>
                  </a:cubicBezTo>
                  <a:cubicBezTo>
                    <a:pt x="581" y="460"/>
                    <a:pt x="614" y="328"/>
                    <a:pt x="614" y="195"/>
                  </a:cubicBezTo>
                  <a:cubicBezTo>
                    <a:pt x="614" y="87"/>
                    <a:pt x="581" y="21"/>
                    <a:pt x="523" y="4"/>
                  </a:cubicBezTo>
                  <a:cubicBezTo>
                    <a:pt x="514" y="2"/>
                    <a:pt x="505" y="1"/>
                    <a:pt x="496"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flipH="1">
              <a:off x="8554048" y="4450251"/>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flipH="1">
              <a:off x="7920486" y="4490687"/>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flipH="1">
              <a:off x="8967149" y="3807685"/>
              <a:ext cx="97295" cy="163135"/>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flipH="1">
              <a:off x="8729249" y="2698023"/>
              <a:ext cx="88952" cy="16685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rot="5210466">
              <a:off x="8201572" y="1892878"/>
              <a:ext cx="85231" cy="75084"/>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rot="5210466">
              <a:off x="8426887" y="4862923"/>
              <a:ext cx="108567" cy="82299"/>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rot="5210466">
              <a:off x="8285117" y="4904140"/>
              <a:ext cx="102029" cy="134948"/>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rot="5210466">
              <a:off x="6762581" y="4656727"/>
              <a:ext cx="93573" cy="70462"/>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rot="5210466">
              <a:off x="7124325" y="4849593"/>
              <a:ext cx="194474"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rot="5210466">
              <a:off x="7824162" y="4799140"/>
              <a:ext cx="166515" cy="95941"/>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rot="5210466">
              <a:off x="6331296" y="4950596"/>
              <a:ext cx="106651" cy="89176"/>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rot="5210466">
              <a:off x="6385416" y="1513027"/>
              <a:ext cx="97294" cy="163133"/>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rot="5210466">
              <a:off x="5826245" y="4685452"/>
              <a:ext cx="88951" cy="166853"/>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flipH="1">
              <a:off x="5956486" y="3235667"/>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flipH="1">
              <a:off x="5191723" y="2547739"/>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flipH="1">
              <a:off x="4870333" y="3370631"/>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flipH="1">
              <a:off x="8638286" y="4745487"/>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flipH="1">
              <a:off x="8911648" y="4836592"/>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rot="5210466">
              <a:off x="5466975" y="4210443"/>
              <a:ext cx="194474"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rot="5210466">
              <a:off x="5585237" y="1546627"/>
              <a:ext cx="166515" cy="95941"/>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rot="-843654" flipH="1">
              <a:off x="8588225" y="1457765"/>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7"/>
          <p:cNvSpPr txBox="1">
            <a:spLocks noGrp="1"/>
          </p:cNvSpPr>
          <p:nvPr>
            <p:ph type="subTitle" idx="1"/>
          </p:nvPr>
        </p:nvSpPr>
        <p:spPr>
          <a:xfrm>
            <a:off x="713225" y="1718200"/>
            <a:ext cx="4157100" cy="25233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sz="1600"/>
            </a:lvl1pPr>
            <a:lvl2pPr lvl="1">
              <a:spcBef>
                <a:spcPts val="1600"/>
              </a:spcBef>
              <a:spcAft>
                <a:spcPts val="0"/>
              </a:spcAft>
              <a:buSzPts val="1600"/>
              <a:buChar char="○"/>
              <a:defRPr sz="1600"/>
            </a:lvl2pPr>
            <a:lvl3pPr lvl="2">
              <a:spcBef>
                <a:spcPts val="1600"/>
              </a:spcBef>
              <a:spcAft>
                <a:spcPts val="0"/>
              </a:spcAft>
              <a:buSzPts val="1600"/>
              <a:buChar char="■"/>
              <a:defRPr sz="1600"/>
            </a:lvl3pPr>
            <a:lvl4pPr lvl="3">
              <a:spcBef>
                <a:spcPts val="1600"/>
              </a:spcBef>
              <a:spcAft>
                <a:spcPts val="0"/>
              </a:spcAft>
              <a:buSzPts val="1600"/>
              <a:buChar char="●"/>
              <a:defRPr sz="1600"/>
            </a:lvl4pPr>
            <a:lvl5pPr lvl="4">
              <a:spcBef>
                <a:spcPts val="1600"/>
              </a:spcBef>
              <a:spcAft>
                <a:spcPts val="0"/>
              </a:spcAft>
              <a:buSzPts val="1600"/>
              <a:buChar char="○"/>
              <a:defRPr sz="1600"/>
            </a:lvl5pPr>
            <a:lvl6pPr lvl="5">
              <a:spcBef>
                <a:spcPts val="1600"/>
              </a:spcBef>
              <a:spcAft>
                <a:spcPts val="0"/>
              </a:spcAft>
              <a:buSzPts val="1600"/>
              <a:buChar char="■"/>
              <a:defRPr sz="1600"/>
            </a:lvl6pPr>
            <a:lvl7pPr lvl="6">
              <a:spcBef>
                <a:spcPts val="1600"/>
              </a:spcBef>
              <a:spcAft>
                <a:spcPts val="0"/>
              </a:spcAft>
              <a:buSzPts val="1600"/>
              <a:buChar char="●"/>
              <a:defRPr sz="1600"/>
            </a:lvl7pPr>
            <a:lvl8pPr lvl="7">
              <a:spcBef>
                <a:spcPts val="1600"/>
              </a:spcBef>
              <a:spcAft>
                <a:spcPts val="0"/>
              </a:spcAft>
              <a:buSzPts val="1600"/>
              <a:buChar char="○"/>
              <a:defRPr sz="1600"/>
            </a:lvl8pPr>
            <a:lvl9pPr lvl="8">
              <a:spcBef>
                <a:spcPts val="1600"/>
              </a:spcBef>
              <a:spcAft>
                <a:spcPts val="1600"/>
              </a:spcAft>
              <a:buSzPts val="1600"/>
              <a:buChar char="■"/>
              <a:defRPr sz="1600"/>
            </a:lvl9pPr>
          </a:lstStyle>
          <a:p>
            <a:endParaRPr/>
          </a:p>
        </p:txBody>
      </p:sp>
      <p:sp>
        <p:nvSpPr>
          <p:cNvPr id="296" name="Google Shape;296;p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97" name="Google Shape;297;p7"/>
          <p:cNvGrpSpPr/>
          <p:nvPr/>
        </p:nvGrpSpPr>
        <p:grpSpPr>
          <a:xfrm>
            <a:off x="7590613" y="1152405"/>
            <a:ext cx="207137" cy="181488"/>
            <a:chOff x="-1319854" y="1729175"/>
            <a:chExt cx="456551" cy="400019"/>
          </a:xfrm>
        </p:grpSpPr>
        <p:sp>
          <p:nvSpPr>
            <p:cNvPr id="298" name="Google Shape;298;p7"/>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7"/>
          <p:cNvGrpSpPr/>
          <p:nvPr/>
        </p:nvGrpSpPr>
        <p:grpSpPr>
          <a:xfrm>
            <a:off x="8497896" y="4124849"/>
            <a:ext cx="207158" cy="186336"/>
            <a:chOff x="-1021814" y="2381402"/>
            <a:chExt cx="372788" cy="335196"/>
          </a:xfrm>
        </p:grpSpPr>
        <p:sp>
          <p:nvSpPr>
            <p:cNvPr id="301" name="Google Shape;301;p7"/>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7"/>
          <p:cNvGrpSpPr/>
          <p:nvPr/>
        </p:nvGrpSpPr>
        <p:grpSpPr>
          <a:xfrm>
            <a:off x="7253831" y="4213079"/>
            <a:ext cx="180616" cy="162436"/>
            <a:chOff x="-1021814" y="2381402"/>
            <a:chExt cx="372788" cy="335196"/>
          </a:xfrm>
        </p:grpSpPr>
        <p:sp>
          <p:nvSpPr>
            <p:cNvPr id="304" name="Google Shape;304;p7"/>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6"/>
        <p:cNvGrpSpPr/>
        <p:nvPr/>
      </p:nvGrpSpPr>
      <p:grpSpPr>
        <a:xfrm>
          <a:off x="0" y="0"/>
          <a:ext cx="0" cy="0"/>
          <a:chOff x="0" y="0"/>
          <a:chExt cx="0" cy="0"/>
        </a:xfrm>
      </p:grpSpPr>
      <p:sp>
        <p:nvSpPr>
          <p:cNvPr id="307" name="Google Shape;307;p8"/>
          <p:cNvSpPr/>
          <p:nvPr/>
        </p:nvSpPr>
        <p:spPr>
          <a:xfrm>
            <a:off x="0" y="1112075"/>
            <a:ext cx="9144019" cy="559943"/>
          </a:xfrm>
          <a:custGeom>
            <a:avLst/>
            <a:gdLst/>
            <a:ahLst/>
            <a:cxnLst/>
            <a:rect l="l" t="t" r="r" b="b"/>
            <a:pathLst>
              <a:path w="77838" h="5089" extrusionOk="0">
                <a:moveTo>
                  <a:pt x="2490" y="1"/>
                </a:moveTo>
                <a:cubicBezTo>
                  <a:pt x="1658" y="1"/>
                  <a:pt x="828" y="33"/>
                  <a:pt x="1" y="105"/>
                </a:cubicBezTo>
                <a:lnTo>
                  <a:pt x="1" y="2642"/>
                </a:lnTo>
                <a:lnTo>
                  <a:pt x="5854" y="2095"/>
                </a:lnTo>
                <a:cubicBezTo>
                  <a:pt x="6881" y="2004"/>
                  <a:pt x="7917" y="1909"/>
                  <a:pt x="8949" y="1909"/>
                </a:cubicBezTo>
                <a:cubicBezTo>
                  <a:pt x="9333" y="1909"/>
                  <a:pt x="9717" y="1922"/>
                  <a:pt x="10100" y="1954"/>
                </a:cubicBezTo>
                <a:cubicBezTo>
                  <a:pt x="11642" y="2095"/>
                  <a:pt x="13118" y="2526"/>
                  <a:pt x="14602" y="2899"/>
                </a:cubicBezTo>
                <a:cubicBezTo>
                  <a:pt x="20964" y="4515"/>
                  <a:pt x="27578" y="5088"/>
                  <a:pt x="34233" y="5088"/>
                </a:cubicBezTo>
                <a:cubicBezTo>
                  <a:pt x="38948" y="5088"/>
                  <a:pt x="43683" y="4800"/>
                  <a:pt x="48363" y="4391"/>
                </a:cubicBezTo>
                <a:cubicBezTo>
                  <a:pt x="58188" y="3529"/>
                  <a:pt x="67980" y="2144"/>
                  <a:pt x="77838" y="1837"/>
                </a:cubicBezTo>
                <a:lnTo>
                  <a:pt x="77838" y="627"/>
                </a:lnTo>
                <a:cubicBezTo>
                  <a:pt x="77032" y="614"/>
                  <a:pt x="76226" y="608"/>
                  <a:pt x="75419" y="608"/>
                </a:cubicBezTo>
                <a:cubicBezTo>
                  <a:pt x="69419" y="608"/>
                  <a:pt x="63424" y="961"/>
                  <a:pt x="57467" y="1655"/>
                </a:cubicBezTo>
                <a:cubicBezTo>
                  <a:pt x="54391" y="2020"/>
                  <a:pt x="51331" y="2468"/>
                  <a:pt x="48247" y="2741"/>
                </a:cubicBezTo>
                <a:cubicBezTo>
                  <a:pt x="43579" y="3156"/>
                  <a:pt x="38886" y="3172"/>
                  <a:pt x="34194" y="3172"/>
                </a:cubicBezTo>
                <a:cubicBezTo>
                  <a:pt x="30205" y="3172"/>
                  <a:pt x="26184" y="3172"/>
                  <a:pt x="22221" y="2725"/>
                </a:cubicBezTo>
                <a:cubicBezTo>
                  <a:pt x="15634" y="1982"/>
                  <a:pt x="9001" y="1"/>
                  <a:pt x="2490"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rot="10800000" flipH="1">
            <a:off x="0" y="1950507"/>
            <a:ext cx="9144019" cy="559943"/>
          </a:xfrm>
          <a:custGeom>
            <a:avLst/>
            <a:gdLst/>
            <a:ahLst/>
            <a:cxnLst/>
            <a:rect l="l" t="t" r="r" b="b"/>
            <a:pathLst>
              <a:path w="77838" h="5089" extrusionOk="0">
                <a:moveTo>
                  <a:pt x="2490" y="1"/>
                </a:moveTo>
                <a:cubicBezTo>
                  <a:pt x="1658" y="1"/>
                  <a:pt x="828" y="33"/>
                  <a:pt x="1" y="105"/>
                </a:cubicBezTo>
                <a:lnTo>
                  <a:pt x="1" y="2642"/>
                </a:lnTo>
                <a:lnTo>
                  <a:pt x="5854" y="2095"/>
                </a:lnTo>
                <a:cubicBezTo>
                  <a:pt x="6881" y="2004"/>
                  <a:pt x="7917" y="1909"/>
                  <a:pt x="8949" y="1909"/>
                </a:cubicBezTo>
                <a:cubicBezTo>
                  <a:pt x="9333" y="1909"/>
                  <a:pt x="9717" y="1922"/>
                  <a:pt x="10100" y="1954"/>
                </a:cubicBezTo>
                <a:cubicBezTo>
                  <a:pt x="11642" y="2095"/>
                  <a:pt x="13118" y="2526"/>
                  <a:pt x="14602" y="2899"/>
                </a:cubicBezTo>
                <a:cubicBezTo>
                  <a:pt x="20964" y="4515"/>
                  <a:pt x="27578" y="5088"/>
                  <a:pt x="34233" y="5088"/>
                </a:cubicBezTo>
                <a:cubicBezTo>
                  <a:pt x="38948" y="5088"/>
                  <a:pt x="43683" y="4800"/>
                  <a:pt x="48363" y="4391"/>
                </a:cubicBezTo>
                <a:cubicBezTo>
                  <a:pt x="58188" y="3529"/>
                  <a:pt x="67980" y="2144"/>
                  <a:pt x="77838" y="1837"/>
                </a:cubicBezTo>
                <a:lnTo>
                  <a:pt x="77838" y="627"/>
                </a:lnTo>
                <a:cubicBezTo>
                  <a:pt x="77032" y="614"/>
                  <a:pt x="76226" y="608"/>
                  <a:pt x="75419" y="608"/>
                </a:cubicBezTo>
                <a:cubicBezTo>
                  <a:pt x="69419" y="608"/>
                  <a:pt x="63424" y="961"/>
                  <a:pt x="57467" y="1655"/>
                </a:cubicBezTo>
                <a:cubicBezTo>
                  <a:pt x="54391" y="2020"/>
                  <a:pt x="51331" y="2468"/>
                  <a:pt x="48247" y="2741"/>
                </a:cubicBezTo>
                <a:cubicBezTo>
                  <a:pt x="43579" y="3156"/>
                  <a:pt x="38886" y="3172"/>
                  <a:pt x="34194" y="3172"/>
                </a:cubicBezTo>
                <a:cubicBezTo>
                  <a:pt x="30205" y="3172"/>
                  <a:pt x="26184" y="3172"/>
                  <a:pt x="22221" y="2725"/>
                </a:cubicBezTo>
                <a:cubicBezTo>
                  <a:pt x="15634" y="1982"/>
                  <a:pt x="9001" y="1"/>
                  <a:pt x="2490"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0" y="1574300"/>
            <a:ext cx="2854497" cy="376200"/>
          </a:xfrm>
          <a:custGeom>
            <a:avLst/>
            <a:gdLst/>
            <a:ahLst/>
            <a:cxnLst/>
            <a:rect l="l" t="t" r="r" b="b"/>
            <a:pathLst>
              <a:path w="49358" h="6505" extrusionOk="0">
                <a:moveTo>
                  <a:pt x="7056" y="1"/>
                </a:moveTo>
                <a:cubicBezTo>
                  <a:pt x="6899" y="1"/>
                  <a:pt x="6742" y="2"/>
                  <a:pt x="6584" y="4"/>
                </a:cubicBezTo>
                <a:cubicBezTo>
                  <a:pt x="5017" y="21"/>
                  <a:pt x="3458" y="179"/>
                  <a:pt x="1924" y="469"/>
                </a:cubicBezTo>
                <a:cubicBezTo>
                  <a:pt x="1601" y="535"/>
                  <a:pt x="747" y="552"/>
                  <a:pt x="1" y="626"/>
                </a:cubicBezTo>
                <a:lnTo>
                  <a:pt x="1" y="6505"/>
                </a:lnTo>
                <a:cubicBezTo>
                  <a:pt x="789" y="6355"/>
                  <a:pt x="1560" y="6132"/>
                  <a:pt x="2314" y="5858"/>
                </a:cubicBezTo>
                <a:cubicBezTo>
                  <a:pt x="3201" y="5535"/>
                  <a:pt x="4064" y="5128"/>
                  <a:pt x="4992" y="4954"/>
                </a:cubicBezTo>
                <a:cubicBezTo>
                  <a:pt x="5427" y="4870"/>
                  <a:pt x="5869" y="4841"/>
                  <a:pt x="6312" y="4841"/>
                </a:cubicBezTo>
                <a:cubicBezTo>
                  <a:pt x="6739" y="4841"/>
                  <a:pt x="7168" y="4868"/>
                  <a:pt x="7596" y="4896"/>
                </a:cubicBezTo>
                <a:cubicBezTo>
                  <a:pt x="8018" y="4929"/>
                  <a:pt x="8450" y="4963"/>
                  <a:pt x="8872" y="4996"/>
                </a:cubicBezTo>
                <a:cubicBezTo>
                  <a:pt x="9337" y="5037"/>
                  <a:pt x="9793" y="5079"/>
                  <a:pt x="10257" y="5120"/>
                </a:cubicBezTo>
                <a:cubicBezTo>
                  <a:pt x="13150" y="5394"/>
                  <a:pt x="16049" y="5727"/>
                  <a:pt x="18943" y="5727"/>
                </a:cubicBezTo>
                <a:cubicBezTo>
                  <a:pt x="19467" y="5727"/>
                  <a:pt x="19990" y="5716"/>
                  <a:pt x="20513" y="5692"/>
                </a:cubicBezTo>
                <a:cubicBezTo>
                  <a:pt x="22379" y="5609"/>
                  <a:pt x="24236" y="5352"/>
                  <a:pt x="26101" y="5203"/>
                </a:cubicBezTo>
                <a:cubicBezTo>
                  <a:pt x="28160" y="5035"/>
                  <a:pt x="30226" y="4989"/>
                  <a:pt x="32295" y="4989"/>
                </a:cubicBezTo>
                <a:cubicBezTo>
                  <a:pt x="34900" y="4989"/>
                  <a:pt x="37509" y="5063"/>
                  <a:pt x="40112" y="5063"/>
                </a:cubicBezTo>
                <a:cubicBezTo>
                  <a:pt x="43209" y="5063"/>
                  <a:pt x="46297" y="4958"/>
                  <a:pt x="49358" y="4498"/>
                </a:cubicBezTo>
                <a:lnTo>
                  <a:pt x="49358" y="4498"/>
                </a:lnTo>
                <a:cubicBezTo>
                  <a:pt x="48832" y="4551"/>
                  <a:pt x="48307" y="4574"/>
                  <a:pt x="47783" y="4574"/>
                </a:cubicBezTo>
                <a:cubicBezTo>
                  <a:pt x="42831" y="4574"/>
                  <a:pt x="37955" y="2453"/>
                  <a:pt x="32969" y="2453"/>
                </a:cubicBezTo>
                <a:cubicBezTo>
                  <a:pt x="32819" y="2453"/>
                  <a:pt x="32669" y="2455"/>
                  <a:pt x="32519" y="2459"/>
                </a:cubicBezTo>
                <a:cubicBezTo>
                  <a:pt x="29629" y="2529"/>
                  <a:pt x="26769" y="3351"/>
                  <a:pt x="23909" y="3351"/>
                </a:cubicBezTo>
                <a:cubicBezTo>
                  <a:pt x="23421" y="3351"/>
                  <a:pt x="22933" y="3327"/>
                  <a:pt x="22445" y="3271"/>
                </a:cubicBezTo>
                <a:cubicBezTo>
                  <a:pt x="20074" y="2998"/>
                  <a:pt x="17860" y="1994"/>
                  <a:pt x="15580" y="1290"/>
                </a:cubicBezTo>
                <a:cubicBezTo>
                  <a:pt x="12820" y="433"/>
                  <a:pt x="9942" y="1"/>
                  <a:pt x="7056"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rot="10800000">
            <a:off x="6630995" y="1671652"/>
            <a:ext cx="2509855" cy="355496"/>
          </a:xfrm>
          <a:custGeom>
            <a:avLst/>
            <a:gdLst/>
            <a:ahLst/>
            <a:cxnLst/>
            <a:rect l="l" t="t" r="r" b="b"/>
            <a:pathLst>
              <a:path w="19910" h="6349" extrusionOk="0">
                <a:moveTo>
                  <a:pt x="0" y="0"/>
                </a:moveTo>
                <a:lnTo>
                  <a:pt x="0" y="6349"/>
                </a:lnTo>
                <a:lnTo>
                  <a:pt x="11061" y="6349"/>
                </a:lnTo>
                <a:cubicBezTo>
                  <a:pt x="15997" y="5357"/>
                  <a:pt x="19139" y="3873"/>
                  <a:pt x="19909" y="246"/>
                </a:cubicBezTo>
                <a:lnTo>
                  <a:pt x="19909" y="246"/>
                </a:lnTo>
                <a:cubicBezTo>
                  <a:pt x="15368" y="1236"/>
                  <a:pt x="12378" y="1576"/>
                  <a:pt x="10154" y="1576"/>
                </a:cubicBezTo>
                <a:cubicBezTo>
                  <a:pt x="5799" y="1576"/>
                  <a:pt x="4381" y="274"/>
                  <a:pt x="0"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txBox="1">
            <a:spLocks noGrp="1"/>
          </p:cNvSpPr>
          <p:nvPr>
            <p:ph type="title"/>
          </p:nvPr>
        </p:nvSpPr>
        <p:spPr>
          <a:xfrm>
            <a:off x="993900" y="3042675"/>
            <a:ext cx="7156200" cy="795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2" name="Google Shape;312;p8"/>
          <p:cNvSpPr txBox="1">
            <a:spLocks noGrp="1"/>
          </p:cNvSpPr>
          <p:nvPr>
            <p:ph type="subTitle" idx="1"/>
          </p:nvPr>
        </p:nvSpPr>
        <p:spPr>
          <a:xfrm>
            <a:off x="1116575" y="3733800"/>
            <a:ext cx="6910800" cy="376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6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CUSTOM_4_1">
    <p:spTree>
      <p:nvGrpSpPr>
        <p:cNvPr id="1" name="Shape 1104"/>
        <p:cNvGrpSpPr/>
        <p:nvPr/>
      </p:nvGrpSpPr>
      <p:grpSpPr>
        <a:xfrm>
          <a:off x="0" y="0"/>
          <a:ext cx="0" cy="0"/>
          <a:chOff x="0" y="0"/>
          <a:chExt cx="0" cy="0"/>
        </a:xfrm>
      </p:grpSpPr>
      <p:sp>
        <p:nvSpPr>
          <p:cNvPr id="1105" name="Google Shape;1105;p23"/>
          <p:cNvSpPr/>
          <p:nvPr/>
        </p:nvSpPr>
        <p:spPr>
          <a:xfrm flipH="1">
            <a:off x="-3725" y="1835550"/>
            <a:ext cx="9144050" cy="1873061"/>
          </a:xfrm>
          <a:custGeom>
            <a:avLst/>
            <a:gdLst/>
            <a:ahLst/>
            <a:cxnLst/>
            <a:rect l="l" t="t" r="r" b="b"/>
            <a:pathLst>
              <a:path w="77739" h="15924" extrusionOk="0">
                <a:moveTo>
                  <a:pt x="63734" y="1"/>
                </a:moveTo>
                <a:cubicBezTo>
                  <a:pt x="63301" y="1"/>
                  <a:pt x="62870" y="29"/>
                  <a:pt x="62441" y="98"/>
                </a:cubicBezTo>
                <a:cubicBezTo>
                  <a:pt x="60418" y="413"/>
                  <a:pt x="58710" y="1598"/>
                  <a:pt x="56969" y="2593"/>
                </a:cubicBezTo>
                <a:cubicBezTo>
                  <a:pt x="52367" y="5213"/>
                  <a:pt x="46978" y="6623"/>
                  <a:pt x="41556" y="6714"/>
                </a:cubicBezTo>
                <a:lnTo>
                  <a:pt x="40727" y="6714"/>
                </a:lnTo>
                <a:cubicBezTo>
                  <a:pt x="38720" y="6697"/>
                  <a:pt x="36722" y="6490"/>
                  <a:pt x="34757" y="6100"/>
                </a:cubicBezTo>
                <a:cubicBezTo>
                  <a:pt x="32883" y="5736"/>
                  <a:pt x="31043" y="5197"/>
                  <a:pt x="29127" y="5022"/>
                </a:cubicBezTo>
                <a:cubicBezTo>
                  <a:pt x="28648" y="4980"/>
                  <a:pt x="28169" y="4960"/>
                  <a:pt x="27690" y="4960"/>
                </a:cubicBezTo>
                <a:cubicBezTo>
                  <a:pt x="24276" y="4960"/>
                  <a:pt x="20896" y="5942"/>
                  <a:pt x="17478" y="6349"/>
                </a:cubicBezTo>
                <a:lnTo>
                  <a:pt x="17304" y="6374"/>
                </a:lnTo>
                <a:cubicBezTo>
                  <a:pt x="16566" y="6457"/>
                  <a:pt x="15820" y="6515"/>
                  <a:pt x="15082" y="6531"/>
                </a:cubicBezTo>
                <a:lnTo>
                  <a:pt x="14552" y="6531"/>
                </a:lnTo>
                <a:cubicBezTo>
                  <a:pt x="13441" y="6515"/>
                  <a:pt x="12330" y="6432"/>
                  <a:pt x="11227" y="6283"/>
                </a:cubicBezTo>
                <a:lnTo>
                  <a:pt x="10887" y="6241"/>
                </a:lnTo>
                <a:lnTo>
                  <a:pt x="10854" y="6241"/>
                </a:lnTo>
                <a:lnTo>
                  <a:pt x="10365" y="6167"/>
                </a:lnTo>
                <a:cubicBezTo>
                  <a:pt x="9892" y="6100"/>
                  <a:pt x="9428" y="6026"/>
                  <a:pt x="8963" y="5943"/>
                </a:cubicBezTo>
                <a:lnTo>
                  <a:pt x="8856" y="5926"/>
                </a:lnTo>
                <a:lnTo>
                  <a:pt x="8640" y="5893"/>
                </a:lnTo>
                <a:lnTo>
                  <a:pt x="7894" y="5769"/>
                </a:lnTo>
                <a:lnTo>
                  <a:pt x="7454" y="5694"/>
                </a:lnTo>
                <a:cubicBezTo>
                  <a:pt x="7139" y="5644"/>
                  <a:pt x="6841" y="5586"/>
                  <a:pt x="6534" y="5545"/>
                </a:cubicBezTo>
                <a:cubicBezTo>
                  <a:pt x="5863" y="5437"/>
                  <a:pt x="5199" y="5338"/>
                  <a:pt x="4528" y="5263"/>
                </a:cubicBezTo>
                <a:cubicBezTo>
                  <a:pt x="3841" y="5182"/>
                  <a:pt x="3128" y="5130"/>
                  <a:pt x="2418" y="5130"/>
                </a:cubicBezTo>
                <a:cubicBezTo>
                  <a:pt x="1593" y="5130"/>
                  <a:pt x="772" y="5201"/>
                  <a:pt x="1" y="5379"/>
                </a:cubicBezTo>
                <a:lnTo>
                  <a:pt x="1" y="7949"/>
                </a:lnTo>
                <a:cubicBezTo>
                  <a:pt x="1535" y="7817"/>
                  <a:pt x="3068" y="7676"/>
                  <a:pt x="4611" y="7609"/>
                </a:cubicBezTo>
                <a:cubicBezTo>
                  <a:pt x="5103" y="7586"/>
                  <a:pt x="5599" y="7567"/>
                  <a:pt x="6095" y="7567"/>
                </a:cubicBezTo>
                <a:cubicBezTo>
                  <a:pt x="6859" y="7567"/>
                  <a:pt x="7622" y="7613"/>
                  <a:pt x="8366" y="7759"/>
                </a:cubicBezTo>
                <a:lnTo>
                  <a:pt x="8499" y="7783"/>
                </a:lnTo>
                <a:cubicBezTo>
                  <a:pt x="9129" y="7933"/>
                  <a:pt x="9751" y="8115"/>
                  <a:pt x="10365" y="8339"/>
                </a:cubicBezTo>
                <a:lnTo>
                  <a:pt x="10588" y="8414"/>
                </a:lnTo>
                <a:cubicBezTo>
                  <a:pt x="10920" y="8521"/>
                  <a:pt x="11252" y="8621"/>
                  <a:pt x="11592" y="8712"/>
                </a:cubicBezTo>
                <a:cubicBezTo>
                  <a:pt x="12114" y="8836"/>
                  <a:pt x="12645" y="8936"/>
                  <a:pt x="13184" y="8994"/>
                </a:cubicBezTo>
                <a:cubicBezTo>
                  <a:pt x="14179" y="9085"/>
                  <a:pt x="15173" y="9127"/>
                  <a:pt x="16168" y="9127"/>
                </a:cubicBezTo>
                <a:lnTo>
                  <a:pt x="17172" y="9127"/>
                </a:lnTo>
                <a:cubicBezTo>
                  <a:pt x="17454" y="9127"/>
                  <a:pt x="17735" y="9127"/>
                  <a:pt x="18009" y="9110"/>
                </a:cubicBezTo>
                <a:cubicBezTo>
                  <a:pt x="18117" y="9110"/>
                  <a:pt x="18225" y="9102"/>
                  <a:pt x="18332" y="9093"/>
                </a:cubicBezTo>
                <a:cubicBezTo>
                  <a:pt x="18664" y="9077"/>
                  <a:pt x="18987" y="9052"/>
                  <a:pt x="19311" y="9019"/>
                </a:cubicBezTo>
                <a:cubicBezTo>
                  <a:pt x="19609" y="8977"/>
                  <a:pt x="19899" y="8928"/>
                  <a:pt x="20198" y="8870"/>
                </a:cubicBezTo>
                <a:cubicBezTo>
                  <a:pt x="21848" y="8513"/>
                  <a:pt x="23365" y="7701"/>
                  <a:pt x="25040" y="7493"/>
                </a:cubicBezTo>
                <a:cubicBezTo>
                  <a:pt x="25349" y="7455"/>
                  <a:pt x="25658" y="7438"/>
                  <a:pt x="25968" y="7438"/>
                </a:cubicBezTo>
                <a:cubicBezTo>
                  <a:pt x="27147" y="7438"/>
                  <a:pt x="28328" y="7681"/>
                  <a:pt x="29484" y="7924"/>
                </a:cubicBezTo>
                <a:lnTo>
                  <a:pt x="33033" y="8662"/>
                </a:lnTo>
                <a:lnTo>
                  <a:pt x="34185" y="8903"/>
                </a:lnTo>
                <a:lnTo>
                  <a:pt x="34334" y="8936"/>
                </a:lnTo>
                <a:lnTo>
                  <a:pt x="34185" y="8936"/>
                </a:lnTo>
                <a:cubicBezTo>
                  <a:pt x="33812" y="8936"/>
                  <a:pt x="33431" y="8944"/>
                  <a:pt x="33049" y="8952"/>
                </a:cubicBezTo>
                <a:cubicBezTo>
                  <a:pt x="30711" y="9019"/>
                  <a:pt x="28381" y="9251"/>
                  <a:pt x="26076" y="9649"/>
                </a:cubicBezTo>
                <a:cubicBezTo>
                  <a:pt x="25935" y="9674"/>
                  <a:pt x="25803" y="9690"/>
                  <a:pt x="25662" y="9724"/>
                </a:cubicBezTo>
                <a:cubicBezTo>
                  <a:pt x="25388" y="9773"/>
                  <a:pt x="25123" y="9823"/>
                  <a:pt x="24849" y="9873"/>
                </a:cubicBezTo>
                <a:cubicBezTo>
                  <a:pt x="23829" y="10080"/>
                  <a:pt x="22810" y="10321"/>
                  <a:pt x="21873" y="10727"/>
                </a:cubicBezTo>
                <a:cubicBezTo>
                  <a:pt x="21151" y="11034"/>
                  <a:pt x="20488" y="11448"/>
                  <a:pt x="19808" y="11829"/>
                </a:cubicBezTo>
                <a:cubicBezTo>
                  <a:pt x="19510" y="12004"/>
                  <a:pt x="19203" y="12169"/>
                  <a:pt x="18896" y="12327"/>
                </a:cubicBezTo>
                <a:lnTo>
                  <a:pt x="18813" y="12360"/>
                </a:lnTo>
                <a:cubicBezTo>
                  <a:pt x="18681" y="12426"/>
                  <a:pt x="18556" y="12484"/>
                  <a:pt x="18424" y="12543"/>
                </a:cubicBezTo>
                <a:cubicBezTo>
                  <a:pt x="18067" y="12700"/>
                  <a:pt x="17702" y="12833"/>
                  <a:pt x="17329" y="12957"/>
                </a:cubicBezTo>
                <a:cubicBezTo>
                  <a:pt x="17288" y="12974"/>
                  <a:pt x="17246" y="12982"/>
                  <a:pt x="17205" y="12999"/>
                </a:cubicBezTo>
                <a:lnTo>
                  <a:pt x="17180" y="13007"/>
                </a:lnTo>
                <a:lnTo>
                  <a:pt x="17138" y="13015"/>
                </a:lnTo>
                <a:cubicBezTo>
                  <a:pt x="16873" y="13098"/>
                  <a:pt x="16608" y="13173"/>
                  <a:pt x="16334" y="13239"/>
                </a:cubicBezTo>
                <a:cubicBezTo>
                  <a:pt x="16152" y="13280"/>
                  <a:pt x="15961" y="13322"/>
                  <a:pt x="15770" y="13363"/>
                </a:cubicBezTo>
                <a:cubicBezTo>
                  <a:pt x="15580" y="13405"/>
                  <a:pt x="15414" y="13438"/>
                  <a:pt x="15240" y="13471"/>
                </a:cubicBezTo>
                <a:cubicBezTo>
                  <a:pt x="14784" y="13546"/>
                  <a:pt x="14319" y="13604"/>
                  <a:pt x="13855" y="13654"/>
                </a:cubicBezTo>
                <a:cubicBezTo>
                  <a:pt x="13565" y="13678"/>
                  <a:pt x="13283" y="13703"/>
                  <a:pt x="12993" y="13720"/>
                </a:cubicBezTo>
                <a:lnTo>
                  <a:pt x="12852" y="13728"/>
                </a:lnTo>
                <a:cubicBezTo>
                  <a:pt x="12678" y="13736"/>
                  <a:pt x="12512" y="13745"/>
                  <a:pt x="12338" y="13753"/>
                </a:cubicBezTo>
                <a:cubicBezTo>
                  <a:pt x="12010" y="13761"/>
                  <a:pt x="11681" y="13765"/>
                  <a:pt x="11352" y="13765"/>
                </a:cubicBezTo>
                <a:cubicBezTo>
                  <a:pt x="11024" y="13765"/>
                  <a:pt x="10696" y="13761"/>
                  <a:pt x="10373" y="13753"/>
                </a:cubicBezTo>
                <a:lnTo>
                  <a:pt x="10099" y="13745"/>
                </a:lnTo>
                <a:cubicBezTo>
                  <a:pt x="7561" y="13661"/>
                  <a:pt x="5023" y="13353"/>
                  <a:pt x="2485" y="13353"/>
                </a:cubicBezTo>
                <a:cubicBezTo>
                  <a:pt x="2014" y="13353"/>
                  <a:pt x="1542" y="13364"/>
                  <a:pt x="1070" y="13388"/>
                </a:cubicBezTo>
                <a:cubicBezTo>
                  <a:pt x="714" y="13413"/>
                  <a:pt x="357" y="13438"/>
                  <a:pt x="1" y="13471"/>
                </a:cubicBezTo>
                <a:lnTo>
                  <a:pt x="1" y="15403"/>
                </a:lnTo>
                <a:lnTo>
                  <a:pt x="216" y="15386"/>
                </a:lnTo>
                <a:cubicBezTo>
                  <a:pt x="714" y="15337"/>
                  <a:pt x="1211" y="15303"/>
                  <a:pt x="1709" y="15270"/>
                </a:cubicBezTo>
                <a:cubicBezTo>
                  <a:pt x="2794" y="15204"/>
                  <a:pt x="3882" y="15170"/>
                  <a:pt x="4970" y="15170"/>
                </a:cubicBezTo>
                <a:cubicBezTo>
                  <a:pt x="6327" y="15170"/>
                  <a:pt x="7685" y="15223"/>
                  <a:pt x="9038" y="15328"/>
                </a:cubicBezTo>
                <a:cubicBezTo>
                  <a:pt x="9138" y="15328"/>
                  <a:pt x="9229" y="15337"/>
                  <a:pt x="9328" y="15345"/>
                </a:cubicBezTo>
                <a:cubicBezTo>
                  <a:pt x="9552" y="15362"/>
                  <a:pt x="9768" y="15386"/>
                  <a:pt x="9992" y="15403"/>
                </a:cubicBezTo>
                <a:lnTo>
                  <a:pt x="10132" y="15420"/>
                </a:lnTo>
                <a:lnTo>
                  <a:pt x="10365" y="15444"/>
                </a:lnTo>
                <a:cubicBezTo>
                  <a:pt x="10870" y="15494"/>
                  <a:pt x="11376" y="15552"/>
                  <a:pt x="11882" y="15619"/>
                </a:cubicBezTo>
                <a:lnTo>
                  <a:pt x="12396" y="15693"/>
                </a:lnTo>
                <a:lnTo>
                  <a:pt x="12943" y="15759"/>
                </a:lnTo>
                <a:cubicBezTo>
                  <a:pt x="13208" y="15793"/>
                  <a:pt x="13482" y="15826"/>
                  <a:pt x="13747" y="15859"/>
                </a:cubicBezTo>
                <a:cubicBezTo>
                  <a:pt x="14156" y="15903"/>
                  <a:pt x="14564" y="15923"/>
                  <a:pt x="14972" y="15923"/>
                </a:cubicBezTo>
                <a:cubicBezTo>
                  <a:pt x="15103" y="15923"/>
                  <a:pt x="15233" y="15921"/>
                  <a:pt x="15364" y="15917"/>
                </a:cubicBezTo>
                <a:cubicBezTo>
                  <a:pt x="15513" y="15909"/>
                  <a:pt x="15663" y="15900"/>
                  <a:pt x="15804" y="15884"/>
                </a:cubicBezTo>
                <a:lnTo>
                  <a:pt x="15895" y="15876"/>
                </a:lnTo>
                <a:cubicBezTo>
                  <a:pt x="16218" y="15834"/>
                  <a:pt x="16533" y="15784"/>
                  <a:pt x="16848" y="15710"/>
                </a:cubicBezTo>
                <a:cubicBezTo>
                  <a:pt x="17039" y="15668"/>
                  <a:pt x="17230" y="15619"/>
                  <a:pt x="17420" y="15560"/>
                </a:cubicBezTo>
                <a:lnTo>
                  <a:pt x="17503" y="15536"/>
                </a:lnTo>
                <a:cubicBezTo>
                  <a:pt x="17653" y="15486"/>
                  <a:pt x="17793" y="15444"/>
                  <a:pt x="17943" y="15395"/>
                </a:cubicBezTo>
                <a:cubicBezTo>
                  <a:pt x="18051" y="15353"/>
                  <a:pt x="18158" y="15312"/>
                  <a:pt x="18274" y="15270"/>
                </a:cubicBezTo>
                <a:cubicBezTo>
                  <a:pt x="18432" y="15212"/>
                  <a:pt x="18581" y="15154"/>
                  <a:pt x="18739" y="15088"/>
                </a:cubicBezTo>
                <a:cubicBezTo>
                  <a:pt x="18772" y="15071"/>
                  <a:pt x="18797" y="15063"/>
                  <a:pt x="18830" y="15046"/>
                </a:cubicBezTo>
                <a:cubicBezTo>
                  <a:pt x="18863" y="15038"/>
                  <a:pt x="18904" y="15022"/>
                  <a:pt x="18946" y="15005"/>
                </a:cubicBezTo>
                <a:cubicBezTo>
                  <a:pt x="19302" y="14847"/>
                  <a:pt x="19659" y="14690"/>
                  <a:pt x="20015" y="14524"/>
                </a:cubicBezTo>
                <a:cubicBezTo>
                  <a:pt x="20513" y="14292"/>
                  <a:pt x="21010" y="14060"/>
                  <a:pt x="21508" y="13836"/>
                </a:cubicBezTo>
                <a:cubicBezTo>
                  <a:pt x="21922" y="13654"/>
                  <a:pt x="22345" y="13471"/>
                  <a:pt x="22776" y="13305"/>
                </a:cubicBezTo>
                <a:cubicBezTo>
                  <a:pt x="22959" y="13239"/>
                  <a:pt x="23141" y="13173"/>
                  <a:pt x="23315" y="13098"/>
                </a:cubicBezTo>
                <a:cubicBezTo>
                  <a:pt x="23614" y="12990"/>
                  <a:pt x="23904" y="12891"/>
                  <a:pt x="24203" y="12791"/>
                </a:cubicBezTo>
                <a:lnTo>
                  <a:pt x="24385" y="12733"/>
                </a:lnTo>
                <a:cubicBezTo>
                  <a:pt x="24775" y="12609"/>
                  <a:pt x="25156" y="12484"/>
                  <a:pt x="25546" y="12377"/>
                </a:cubicBezTo>
                <a:cubicBezTo>
                  <a:pt x="25852" y="12294"/>
                  <a:pt x="26151" y="12219"/>
                  <a:pt x="26449" y="12145"/>
                </a:cubicBezTo>
                <a:cubicBezTo>
                  <a:pt x="26648" y="12095"/>
                  <a:pt x="26856" y="12045"/>
                  <a:pt x="27055" y="12004"/>
                </a:cubicBezTo>
                <a:cubicBezTo>
                  <a:pt x="27370" y="11929"/>
                  <a:pt x="27693" y="11863"/>
                  <a:pt x="28016" y="11796"/>
                </a:cubicBezTo>
                <a:cubicBezTo>
                  <a:pt x="28365" y="11730"/>
                  <a:pt x="28713" y="11672"/>
                  <a:pt x="29061" y="11614"/>
                </a:cubicBezTo>
                <a:cubicBezTo>
                  <a:pt x="29310" y="11581"/>
                  <a:pt x="29559" y="11539"/>
                  <a:pt x="29807" y="11514"/>
                </a:cubicBezTo>
                <a:cubicBezTo>
                  <a:pt x="30106" y="11473"/>
                  <a:pt x="30396" y="11440"/>
                  <a:pt x="30694" y="11407"/>
                </a:cubicBezTo>
                <a:cubicBezTo>
                  <a:pt x="31358" y="11340"/>
                  <a:pt x="32013" y="11291"/>
                  <a:pt x="32676" y="11266"/>
                </a:cubicBezTo>
                <a:cubicBezTo>
                  <a:pt x="32867" y="11266"/>
                  <a:pt x="33057" y="11257"/>
                  <a:pt x="33248" y="11257"/>
                </a:cubicBezTo>
                <a:cubicBezTo>
                  <a:pt x="33439" y="11249"/>
                  <a:pt x="33621" y="11249"/>
                  <a:pt x="33812" y="11249"/>
                </a:cubicBezTo>
                <a:cubicBezTo>
                  <a:pt x="34086" y="11249"/>
                  <a:pt x="34367" y="11249"/>
                  <a:pt x="34641" y="11257"/>
                </a:cubicBezTo>
                <a:cubicBezTo>
                  <a:pt x="35205" y="11274"/>
                  <a:pt x="35760" y="11299"/>
                  <a:pt x="36324" y="11349"/>
                </a:cubicBezTo>
                <a:cubicBezTo>
                  <a:pt x="36598" y="11373"/>
                  <a:pt x="36880" y="11398"/>
                  <a:pt x="37162" y="11432"/>
                </a:cubicBezTo>
                <a:cubicBezTo>
                  <a:pt x="37667" y="11481"/>
                  <a:pt x="38173" y="11548"/>
                  <a:pt x="38679" y="11630"/>
                </a:cubicBezTo>
                <a:cubicBezTo>
                  <a:pt x="39326" y="11722"/>
                  <a:pt x="39972" y="11838"/>
                  <a:pt x="40611" y="11946"/>
                </a:cubicBezTo>
                <a:cubicBezTo>
                  <a:pt x="42493" y="12277"/>
                  <a:pt x="44367" y="12625"/>
                  <a:pt x="46265" y="12758"/>
                </a:cubicBezTo>
                <a:cubicBezTo>
                  <a:pt x="46739" y="12793"/>
                  <a:pt x="47217" y="12807"/>
                  <a:pt x="47697" y="12807"/>
                </a:cubicBezTo>
                <a:cubicBezTo>
                  <a:pt x="47905" y="12807"/>
                  <a:pt x="48113" y="12805"/>
                  <a:pt x="48321" y="12800"/>
                </a:cubicBezTo>
                <a:lnTo>
                  <a:pt x="48346" y="12800"/>
                </a:lnTo>
                <a:cubicBezTo>
                  <a:pt x="48595" y="12783"/>
                  <a:pt x="48844" y="12775"/>
                  <a:pt x="49084" y="12750"/>
                </a:cubicBezTo>
                <a:cubicBezTo>
                  <a:pt x="49540" y="12717"/>
                  <a:pt x="49988" y="12667"/>
                  <a:pt x="50444" y="12609"/>
                </a:cubicBezTo>
                <a:cubicBezTo>
                  <a:pt x="50593" y="12592"/>
                  <a:pt x="50751" y="12567"/>
                  <a:pt x="50900" y="12551"/>
                </a:cubicBezTo>
                <a:cubicBezTo>
                  <a:pt x="51489" y="12460"/>
                  <a:pt x="52077" y="12368"/>
                  <a:pt x="52666" y="12261"/>
                </a:cubicBezTo>
                <a:cubicBezTo>
                  <a:pt x="53304" y="12153"/>
                  <a:pt x="53943" y="12037"/>
                  <a:pt x="54589" y="11929"/>
                </a:cubicBezTo>
                <a:lnTo>
                  <a:pt x="54689" y="11912"/>
                </a:lnTo>
                <a:cubicBezTo>
                  <a:pt x="55435" y="11796"/>
                  <a:pt x="56181" y="11689"/>
                  <a:pt x="56919" y="11622"/>
                </a:cubicBezTo>
                <a:cubicBezTo>
                  <a:pt x="57456" y="11571"/>
                  <a:pt x="57993" y="11546"/>
                  <a:pt x="58530" y="11546"/>
                </a:cubicBezTo>
                <a:cubicBezTo>
                  <a:pt x="58606" y="11546"/>
                  <a:pt x="58683" y="11547"/>
                  <a:pt x="58760" y="11548"/>
                </a:cubicBezTo>
                <a:cubicBezTo>
                  <a:pt x="59382" y="11556"/>
                  <a:pt x="60004" y="11606"/>
                  <a:pt x="60625" y="11713"/>
                </a:cubicBezTo>
                <a:cubicBezTo>
                  <a:pt x="60907" y="11763"/>
                  <a:pt x="61181" y="11813"/>
                  <a:pt x="61463" y="11888"/>
                </a:cubicBezTo>
                <a:lnTo>
                  <a:pt x="61562" y="11912"/>
                </a:lnTo>
                <a:cubicBezTo>
                  <a:pt x="61645" y="11937"/>
                  <a:pt x="61736" y="11962"/>
                  <a:pt x="61819" y="11987"/>
                </a:cubicBezTo>
                <a:cubicBezTo>
                  <a:pt x="62027" y="12045"/>
                  <a:pt x="62234" y="12120"/>
                  <a:pt x="62441" y="12186"/>
                </a:cubicBezTo>
                <a:cubicBezTo>
                  <a:pt x="62648" y="12261"/>
                  <a:pt x="62856" y="12344"/>
                  <a:pt x="63063" y="12435"/>
                </a:cubicBezTo>
                <a:lnTo>
                  <a:pt x="63179" y="12484"/>
                </a:lnTo>
                <a:cubicBezTo>
                  <a:pt x="63328" y="12543"/>
                  <a:pt x="63478" y="12609"/>
                  <a:pt x="63627" y="12675"/>
                </a:cubicBezTo>
                <a:lnTo>
                  <a:pt x="63685" y="12700"/>
                </a:lnTo>
                <a:cubicBezTo>
                  <a:pt x="63851" y="12775"/>
                  <a:pt x="64008" y="12858"/>
                  <a:pt x="64166" y="12932"/>
                </a:cubicBezTo>
                <a:lnTo>
                  <a:pt x="64257" y="12974"/>
                </a:lnTo>
                <a:cubicBezTo>
                  <a:pt x="64514" y="13098"/>
                  <a:pt x="64779" y="13231"/>
                  <a:pt x="65036" y="13363"/>
                </a:cubicBezTo>
                <a:cubicBezTo>
                  <a:pt x="65302" y="13496"/>
                  <a:pt x="65567" y="13637"/>
                  <a:pt x="65840" y="13770"/>
                </a:cubicBezTo>
                <a:cubicBezTo>
                  <a:pt x="65890" y="13794"/>
                  <a:pt x="65940" y="13819"/>
                  <a:pt x="65990" y="13844"/>
                </a:cubicBezTo>
                <a:lnTo>
                  <a:pt x="66023" y="13861"/>
                </a:lnTo>
                <a:cubicBezTo>
                  <a:pt x="66247" y="13969"/>
                  <a:pt x="66471" y="14076"/>
                  <a:pt x="66703" y="14184"/>
                </a:cubicBezTo>
                <a:cubicBezTo>
                  <a:pt x="66927" y="14292"/>
                  <a:pt x="67142" y="14383"/>
                  <a:pt x="67366" y="14483"/>
                </a:cubicBezTo>
                <a:lnTo>
                  <a:pt x="67548" y="14557"/>
                </a:lnTo>
                <a:cubicBezTo>
                  <a:pt x="67631" y="14590"/>
                  <a:pt x="67714" y="14624"/>
                  <a:pt x="67789" y="14648"/>
                </a:cubicBezTo>
                <a:lnTo>
                  <a:pt x="67955" y="14715"/>
                </a:lnTo>
                <a:cubicBezTo>
                  <a:pt x="68203" y="14806"/>
                  <a:pt x="68444" y="14889"/>
                  <a:pt x="68693" y="14972"/>
                </a:cubicBezTo>
                <a:lnTo>
                  <a:pt x="68850" y="15013"/>
                </a:lnTo>
                <a:cubicBezTo>
                  <a:pt x="69124" y="15096"/>
                  <a:pt x="69397" y="15171"/>
                  <a:pt x="69663" y="15237"/>
                </a:cubicBezTo>
                <a:cubicBezTo>
                  <a:pt x="69870" y="15287"/>
                  <a:pt x="70077" y="15328"/>
                  <a:pt x="70285" y="15370"/>
                </a:cubicBezTo>
                <a:cubicBezTo>
                  <a:pt x="70591" y="15428"/>
                  <a:pt x="70898" y="15478"/>
                  <a:pt x="71213" y="15519"/>
                </a:cubicBezTo>
                <a:cubicBezTo>
                  <a:pt x="71827" y="15594"/>
                  <a:pt x="72449" y="15643"/>
                  <a:pt x="73079" y="15660"/>
                </a:cubicBezTo>
                <a:cubicBezTo>
                  <a:pt x="73264" y="15663"/>
                  <a:pt x="73449" y="15665"/>
                  <a:pt x="73634" y="15665"/>
                </a:cubicBezTo>
                <a:cubicBezTo>
                  <a:pt x="73956" y="15665"/>
                  <a:pt x="74278" y="15659"/>
                  <a:pt x="74604" y="15643"/>
                </a:cubicBezTo>
                <a:cubicBezTo>
                  <a:pt x="75292" y="15610"/>
                  <a:pt x="75981" y="15544"/>
                  <a:pt x="76677" y="15453"/>
                </a:cubicBezTo>
                <a:cubicBezTo>
                  <a:pt x="77025" y="15411"/>
                  <a:pt x="77382" y="15353"/>
                  <a:pt x="77738" y="15295"/>
                </a:cubicBezTo>
                <a:lnTo>
                  <a:pt x="77730" y="13106"/>
                </a:lnTo>
                <a:cubicBezTo>
                  <a:pt x="77191" y="13198"/>
                  <a:pt x="76644" y="13272"/>
                  <a:pt x="76105" y="13330"/>
                </a:cubicBezTo>
                <a:cubicBezTo>
                  <a:pt x="75218" y="13421"/>
                  <a:pt x="74322" y="13471"/>
                  <a:pt x="73427" y="13471"/>
                </a:cubicBezTo>
                <a:cubicBezTo>
                  <a:pt x="72407" y="13463"/>
                  <a:pt x="71396" y="13380"/>
                  <a:pt x="70392" y="13214"/>
                </a:cubicBezTo>
                <a:cubicBezTo>
                  <a:pt x="69770" y="13115"/>
                  <a:pt x="69149" y="12974"/>
                  <a:pt x="68543" y="12800"/>
                </a:cubicBezTo>
                <a:cubicBezTo>
                  <a:pt x="68145" y="12683"/>
                  <a:pt x="67747" y="12559"/>
                  <a:pt x="67366" y="12410"/>
                </a:cubicBezTo>
                <a:lnTo>
                  <a:pt x="67349" y="12402"/>
                </a:lnTo>
                <a:cubicBezTo>
                  <a:pt x="67059" y="12294"/>
                  <a:pt x="66769" y="12178"/>
                  <a:pt x="66487" y="12045"/>
                </a:cubicBezTo>
                <a:cubicBezTo>
                  <a:pt x="66230" y="11929"/>
                  <a:pt x="65981" y="11805"/>
                  <a:pt x="65733" y="11672"/>
                </a:cubicBezTo>
                <a:cubicBezTo>
                  <a:pt x="65326" y="11456"/>
                  <a:pt x="64937" y="11216"/>
                  <a:pt x="64564" y="10951"/>
                </a:cubicBezTo>
                <a:cubicBezTo>
                  <a:pt x="64531" y="10926"/>
                  <a:pt x="64497" y="10901"/>
                  <a:pt x="64456" y="10876"/>
                </a:cubicBezTo>
                <a:cubicBezTo>
                  <a:pt x="64290" y="10752"/>
                  <a:pt x="64124" y="10627"/>
                  <a:pt x="63958" y="10495"/>
                </a:cubicBezTo>
                <a:lnTo>
                  <a:pt x="63834" y="10387"/>
                </a:lnTo>
                <a:cubicBezTo>
                  <a:pt x="63212" y="9873"/>
                  <a:pt x="62632" y="9309"/>
                  <a:pt x="61927" y="8919"/>
                </a:cubicBezTo>
                <a:cubicBezTo>
                  <a:pt x="61778" y="8836"/>
                  <a:pt x="61629" y="8762"/>
                  <a:pt x="61471" y="8704"/>
                </a:cubicBezTo>
                <a:lnTo>
                  <a:pt x="61454" y="8695"/>
                </a:lnTo>
                <a:cubicBezTo>
                  <a:pt x="61297" y="8637"/>
                  <a:pt x="61139" y="8588"/>
                  <a:pt x="60982" y="8546"/>
                </a:cubicBezTo>
                <a:cubicBezTo>
                  <a:pt x="60733" y="8488"/>
                  <a:pt x="60484" y="8447"/>
                  <a:pt x="60227" y="8422"/>
                </a:cubicBezTo>
                <a:cubicBezTo>
                  <a:pt x="60078" y="8405"/>
                  <a:pt x="59929" y="8389"/>
                  <a:pt x="59780" y="8389"/>
                </a:cubicBezTo>
                <a:cubicBezTo>
                  <a:pt x="59630" y="8380"/>
                  <a:pt x="59498" y="8372"/>
                  <a:pt x="59365" y="8372"/>
                </a:cubicBezTo>
                <a:lnTo>
                  <a:pt x="58660" y="8372"/>
                </a:lnTo>
                <a:lnTo>
                  <a:pt x="52376" y="8438"/>
                </a:lnTo>
                <a:lnTo>
                  <a:pt x="49681" y="8463"/>
                </a:lnTo>
                <a:lnTo>
                  <a:pt x="49250" y="8463"/>
                </a:lnTo>
                <a:lnTo>
                  <a:pt x="49665" y="8356"/>
                </a:lnTo>
                <a:cubicBezTo>
                  <a:pt x="50452" y="8140"/>
                  <a:pt x="51240" y="7916"/>
                  <a:pt x="52027" y="7701"/>
                </a:cubicBezTo>
                <a:cubicBezTo>
                  <a:pt x="55045" y="6847"/>
                  <a:pt x="58039" y="5918"/>
                  <a:pt x="60882" y="4666"/>
                </a:cubicBezTo>
                <a:cubicBezTo>
                  <a:pt x="62980" y="3737"/>
                  <a:pt x="65094" y="2618"/>
                  <a:pt x="67358" y="2295"/>
                </a:cubicBezTo>
                <a:cubicBezTo>
                  <a:pt x="67743" y="2239"/>
                  <a:pt x="68134" y="2211"/>
                  <a:pt x="68525" y="2211"/>
                </a:cubicBezTo>
                <a:cubicBezTo>
                  <a:pt x="68655" y="2211"/>
                  <a:pt x="68786" y="2214"/>
                  <a:pt x="68917" y="2220"/>
                </a:cubicBezTo>
                <a:cubicBezTo>
                  <a:pt x="70732" y="2295"/>
                  <a:pt x="72465" y="3008"/>
                  <a:pt x="74273" y="3082"/>
                </a:cubicBezTo>
                <a:cubicBezTo>
                  <a:pt x="74460" y="3090"/>
                  <a:pt x="74648" y="3094"/>
                  <a:pt x="74836" y="3094"/>
                </a:cubicBezTo>
                <a:cubicBezTo>
                  <a:pt x="75808" y="3094"/>
                  <a:pt x="76776" y="2995"/>
                  <a:pt x="77722" y="2883"/>
                </a:cubicBezTo>
                <a:lnTo>
                  <a:pt x="77722" y="918"/>
                </a:lnTo>
                <a:cubicBezTo>
                  <a:pt x="77304" y="925"/>
                  <a:pt x="76887" y="929"/>
                  <a:pt x="76470" y="929"/>
                </a:cubicBezTo>
                <a:cubicBezTo>
                  <a:pt x="73422" y="929"/>
                  <a:pt x="70377" y="742"/>
                  <a:pt x="67358" y="363"/>
                </a:cubicBezTo>
                <a:lnTo>
                  <a:pt x="66802" y="297"/>
                </a:lnTo>
                <a:cubicBezTo>
                  <a:pt x="65783" y="157"/>
                  <a:pt x="64755" y="1"/>
                  <a:pt x="63734"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0" y="4353700"/>
            <a:ext cx="1780096" cy="788933"/>
          </a:xfrm>
          <a:custGeom>
            <a:avLst/>
            <a:gdLst/>
            <a:ahLst/>
            <a:cxnLst/>
            <a:rect l="l" t="t" r="r" b="b"/>
            <a:pathLst>
              <a:path w="30368" h="13459" extrusionOk="0">
                <a:moveTo>
                  <a:pt x="0" y="1"/>
                </a:moveTo>
                <a:lnTo>
                  <a:pt x="0" y="7103"/>
                </a:lnTo>
                <a:cubicBezTo>
                  <a:pt x="3874" y="7349"/>
                  <a:pt x="7762" y="7421"/>
                  <a:pt x="11651" y="7421"/>
                </a:cubicBezTo>
                <a:cubicBezTo>
                  <a:pt x="14405" y="7421"/>
                  <a:pt x="17159" y="7385"/>
                  <a:pt x="19909" y="7349"/>
                </a:cubicBezTo>
                <a:lnTo>
                  <a:pt x="19909" y="7349"/>
                </a:lnTo>
                <a:cubicBezTo>
                  <a:pt x="16957" y="9388"/>
                  <a:pt x="14013" y="11419"/>
                  <a:pt x="11061" y="13459"/>
                </a:cubicBezTo>
                <a:lnTo>
                  <a:pt x="19179" y="13459"/>
                </a:lnTo>
                <a:cubicBezTo>
                  <a:pt x="23329" y="11451"/>
                  <a:pt x="27114" y="8745"/>
                  <a:pt x="30367" y="5468"/>
                </a:cubicBezTo>
                <a:cubicBezTo>
                  <a:pt x="25099" y="4143"/>
                  <a:pt x="19544" y="4667"/>
                  <a:pt x="14164" y="3849"/>
                </a:cubicBezTo>
                <a:cubicBezTo>
                  <a:pt x="11006" y="3373"/>
                  <a:pt x="7935" y="2437"/>
                  <a:pt x="4880" y="1501"/>
                </a:cubicBezTo>
                <a:lnTo>
                  <a:pt x="0"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rot="1270061">
            <a:off x="283848" y="4140194"/>
            <a:ext cx="85231" cy="75084"/>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rot="1270061">
            <a:off x="354128" y="4283534"/>
            <a:ext cx="108568"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rot="1270061">
            <a:off x="359196" y="4417198"/>
            <a:ext cx="102029" cy="134949"/>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rot="1270061">
            <a:off x="610337" y="4192523"/>
            <a:ext cx="93574" cy="70462"/>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rot="1270061">
            <a:off x="718556" y="3976822"/>
            <a:ext cx="194475"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601868" y="4969663"/>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3"/>
          <p:cNvSpPr/>
          <p:nvPr/>
        </p:nvSpPr>
        <p:spPr>
          <a:xfrm>
            <a:off x="372768" y="4897506"/>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3"/>
          <p:cNvSpPr/>
          <p:nvPr/>
        </p:nvSpPr>
        <p:spPr>
          <a:xfrm>
            <a:off x="967491" y="4591754"/>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3"/>
          <p:cNvSpPr/>
          <p:nvPr/>
        </p:nvSpPr>
        <p:spPr>
          <a:xfrm>
            <a:off x="739428" y="5056276"/>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270061">
            <a:off x="146294" y="4288661"/>
            <a:ext cx="97294" cy="163134"/>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3"/>
          <p:cNvSpPr/>
          <p:nvPr/>
        </p:nvSpPr>
        <p:spPr>
          <a:xfrm rot="1270061">
            <a:off x="411552" y="3574573"/>
            <a:ext cx="88951" cy="16685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3"/>
          <p:cNvSpPr/>
          <p:nvPr/>
        </p:nvSpPr>
        <p:spPr>
          <a:xfrm>
            <a:off x="11" y="4729"/>
            <a:ext cx="2119788" cy="2176735"/>
          </a:xfrm>
          <a:custGeom>
            <a:avLst/>
            <a:gdLst/>
            <a:ahLst/>
            <a:cxnLst/>
            <a:rect l="l" t="t" r="r" b="b"/>
            <a:pathLst>
              <a:path w="23092" h="23713" extrusionOk="0">
                <a:moveTo>
                  <a:pt x="0" y="1"/>
                </a:moveTo>
                <a:lnTo>
                  <a:pt x="0" y="4246"/>
                </a:lnTo>
                <a:cubicBezTo>
                  <a:pt x="4924" y="5716"/>
                  <a:pt x="11096" y="8255"/>
                  <a:pt x="16330" y="8255"/>
                </a:cubicBezTo>
                <a:cubicBezTo>
                  <a:pt x="16410" y="8255"/>
                  <a:pt x="16489" y="8255"/>
                  <a:pt x="16568" y="8253"/>
                </a:cubicBezTo>
                <a:lnTo>
                  <a:pt x="16568" y="8253"/>
                </a:lnTo>
                <a:cubicBezTo>
                  <a:pt x="12871" y="8825"/>
                  <a:pt x="9935" y="10309"/>
                  <a:pt x="6420" y="11610"/>
                </a:cubicBezTo>
                <a:cubicBezTo>
                  <a:pt x="5427" y="11978"/>
                  <a:pt x="4379" y="12099"/>
                  <a:pt x="3317" y="12099"/>
                </a:cubicBezTo>
                <a:cubicBezTo>
                  <a:pt x="2316" y="12099"/>
                  <a:pt x="1303" y="11991"/>
                  <a:pt x="310" y="11880"/>
                </a:cubicBezTo>
                <a:lnTo>
                  <a:pt x="0" y="11848"/>
                </a:lnTo>
                <a:lnTo>
                  <a:pt x="0" y="15324"/>
                </a:lnTo>
                <a:lnTo>
                  <a:pt x="8792" y="13983"/>
                </a:lnTo>
                <a:cubicBezTo>
                  <a:pt x="9361" y="13895"/>
                  <a:pt x="9961" y="13815"/>
                  <a:pt x="10545" y="13815"/>
                </a:cubicBezTo>
                <a:cubicBezTo>
                  <a:pt x="11339" y="13815"/>
                  <a:pt x="12103" y="13963"/>
                  <a:pt x="12720" y="14443"/>
                </a:cubicBezTo>
                <a:cubicBezTo>
                  <a:pt x="12093" y="15387"/>
                  <a:pt x="10800" y="15514"/>
                  <a:pt x="9705" y="15784"/>
                </a:cubicBezTo>
                <a:cubicBezTo>
                  <a:pt x="8046" y="16196"/>
                  <a:pt x="6578" y="17101"/>
                  <a:pt x="4983" y="17752"/>
                </a:cubicBezTo>
                <a:cubicBezTo>
                  <a:pt x="3380" y="18394"/>
                  <a:pt x="1706" y="18759"/>
                  <a:pt x="0" y="18950"/>
                </a:cubicBezTo>
                <a:lnTo>
                  <a:pt x="0" y="23513"/>
                </a:lnTo>
                <a:cubicBezTo>
                  <a:pt x="772" y="23638"/>
                  <a:pt x="1543" y="23713"/>
                  <a:pt x="2309" y="23713"/>
                </a:cubicBezTo>
                <a:cubicBezTo>
                  <a:pt x="3244" y="23713"/>
                  <a:pt x="4171" y="23601"/>
                  <a:pt x="5079" y="23330"/>
                </a:cubicBezTo>
                <a:cubicBezTo>
                  <a:pt x="6554" y="22878"/>
                  <a:pt x="7864" y="22029"/>
                  <a:pt x="9149" y="21172"/>
                </a:cubicBezTo>
                <a:cubicBezTo>
                  <a:pt x="10958" y="19966"/>
                  <a:pt x="12768" y="18704"/>
                  <a:pt x="14180" y="17046"/>
                </a:cubicBezTo>
                <a:cubicBezTo>
                  <a:pt x="15529" y="15474"/>
                  <a:pt x="16561" y="13506"/>
                  <a:pt x="18409" y="12578"/>
                </a:cubicBezTo>
                <a:cubicBezTo>
                  <a:pt x="19695" y="11927"/>
                  <a:pt x="21203" y="11880"/>
                  <a:pt x="22544" y="11372"/>
                </a:cubicBezTo>
                <a:cubicBezTo>
                  <a:pt x="22726" y="11308"/>
                  <a:pt x="22924" y="11213"/>
                  <a:pt x="23004" y="11039"/>
                </a:cubicBezTo>
                <a:cubicBezTo>
                  <a:pt x="23091" y="10856"/>
                  <a:pt x="23036" y="10650"/>
                  <a:pt x="22972" y="10467"/>
                </a:cubicBezTo>
                <a:cubicBezTo>
                  <a:pt x="22131" y="7984"/>
                  <a:pt x="20330" y="5952"/>
                  <a:pt x="17973" y="4810"/>
                </a:cubicBezTo>
                <a:cubicBezTo>
                  <a:pt x="16735" y="4214"/>
                  <a:pt x="15386" y="3897"/>
                  <a:pt x="14045" y="3588"/>
                </a:cubicBezTo>
                <a:cubicBezTo>
                  <a:pt x="9990" y="2659"/>
                  <a:pt x="5832" y="1786"/>
                  <a:pt x="2111"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3"/>
          <p:cNvSpPr/>
          <p:nvPr/>
        </p:nvSpPr>
        <p:spPr>
          <a:xfrm>
            <a:off x="189414" y="682375"/>
            <a:ext cx="1869595" cy="1983763"/>
          </a:xfrm>
          <a:custGeom>
            <a:avLst/>
            <a:gdLst/>
            <a:ahLst/>
            <a:cxnLst/>
            <a:rect l="l" t="t" r="r" b="b"/>
            <a:pathLst>
              <a:path w="10808" h="11468" extrusionOk="0">
                <a:moveTo>
                  <a:pt x="6834" y="0"/>
                </a:moveTo>
                <a:cubicBezTo>
                  <a:pt x="5911" y="0"/>
                  <a:pt x="5106" y="106"/>
                  <a:pt x="4865" y="177"/>
                </a:cubicBezTo>
                <a:cubicBezTo>
                  <a:pt x="4539" y="272"/>
                  <a:pt x="4222" y="407"/>
                  <a:pt x="3928" y="574"/>
                </a:cubicBezTo>
                <a:lnTo>
                  <a:pt x="4404" y="1748"/>
                </a:lnTo>
                <a:cubicBezTo>
                  <a:pt x="4404" y="1748"/>
                  <a:pt x="3912" y="1272"/>
                  <a:pt x="3508" y="883"/>
                </a:cubicBezTo>
                <a:cubicBezTo>
                  <a:pt x="3428" y="955"/>
                  <a:pt x="3357" y="1034"/>
                  <a:pt x="3294" y="1113"/>
                </a:cubicBezTo>
                <a:cubicBezTo>
                  <a:pt x="2897" y="1613"/>
                  <a:pt x="2762" y="2264"/>
                  <a:pt x="2913" y="2883"/>
                </a:cubicBezTo>
                <a:cubicBezTo>
                  <a:pt x="2992" y="3177"/>
                  <a:pt x="3135" y="3446"/>
                  <a:pt x="3198" y="3740"/>
                </a:cubicBezTo>
                <a:cubicBezTo>
                  <a:pt x="3286" y="4113"/>
                  <a:pt x="3246" y="4502"/>
                  <a:pt x="3095" y="4851"/>
                </a:cubicBezTo>
                <a:lnTo>
                  <a:pt x="3230" y="5057"/>
                </a:lnTo>
                <a:lnTo>
                  <a:pt x="2992" y="5057"/>
                </a:lnTo>
                <a:cubicBezTo>
                  <a:pt x="2817" y="5367"/>
                  <a:pt x="2556" y="5621"/>
                  <a:pt x="2238" y="5779"/>
                </a:cubicBezTo>
                <a:cubicBezTo>
                  <a:pt x="1786" y="6001"/>
                  <a:pt x="1183" y="6097"/>
                  <a:pt x="984" y="6557"/>
                </a:cubicBezTo>
                <a:cubicBezTo>
                  <a:pt x="865" y="6858"/>
                  <a:pt x="969" y="7192"/>
                  <a:pt x="1048" y="7501"/>
                </a:cubicBezTo>
                <a:cubicBezTo>
                  <a:pt x="1119" y="7811"/>
                  <a:pt x="1151" y="8184"/>
                  <a:pt x="937" y="8422"/>
                </a:cubicBezTo>
                <a:cubicBezTo>
                  <a:pt x="794" y="8572"/>
                  <a:pt x="580" y="8628"/>
                  <a:pt x="413" y="8739"/>
                </a:cubicBezTo>
                <a:cubicBezTo>
                  <a:pt x="143" y="8945"/>
                  <a:pt x="0" y="9263"/>
                  <a:pt x="24" y="9596"/>
                </a:cubicBezTo>
                <a:cubicBezTo>
                  <a:pt x="342" y="9596"/>
                  <a:pt x="643" y="9588"/>
                  <a:pt x="643" y="9588"/>
                </a:cubicBezTo>
                <a:lnTo>
                  <a:pt x="643" y="9588"/>
                </a:lnTo>
                <a:lnTo>
                  <a:pt x="207" y="10167"/>
                </a:lnTo>
                <a:cubicBezTo>
                  <a:pt x="373" y="10437"/>
                  <a:pt x="611" y="10659"/>
                  <a:pt x="889" y="10810"/>
                </a:cubicBezTo>
                <a:cubicBezTo>
                  <a:pt x="1286" y="11032"/>
                  <a:pt x="1754" y="11151"/>
                  <a:pt x="2198" y="11254"/>
                </a:cubicBezTo>
                <a:cubicBezTo>
                  <a:pt x="2550" y="11336"/>
                  <a:pt x="2922" y="11468"/>
                  <a:pt x="3286" y="11468"/>
                </a:cubicBezTo>
                <a:cubicBezTo>
                  <a:pt x="3382" y="11468"/>
                  <a:pt x="3477" y="11458"/>
                  <a:pt x="3571" y="11437"/>
                </a:cubicBezTo>
                <a:cubicBezTo>
                  <a:pt x="4103" y="11326"/>
                  <a:pt x="4563" y="10945"/>
                  <a:pt x="4920" y="10540"/>
                </a:cubicBezTo>
                <a:cubicBezTo>
                  <a:pt x="5095" y="10342"/>
                  <a:pt x="5261" y="10144"/>
                  <a:pt x="5444" y="9953"/>
                </a:cubicBezTo>
                <a:cubicBezTo>
                  <a:pt x="5380" y="9342"/>
                  <a:pt x="5301" y="8596"/>
                  <a:pt x="5301" y="8596"/>
                </a:cubicBezTo>
                <a:lnTo>
                  <a:pt x="5301" y="8596"/>
                </a:lnTo>
                <a:lnTo>
                  <a:pt x="5666" y="9723"/>
                </a:lnTo>
                <a:cubicBezTo>
                  <a:pt x="6269" y="9160"/>
                  <a:pt x="7126" y="8660"/>
                  <a:pt x="8912" y="8406"/>
                </a:cubicBezTo>
                <a:cubicBezTo>
                  <a:pt x="10499" y="8184"/>
                  <a:pt x="10546" y="6771"/>
                  <a:pt x="10443" y="5938"/>
                </a:cubicBezTo>
                <a:lnTo>
                  <a:pt x="10046" y="5732"/>
                </a:lnTo>
                <a:lnTo>
                  <a:pt x="10403" y="5732"/>
                </a:lnTo>
                <a:cubicBezTo>
                  <a:pt x="10380" y="5597"/>
                  <a:pt x="10348" y="5470"/>
                  <a:pt x="10316" y="5335"/>
                </a:cubicBezTo>
                <a:cubicBezTo>
                  <a:pt x="10165" y="4962"/>
                  <a:pt x="10110" y="4533"/>
                  <a:pt x="10268" y="4168"/>
                </a:cubicBezTo>
                <a:cubicBezTo>
                  <a:pt x="10387" y="3907"/>
                  <a:pt x="10610" y="3692"/>
                  <a:pt x="10713" y="3415"/>
                </a:cubicBezTo>
                <a:cubicBezTo>
                  <a:pt x="10776" y="3224"/>
                  <a:pt x="10808" y="3018"/>
                  <a:pt x="10784" y="2812"/>
                </a:cubicBezTo>
                <a:cubicBezTo>
                  <a:pt x="10768" y="2589"/>
                  <a:pt x="10729" y="2367"/>
                  <a:pt x="10665" y="2161"/>
                </a:cubicBezTo>
                <a:lnTo>
                  <a:pt x="9816" y="2359"/>
                </a:lnTo>
                <a:lnTo>
                  <a:pt x="10435" y="1510"/>
                </a:lnTo>
                <a:cubicBezTo>
                  <a:pt x="10372" y="1383"/>
                  <a:pt x="10316" y="1256"/>
                  <a:pt x="10253" y="1129"/>
                </a:cubicBezTo>
                <a:cubicBezTo>
                  <a:pt x="9795" y="228"/>
                  <a:pt x="8187" y="0"/>
                  <a:pt x="68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3"/>
          <p:cNvSpPr/>
          <p:nvPr/>
        </p:nvSpPr>
        <p:spPr>
          <a:xfrm>
            <a:off x="0" y="889951"/>
            <a:ext cx="1731036" cy="3452385"/>
          </a:xfrm>
          <a:custGeom>
            <a:avLst/>
            <a:gdLst/>
            <a:ahLst/>
            <a:cxnLst/>
            <a:rect l="l" t="t" r="r" b="b"/>
            <a:pathLst>
              <a:path w="10007" h="19958" extrusionOk="0">
                <a:moveTo>
                  <a:pt x="9443" y="1"/>
                </a:moveTo>
                <a:cubicBezTo>
                  <a:pt x="9443" y="1"/>
                  <a:pt x="8078" y="1421"/>
                  <a:pt x="7436" y="1469"/>
                </a:cubicBezTo>
                <a:cubicBezTo>
                  <a:pt x="7428" y="1469"/>
                  <a:pt x="7421" y="1469"/>
                  <a:pt x="7414" y="1469"/>
                </a:cubicBezTo>
                <a:cubicBezTo>
                  <a:pt x="7012" y="1469"/>
                  <a:pt x="6293" y="842"/>
                  <a:pt x="6293" y="842"/>
                </a:cubicBezTo>
                <a:lnTo>
                  <a:pt x="6102" y="1159"/>
                </a:lnTo>
                <a:cubicBezTo>
                  <a:pt x="6102" y="1159"/>
                  <a:pt x="6983" y="1667"/>
                  <a:pt x="7078" y="1961"/>
                </a:cubicBezTo>
                <a:cubicBezTo>
                  <a:pt x="7448" y="3037"/>
                  <a:pt x="5444" y="6207"/>
                  <a:pt x="5097" y="6207"/>
                </a:cubicBezTo>
                <a:cubicBezTo>
                  <a:pt x="5093" y="6207"/>
                  <a:pt x="5090" y="6207"/>
                  <a:pt x="5087" y="6206"/>
                </a:cubicBezTo>
                <a:cubicBezTo>
                  <a:pt x="4365" y="6071"/>
                  <a:pt x="3889" y="4619"/>
                  <a:pt x="3889" y="4619"/>
                </a:cubicBezTo>
                <a:lnTo>
                  <a:pt x="3587" y="4786"/>
                </a:lnTo>
                <a:cubicBezTo>
                  <a:pt x="3587" y="4786"/>
                  <a:pt x="4674" y="7523"/>
                  <a:pt x="4325" y="7991"/>
                </a:cubicBezTo>
                <a:cubicBezTo>
                  <a:pt x="4079" y="8317"/>
                  <a:pt x="1976" y="11911"/>
                  <a:pt x="0" y="17291"/>
                </a:cubicBezTo>
                <a:lnTo>
                  <a:pt x="0" y="19957"/>
                </a:lnTo>
                <a:cubicBezTo>
                  <a:pt x="1437" y="14347"/>
                  <a:pt x="4341" y="7182"/>
                  <a:pt x="10007" y="5151"/>
                </a:cubicBezTo>
                <a:lnTo>
                  <a:pt x="9729" y="4492"/>
                </a:lnTo>
                <a:cubicBezTo>
                  <a:pt x="9729" y="4492"/>
                  <a:pt x="7677" y="6428"/>
                  <a:pt x="6842" y="6428"/>
                </a:cubicBezTo>
                <a:cubicBezTo>
                  <a:pt x="6748" y="6428"/>
                  <a:pt x="6669" y="6403"/>
                  <a:pt x="6610" y="6349"/>
                </a:cubicBezTo>
                <a:cubicBezTo>
                  <a:pt x="6031" y="5801"/>
                  <a:pt x="7205" y="2865"/>
                  <a:pt x="7904" y="1969"/>
                </a:cubicBezTo>
                <a:cubicBezTo>
                  <a:pt x="8269" y="1493"/>
                  <a:pt x="9729" y="421"/>
                  <a:pt x="9729" y="421"/>
                </a:cubicBezTo>
                <a:lnTo>
                  <a:pt x="94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 name="Google Shape;1121;p23"/>
          <p:cNvGrpSpPr/>
          <p:nvPr/>
        </p:nvGrpSpPr>
        <p:grpSpPr>
          <a:xfrm rot="10800000" flipH="1">
            <a:off x="46549" y="57148"/>
            <a:ext cx="1428595" cy="1763251"/>
            <a:chOff x="13479" y="3355248"/>
            <a:chExt cx="1428595" cy="1763251"/>
          </a:xfrm>
        </p:grpSpPr>
        <p:sp>
          <p:nvSpPr>
            <p:cNvPr id="1122" name="Google Shape;1122;p23"/>
            <p:cNvSpPr/>
            <p:nvPr/>
          </p:nvSpPr>
          <p:spPr>
            <a:xfrm>
              <a:off x="72651" y="4205739"/>
              <a:ext cx="85231" cy="75085"/>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3"/>
            <p:cNvSpPr/>
            <p:nvPr/>
          </p:nvSpPr>
          <p:spPr>
            <a:xfrm>
              <a:off x="190465" y="4309573"/>
              <a:ext cx="108569"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3"/>
            <p:cNvSpPr/>
            <p:nvPr/>
          </p:nvSpPr>
          <p:spPr>
            <a:xfrm>
              <a:off x="811378" y="4868224"/>
              <a:ext cx="95491" cy="97633"/>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3"/>
            <p:cNvSpPr/>
            <p:nvPr/>
          </p:nvSpPr>
          <p:spPr>
            <a:xfrm rot="843654">
              <a:off x="568628" y="4970327"/>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3"/>
            <p:cNvSpPr/>
            <p:nvPr/>
          </p:nvSpPr>
          <p:spPr>
            <a:xfrm>
              <a:off x="253183" y="4431792"/>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3"/>
            <p:cNvSpPr/>
            <p:nvPr/>
          </p:nvSpPr>
          <p:spPr>
            <a:xfrm>
              <a:off x="394892" y="4135293"/>
              <a:ext cx="93574" cy="70463"/>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3"/>
            <p:cNvSpPr/>
            <p:nvPr/>
          </p:nvSpPr>
          <p:spPr>
            <a:xfrm>
              <a:off x="418587" y="3876090"/>
              <a:ext cx="194476" cy="93011"/>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3"/>
            <p:cNvSpPr/>
            <p:nvPr/>
          </p:nvSpPr>
          <p:spPr>
            <a:xfrm>
              <a:off x="302099" y="4944663"/>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3"/>
            <p:cNvSpPr/>
            <p:nvPr/>
          </p:nvSpPr>
          <p:spPr>
            <a:xfrm>
              <a:off x="72999" y="4872506"/>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3"/>
            <p:cNvSpPr/>
            <p:nvPr/>
          </p:nvSpPr>
          <p:spPr>
            <a:xfrm>
              <a:off x="667721" y="4566754"/>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3"/>
            <p:cNvSpPr/>
            <p:nvPr/>
          </p:nvSpPr>
          <p:spPr>
            <a:xfrm>
              <a:off x="1261578" y="5008727"/>
              <a:ext cx="180497" cy="93123"/>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3"/>
            <p:cNvSpPr/>
            <p:nvPr/>
          </p:nvSpPr>
          <p:spPr>
            <a:xfrm>
              <a:off x="983302" y="5004333"/>
              <a:ext cx="69335" cy="101917"/>
            </a:xfrm>
            <a:custGeom>
              <a:avLst/>
              <a:gdLst/>
              <a:ahLst/>
              <a:cxnLst/>
              <a:rect l="l" t="t" r="r" b="b"/>
              <a:pathLst>
                <a:path w="615" h="904" extrusionOk="0">
                  <a:moveTo>
                    <a:pt x="496" y="1"/>
                  </a:moveTo>
                  <a:cubicBezTo>
                    <a:pt x="445" y="1"/>
                    <a:pt x="390" y="39"/>
                    <a:pt x="340" y="96"/>
                  </a:cubicBezTo>
                  <a:cubicBezTo>
                    <a:pt x="266" y="179"/>
                    <a:pt x="200" y="270"/>
                    <a:pt x="150" y="369"/>
                  </a:cubicBezTo>
                  <a:cubicBezTo>
                    <a:pt x="92" y="469"/>
                    <a:pt x="50" y="568"/>
                    <a:pt x="17" y="676"/>
                  </a:cubicBezTo>
                  <a:cubicBezTo>
                    <a:pt x="1" y="767"/>
                    <a:pt x="1" y="842"/>
                    <a:pt x="42" y="883"/>
                  </a:cubicBezTo>
                  <a:cubicBezTo>
                    <a:pt x="59" y="897"/>
                    <a:pt x="82" y="903"/>
                    <a:pt x="109" y="903"/>
                  </a:cubicBezTo>
                  <a:cubicBezTo>
                    <a:pt x="150" y="903"/>
                    <a:pt x="200" y="888"/>
                    <a:pt x="249" y="858"/>
                  </a:cubicBezTo>
                  <a:cubicBezTo>
                    <a:pt x="357" y="784"/>
                    <a:pt x="448" y="684"/>
                    <a:pt x="515" y="568"/>
                  </a:cubicBezTo>
                  <a:cubicBezTo>
                    <a:pt x="581" y="460"/>
                    <a:pt x="614" y="328"/>
                    <a:pt x="614" y="195"/>
                  </a:cubicBezTo>
                  <a:cubicBezTo>
                    <a:pt x="614" y="87"/>
                    <a:pt x="581" y="21"/>
                    <a:pt x="523" y="4"/>
                  </a:cubicBezTo>
                  <a:cubicBezTo>
                    <a:pt x="514" y="2"/>
                    <a:pt x="505" y="1"/>
                    <a:pt x="496"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3"/>
            <p:cNvSpPr/>
            <p:nvPr/>
          </p:nvSpPr>
          <p:spPr>
            <a:xfrm>
              <a:off x="439659" y="5031276"/>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3"/>
            <p:cNvSpPr/>
            <p:nvPr/>
          </p:nvSpPr>
          <p:spPr>
            <a:xfrm>
              <a:off x="1058339" y="5071712"/>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3"/>
            <p:cNvSpPr/>
            <p:nvPr/>
          </p:nvSpPr>
          <p:spPr>
            <a:xfrm>
              <a:off x="13479" y="4388710"/>
              <a:ext cx="97295" cy="163135"/>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3"/>
            <p:cNvSpPr/>
            <p:nvPr/>
          </p:nvSpPr>
          <p:spPr>
            <a:xfrm>
              <a:off x="183522" y="3355248"/>
              <a:ext cx="88952" cy="16685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8" name="Google Shape;1138;p23"/>
          <p:cNvSpPr/>
          <p:nvPr/>
        </p:nvSpPr>
        <p:spPr>
          <a:xfrm rot="1270061">
            <a:off x="2086127" y="1669573"/>
            <a:ext cx="88951" cy="16685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23"/>
          <p:cNvGrpSpPr/>
          <p:nvPr/>
        </p:nvGrpSpPr>
        <p:grpSpPr>
          <a:xfrm rot="10800000" flipH="1">
            <a:off x="8361434" y="1835555"/>
            <a:ext cx="298001" cy="431449"/>
            <a:chOff x="190465" y="4135293"/>
            <a:chExt cx="298001" cy="431449"/>
          </a:xfrm>
        </p:grpSpPr>
        <p:sp>
          <p:nvSpPr>
            <p:cNvPr id="1140" name="Google Shape;1140;p23"/>
            <p:cNvSpPr/>
            <p:nvPr/>
          </p:nvSpPr>
          <p:spPr>
            <a:xfrm>
              <a:off x="190465" y="4309573"/>
              <a:ext cx="108569"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3"/>
            <p:cNvSpPr/>
            <p:nvPr/>
          </p:nvSpPr>
          <p:spPr>
            <a:xfrm>
              <a:off x="253183" y="4431792"/>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3"/>
            <p:cNvSpPr/>
            <p:nvPr/>
          </p:nvSpPr>
          <p:spPr>
            <a:xfrm>
              <a:off x="394892" y="4135293"/>
              <a:ext cx="93574" cy="70463"/>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23"/>
          <p:cNvGrpSpPr/>
          <p:nvPr/>
        </p:nvGrpSpPr>
        <p:grpSpPr>
          <a:xfrm>
            <a:off x="298306" y="298733"/>
            <a:ext cx="274798" cy="240771"/>
            <a:chOff x="-1319854" y="1729175"/>
            <a:chExt cx="456551" cy="400019"/>
          </a:xfrm>
        </p:grpSpPr>
        <p:sp>
          <p:nvSpPr>
            <p:cNvPr id="1144" name="Google Shape;1144;p23"/>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3"/>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23"/>
          <p:cNvGrpSpPr/>
          <p:nvPr/>
        </p:nvGrpSpPr>
        <p:grpSpPr>
          <a:xfrm>
            <a:off x="103419" y="4561037"/>
            <a:ext cx="364251" cy="327587"/>
            <a:chOff x="-1021814" y="2381402"/>
            <a:chExt cx="372788" cy="335196"/>
          </a:xfrm>
        </p:grpSpPr>
        <p:sp>
          <p:nvSpPr>
            <p:cNvPr id="1147" name="Google Shape;1147;p23"/>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3"/>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9" name="Google Shape;1149;p23"/>
          <p:cNvSpPr txBox="1">
            <a:spLocks noGrp="1"/>
          </p:cNvSpPr>
          <p:nvPr>
            <p:ph type="title"/>
          </p:nvPr>
        </p:nvSpPr>
        <p:spPr>
          <a:xfrm>
            <a:off x="3080838" y="1343638"/>
            <a:ext cx="29823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1150" name="Google Shape;1150;p23"/>
          <p:cNvSpPr txBox="1">
            <a:spLocks noGrp="1"/>
          </p:cNvSpPr>
          <p:nvPr>
            <p:ph type="subTitle" idx="1"/>
          </p:nvPr>
        </p:nvSpPr>
        <p:spPr>
          <a:xfrm>
            <a:off x="3080863" y="1818638"/>
            <a:ext cx="2982300" cy="54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1151" name="Google Shape;1151;p23"/>
          <p:cNvSpPr txBox="1">
            <a:spLocks noGrp="1"/>
          </p:cNvSpPr>
          <p:nvPr>
            <p:ph type="subTitle" idx="2"/>
          </p:nvPr>
        </p:nvSpPr>
        <p:spPr>
          <a:xfrm>
            <a:off x="3080839" y="3799838"/>
            <a:ext cx="2982300" cy="54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1152" name="Google Shape;1152;p23"/>
          <p:cNvSpPr txBox="1">
            <a:spLocks noGrp="1"/>
          </p:cNvSpPr>
          <p:nvPr>
            <p:ph type="subTitle" idx="3"/>
          </p:nvPr>
        </p:nvSpPr>
        <p:spPr>
          <a:xfrm>
            <a:off x="3080838" y="3324838"/>
            <a:ext cx="2982300" cy="6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000">
                <a:latin typeface="Frijole"/>
                <a:ea typeface="Frijole"/>
                <a:cs typeface="Frijole"/>
                <a:sym typeface="Frijole"/>
              </a:defRPr>
            </a:lvl1pPr>
            <a:lvl2pPr lvl="1" rtl="0">
              <a:spcBef>
                <a:spcPts val="1600"/>
              </a:spcBef>
              <a:spcAft>
                <a:spcPts val="0"/>
              </a:spcAft>
              <a:buSzPts val="3600"/>
              <a:buNone/>
              <a:defRPr sz="3600"/>
            </a:lvl2pPr>
            <a:lvl3pPr lvl="2" rtl="0">
              <a:spcBef>
                <a:spcPts val="1600"/>
              </a:spcBef>
              <a:spcAft>
                <a:spcPts val="0"/>
              </a:spcAft>
              <a:buSzPts val="3600"/>
              <a:buNone/>
              <a:defRPr sz="3600"/>
            </a:lvl3pPr>
            <a:lvl4pPr lvl="3" rtl="0">
              <a:spcBef>
                <a:spcPts val="1600"/>
              </a:spcBef>
              <a:spcAft>
                <a:spcPts val="0"/>
              </a:spcAft>
              <a:buSzPts val="3600"/>
              <a:buNone/>
              <a:defRPr sz="3600"/>
            </a:lvl4pPr>
            <a:lvl5pPr lvl="4" rtl="0">
              <a:spcBef>
                <a:spcPts val="1600"/>
              </a:spcBef>
              <a:spcAft>
                <a:spcPts val="0"/>
              </a:spcAft>
              <a:buSzPts val="3600"/>
              <a:buNone/>
              <a:defRPr sz="3600"/>
            </a:lvl5pPr>
            <a:lvl6pPr lvl="5" rtl="0">
              <a:spcBef>
                <a:spcPts val="1600"/>
              </a:spcBef>
              <a:spcAft>
                <a:spcPts val="0"/>
              </a:spcAft>
              <a:buSzPts val="3600"/>
              <a:buNone/>
              <a:defRPr sz="3600"/>
            </a:lvl6pPr>
            <a:lvl7pPr lvl="6" rtl="0">
              <a:spcBef>
                <a:spcPts val="1600"/>
              </a:spcBef>
              <a:spcAft>
                <a:spcPts val="0"/>
              </a:spcAft>
              <a:buSzPts val="3600"/>
              <a:buNone/>
              <a:defRPr sz="3600"/>
            </a:lvl7pPr>
            <a:lvl8pPr lvl="7" rtl="0">
              <a:spcBef>
                <a:spcPts val="1600"/>
              </a:spcBef>
              <a:spcAft>
                <a:spcPts val="0"/>
              </a:spcAft>
              <a:buSzPts val="3600"/>
              <a:buNone/>
              <a:defRPr sz="3600"/>
            </a:lvl8pPr>
            <a:lvl9pPr lvl="8" rtl="0">
              <a:spcBef>
                <a:spcPts val="1600"/>
              </a:spcBef>
              <a:spcAft>
                <a:spcPts val="1600"/>
              </a:spcAft>
              <a:buSzPts val="3600"/>
              <a:buNone/>
              <a:defRPr sz="3600"/>
            </a:lvl9pPr>
          </a:lstStyle>
          <a:p>
            <a:endParaRPr/>
          </a:p>
        </p:txBody>
      </p:sp>
      <p:sp>
        <p:nvSpPr>
          <p:cNvPr id="1153" name="Google Shape;1153;p23"/>
          <p:cNvSpPr/>
          <p:nvPr/>
        </p:nvSpPr>
        <p:spPr>
          <a:xfrm flipH="1">
            <a:off x="7495235" y="2040450"/>
            <a:ext cx="1568890" cy="1983762"/>
          </a:xfrm>
          <a:custGeom>
            <a:avLst/>
            <a:gdLst/>
            <a:ahLst/>
            <a:cxnLst/>
            <a:rect l="l" t="t" r="r" b="b"/>
            <a:pathLst>
              <a:path w="11053" h="12422" extrusionOk="0">
                <a:moveTo>
                  <a:pt x="7966" y="1"/>
                </a:moveTo>
                <a:cubicBezTo>
                  <a:pt x="7612" y="1"/>
                  <a:pt x="7264" y="26"/>
                  <a:pt x="6916" y="77"/>
                </a:cubicBezTo>
                <a:lnTo>
                  <a:pt x="6833" y="657"/>
                </a:lnTo>
                <a:lnTo>
                  <a:pt x="6501" y="160"/>
                </a:lnTo>
                <a:cubicBezTo>
                  <a:pt x="6053" y="267"/>
                  <a:pt x="5639" y="475"/>
                  <a:pt x="5291" y="773"/>
                </a:cubicBezTo>
                <a:cubicBezTo>
                  <a:pt x="4801" y="1196"/>
                  <a:pt x="4503" y="1785"/>
                  <a:pt x="4221" y="2357"/>
                </a:cubicBezTo>
                <a:cubicBezTo>
                  <a:pt x="3814" y="2300"/>
                  <a:pt x="3392" y="2060"/>
                  <a:pt x="3003" y="2060"/>
                </a:cubicBezTo>
                <a:cubicBezTo>
                  <a:pt x="2877" y="2060"/>
                  <a:pt x="2755" y="2085"/>
                  <a:pt x="2637" y="2150"/>
                </a:cubicBezTo>
                <a:cubicBezTo>
                  <a:pt x="2281" y="2340"/>
                  <a:pt x="2190" y="2796"/>
                  <a:pt x="2074" y="3186"/>
                </a:cubicBezTo>
                <a:cubicBezTo>
                  <a:pt x="1891" y="3733"/>
                  <a:pt x="1568" y="4239"/>
                  <a:pt x="1145" y="4637"/>
                </a:cubicBezTo>
                <a:cubicBezTo>
                  <a:pt x="830" y="4919"/>
                  <a:pt x="465" y="5151"/>
                  <a:pt x="291" y="5532"/>
                </a:cubicBezTo>
                <a:cubicBezTo>
                  <a:pt x="1" y="6146"/>
                  <a:pt x="349" y="6884"/>
                  <a:pt x="888" y="7315"/>
                </a:cubicBezTo>
                <a:lnTo>
                  <a:pt x="1186" y="7083"/>
                </a:lnTo>
                <a:lnTo>
                  <a:pt x="1186" y="7522"/>
                </a:lnTo>
                <a:cubicBezTo>
                  <a:pt x="1485" y="7705"/>
                  <a:pt x="1808" y="7846"/>
                  <a:pt x="2074" y="8053"/>
                </a:cubicBezTo>
                <a:cubicBezTo>
                  <a:pt x="2380" y="8302"/>
                  <a:pt x="2629" y="8700"/>
                  <a:pt x="2546" y="9089"/>
                </a:cubicBezTo>
                <a:cubicBezTo>
                  <a:pt x="2430" y="9661"/>
                  <a:pt x="1700" y="9902"/>
                  <a:pt x="1427" y="10416"/>
                </a:cubicBezTo>
                <a:cubicBezTo>
                  <a:pt x="1104" y="11021"/>
                  <a:pt x="1526" y="11800"/>
                  <a:pt x="2140" y="12107"/>
                </a:cubicBezTo>
                <a:cubicBezTo>
                  <a:pt x="2619" y="12347"/>
                  <a:pt x="3201" y="12421"/>
                  <a:pt x="3808" y="12421"/>
                </a:cubicBezTo>
                <a:cubicBezTo>
                  <a:pt x="4671" y="12421"/>
                  <a:pt x="5583" y="12271"/>
                  <a:pt x="6319" y="12232"/>
                </a:cubicBezTo>
                <a:cubicBezTo>
                  <a:pt x="6576" y="12215"/>
                  <a:pt x="6841" y="12174"/>
                  <a:pt x="7090" y="12099"/>
                </a:cubicBezTo>
                <a:lnTo>
                  <a:pt x="7090" y="11054"/>
                </a:lnTo>
                <a:lnTo>
                  <a:pt x="7463" y="11991"/>
                </a:lnTo>
                <a:cubicBezTo>
                  <a:pt x="8309" y="11701"/>
                  <a:pt x="9146" y="11170"/>
                  <a:pt x="9527" y="10490"/>
                </a:cubicBezTo>
                <a:cubicBezTo>
                  <a:pt x="9834" y="9935"/>
                  <a:pt x="9826" y="9238"/>
                  <a:pt x="9643" y="8625"/>
                </a:cubicBezTo>
                <a:cubicBezTo>
                  <a:pt x="9610" y="8517"/>
                  <a:pt x="9577" y="8418"/>
                  <a:pt x="9536" y="8310"/>
                </a:cubicBezTo>
                <a:lnTo>
                  <a:pt x="8922" y="8177"/>
                </a:lnTo>
                <a:lnTo>
                  <a:pt x="9386" y="7945"/>
                </a:lnTo>
                <a:cubicBezTo>
                  <a:pt x="9221" y="7589"/>
                  <a:pt x="9022" y="7240"/>
                  <a:pt x="8831" y="6892"/>
                </a:cubicBezTo>
                <a:cubicBezTo>
                  <a:pt x="8748" y="6768"/>
                  <a:pt x="8698" y="6627"/>
                  <a:pt x="8673" y="6478"/>
                </a:cubicBezTo>
                <a:cubicBezTo>
                  <a:pt x="8624" y="6088"/>
                  <a:pt x="8955" y="5765"/>
                  <a:pt x="9237" y="5491"/>
                </a:cubicBezTo>
                <a:cubicBezTo>
                  <a:pt x="10025" y="4703"/>
                  <a:pt x="10597" y="3741"/>
                  <a:pt x="10912" y="2672"/>
                </a:cubicBezTo>
                <a:cubicBezTo>
                  <a:pt x="11011" y="2373"/>
                  <a:pt x="11053" y="2058"/>
                  <a:pt x="11028" y="1743"/>
                </a:cubicBezTo>
                <a:cubicBezTo>
                  <a:pt x="10995" y="1503"/>
                  <a:pt x="10912" y="1279"/>
                  <a:pt x="10779" y="1080"/>
                </a:cubicBezTo>
                <a:lnTo>
                  <a:pt x="10439" y="1196"/>
                </a:lnTo>
                <a:lnTo>
                  <a:pt x="10589" y="840"/>
                </a:lnTo>
                <a:cubicBezTo>
                  <a:pt x="10398" y="632"/>
                  <a:pt x="10174" y="466"/>
                  <a:pt x="9925" y="342"/>
                </a:cubicBezTo>
                <a:cubicBezTo>
                  <a:pt x="9370" y="77"/>
                  <a:pt x="8740" y="10"/>
                  <a:pt x="8118" y="2"/>
                </a:cubicBezTo>
                <a:cubicBezTo>
                  <a:pt x="8067" y="1"/>
                  <a:pt x="8016" y="1"/>
                  <a:pt x="7966" y="1"/>
                </a:cubicBezTo>
                <a:close/>
              </a:path>
            </a:pathLst>
          </a:custGeom>
          <a:solidFill>
            <a:srgbClr val="979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3"/>
          <p:cNvSpPr/>
          <p:nvPr/>
        </p:nvSpPr>
        <p:spPr>
          <a:xfrm flipH="1">
            <a:off x="7859727" y="2666150"/>
            <a:ext cx="1284273" cy="2366869"/>
          </a:xfrm>
          <a:custGeom>
            <a:avLst/>
            <a:gdLst/>
            <a:ahLst/>
            <a:cxnLst/>
            <a:rect l="l" t="t" r="r" b="b"/>
            <a:pathLst>
              <a:path w="10007" h="19958" extrusionOk="0">
                <a:moveTo>
                  <a:pt x="9443" y="1"/>
                </a:moveTo>
                <a:cubicBezTo>
                  <a:pt x="9443" y="1"/>
                  <a:pt x="8078" y="1421"/>
                  <a:pt x="7436" y="1469"/>
                </a:cubicBezTo>
                <a:cubicBezTo>
                  <a:pt x="7428" y="1469"/>
                  <a:pt x="7421" y="1469"/>
                  <a:pt x="7414" y="1469"/>
                </a:cubicBezTo>
                <a:cubicBezTo>
                  <a:pt x="7012" y="1469"/>
                  <a:pt x="6293" y="842"/>
                  <a:pt x="6293" y="842"/>
                </a:cubicBezTo>
                <a:lnTo>
                  <a:pt x="6102" y="1159"/>
                </a:lnTo>
                <a:cubicBezTo>
                  <a:pt x="6102" y="1159"/>
                  <a:pt x="6983" y="1667"/>
                  <a:pt x="7078" y="1961"/>
                </a:cubicBezTo>
                <a:cubicBezTo>
                  <a:pt x="7448" y="3037"/>
                  <a:pt x="5444" y="6207"/>
                  <a:pt x="5097" y="6207"/>
                </a:cubicBezTo>
                <a:cubicBezTo>
                  <a:pt x="5093" y="6207"/>
                  <a:pt x="5090" y="6207"/>
                  <a:pt x="5087" y="6206"/>
                </a:cubicBezTo>
                <a:cubicBezTo>
                  <a:pt x="4365" y="6071"/>
                  <a:pt x="3889" y="4619"/>
                  <a:pt x="3889" y="4619"/>
                </a:cubicBezTo>
                <a:lnTo>
                  <a:pt x="3587" y="4786"/>
                </a:lnTo>
                <a:cubicBezTo>
                  <a:pt x="3587" y="4786"/>
                  <a:pt x="4674" y="7523"/>
                  <a:pt x="4325" y="7991"/>
                </a:cubicBezTo>
                <a:cubicBezTo>
                  <a:pt x="4079" y="8317"/>
                  <a:pt x="1976" y="11911"/>
                  <a:pt x="0" y="17291"/>
                </a:cubicBezTo>
                <a:lnTo>
                  <a:pt x="0" y="19957"/>
                </a:lnTo>
                <a:cubicBezTo>
                  <a:pt x="1437" y="14347"/>
                  <a:pt x="4341" y="7182"/>
                  <a:pt x="10007" y="5151"/>
                </a:cubicBezTo>
                <a:lnTo>
                  <a:pt x="9729" y="4492"/>
                </a:lnTo>
                <a:cubicBezTo>
                  <a:pt x="9729" y="4492"/>
                  <a:pt x="7677" y="6428"/>
                  <a:pt x="6842" y="6428"/>
                </a:cubicBezTo>
                <a:cubicBezTo>
                  <a:pt x="6748" y="6428"/>
                  <a:pt x="6669" y="6403"/>
                  <a:pt x="6610" y="6349"/>
                </a:cubicBezTo>
                <a:cubicBezTo>
                  <a:pt x="6031" y="5801"/>
                  <a:pt x="7205" y="2865"/>
                  <a:pt x="7904" y="1969"/>
                </a:cubicBezTo>
                <a:cubicBezTo>
                  <a:pt x="8269" y="1493"/>
                  <a:pt x="9729" y="421"/>
                  <a:pt x="9729" y="421"/>
                </a:cubicBezTo>
                <a:lnTo>
                  <a:pt x="94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3"/>
          <p:cNvSpPr/>
          <p:nvPr/>
        </p:nvSpPr>
        <p:spPr>
          <a:xfrm rot="-9529939">
            <a:off x="8798471" y="946167"/>
            <a:ext cx="85231" cy="75084"/>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3"/>
          <p:cNvSpPr/>
          <p:nvPr/>
        </p:nvSpPr>
        <p:spPr>
          <a:xfrm rot="-9529939">
            <a:off x="8704854" y="795611"/>
            <a:ext cx="108568"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3"/>
          <p:cNvSpPr/>
          <p:nvPr/>
        </p:nvSpPr>
        <p:spPr>
          <a:xfrm rot="10800000">
            <a:off x="8241937" y="4293313"/>
            <a:ext cx="95491" cy="97633"/>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3"/>
          <p:cNvSpPr/>
          <p:nvPr/>
        </p:nvSpPr>
        <p:spPr>
          <a:xfrm rot="-9956346">
            <a:off x="8380970" y="4210488"/>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3"/>
          <p:cNvSpPr/>
          <p:nvPr/>
        </p:nvSpPr>
        <p:spPr>
          <a:xfrm rot="-9529939">
            <a:off x="8706325" y="609299"/>
            <a:ext cx="102029" cy="134949"/>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3"/>
          <p:cNvSpPr/>
          <p:nvPr/>
        </p:nvSpPr>
        <p:spPr>
          <a:xfrm rot="-9529939">
            <a:off x="8463639" y="898460"/>
            <a:ext cx="93574" cy="70462"/>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3"/>
          <p:cNvSpPr/>
          <p:nvPr/>
        </p:nvSpPr>
        <p:spPr>
          <a:xfrm rot="-9529939">
            <a:off x="8254519" y="1091613"/>
            <a:ext cx="194475"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3"/>
          <p:cNvSpPr/>
          <p:nvPr/>
        </p:nvSpPr>
        <p:spPr>
          <a:xfrm rot="10800000">
            <a:off x="8429154" y="106889"/>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3"/>
          <p:cNvSpPr/>
          <p:nvPr/>
        </p:nvSpPr>
        <p:spPr>
          <a:xfrm rot="10800000">
            <a:off x="8628265" y="167998"/>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3"/>
          <p:cNvSpPr/>
          <p:nvPr/>
        </p:nvSpPr>
        <p:spPr>
          <a:xfrm rot="10800000">
            <a:off x="8093407" y="480514"/>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3"/>
          <p:cNvSpPr/>
          <p:nvPr/>
        </p:nvSpPr>
        <p:spPr>
          <a:xfrm rot="10800000">
            <a:off x="7706731" y="4157320"/>
            <a:ext cx="180497" cy="93123"/>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3"/>
          <p:cNvSpPr/>
          <p:nvPr/>
        </p:nvSpPr>
        <p:spPr>
          <a:xfrm rot="10800000">
            <a:off x="8096169" y="4152921"/>
            <a:ext cx="69335" cy="101917"/>
          </a:xfrm>
          <a:custGeom>
            <a:avLst/>
            <a:gdLst/>
            <a:ahLst/>
            <a:cxnLst/>
            <a:rect l="l" t="t" r="r" b="b"/>
            <a:pathLst>
              <a:path w="615" h="904" extrusionOk="0">
                <a:moveTo>
                  <a:pt x="496" y="1"/>
                </a:moveTo>
                <a:cubicBezTo>
                  <a:pt x="445" y="1"/>
                  <a:pt x="390" y="39"/>
                  <a:pt x="340" y="96"/>
                </a:cubicBezTo>
                <a:cubicBezTo>
                  <a:pt x="266" y="179"/>
                  <a:pt x="200" y="270"/>
                  <a:pt x="150" y="369"/>
                </a:cubicBezTo>
                <a:cubicBezTo>
                  <a:pt x="92" y="469"/>
                  <a:pt x="50" y="568"/>
                  <a:pt x="17" y="676"/>
                </a:cubicBezTo>
                <a:cubicBezTo>
                  <a:pt x="1" y="767"/>
                  <a:pt x="1" y="842"/>
                  <a:pt x="42" y="883"/>
                </a:cubicBezTo>
                <a:cubicBezTo>
                  <a:pt x="59" y="897"/>
                  <a:pt x="82" y="903"/>
                  <a:pt x="109" y="903"/>
                </a:cubicBezTo>
                <a:cubicBezTo>
                  <a:pt x="150" y="903"/>
                  <a:pt x="200" y="888"/>
                  <a:pt x="249" y="858"/>
                </a:cubicBezTo>
                <a:cubicBezTo>
                  <a:pt x="357" y="784"/>
                  <a:pt x="448" y="684"/>
                  <a:pt x="515" y="568"/>
                </a:cubicBezTo>
                <a:cubicBezTo>
                  <a:pt x="581" y="460"/>
                  <a:pt x="614" y="328"/>
                  <a:pt x="614" y="195"/>
                </a:cubicBezTo>
                <a:cubicBezTo>
                  <a:pt x="614" y="87"/>
                  <a:pt x="581" y="21"/>
                  <a:pt x="523" y="4"/>
                </a:cubicBezTo>
                <a:cubicBezTo>
                  <a:pt x="514" y="2"/>
                  <a:pt x="505" y="1"/>
                  <a:pt x="496"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3"/>
          <p:cNvSpPr/>
          <p:nvPr/>
        </p:nvSpPr>
        <p:spPr>
          <a:xfrm rot="10800000">
            <a:off x="8343905" y="57142"/>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3"/>
          <p:cNvSpPr/>
          <p:nvPr/>
        </p:nvSpPr>
        <p:spPr>
          <a:xfrm rot="10800000">
            <a:off x="7991368" y="4140671"/>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3"/>
          <p:cNvSpPr/>
          <p:nvPr/>
        </p:nvSpPr>
        <p:spPr>
          <a:xfrm rot="-9529939">
            <a:off x="8923962" y="709651"/>
            <a:ext cx="97294" cy="163134"/>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3"/>
          <p:cNvSpPr/>
          <p:nvPr/>
        </p:nvSpPr>
        <p:spPr>
          <a:xfrm rot="-9529939">
            <a:off x="8667046" y="1420018"/>
            <a:ext cx="88951" cy="166854"/>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3"/>
          <p:cNvSpPr/>
          <p:nvPr/>
        </p:nvSpPr>
        <p:spPr>
          <a:xfrm rot="10800000">
            <a:off x="8153845" y="4732289"/>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3"/>
          <p:cNvSpPr/>
          <p:nvPr/>
        </p:nvSpPr>
        <p:spPr>
          <a:xfrm rot="-9529939">
            <a:off x="7813662" y="4927661"/>
            <a:ext cx="102029" cy="134949"/>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23"/>
          <p:cNvGrpSpPr/>
          <p:nvPr/>
        </p:nvGrpSpPr>
        <p:grpSpPr>
          <a:xfrm rot="10800000">
            <a:off x="8699880" y="272821"/>
            <a:ext cx="364251" cy="327587"/>
            <a:chOff x="-1021814" y="2381402"/>
            <a:chExt cx="372788" cy="335196"/>
          </a:xfrm>
        </p:grpSpPr>
        <p:sp>
          <p:nvSpPr>
            <p:cNvPr id="1174" name="Google Shape;1174;p23"/>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3"/>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1">
  <p:cSld name="CUSTOM_1">
    <p:spTree>
      <p:nvGrpSpPr>
        <p:cNvPr id="1" name="Shape 1263"/>
        <p:cNvGrpSpPr/>
        <p:nvPr/>
      </p:nvGrpSpPr>
      <p:grpSpPr>
        <a:xfrm>
          <a:off x="0" y="0"/>
          <a:ext cx="0" cy="0"/>
          <a:chOff x="0" y="0"/>
          <a:chExt cx="0" cy="0"/>
        </a:xfrm>
      </p:grpSpPr>
      <p:sp>
        <p:nvSpPr>
          <p:cNvPr id="1264" name="Google Shape;1264;p26"/>
          <p:cNvSpPr/>
          <p:nvPr/>
        </p:nvSpPr>
        <p:spPr>
          <a:xfrm>
            <a:off x="0" y="4358220"/>
            <a:ext cx="1682047" cy="536379"/>
          </a:xfrm>
          <a:custGeom>
            <a:avLst/>
            <a:gdLst/>
            <a:ahLst/>
            <a:cxnLst/>
            <a:rect l="l" t="t" r="r" b="b"/>
            <a:pathLst>
              <a:path w="19910" h="6349" extrusionOk="0">
                <a:moveTo>
                  <a:pt x="0" y="0"/>
                </a:moveTo>
                <a:lnTo>
                  <a:pt x="0" y="6349"/>
                </a:lnTo>
                <a:lnTo>
                  <a:pt x="11061" y="6349"/>
                </a:lnTo>
                <a:cubicBezTo>
                  <a:pt x="15997" y="5357"/>
                  <a:pt x="19139" y="3873"/>
                  <a:pt x="19909" y="246"/>
                </a:cubicBezTo>
                <a:lnTo>
                  <a:pt x="19909" y="246"/>
                </a:lnTo>
                <a:cubicBezTo>
                  <a:pt x="15368" y="1236"/>
                  <a:pt x="12378" y="1576"/>
                  <a:pt x="10154" y="1576"/>
                </a:cubicBezTo>
                <a:cubicBezTo>
                  <a:pt x="5799" y="1576"/>
                  <a:pt x="4381" y="274"/>
                  <a:pt x="0"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6"/>
          <p:cNvSpPr/>
          <p:nvPr/>
        </p:nvSpPr>
        <p:spPr>
          <a:xfrm>
            <a:off x="7924799" y="4488775"/>
            <a:ext cx="1219202" cy="538998"/>
          </a:xfrm>
          <a:custGeom>
            <a:avLst/>
            <a:gdLst/>
            <a:ahLst/>
            <a:cxnLst/>
            <a:rect l="l" t="t" r="r" b="b"/>
            <a:pathLst>
              <a:path w="8277" h="6380" extrusionOk="0">
                <a:moveTo>
                  <a:pt x="7539" y="0"/>
                </a:moveTo>
                <a:cubicBezTo>
                  <a:pt x="6277" y="1159"/>
                  <a:pt x="5111" y="2468"/>
                  <a:pt x="3730" y="3468"/>
                </a:cubicBezTo>
                <a:cubicBezTo>
                  <a:pt x="2603" y="4277"/>
                  <a:pt x="1342" y="4880"/>
                  <a:pt x="1" y="5245"/>
                </a:cubicBezTo>
                <a:lnTo>
                  <a:pt x="3794" y="6261"/>
                </a:lnTo>
                <a:cubicBezTo>
                  <a:pt x="4000" y="6332"/>
                  <a:pt x="4222" y="6364"/>
                  <a:pt x="4436" y="6380"/>
                </a:cubicBezTo>
                <a:cubicBezTo>
                  <a:pt x="4690" y="6356"/>
                  <a:pt x="4936" y="6308"/>
                  <a:pt x="5166" y="6213"/>
                </a:cubicBezTo>
                <a:cubicBezTo>
                  <a:pt x="6190" y="5888"/>
                  <a:pt x="7230" y="5610"/>
                  <a:pt x="8277" y="5380"/>
                </a:cubicBezTo>
                <a:lnTo>
                  <a:pt x="8277" y="0"/>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67" name="Google Shape;1267;p26"/>
          <p:cNvSpPr txBox="1">
            <a:spLocks noGrp="1"/>
          </p:cNvSpPr>
          <p:nvPr>
            <p:ph type="subTitle" idx="1"/>
          </p:nvPr>
        </p:nvSpPr>
        <p:spPr>
          <a:xfrm>
            <a:off x="2704829" y="34109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268" name="Google Shape;1268;p26"/>
          <p:cNvSpPr txBox="1">
            <a:spLocks noGrp="1"/>
          </p:cNvSpPr>
          <p:nvPr>
            <p:ph type="subTitle" idx="2"/>
          </p:nvPr>
        </p:nvSpPr>
        <p:spPr>
          <a:xfrm>
            <a:off x="2704842" y="30621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Frijole"/>
                <a:ea typeface="Frijole"/>
                <a:cs typeface="Frijole"/>
                <a:sym typeface="Frijol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269" name="Google Shape;1269;p26"/>
          <p:cNvSpPr txBox="1">
            <a:spLocks noGrp="1"/>
          </p:cNvSpPr>
          <p:nvPr>
            <p:ph type="subTitle" idx="3"/>
          </p:nvPr>
        </p:nvSpPr>
        <p:spPr>
          <a:xfrm>
            <a:off x="4696446" y="34109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270" name="Google Shape;1270;p26"/>
          <p:cNvSpPr txBox="1">
            <a:spLocks noGrp="1"/>
          </p:cNvSpPr>
          <p:nvPr>
            <p:ph type="subTitle" idx="4"/>
          </p:nvPr>
        </p:nvSpPr>
        <p:spPr>
          <a:xfrm>
            <a:off x="4696458" y="30621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Frijole"/>
                <a:ea typeface="Frijole"/>
                <a:cs typeface="Frijole"/>
                <a:sym typeface="Frijol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271" name="Google Shape;1271;p26"/>
          <p:cNvSpPr txBox="1">
            <a:spLocks noGrp="1"/>
          </p:cNvSpPr>
          <p:nvPr>
            <p:ph type="subTitle" idx="5"/>
          </p:nvPr>
        </p:nvSpPr>
        <p:spPr>
          <a:xfrm>
            <a:off x="6688063" y="34109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272" name="Google Shape;1272;p26"/>
          <p:cNvSpPr txBox="1">
            <a:spLocks noGrp="1"/>
          </p:cNvSpPr>
          <p:nvPr>
            <p:ph type="subTitle" idx="6"/>
          </p:nvPr>
        </p:nvSpPr>
        <p:spPr>
          <a:xfrm>
            <a:off x="6688075" y="30621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Frijole"/>
                <a:ea typeface="Frijole"/>
                <a:cs typeface="Frijole"/>
                <a:sym typeface="Frijol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1273" name="Google Shape;1273;p26"/>
          <p:cNvSpPr txBox="1">
            <a:spLocks noGrp="1"/>
          </p:cNvSpPr>
          <p:nvPr>
            <p:ph type="subTitle" idx="7"/>
          </p:nvPr>
        </p:nvSpPr>
        <p:spPr>
          <a:xfrm>
            <a:off x="713219" y="34109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1274" name="Google Shape;1274;p26"/>
          <p:cNvSpPr txBox="1">
            <a:spLocks noGrp="1"/>
          </p:cNvSpPr>
          <p:nvPr>
            <p:ph type="subTitle" idx="8"/>
          </p:nvPr>
        </p:nvSpPr>
        <p:spPr>
          <a:xfrm>
            <a:off x="713219" y="30621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a:latin typeface="Frijole"/>
                <a:ea typeface="Frijole"/>
                <a:cs typeface="Frijole"/>
                <a:sym typeface="Frijol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1275" name="Google Shape;1275;p26"/>
          <p:cNvGrpSpPr/>
          <p:nvPr/>
        </p:nvGrpSpPr>
        <p:grpSpPr>
          <a:xfrm flipH="1">
            <a:off x="0" y="1193181"/>
            <a:ext cx="9142916" cy="1821021"/>
            <a:chOff x="0" y="257477"/>
            <a:chExt cx="9142916" cy="1821021"/>
          </a:xfrm>
        </p:grpSpPr>
        <p:sp>
          <p:nvSpPr>
            <p:cNvPr id="1276" name="Google Shape;1276;p26"/>
            <p:cNvSpPr/>
            <p:nvPr/>
          </p:nvSpPr>
          <p:spPr>
            <a:xfrm>
              <a:off x="0" y="665424"/>
              <a:ext cx="5544464" cy="1238994"/>
            </a:xfrm>
            <a:custGeom>
              <a:avLst/>
              <a:gdLst/>
              <a:ahLst/>
              <a:cxnLst/>
              <a:rect l="l" t="t" r="r" b="b"/>
              <a:pathLst>
                <a:path w="47203" h="10548" extrusionOk="0">
                  <a:moveTo>
                    <a:pt x="5404" y="0"/>
                  </a:moveTo>
                  <a:cubicBezTo>
                    <a:pt x="4273" y="0"/>
                    <a:pt x="3139" y="79"/>
                    <a:pt x="2016" y="189"/>
                  </a:cubicBezTo>
                  <a:cubicBezTo>
                    <a:pt x="1369" y="247"/>
                    <a:pt x="739" y="329"/>
                    <a:pt x="109" y="454"/>
                  </a:cubicBezTo>
                  <a:lnTo>
                    <a:pt x="1" y="479"/>
                  </a:lnTo>
                  <a:lnTo>
                    <a:pt x="1" y="1872"/>
                  </a:lnTo>
                  <a:cubicBezTo>
                    <a:pt x="34" y="1863"/>
                    <a:pt x="67" y="1855"/>
                    <a:pt x="109" y="1847"/>
                  </a:cubicBezTo>
                  <a:cubicBezTo>
                    <a:pt x="699" y="1721"/>
                    <a:pt x="1351" y="1673"/>
                    <a:pt x="1996" y="1673"/>
                  </a:cubicBezTo>
                  <a:cubicBezTo>
                    <a:pt x="3135" y="1673"/>
                    <a:pt x="4256" y="1822"/>
                    <a:pt x="4992" y="1955"/>
                  </a:cubicBezTo>
                  <a:cubicBezTo>
                    <a:pt x="5921" y="2137"/>
                    <a:pt x="6849" y="2369"/>
                    <a:pt x="7753" y="2668"/>
                  </a:cubicBezTo>
                  <a:cubicBezTo>
                    <a:pt x="13445" y="4400"/>
                    <a:pt x="19207" y="6579"/>
                    <a:pt x="25148" y="6579"/>
                  </a:cubicBezTo>
                  <a:cubicBezTo>
                    <a:pt x="25688" y="6579"/>
                    <a:pt x="26230" y="6561"/>
                    <a:pt x="26773" y="6523"/>
                  </a:cubicBezTo>
                  <a:lnTo>
                    <a:pt x="26773" y="6523"/>
                  </a:lnTo>
                  <a:cubicBezTo>
                    <a:pt x="23556" y="7195"/>
                    <a:pt x="20281" y="7559"/>
                    <a:pt x="16989" y="7626"/>
                  </a:cubicBezTo>
                  <a:cubicBezTo>
                    <a:pt x="16747" y="7630"/>
                    <a:pt x="16504" y="7633"/>
                    <a:pt x="16261" y="7633"/>
                  </a:cubicBezTo>
                  <a:cubicBezTo>
                    <a:pt x="15108" y="7633"/>
                    <a:pt x="13953" y="7569"/>
                    <a:pt x="12844" y="7302"/>
                  </a:cubicBezTo>
                  <a:cubicBezTo>
                    <a:pt x="11766" y="7045"/>
                    <a:pt x="10755" y="6606"/>
                    <a:pt x="9677" y="6357"/>
                  </a:cubicBezTo>
                  <a:cubicBezTo>
                    <a:pt x="8986" y="6196"/>
                    <a:pt x="8274" y="6117"/>
                    <a:pt x="7562" y="6117"/>
                  </a:cubicBezTo>
                  <a:cubicBezTo>
                    <a:pt x="5499" y="6117"/>
                    <a:pt x="3430" y="6778"/>
                    <a:pt x="1833" y="7999"/>
                  </a:cubicBezTo>
                  <a:cubicBezTo>
                    <a:pt x="1427" y="8306"/>
                    <a:pt x="996" y="8679"/>
                    <a:pt x="465" y="8679"/>
                  </a:cubicBezTo>
                  <a:cubicBezTo>
                    <a:pt x="341" y="8679"/>
                    <a:pt x="225" y="8662"/>
                    <a:pt x="109" y="8621"/>
                  </a:cubicBezTo>
                  <a:cubicBezTo>
                    <a:pt x="76" y="8612"/>
                    <a:pt x="34" y="8596"/>
                    <a:pt x="1" y="8587"/>
                  </a:cubicBezTo>
                  <a:lnTo>
                    <a:pt x="1" y="9674"/>
                  </a:lnTo>
                  <a:lnTo>
                    <a:pt x="109" y="9649"/>
                  </a:lnTo>
                  <a:cubicBezTo>
                    <a:pt x="2775" y="9085"/>
                    <a:pt x="5491" y="8694"/>
                    <a:pt x="8211" y="8694"/>
                  </a:cubicBezTo>
                  <a:cubicBezTo>
                    <a:pt x="8849" y="8694"/>
                    <a:pt x="9487" y="8716"/>
                    <a:pt x="10124" y="8762"/>
                  </a:cubicBezTo>
                  <a:cubicBezTo>
                    <a:pt x="14589" y="9069"/>
                    <a:pt x="18934" y="10548"/>
                    <a:pt x="23395" y="10548"/>
                  </a:cubicBezTo>
                  <a:cubicBezTo>
                    <a:pt x="23622" y="10548"/>
                    <a:pt x="23850" y="10544"/>
                    <a:pt x="24078" y="10536"/>
                  </a:cubicBezTo>
                  <a:cubicBezTo>
                    <a:pt x="32328" y="10262"/>
                    <a:pt x="39226" y="4666"/>
                    <a:pt x="47202" y="2709"/>
                  </a:cubicBezTo>
                  <a:cubicBezTo>
                    <a:pt x="44848" y="2526"/>
                    <a:pt x="42486" y="2434"/>
                    <a:pt x="40125" y="2434"/>
                  </a:cubicBezTo>
                  <a:cubicBezTo>
                    <a:pt x="37348" y="2434"/>
                    <a:pt x="34571" y="2561"/>
                    <a:pt x="31806" y="2817"/>
                  </a:cubicBezTo>
                  <a:cubicBezTo>
                    <a:pt x="28733" y="3103"/>
                    <a:pt x="25607" y="3541"/>
                    <a:pt x="22533" y="3541"/>
                  </a:cubicBezTo>
                  <a:cubicBezTo>
                    <a:pt x="20621" y="3541"/>
                    <a:pt x="18729" y="3371"/>
                    <a:pt x="16882" y="2891"/>
                  </a:cubicBezTo>
                  <a:cubicBezTo>
                    <a:pt x="14245" y="2212"/>
                    <a:pt x="11816" y="918"/>
                    <a:pt x="9138" y="354"/>
                  </a:cubicBezTo>
                  <a:cubicBezTo>
                    <a:pt x="7912" y="97"/>
                    <a:pt x="6660" y="0"/>
                    <a:pt x="5404"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6"/>
            <p:cNvSpPr/>
            <p:nvPr/>
          </p:nvSpPr>
          <p:spPr>
            <a:xfrm>
              <a:off x="3962813" y="628071"/>
              <a:ext cx="5180103" cy="1450427"/>
            </a:xfrm>
            <a:custGeom>
              <a:avLst/>
              <a:gdLst/>
              <a:ahLst/>
              <a:cxnLst/>
              <a:rect l="l" t="t" r="r" b="b"/>
              <a:pathLst>
                <a:path w="44101" h="12348" extrusionOk="0">
                  <a:moveTo>
                    <a:pt x="44093" y="1"/>
                  </a:moveTo>
                  <a:cubicBezTo>
                    <a:pt x="40055" y="117"/>
                    <a:pt x="36025" y="274"/>
                    <a:pt x="31988" y="473"/>
                  </a:cubicBezTo>
                  <a:cubicBezTo>
                    <a:pt x="29028" y="614"/>
                    <a:pt x="26001" y="797"/>
                    <a:pt x="23232" y="1775"/>
                  </a:cubicBezTo>
                  <a:cubicBezTo>
                    <a:pt x="17719" y="3715"/>
                    <a:pt x="13565" y="8665"/>
                    <a:pt x="7686" y="9221"/>
                  </a:cubicBezTo>
                  <a:cubicBezTo>
                    <a:pt x="6269" y="9353"/>
                    <a:pt x="4967" y="9420"/>
                    <a:pt x="3591" y="9809"/>
                  </a:cubicBezTo>
                  <a:cubicBezTo>
                    <a:pt x="2809" y="10043"/>
                    <a:pt x="1315" y="10791"/>
                    <a:pt x="358" y="10791"/>
                  </a:cubicBezTo>
                  <a:cubicBezTo>
                    <a:pt x="228" y="10791"/>
                    <a:pt x="108" y="10777"/>
                    <a:pt x="1" y="10746"/>
                  </a:cubicBezTo>
                  <a:lnTo>
                    <a:pt x="1" y="10746"/>
                  </a:lnTo>
                  <a:cubicBezTo>
                    <a:pt x="2912" y="11590"/>
                    <a:pt x="5970" y="11629"/>
                    <a:pt x="9045" y="11629"/>
                  </a:cubicBezTo>
                  <a:cubicBezTo>
                    <a:pt x="9360" y="11629"/>
                    <a:pt x="9675" y="11629"/>
                    <a:pt x="9990" y="11629"/>
                  </a:cubicBezTo>
                  <a:cubicBezTo>
                    <a:pt x="11769" y="11629"/>
                    <a:pt x="13549" y="11642"/>
                    <a:pt x="15306" y="11816"/>
                  </a:cubicBezTo>
                  <a:cubicBezTo>
                    <a:pt x="17128" y="11992"/>
                    <a:pt x="18934" y="12347"/>
                    <a:pt x="20770" y="12347"/>
                  </a:cubicBezTo>
                  <a:cubicBezTo>
                    <a:pt x="20831" y="12347"/>
                    <a:pt x="20891" y="12347"/>
                    <a:pt x="20952" y="12346"/>
                  </a:cubicBezTo>
                  <a:cubicBezTo>
                    <a:pt x="22494" y="12321"/>
                    <a:pt x="24020" y="12031"/>
                    <a:pt x="25529" y="11708"/>
                  </a:cubicBezTo>
                  <a:cubicBezTo>
                    <a:pt x="28721" y="11020"/>
                    <a:pt x="31905" y="10182"/>
                    <a:pt x="35180" y="10083"/>
                  </a:cubicBezTo>
                  <a:cubicBezTo>
                    <a:pt x="35518" y="10071"/>
                    <a:pt x="35858" y="10067"/>
                    <a:pt x="36197" y="10067"/>
                  </a:cubicBezTo>
                  <a:cubicBezTo>
                    <a:pt x="36795" y="10067"/>
                    <a:pt x="37395" y="10079"/>
                    <a:pt x="37993" y="10079"/>
                  </a:cubicBezTo>
                  <a:cubicBezTo>
                    <a:pt x="38694" y="10079"/>
                    <a:pt x="39393" y="10062"/>
                    <a:pt x="40088" y="9992"/>
                  </a:cubicBezTo>
                  <a:cubicBezTo>
                    <a:pt x="41464" y="9859"/>
                    <a:pt x="42791" y="9519"/>
                    <a:pt x="44101" y="9096"/>
                  </a:cubicBezTo>
                  <a:lnTo>
                    <a:pt x="44101" y="6866"/>
                  </a:lnTo>
                  <a:cubicBezTo>
                    <a:pt x="40975" y="7123"/>
                    <a:pt x="37808" y="7123"/>
                    <a:pt x="34674" y="7123"/>
                  </a:cubicBezTo>
                  <a:cubicBezTo>
                    <a:pt x="33720" y="7123"/>
                    <a:pt x="32734" y="7123"/>
                    <a:pt x="31830" y="6824"/>
                  </a:cubicBezTo>
                  <a:cubicBezTo>
                    <a:pt x="30262" y="6316"/>
                    <a:pt x="28859" y="4944"/>
                    <a:pt x="27310" y="4944"/>
                  </a:cubicBezTo>
                  <a:cubicBezTo>
                    <a:pt x="27090" y="4944"/>
                    <a:pt x="26867" y="4972"/>
                    <a:pt x="26640" y="5033"/>
                  </a:cubicBezTo>
                  <a:cubicBezTo>
                    <a:pt x="30114" y="2795"/>
                    <a:pt x="34798" y="3417"/>
                    <a:pt x="39035" y="3027"/>
                  </a:cubicBezTo>
                  <a:cubicBezTo>
                    <a:pt x="40693" y="2870"/>
                    <a:pt x="42401" y="2438"/>
                    <a:pt x="44093" y="2107"/>
                  </a:cubicBezTo>
                  <a:lnTo>
                    <a:pt x="44093"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6"/>
            <p:cNvSpPr/>
            <p:nvPr/>
          </p:nvSpPr>
          <p:spPr>
            <a:xfrm>
              <a:off x="0" y="257477"/>
              <a:ext cx="9142851" cy="597767"/>
            </a:xfrm>
            <a:custGeom>
              <a:avLst/>
              <a:gdLst/>
              <a:ahLst/>
              <a:cxnLst/>
              <a:rect l="l" t="t" r="r" b="b"/>
              <a:pathLst>
                <a:path w="77838" h="5089" extrusionOk="0">
                  <a:moveTo>
                    <a:pt x="2490" y="1"/>
                  </a:moveTo>
                  <a:cubicBezTo>
                    <a:pt x="1658" y="1"/>
                    <a:pt x="828" y="33"/>
                    <a:pt x="1" y="105"/>
                  </a:cubicBezTo>
                  <a:lnTo>
                    <a:pt x="1" y="2642"/>
                  </a:lnTo>
                  <a:lnTo>
                    <a:pt x="5854" y="2095"/>
                  </a:lnTo>
                  <a:cubicBezTo>
                    <a:pt x="6881" y="2004"/>
                    <a:pt x="7917" y="1909"/>
                    <a:pt x="8949" y="1909"/>
                  </a:cubicBezTo>
                  <a:cubicBezTo>
                    <a:pt x="9333" y="1909"/>
                    <a:pt x="9717" y="1922"/>
                    <a:pt x="10100" y="1954"/>
                  </a:cubicBezTo>
                  <a:cubicBezTo>
                    <a:pt x="11642" y="2095"/>
                    <a:pt x="13118" y="2526"/>
                    <a:pt x="14602" y="2899"/>
                  </a:cubicBezTo>
                  <a:cubicBezTo>
                    <a:pt x="20964" y="4515"/>
                    <a:pt x="27578" y="5088"/>
                    <a:pt x="34233" y="5088"/>
                  </a:cubicBezTo>
                  <a:cubicBezTo>
                    <a:pt x="38948" y="5088"/>
                    <a:pt x="43683" y="4800"/>
                    <a:pt x="48363" y="4391"/>
                  </a:cubicBezTo>
                  <a:cubicBezTo>
                    <a:pt x="58188" y="3529"/>
                    <a:pt x="67980" y="2144"/>
                    <a:pt x="77838" y="1837"/>
                  </a:cubicBezTo>
                  <a:lnTo>
                    <a:pt x="77838" y="627"/>
                  </a:lnTo>
                  <a:cubicBezTo>
                    <a:pt x="77032" y="614"/>
                    <a:pt x="76226" y="608"/>
                    <a:pt x="75419" y="608"/>
                  </a:cubicBezTo>
                  <a:cubicBezTo>
                    <a:pt x="69419" y="608"/>
                    <a:pt x="63424" y="961"/>
                    <a:pt x="57467" y="1655"/>
                  </a:cubicBezTo>
                  <a:cubicBezTo>
                    <a:pt x="54391" y="2020"/>
                    <a:pt x="51331" y="2468"/>
                    <a:pt x="48247" y="2741"/>
                  </a:cubicBezTo>
                  <a:cubicBezTo>
                    <a:pt x="43579" y="3156"/>
                    <a:pt x="38886" y="3172"/>
                    <a:pt x="34194" y="3172"/>
                  </a:cubicBezTo>
                  <a:cubicBezTo>
                    <a:pt x="30205" y="3172"/>
                    <a:pt x="26184" y="3172"/>
                    <a:pt x="22221" y="2725"/>
                  </a:cubicBezTo>
                  <a:cubicBezTo>
                    <a:pt x="15634" y="1982"/>
                    <a:pt x="9001" y="1"/>
                    <a:pt x="2490"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9" name="Google Shape;1279;p26"/>
          <p:cNvSpPr/>
          <p:nvPr/>
        </p:nvSpPr>
        <p:spPr>
          <a:xfrm rot="5400000" flipH="1">
            <a:off x="493711" y="4809399"/>
            <a:ext cx="124033" cy="95441"/>
          </a:xfrm>
          <a:custGeom>
            <a:avLst/>
            <a:gdLst/>
            <a:ahLst/>
            <a:cxnLst/>
            <a:rect l="l" t="t" r="r" b="b"/>
            <a:pathLst>
              <a:path w="1037" h="798" extrusionOk="0">
                <a:moveTo>
                  <a:pt x="943" y="0"/>
                </a:moveTo>
                <a:cubicBezTo>
                  <a:pt x="888" y="0"/>
                  <a:pt x="833" y="55"/>
                  <a:pt x="763" y="109"/>
                </a:cubicBezTo>
                <a:lnTo>
                  <a:pt x="738" y="134"/>
                </a:lnTo>
                <a:cubicBezTo>
                  <a:pt x="722" y="142"/>
                  <a:pt x="714" y="150"/>
                  <a:pt x="705" y="159"/>
                </a:cubicBezTo>
                <a:cubicBezTo>
                  <a:pt x="697" y="175"/>
                  <a:pt x="664" y="200"/>
                  <a:pt x="639" y="217"/>
                </a:cubicBezTo>
                <a:cubicBezTo>
                  <a:pt x="598" y="250"/>
                  <a:pt x="548" y="291"/>
                  <a:pt x="490" y="325"/>
                </a:cubicBezTo>
                <a:cubicBezTo>
                  <a:pt x="440" y="358"/>
                  <a:pt x="390" y="391"/>
                  <a:pt x="332" y="416"/>
                </a:cubicBezTo>
                <a:cubicBezTo>
                  <a:pt x="307" y="432"/>
                  <a:pt x="282" y="441"/>
                  <a:pt x="258" y="457"/>
                </a:cubicBezTo>
                <a:lnTo>
                  <a:pt x="216" y="474"/>
                </a:lnTo>
                <a:lnTo>
                  <a:pt x="183" y="490"/>
                </a:lnTo>
                <a:cubicBezTo>
                  <a:pt x="100" y="532"/>
                  <a:pt x="25" y="557"/>
                  <a:pt x="9" y="615"/>
                </a:cubicBezTo>
                <a:cubicBezTo>
                  <a:pt x="1" y="648"/>
                  <a:pt x="17" y="681"/>
                  <a:pt x="42" y="706"/>
                </a:cubicBezTo>
                <a:cubicBezTo>
                  <a:pt x="67" y="723"/>
                  <a:pt x="83" y="739"/>
                  <a:pt x="108" y="747"/>
                </a:cubicBezTo>
                <a:cubicBezTo>
                  <a:pt x="133" y="764"/>
                  <a:pt x="166" y="772"/>
                  <a:pt x="191" y="781"/>
                </a:cubicBezTo>
                <a:lnTo>
                  <a:pt x="249" y="797"/>
                </a:lnTo>
                <a:lnTo>
                  <a:pt x="307" y="797"/>
                </a:lnTo>
                <a:cubicBezTo>
                  <a:pt x="357" y="797"/>
                  <a:pt x="399" y="789"/>
                  <a:pt x="440" y="781"/>
                </a:cubicBezTo>
                <a:cubicBezTo>
                  <a:pt x="639" y="747"/>
                  <a:pt x="821" y="631"/>
                  <a:pt x="937" y="465"/>
                </a:cubicBezTo>
                <a:cubicBezTo>
                  <a:pt x="962" y="424"/>
                  <a:pt x="979" y="383"/>
                  <a:pt x="996" y="341"/>
                </a:cubicBezTo>
                <a:cubicBezTo>
                  <a:pt x="1004" y="325"/>
                  <a:pt x="1012" y="308"/>
                  <a:pt x="1020" y="291"/>
                </a:cubicBezTo>
                <a:cubicBezTo>
                  <a:pt x="1020" y="266"/>
                  <a:pt x="1029" y="250"/>
                  <a:pt x="1029" y="233"/>
                </a:cubicBezTo>
                <a:cubicBezTo>
                  <a:pt x="1037" y="200"/>
                  <a:pt x="1037" y="167"/>
                  <a:pt x="1037" y="142"/>
                </a:cubicBezTo>
                <a:cubicBezTo>
                  <a:pt x="1037" y="109"/>
                  <a:pt x="1029" y="84"/>
                  <a:pt x="1020" y="68"/>
                </a:cubicBezTo>
                <a:cubicBezTo>
                  <a:pt x="1004" y="34"/>
                  <a:pt x="979" y="9"/>
                  <a:pt x="954" y="1"/>
                </a:cubicBezTo>
                <a:cubicBezTo>
                  <a:pt x="950" y="1"/>
                  <a:pt x="947" y="0"/>
                  <a:pt x="9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6"/>
          <p:cNvSpPr/>
          <p:nvPr/>
        </p:nvSpPr>
        <p:spPr>
          <a:xfrm rot="5400000" flipH="1">
            <a:off x="285741" y="4994106"/>
            <a:ext cx="93413" cy="62431"/>
          </a:xfrm>
          <a:custGeom>
            <a:avLst/>
            <a:gdLst/>
            <a:ahLst/>
            <a:cxnLst/>
            <a:rect l="l" t="t" r="r" b="b"/>
            <a:pathLst>
              <a:path w="781" h="522" extrusionOk="0">
                <a:moveTo>
                  <a:pt x="173" y="1"/>
                </a:moveTo>
                <a:cubicBezTo>
                  <a:pt x="137" y="1"/>
                  <a:pt x="101" y="9"/>
                  <a:pt x="67" y="24"/>
                </a:cubicBezTo>
                <a:cubicBezTo>
                  <a:pt x="17" y="57"/>
                  <a:pt x="1" y="132"/>
                  <a:pt x="34" y="223"/>
                </a:cubicBezTo>
                <a:cubicBezTo>
                  <a:pt x="59" y="273"/>
                  <a:pt x="92" y="322"/>
                  <a:pt x="125" y="356"/>
                </a:cubicBezTo>
                <a:cubicBezTo>
                  <a:pt x="175" y="405"/>
                  <a:pt x="233" y="447"/>
                  <a:pt x="291" y="472"/>
                </a:cubicBezTo>
                <a:cubicBezTo>
                  <a:pt x="357" y="497"/>
                  <a:pt x="424" y="513"/>
                  <a:pt x="490" y="521"/>
                </a:cubicBezTo>
                <a:cubicBezTo>
                  <a:pt x="540" y="521"/>
                  <a:pt x="598" y="513"/>
                  <a:pt x="656" y="497"/>
                </a:cubicBezTo>
                <a:cubicBezTo>
                  <a:pt x="739" y="463"/>
                  <a:pt x="780" y="405"/>
                  <a:pt x="780" y="347"/>
                </a:cubicBezTo>
                <a:cubicBezTo>
                  <a:pt x="764" y="289"/>
                  <a:pt x="722" y="231"/>
                  <a:pt x="672" y="206"/>
                </a:cubicBezTo>
                <a:cubicBezTo>
                  <a:pt x="606" y="157"/>
                  <a:pt x="540" y="123"/>
                  <a:pt x="465" y="90"/>
                </a:cubicBezTo>
                <a:cubicBezTo>
                  <a:pt x="399" y="57"/>
                  <a:pt x="324" y="32"/>
                  <a:pt x="250" y="16"/>
                </a:cubicBezTo>
                <a:cubicBezTo>
                  <a:pt x="225" y="5"/>
                  <a:pt x="199" y="1"/>
                  <a:pt x="173"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6"/>
          <p:cNvSpPr/>
          <p:nvPr/>
        </p:nvSpPr>
        <p:spPr>
          <a:xfrm rot="3410323" flipH="1">
            <a:off x="8849582" y="4789275"/>
            <a:ext cx="120086" cy="91494"/>
          </a:xfrm>
          <a:custGeom>
            <a:avLst/>
            <a:gdLst/>
            <a:ahLst/>
            <a:cxnLst/>
            <a:rect l="l" t="t" r="r" b="b"/>
            <a:pathLst>
              <a:path w="1004" h="765" extrusionOk="0">
                <a:moveTo>
                  <a:pt x="878" y="0"/>
                </a:moveTo>
                <a:cubicBezTo>
                  <a:pt x="839" y="0"/>
                  <a:pt x="791" y="11"/>
                  <a:pt x="739" y="29"/>
                </a:cubicBezTo>
                <a:cubicBezTo>
                  <a:pt x="498" y="136"/>
                  <a:pt x="274" y="294"/>
                  <a:pt x="100" y="493"/>
                </a:cubicBezTo>
                <a:cubicBezTo>
                  <a:pt x="34" y="584"/>
                  <a:pt x="1" y="659"/>
                  <a:pt x="26" y="708"/>
                </a:cubicBezTo>
                <a:cubicBezTo>
                  <a:pt x="44" y="746"/>
                  <a:pt x="95" y="764"/>
                  <a:pt x="169" y="764"/>
                </a:cubicBezTo>
                <a:cubicBezTo>
                  <a:pt x="193" y="764"/>
                  <a:pt x="220" y="762"/>
                  <a:pt x="249" y="758"/>
                </a:cubicBezTo>
                <a:cubicBezTo>
                  <a:pt x="531" y="684"/>
                  <a:pt x="780" y="509"/>
                  <a:pt x="938" y="261"/>
                </a:cubicBezTo>
                <a:cubicBezTo>
                  <a:pt x="996" y="153"/>
                  <a:pt x="1004" y="70"/>
                  <a:pt x="962" y="29"/>
                </a:cubicBezTo>
                <a:cubicBezTo>
                  <a:pt x="943" y="9"/>
                  <a:pt x="914" y="0"/>
                  <a:pt x="878" y="0"/>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6"/>
          <p:cNvSpPr/>
          <p:nvPr/>
        </p:nvSpPr>
        <p:spPr>
          <a:xfrm rot="5400000" flipH="1">
            <a:off x="498608" y="4499418"/>
            <a:ext cx="114225" cy="50830"/>
          </a:xfrm>
          <a:custGeom>
            <a:avLst/>
            <a:gdLst/>
            <a:ahLst/>
            <a:cxnLst/>
            <a:rect l="l" t="t" r="r" b="b"/>
            <a:pathLst>
              <a:path w="955" h="425" extrusionOk="0">
                <a:moveTo>
                  <a:pt x="349" y="1"/>
                </a:moveTo>
                <a:cubicBezTo>
                  <a:pt x="301" y="1"/>
                  <a:pt x="254" y="3"/>
                  <a:pt x="208" y="7"/>
                </a:cubicBezTo>
                <a:cubicBezTo>
                  <a:pt x="142" y="7"/>
                  <a:pt x="75" y="40"/>
                  <a:pt x="34" y="90"/>
                </a:cubicBezTo>
                <a:cubicBezTo>
                  <a:pt x="1" y="148"/>
                  <a:pt x="34" y="214"/>
                  <a:pt x="108" y="289"/>
                </a:cubicBezTo>
                <a:cubicBezTo>
                  <a:pt x="150" y="330"/>
                  <a:pt x="200" y="355"/>
                  <a:pt x="258" y="380"/>
                </a:cubicBezTo>
                <a:cubicBezTo>
                  <a:pt x="324" y="405"/>
                  <a:pt x="399" y="422"/>
                  <a:pt x="465" y="422"/>
                </a:cubicBezTo>
                <a:cubicBezTo>
                  <a:pt x="485" y="424"/>
                  <a:pt x="504" y="425"/>
                  <a:pt x="523" y="425"/>
                </a:cubicBezTo>
                <a:cubicBezTo>
                  <a:pt x="576" y="425"/>
                  <a:pt x="626" y="417"/>
                  <a:pt x="681" y="405"/>
                </a:cubicBezTo>
                <a:cubicBezTo>
                  <a:pt x="739" y="388"/>
                  <a:pt x="788" y="364"/>
                  <a:pt x="838" y="322"/>
                </a:cubicBezTo>
                <a:cubicBezTo>
                  <a:pt x="929" y="272"/>
                  <a:pt x="954" y="198"/>
                  <a:pt x="938" y="148"/>
                </a:cubicBezTo>
                <a:cubicBezTo>
                  <a:pt x="904" y="90"/>
                  <a:pt x="838" y="49"/>
                  <a:pt x="772" y="40"/>
                </a:cubicBezTo>
                <a:cubicBezTo>
                  <a:pt x="681" y="24"/>
                  <a:pt x="581" y="15"/>
                  <a:pt x="490" y="7"/>
                </a:cubicBezTo>
                <a:cubicBezTo>
                  <a:pt x="444" y="3"/>
                  <a:pt x="397" y="1"/>
                  <a:pt x="349"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6"/>
          <p:cNvSpPr/>
          <p:nvPr/>
        </p:nvSpPr>
        <p:spPr>
          <a:xfrm rot="1610870" flipH="1">
            <a:off x="8566458" y="4580151"/>
            <a:ext cx="146878" cy="50710"/>
          </a:xfrm>
          <a:custGeom>
            <a:avLst/>
            <a:gdLst/>
            <a:ahLst/>
            <a:cxnLst/>
            <a:rect l="l" t="t" r="r" b="b"/>
            <a:pathLst>
              <a:path w="1228" h="424" extrusionOk="0">
                <a:moveTo>
                  <a:pt x="549" y="0"/>
                </a:moveTo>
                <a:cubicBezTo>
                  <a:pt x="436" y="0"/>
                  <a:pt x="322" y="9"/>
                  <a:pt x="208" y="26"/>
                </a:cubicBezTo>
                <a:cubicBezTo>
                  <a:pt x="108" y="43"/>
                  <a:pt x="25" y="84"/>
                  <a:pt x="17" y="134"/>
                </a:cubicBezTo>
                <a:cubicBezTo>
                  <a:pt x="0" y="192"/>
                  <a:pt x="58" y="258"/>
                  <a:pt x="166" y="316"/>
                </a:cubicBezTo>
                <a:cubicBezTo>
                  <a:pt x="315" y="388"/>
                  <a:pt x="478" y="424"/>
                  <a:pt x="643" y="424"/>
                </a:cubicBezTo>
                <a:cubicBezTo>
                  <a:pt x="781" y="424"/>
                  <a:pt x="921" y="399"/>
                  <a:pt x="1053" y="349"/>
                </a:cubicBezTo>
                <a:cubicBezTo>
                  <a:pt x="1161" y="300"/>
                  <a:pt x="1228" y="233"/>
                  <a:pt x="1211" y="175"/>
                </a:cubicBezTo>
                <a:cubicBezTo>
                  <a:pt x="1203" y="117"/>
                  <a:pt x="1128" y="76"/>
                  <a:pt x="1020" y="51"/>
                </a:cubicBezTo>
                <a:cubicBezTo>
                  <a:pt x="865" y="17"/>
                  <a:pt x="708"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6"/>
          <p:cNvSpPr/>
          <p:nvPr/>
        </p:nvSpPr>
        <p:spPr>
          <a:xfrm rot="5400000" flipH="1">
            <a:off x="725521" y="4939671"/>
            <a:ext cx="109202" cy="50471"/>
          </a:xfrm>
          <a:custGeom>
            <a:avLst/>
            <a:gdLst/>
            <a:ahLst/>
            <a:cxnLst/>
            <a:rect l="l" t="t" r="r" b="b"/>
            <a:pathLst>
              <a:path w="913" h="422" extrusionOk="0">
                <a:moveTo>
                  <a:pt x="324" y="0"/>
                </a:moveTo>
                <a:cubicBezTo>
                  <a:pt x="283" y="0"/>
                  <a:pt x="241" y="8"/>
                  <a:pt x="208" y="17"/>
                </a:cubicBezTo>
                <a:cubicBezTo>
                  <a:pt x="142" y="17"/>
                  <a:pt x="76" y="41"/>
                  <a:pt x="34" y="91"/>
                </a:cubicBezTo>
                <a:cubicBezTo>
                  <a:pt x="1" y="141"/>
                  <a:pt x="18" y="216"/>
                  <a:pt x="92" y="290"/>
                </a:cubicBezTo>
                <a:cubicBezTo>
                  <a:pt x="134" y="332"/>
                  <a:pt x="192" y="365"/>
                  <a:pt x="250" y="381"/>
                </a:cubicBezTo>
                <a:cubicBezTo>
                  <a:pt x="315" y="408"/>
                  <a:pt x="382" y="421"/>
                  <a:pt x="450" y="421"/>
                </a:cubicBezTo>
                <a:cubicBezTo>
                  <a:pt x="528" y="421"/>
                  <a:pt x="605" y="404"/>
                  <a:pt x="681" y="373"/>
                </a:cubicBezTo>
                <a:cubicBezTo>
                  <a:pt x="739" y="348"/>
                  <a:pt x="789" y="315"/>
                  <a:pt x="830" y="274"/>
                </a:cubicBezTo>
                <a:cubicBezTo>
                  <a:pt x="905" y="191"/>
                  <a:pt x="913" y="116"/>
                  <a:pt x="880" y="75"/>
                </a:cubicBezTo>
                <a:cubicBezTo>
                  <a:pt x="830" y="25"/>
                  <a:pt x="764" y="0"/>
                  <a:pt x="7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6"/>
          <p:cNvSpPr/>
          <p:nvPr/>
        </p:nvSpPr>
        <p:spPr>
          <a:xfrm rot="5400000" flipH="1">
            <a:off x="606483" y="4301904"/>
            <a:ext cx="110159" cy="103334"/>
          </a:xfrm>
          <a:custGeom>
            <a:avLst/>
            <a:gdLst/>
            <a:ahLst/>
            <a:cxnLst/>
            <a:rect l="l" t="t" r="r" b="b"/>
            <a:pathLst>
              <a:path w="921" h="864" extrusionOk="0">
                <a:moveTo>
                  <a:pt x="112" y="0"/>
                </a:moveTo>
                <a:cubicBezTo>
                  <a:pt x="99" y="0"/>
                  <a:pt x="86" y="3"/>
                  <a:pt x="75" y="8"/>
                </a:cubicBezTo>
                <a:cubicBezTo>
                  <a:pt x="17" y="33"/>
                  <a:pt x="0" y="116"/>
                  <a:pt x="25" y="241"/>
                </a:cubicBezTo>
                <a:cubicBezTo>
                  <a:pt x="42" y="307"/>
                  <a:pt x="75" y="373"/>
                  <a:pt x="108" y="431"/>
                </a:cubicBezTo>
                <a:cubicBezTo>
                  <a:pt x="150" y="506"/>
                  <a:pt x="208" y="572"/>
                  <a:pt x="266" y="630"/>
                </a:cubicBezTo>
                <a:cubicBezTo>
                  <a:pt x="332" y="688"/>
                  <a:pt x="398" y="738"/>
                  <a:pt x="473" y="779"/>
                </a:cubicBezTo>
                <a:cubicBezTo>
                  <a:pt x="539" y="813"/>
                  <a:pt x="606" y="837"/>
                  <a:pt x="672" y="854"/>
                </a:cubicBezTo>
                <a:cubicBezTo>
                  <a:pt x="705" y="861"/>
                  <a:pt x="736" y="864"/>
                  <a:pt x="762" y="864"/>
                </a:cubicBezTo>
                <a:cubicBezTo>
                  <a:pt x="836" y="864"/>
                  <a:pt x="884" y="841"/>
                  <a:pt x="896" y="804"/>
                </a:cubicBezTo>
                <a:cubicBezTo>
                  <a:pt x="921" y="746"/>
                  <a:pt x="879" y="672"/>
                  <a:pt x="813" y="597"/>
                </a:cubicBezTo>
                <a:cubicBezTo>
                  <a:pt x="730" y="498"/>
                  <a:pt x="647" y="406"/>
                  <a:pt x="556" y="323"/>
                </a:cubicBezTo>
                <a:cubicBezTo>
                  <a:pt x="465" y="241"/>
                  <a:pt x="373" y="158"/>
                  <a:pt x="282" y="83"/>
                </a:cubicBezTo>
                <a:cubicBezTo>
                  <a:pt x="218" y="32"/>
                  <a:pt x="159"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6"/>
          <p:cNvSpPr/>
          <p:nvPr/>
        </p:nvSpPr>
        <p:spPr>
          <a:xfrm rot="5400000" flipH="1">
            <a:off x="8563826" y="4962929"/>
            <a:ext cx="90423" cy="79654"/>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6"/>
          <p:cNvSpPr/>
          <p:nvPr/>
        </p:nvSpPr>
        <p:spPr>
          <a:xfrm rot="5400000" flipH="1">
            <a:off x="8968910" y="4493168"/>
            <a:ext cx="144845" cy="90059"/>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6"/>
          <p:cNvSpPr/>
          <p:nvPr/>
        </p:nvSpPr>
        <p:spPr>
          <a:xfrm rot="5400000" flipH="1">
            <a:off x="8768947" y="5019268"/>
            <a:ext cx="107288" cy="83959"/>
          </a:xfrm>
          <a:custGeom>
            <a:avLst/>
            <a:gdLst/>
            <a:ahLst/>
            <a:cxnLst/>
            <a:rect l="l" t="t" r="r" b="b"/>
            <a:pathLst>
              <a:path w="897" h="702" extrusionOk="0">
                <a:moveTo>
                  <a:pt x="118" y="0"/>
                </a:moveTo>
                <a:cubicBezTo>
                  <a:pt x="109" y="0"/>
                  <a:pt x="101" y="1"/>
                  <a:pt x="92" y="2"/>
                </a:cubicBezTo>
                <a:cubicBezTo>
                  <a:pt x="42" y="18"/>
                  <a:pt x="1" y="93"/>
                  <a:pt x="26" y="217"/>
                </a:cubicBezTo>
                <a:cubicBezTo>
                  <a:pt x="42" y="284"/>
                  <a:pt x="67" y="342"/>
                  <a:pt x="109" y="400"/>
                </a:cubicBezTo>
                <a:cubicBezTo>
                  <a:pt x="200" y="541"/>
                  <a:pt x="349" y="640"/>
                  <a:pt x="515" y="682"/>
                </a:cubicBezTo>
                <a:cubicBezTo>
                  <a:pt x="563" y="694"/>
                  <a:pt x="612" y="701"/>
                  <a:pt x="664" y="701"/>
                </a:cubicBezTo>
                <a:cubicBezTo>
                  <a:pt x="683" y="701"/>
                  <a:pt x="702" y="700"/>
                  <a:pt x="722" y="698"/>
                </a:cubicBezTo>
                <a:cubicBezTo>
                  <a:pt x="838" y="673"/>
                  <a:pt x="896" y="615"/>
                  <a:pt x="896" y="557"/>
                </a:cubicBezTo>
                <a:cubicBezTo>
                  <a:pt x="896" y="499"/>
                  <a:pt x="838" y="458"/>
                  <a:pt x="764" y="408"/>
                </a:cubicBezTo>
                <a:cubicBezTo>
                  <a:pt x="731" y="383"/>
                  <a:pt x="689" y="350"/>
                  <a:pt x="656" y="325"/>
                </a:cubicBezTo>
                <a:cubicBezTo>
                  <a:pt x="614" y="300"/>
                  <a:pt x="565" y="267"/>
                  <a:pt x="523" y="242"/>
                </a:cubicBezTo>
                <a:cubicBezTo>
                  <a:pt x="473" y="209"/>
                  <a:pt x="316" y="93"/>
                  <a:pt x="283" y="68"/>
                </a:cubicBezTo>
                <a:cubicBezTo>
                  <a:pt x="239" y="25"/>
                  <a:pt x="177" y="0"/>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6"/>
          <p:cNvSpPr/>
          <p:nvPr/>
        </p:nvSpPr>
        <p:spPr>
          <a:xfrm rot="5400000" flipH="1">
            <a:off x="676" y="4806230"/>
            <a:ext cx="176660" cy="101780"/>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6"/>
          <p:cNvSpPr/>
          <p:nvPr/>
        </p:nvSpPr>
        <p:spPr>
          <a:xfrm rot="5400000" flipH="1">
            <a:off x="8984221" y="4133956"/>
            <a:ext cx="114225" cy="50830"/>
          </a:xfrm>
          <a:custGeom>
            <a:avLst/>
            <a:gdLst/>
            <a:ahLst/>
            <a:cxnLst/>
            <a:rect l="l" t="t" r="r" b="b"/>
            <a:pathLst>
              <a:path w="955" h="425" extrusionOk="0">
                <a:moveTo>
                  <a:pt x="349" y="1"/>
                </a:moveTo>
                <a:cubicBezTo>
                  <a:pt x="301" y="1"/>
                  <a:pt x="254" y="3"/>
                  <a:pt x="208" y="7"/>
                </a:cubicBezTo>
                <a:cubicBezTo>
                  <a:pt x="142" y="7"/>
                  <a:pt x="75" y="40"/>
                  <a:pt x="34" y="90"/>
                </a:cubicBezTo>
                <a:cubicBezTo>
                  <a:pt x="1" y="148"/>
                  <a:pt x="34" y="214"/>
                  <a:pt x="108" y="289"/>
                </a:cubicBezTo>
                <a:cubicBezTo>
                  <a:pt x="150" y="330"/>
                  <a:pt x="200" y="355"/>
                  <a:pt x="258" y="380"/>
                </a:cubicBezTo>
                <a:cubicBezTo>
                  <a:pt x="324" y="405"/>
                  <a:pt x="399" y="422"/>
                  <a:pt x="465" y="422"/>
                </a:cubicBezTo>
                <a:cubicBezTo>
                  <a:pt x="485" y="424"/>
                  <a:pt x="504" y="425"/>
                  <a:pt x="523" y="425"/>
                </a:cubicBezTo>
                <a:cubicBezTo>
                  <a:pt x="576" y="425"/>
                  <a:pt x="626" y="417"/>
                  <a:pt x="681" y="405"/>
                </a:cubicBezTo>
                <a:cubicBezTo>
                  <a:pt x="739" y="388"/>
                  <a:pt x="788" y="364"/>
                  <a:pt x="838" y="322"/>
                </a:cubicBezTo>
                <a:cubicBezTo>
                  <a:pt x="929" y="272"/>
                  <a:pt x="954" y="198"/>
                  <a:pt x="938" y="148"/>
                </a:cubicBezTo>
                <a:cubicBezTo>
                  <a:pt x="904" y="90"/>
                  <a:pt x="838" y="49"/>
                  <a:pt x="772" y="40"/>
                </a:cubicBezTo>
                <a:cubicBezTo>
                  <a:pt x="681" y="24"/>
                  <a:pt x="581" y="15"/>
                  <a:pt x="490" y="7"/>
                </a:cubicBezTo>
                <a:cubicBezTo>
                  <a:pt x="444" y="3"/>
                  <a:pt x="397" y="1"/>
                  <a:pt x="349"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6"/>
          <p:cNvSpPr/>
          <p:nvPr/>
        </p:nvSpPr>
        <p:spPr>
          <a:xfrm rot="5400000" flipH="1">
            <a:off x="31428" y="4159061"/>
            <a:ext cx="115182" cy="87308"/>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26"/>
          <p:cNvGrpSpPr/>
          <p:nvPr/>
        </p:nvGrpSpPr>
        <p:grpSpPr>
          <a:xfrm flipH="1">
            <a:off x="203426" y="4467711"/>
            <a:ext cx="258054" cy="240632"/>
            <a:chOff x="-990010" y="8507129"/>
            <a:chExt cx="554003" cy="516599"/>
          </a:xfrm>
        </p:grpSpPr>
        <p:sp>
          <p:nvSpPr>
            <p:cNvPr id="1293" name="Google Shape;1293;p26"/>
            <p:cNvSpPr/>
            <p:nvPr/>
          </p:nvSpPr>
          <p:spPr>
            <a:xfrm rot="1026295">
              <a:off x="-941281" y="8565422"/>
              <a:ext cx="456544" cy="400012"/>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6"/>
            <p:cNvSpPr/>
            <p:nvPr/>
          </p:nvSpPr>
          <p:spPr>
            <a:xfrm rot="1026325">
              <a:off x="-758189" y="8730138"/>
              <a:ext cx="102974" cy="78326"/>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26"/>
          <p:cNvGrpSpPr/>
          <p:nvPr/>
        </p:nvGrpSpPr>
        <p:grpSpPr>
          <a:xfrm flipH="1">
            <a:off x="8780605" y="4299743"/>
            <a:ext cx="207158" cy="186302"/>
            <a:chOff x="-2381496" y="-1388367"/>
            <a:chExt cx="372788" cy="335196"/>
          </a:xfrm>
        </p:grpSpPr>
        <p:sp>
          <p:nvSpPr>
            <p:cNvPr id="1296" name="Google Shape;1296;p26"/>
            <p:cNvSpPr/>
            <p:nvPr/>
          </p:nvSpPr>
          <p:spPr>
            <a:xfrm>
              <a:off x="-2381496" y="-1388367"/>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6"/>
            <p:cNvSpPr/>
            <p:nvPr/>
          </p:nvSpPr>
          <p:spPr>
            <a:xfrm>
              <a:off x="-2250983" y="-1259204"/>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538"/>
        <p:cNvGrpSpPr/>
        <p:nvPr/>
      </p:nvGrpSpPr>
      <p:grpSpPr>
        <a:xfrm>
          <a:off x="0" y="0"/>
          <a:ext cx="0" cy="0"/>
          <a:chOff x="0" y="0"/>
          <a:chExt cx="0" cy="0"/>
        </a:xfrm>
      </p:grpSpPr>
      <p:sp>
        <p:nvSpPr>
          <p:cNvPr id="1539" name="Google Shape;1539;p31"/>
          <p:cNvSpPr/>
          <p:nvPr/>
        </p:nvSpPr>
        <p:spPr>
          <a:xfrm rot="10800000" flipH="1">
            <a:off x="0" y="1597095"/>
            <a:ext cx="4994313" cy="1116031"/>
          </a:xfrm>
          <a:custGeom>
            <a:avLst/>
            <a:gdLst/>
            <a:ahLst/>
            <a:cxnLst/>
            <a:rect l="l" t="t" r="r" b="b"/>
            <a:pathLst>
              <a:path w="47203" h="10548" extrusionOk="0">
                <a:moveTo>
                  <a:pt x="5404" y="0"/>
                </a:moveTo>
                <a:cubicBezTo>
                  <a:pt x="4273" y="0"/>
                  <a:pt x="3139" y="79"/>
                  <a:pt x="2016" y="189"/>
                </a:cubicBezTo>
                <a:cubicBezTo>
                  <a:pt x="1369" y="247"/>
                  <a:pt x="739" y="329"/>
                  <a:pt x="109" y="454"/>
                </a:cubicBezTo>
                <a:lnTo>
                  <a:pt x="1" y="479"/>
                </a:lnTo>
                <a:lnTo>
                  <a:pt x="1" y="1872"/>
                </a:lnTo>
                <a:cubicBezTo>
                  <a:pt x="34" y="1863"/>
                  <a:pt x="67" y="1855"/>
                  <a:pt x="109" y="1847"/>
                </a:cubicBezTo>
                <a:cubicBezTo>
                  <a:pt x="699" y="1721"/>
                  <a:pt x="1351" y="1673"/>
                  <a:pt x="1996" y="1673"/>
                </a:cubicBezTo>
                <a:cubicBezTo>
                  <a:pt x="3135" y="1673"/>
                  <a:pt x="4256" y="1822"/>
                  <a:pt x="4992" y="1955"/>
                </a:cubicBezTo>
                <a:cubicBezTo>
                  <a:pt x="5921" y="2137"/>
                  <a:pt x="6849" y="2369"/>
                  <a:pt x="7753" y="2668"/>
                </a:cubicBezTo>
                <a:cubicBezTo>
                  <a:pt x="13445" y="4400"/>
                  <a:pt x="19207" y="6579"/>
                  <a:pt x="25148" y="6579"/>
                </a:cubicBezTo>
                <a:cubicBezTo>
                  <a:pt x="25688" y="6579"/>
                  <a:pt x="26230" y="6561"/>
                  <a:pt x="26773" y="6523"/>
                </a:cubicBezTo>
                <a:lnTo>
                  <a:pt x="26773" y="6523"/>
                </a:lnTo>
                <a:cubicBezTo>
                  <a:pt x="23556" y="7195"/>
                  <a:pt x="20281" y="7559"/>
                  <a:pt x="16989" y="7626"/>
                </a:cubicBezTo>
                <a:cubicBezTo>
                  <a:pt x="16747" y="7630"/>
                  <a:pt x="16504" y="7633"/>
                  <a:pt x="16261" y="7633"/>
                </a:cubicBezTo>
                <a:cubicBezTo>
                  <a:pt x="15108" y="7633"/>
                  <a:pt x="13953" y="7569"/>
                  <a:pt x="12844" y="7302"/>
                </a:cubicBezTo>
                <a:cubicBezTo>
                  <a:pt x="11766" y="7045"/>
                  <a:pt x="10755" y="6606"/>
                  <a:pt x="9677" y="6357"/>
                </a:cubicBezTo>
                <a:cubicBezTo>
                  <a:pt x="8986" y="6196"/>
                  <a:pt x="8274" y="6117"/>
                  <a:pt x="7562" y="6117"/>
                </a:cubicBezTo>
                <a:cubicBezTo>
                  <a:pt x="5499" y="6117"/>
                  <a:pt x="3430" y="6778"/>
                  <a:pt x="1833" y="7999"/>
                </a:cubicBezTo>
                <a:cubicBezTo>
                  <a:pt x="1427" y="8306"/>
                  <a:pt x="996" y="8679"/>
                  <a:pt x="465" y="8679"/>
                </a:cubicBezTo>
                <a:cubicBezTo>
                  <a:pt x="341" y="8679"/>
                  <a:pt x="225" y="8662"/>
                  <a:pt x="109" y="8621"/>
                </a:cubicBezTo>
                <a:cubicBezTo>
                  <a:pt x="76" y="8612"/>
                  <a:pt x="34" y="8596"/>
                  <a:pt x="1" y="8587"/>
                </a:cubicBezTo>
                <a:lnTo>
                  <a:pt x="1" y="9674"/>
                </a:lnTo>
                <a:lnTo>
                  <a:pt x="109" y="9649"/>
                </a:lnTo>
                <a:cubicBezTo>
                  <a:pt x="2775" y="9085"/>
                  <a:pt x="5491" y="8694"/>
                  <a:pt x="8211" y="8694"/>
                </a:cubicBezTo>
                <a:cubicBezTo>
                  <a:pt x="8849" y="8694"/>
                  <a:pt x="9487" y="8716"/>
                  <a:pt x="10124" y="8762"/>
                </a:cubicBezTo>
                <a:cubicBezTo>
                  <a:pt x="14589" y="9069"/>
                  <a:pt x="18934" y="10548"/>
                  <a:pt x="23395" y="10548"/>
                </a:cubicBezTo>
                <a:cubicBezTo>
                  <a:pt x="23622" y="10548"/>
                  <a:pt x="23850" y="10544"/>
                  <a:pt x="24078" y="10536"/>
                </a:cubicBezTo>
                <a:cubicBezTo>
                  <a:pt x="32328" y="10262"/>
                  <a:pt x="39226" y="4666"/>
                  <a:pt x="47202" y="2709"/>
                </a:cubicBezTo>
                <a:cubicBezTo>
                  <a:pt x="44848" y="2526"/>
                  <a:pt x="42486" y="2434"/>
                  <a:pt x="40125" y="2434"/>
                </a:cubicBezTo>
                <a:cubicBezTo>
                  <a:pt x="37348" y="2434"/>
                  <a:pt x="34571" y="2561"/>
                  <a:pt x="31806" y="2817"/>
                </a:cubicBezTo>
                <a:cubicBezTo>
                  <a:pt x="28733" y="3103"/>
                  <a:pt x="25607" y="3541"/>
                  <a:pt x="22533" y="3541"/>
                </a:cubicBezTo>
                <a:cubicBezTo>
                  <a:pt x="20621" y="3541"/>
                  <a:pt x="18729" y="3371"/>
                  <a:pt x="16882" y="2891"/>
                </a:cubicBezTo>
                <a:cubicBezTo>
                  <a:pt x="14245" y="2212"/>
                  <a:pt x="11816" y="918"/>
                  <a:pt x="9138" y="354"/>
                </a:cubicBezTo>
                <a:cubicBezTo>
                  <a:pt x="7912" y="97"/>
                  <a:pt x="6660" y="0"/>
                  <a:pt x="5404" y="0"/>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1"/>
          <p:cNvSpPr/>
          <p:nvPr/>
        </p:nvSpPr>
        <p:spPr>
          <a:xfrm rot="10800000" flipH="1">
            <a:off x="5075502" y="1718203"/>
            <a:ext cx="4068538" cy="1139196"/>
          </a:xfrm>
          <a:custGeom>
            <a:avLst/>
            <a:gdLst/>
            <a:ahLst/>
            <a:cxnLst/>
            <a:rect l="l" t="t" r="r" b="b"/>
            <a:pathLst>
              <a:path w="44101" h="12348" extrusionOk="0">
                <a:moveTo>
                  <a:pt x="44093" y="1"/>
                </a:moveTo>
                <a:cubicBezTo>
                  <a:pt x="40055" y="117"/>
                  <a:pt x="36025" y="274"/>
                  <a:pt x="31988" y="473"/>
                </a:cubicBezTo>
                <a:cubicBezTo>
                  <a:pt x="29028" y="614"/>
                  <a:pt x="26001" y="797"/>
                  <a:pt x="23232" y="1775"/>
                </a:cubicBezTo>
                <a:cubicBezTo>
                  <a:pt x="17719" y="3715"/>
                  <a:pt x="13565" y="8665"/>
                  <a:pt x="7686" y="9221"/>
                </a:cubicBezTo>
                <a:cubicBezTo>
                  <a:pt x="6269" y="9353"/>
                  <a:pt x="4967" y="9420"/>
                  <a:pt x="3591" y="9809"/>
                </a:cubicBezTo>
                <a:cubicBezTo>
                  <a:pt x="2809" y="10043"/>
                  <a:pt x="1315" y="10791"/>
                  <a:pt x="358" y="10791"/>
                </a:cubicBezTo>
                <a:cubicBezTo>
                  <a:pt x="228" y="10791"/>
                  <a:pt x="108" y="10777"/>
                  <a:pt x="1" y="10746"/>
                </a:cubicBezTo>
                <a:lnTo>
                  <a:pt x="1" y="10746"/>
                </a:lnTo>
                <a:cubicBezTo>
                  <a:pt x="2912" y="11590"/>
                  <a:pt x="5970" y="11629"/>
                  <a:pt x="9045" y="11629"/>
                </a:cubicBezTo>
                <a:cubicBezTo>
                  <a:pt x="9360" y="11629"/>
                  <a:pt x="9675" y="11629"/>
                  <a:pt x="9990" y="11629"/>
                </a:cubicBezTo>
                <a:cubicBezTo>
                  <a:pt x="11769" y="11629"/>
                  <a:pt x="13549" y="11642"/>
                  <a:pt x="15306" y="11816"/>
                </a:cubicBezTo>
                <a:cubicBezTo>
                  <a:pt x="17128" y="11992"/>
                  <a:pt x="18934" y="12347"/>
                  <a:pt x="20770" y="12347"/>
                </a:cubicBezTo>
                <a:cubicBezTo>
                  <a:pt x="20831" y="12347"/>
                  <a:pt x="20891" y="12347"/>
                  <a:pt x="20952" y="12346"/>
                </a:cubicBezTo>
                <a:cubicBezTo>
                  <a:pt x="22494" y="12321"/>
                  <a:pt x="24020" y="12031"/>
                  <a:pt x="25529" y="11708"/>
                </a:cubicBezTo>
                <a:cubicBezTo>
                  <a:pt x="28721" y="11020"/>
                  <a:pt x="31905" y="10182"/>
                  <a:pt x="35180" y="10083"/>
                </a:cubicBezTo>
                <a:cubicBezTo>
                  <a:pt x="35518" y="10071"/>
                  <a:pt x="35858" y="10067"/>
                  <a:pt x="36197" y="10067"/>
                </a:cubicBezTo>
                <a:cubicBezTo>
                  <a:pt x="36795" y="10067"/>
                  <a:pt x="37395" y="10079"/>
                  <a:pt x="37993" y="10079"/>
                </a:cubicBezTo>
                <a:cubicBezTo>
                  <a:pt x="38694" y="10079"/>
                  <a:pt x="39393" y="10062"/>
                  <a:pt x="40088" y="9992"/>
                </a:cubicBezTo>
                <a:cubicBezTo>
                  <a:pt x="41464" y="9859"/>
                  <a:pt x="42791" y="9519"/>
                  <a:pt x="44101" y="9096"/>
                </a:cubicBezTo>
                <a:lnTo>
                  <a:pt x="44101" y="6866"/>
                </a:lnTo>
                <a:cubicBezTo>
                  <a:pt x="40975" y="7123"/>
                  <a:pt x="37808" y="7123"/>
                  <a:pt x="34674" y="7123"/>
                </a:cubicBezTo>
                <a:cubicBezTo>
                  <a:pt x="33720" y="7123"/>
                  <a:pt x="32734" y="7123"/>
                  <a:pt x="31830" y="6824"/>
                </a:cubicBezTo>
                <a:cubicBezTo>
                  <a:pt x="30262" y="6316"/>
                  <a:pt x="28859" y="4944"/>
                  <a:pt x="27310" y="4944"/>
                </a:cubicBezTo>
                <a:cubicBezTo>
                  <a:pt x="27090" y="4944"/>
                  <a:pt x="26867" y="4972"/>
                  <a:pt x="26640" y="5033"/>
                </a:cubicBezTo>
                <a:cubicBezTo>
                  <a:pt x="30114" y="2795"/>
                  <a:pt x="34798" y="3417"/>
                  <a:pt x="39035" y="3027"/>
                </a:cubicBezTo>
                <a:cubicBezTo>
                  <a:pt x="40693" y="2870"/>
                  <a:pt x="42401" y="2438"/>
                  <a:pt x="44093" y="2107"/>
                </a:cubicBezTo>
                <a:lnTo>
                  <a:pt x="44093" y="1"/>
                </a:ln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1"/>
          <p:cNvSpPr/>
          <p:nvPr/>
        </p:nvSpPr>
        <p:spPr>
          <a:xfrm flipH="1">
            <a:off x="12" y="2771225"/>
            <a:ext cx="9144073" cy="2100135"/>
          </a:xfrm>
          <a:custGeom>
            <a:avLst/>
            <a:gdLst/>
            <a:ahLst/>
            <a:cxnLst/>
            <a:rect l="l" t="t" r="r" b="b"/>
            <a:pathLst>
              <a:path w="95221" h="21869" extrusionOk="0">
                <a:moveTo>
                  <a:pt x="62008" y="1"/>
                </a:moveTo>
                <a:cubicBezTo>
                  <a:pt x="61833" y="1"/>
                  <a:pt x="61657" y="7"/>
                  <a:pt x="61481" y="20"/>
                </a:cubicBezTo>
                <a:cubicBezTo>
                  <a:pt x="59687" y="147"/>
                  <a:pt x="58029" y="972"/>
                  <a:pt x="56363" y="1654"/>
                </a:cubicBezTo>
                <a:cubicBezTo>
                  <a:pt x="52471" y="3227"/>
                  <a:pt x="48331" y="4023"/>
                  <a:pt x="44176" y="4023"/>
                </a:cubicBezTo>
                <a:cubicBezTo>
                  <a:pt x="41621" y="4023"/>
                  <a:pt x="39060" y="3722"/>
                  <a:pt x="36549" y="3115"/>
                </a:cubicBezTo>
                <a:cubicBezTo>
                  <a:pt x="33865" y="2458"/>
                  <a:pt x="31188" y="1448"/>
                  <a:pt x="28448" y="1448"/>
                </a:cubicBezTo>
                <a:cubicBezTo>
                  <a:pt x="28142" y="1448"/>
                  <a:pt x="27835" y="1461"/>
                  <a:pt x="27527" y="1488"/>
                </a:cubicBezTo>
                <a:cubicBezTo>
                  <a:pt x="25956" y="1623"/>
                  <a:pt x="24448" y="2139"/>
                  <a:pt x="22972" y="2678"/>
                </a:cubicBezTo>
                <a:cubicBezTo>
                  <a:pt x="18274" y="4400"/>
                  <a:pt x="13688" y="6479"/>
                  <a:pt x="8856" y="7796"/>
                </a:cubicBezTo>
                <a:cubicBezTo>
                  <a:pt x="6090" y="8545"/>
                  <a:pt x="3206" y="9036"/>
                  <a:pt x="339" y="9036"/>
                </a:cubicBezTo>
                <a:cubicBezTo>
                  <a:pt x="229" y="9036"/>
                  <a:pt x="118" y="9036"/>
                  <a:pt x="8" y="9034"/>
                </a:cubicBezTo>
                <a:lnTo>
                  <a:pt x="8" y="11796"/>
                </a:lnTo>
                <a:cubicBezTo>
                  <a:pt x="2484" y="11796"/>
                  <a:pt x="4967" y="11788"/>
                  <a:pt x="7443" y="11653"/>
                </a:cubicBezTo>
                <a:cubicBezTo>
                  <a:pt x="12561" y="11375"/>
                  <a:pt x="17727" y="10550"/>
                  <a:pt x="22345" y="8328"/>
                </a:cubicBezTo>
                <a:cubicBezTo>
                  <a:pt x="23813" y="7622"/>
                  <a:pt x="25234" y="6765"/>
                  <a:pt x="26836" y="6439"/>
                </a:cubicBezTo>
                <a:cubicBezTo>
                  <a:pt x="27369" y="6331"/>
                  <a:pt x="27908" y="6285"/>
                  <a:pt x="28448" y="6285"/>
                </a:cubicBezTo>
                <a:cubicBezTo>
                  <a:pt x="29840" y="6285"/>
                  <a:pt x="31245" y="6590"/>
                  <a:pt x="32605" y="6915"/>
                </a:cubicBezTo>
                <a:cubicBezTo>
                  <a:pt x="35089" y="7503"/>
                  <a:pt x="37541" y="8177"/>
                  <a:pt x="39977" y="8939"/>
                </a:cubicBezTo>
                <a:cubicBezTo>
                  <a:pt x="38961" y="9986"/>
                  <a:pt x="37430" y="10367"/>
                  <a:pt x="35970" y="10383"/>
                </a:cubicBezTo>
                <a:cubicBezTo>
                  <a:pt x="35913" y="10384"/>
                  <a:pt x="35856" y="10384"/>
                  <a:pt x="35800" y="10384"/>
                </a:cubicBezTo>
                <a:cubicBezTo>
                  <a:pt x="34397" y="10384"/>
                  <a:pt x="33009" y="10111"/>
                  <a:pt x="31613" y="10058"/>
                </a:cubicBezTo>
                <a:cubicBezTo>
                  <a:pt x="31401" y="10049"/>
                  <a:pt x="31189" y="10044"/>
                  <a:pt x="30978" y="10044"/>
                </a:cubicBezTo>
                <a:cubicBezTo>
                  <a:pt x="24836" y="10044"/>
                  <a:pt x="19282" y="13843"/>
                  <a:pt x="13260" y="15247"/>
                </a:cubicBezTo>
                <a:cubicBezTo>
                  <a:pt x="10462" y="15899"/>
                  <a:pt x="7601" y="16026"/>
                  <a:pt x="4723" y="16026"/>
                </a:cubicBezTo>
                <a:cubicBezTo>
                  <a:pt x="3152" y="16026"/>
                  <a:pt x="1575" y="15989"/>
                  <a:pt x="0" y="15977"/>
                </a:cubicBezTo>
                <a:lnTo>
                  <a:pt x="0" y="21691"/>
                </a:lnTo>
                <a:cubicBezTo>
                  <a:pt x="1037" y="21813"/>
                  <a:pt x="2071" y="21869"/>
                  <a:pt x="3102" y="21869"/>
                </a:cubicBezTo>
                <a:cubicBezTo>
                  <a:pt x="10994" y="21869"/>
                  <a:pt x="18715" y="18568"/>
                  <a:pt x="26336" y="16104"/>
                </a:cubicBezTo>
                <a:cubicBezTo>
                  <a:pt x="27543" y="15708"/>
                  <a:pt x="28773" y="15335"/>
                  <a:pt x="30042" y="15231"/>
                </a:cubicBezTo>
                <a:cubicBezTo>
                  <a:pt x="30309" y="15209"/>
                  <a:pt x="30575" y="15199"/>
                  <a:pt x="30840" y="15199"/>
                </a:cubicBezTo>
                <a:cubicBezTo>
                  <a:pt x="34028" y="15199"/>
                  <a:pt x="37139" y="16684"/>
                  <a:pt x="40353" y="16684"/>
                </a:cubicBezTo>
                <a:cubicBezTo>
                  <a:pt x="40391" y="16684"/>
                  <a:pt x="40430" y="16684"/>
                  <a:pt x="40469" y="16684"/>
                </a:cubicBezTo>
                <a:cubicBezTo>
                  <a:pt x="46357" y="16620"/>
                  <a:pt x="50943" y="11653"/>
                  <a:pt x="56482" y="9637"/>
                </a:cubicBezTo>
                <a:cubicBezTo>
                  <a:pt x="58990" y="8721"/>
                  <a:pt x="61594" y="8437"/>
                  <a:pt x="64246" y="8437"/>
                </a:cubicBezTo>
                <a:cubicBezTo>
                  <a:pt x="68567" y="8437"/>
                  <a:pt x="73015" y="9191"/>
                  <a:pt x="77384" y="9191"/>
                </a:cubicBezTo>
                <a:cubicBezTo>
                  <a:pt x="79017" y="9191"/>
                  <a:pt x="80639" y="9086"/>
                  <a:pt x="82239" y="8796"/>
                </a:cubicBezTo>
                <a:cubicBezTo>
                  <a:pt x="86714" y="7995"/>
                  <a:pt x="90817" y="5781"/>
                  <a:pt x="95221" y="4654"/>
                </a:cubicBezTo>
                <a:lnTo>
                  <a:pt x="95221" y="1036"/>
                </a:lnTo>
                <a:cubicBezTo>
                  <a:pt x="94530" y="1615"/>
                  <a:pt x="93776" y="2099"/>
                  <a:pt x="92967" y="2480"/>
                </a:cubicBezTo>
                <a:cubicBezTo>
                  <a:pt x="91466" y="3167"/>
                  <a:pt x="89799" y="3328"/>
                  <a:pt x="88135" y="3328"/>
                </a:cubicBezTo>
                <a:cubicBezTo>
                  <a:pt x="87590" y="3328"/>
                  <a:pt x="87046" y="3311"/>
                  <a:pt x="86508" y="3289"/>
                </a:cubicBezTo>
                <a:cubicBezTo>
                  <a:pt x="79470" y="3011"/>
                  <a:pt x="72471" y="2091"/>
                  <a:pt x="65599" y="552"/>
                </a:cubicBezTo>
                <a:cubicBezTo>
                  <a:pt x="64414" y="288"/>
                  <a:pt x="63217" y="1"/>
                  <a:pt x="62008" y="1"/>
                </a:cubicBezTo>
                <a:close/>
              </a:path>
            </a:pathLst>
          </a:custGeom>
          <a:solidFill>
            <a:srgbClr val="FFFFFF">
              <a:alpha val="40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1"/>
          <p:cNvSpPr/>
          <p:nvPr/>
        </p:nvSpPr>
        <p:spPr>
          <a:xfrm flipH="1">
            <a:off x="8920040" y="3624714"/>
            <a:ext cx="85231" cy="75085"/>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1"/>
          <p:cNvSpPr/>
          <p:nvPr/>
        </p:nvSpPr>
        <p:spPr>
          <a:xfrm flipH="1">
            <a:off x="8778890" y="3728548"/>
            <a:ext cx="108569"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1"/>
          <p:cNvSpPr/>
          <p:nvPr/>
        </p:nvSpPr>
        <p:spPr>
          <a:xfrm rot="-843654" flipH="1">
            <a:off x="7519513" y="4055927"/>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1"/>
          <p:cNvSpPr/>
          <p:nvPr/>
        </p:nvSpPr>
        <p:spPr>
          <a:xfrm flipH="1">
            <a:off x="8722711" y="3850767"/>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1"/>
          <p:cNvSpPr/>
          <p:nvPr/>
        </p:nvSpPr>
        <p:spPr>
          <a:xfrm flipH="1">
            <a:off x="8589457" y="3554268"/>
            <a:ext cx="93574" cy="70463"/>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1"/>
          <p:cNvSpPr/>
          <p:nvPr/>
        </p:nvSpPr>
        <p:spPr>
          <a:xfrm flipH="1">
            <a:off x="8312460" y="3142665"/>
            <a:ext cx="194476"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1"/>
          <p:cNvSpPr/>
          <p:nvPr/>
        </p:nvSpPr>
        <p:spPr>
          <a:xfrm flipH="1">
            <a:off x="8175922" y="4157288"/>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1"/>
          <p:cNvSpPr/>
          <p:nvPr/>
        </p:nvSpPr>
        <p:spPr>
          <a:xfrm flipH="1">
            <a:off x="8838408" y="4291481"/>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1"/>
          <p:cNvSpPr/>
          <p:nvPr/>
        </p:nvSpPr>
        <p:spPr>
          <a:xfrm flipH="1">
            <a:off x="553875" y="4402704"/>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1"/>
          <p:cNvSpPr/>
          <p:nvPr/>
        </p:nvSpPr>
        <p:spPr>
          <a:xfrm flipH="1">
            <a:off x="7635849" y="4427702"/>
            <a:ext cx="180497" cy="93123"/>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1"/>
          <p:cNvSpPr/>
          <p:nvPr/>
        </p:nvSpPr>
        <p:spPr>
          <a:xfrm flipH="1">
            <a:off x="8554048" y="4450251"/>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1"/>
          <p:cNvSpPr/>
          <p:nvPr/>
        </p:nvSpPr>
        <p:spPr>
          <a:xfrm flipH="1">
            <a:off x="7920486" y="4490687"/>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1"/>
          <p:cNvSpPr/>
          <p:nvPr/>
        </p:nvSpPr>
        <p:spPr>
          <a:xfrm flipH="1">
            <a:off x="8967149" y="3807685"/>
            <a:ext cx="97295" cy="163135"/>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1"/>
          <p:cNvSpPr/>
          <p:nvPr/>
        </p:nvSpPr>
        <p:spPr>
          <a:xfrm flipH="1">
            <a:off x="8729249" y="2698023"/>
            <a:ext cx="88952" cy="16685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1"/>
          <p:cNvSpPr/>
          <p:nvPr/>
        </p:nvSpPr>
        <p:spPr>
          <a:xfrm rot="5210466">
            <a:off x="838747" y="4843228"/>
            <a:ext cx="85231" cy="75084"/>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1"/>
          <p:cNvSpPr/>
          <p:nvPr/>
        </p:nvSpPr>
        <p:spPr>
          <a:xfrm rot="5210466">
            <a:off x="8426887" y="4862923"/>
            <a:ext cx="108567" cy="82299"/>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1"/>
          <p:cNvSpPr/>
          <p:nvPr/>
        </p:nvSpPr>
        <p:spPr>
          <a:xfrm rot="5210466">
            <a:off x="8285117" y="4904140"/>
            <a:ext cx="102029" cy="134948"/>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1"/>
          <p:cNvSpPr/>
          <p:nvPr/>
        </p:nvSpPr>
        <p:spPr>
          <a:xfrm rot="5210466">
            <a:off x="6762581" y="4656727"/>
            <a:ext cx="93573" cy="70462"/>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1"/>
          <p:cNvSpPr/>
          <p:nvPr/>
        </p:nvSpPr>
        <p:spPr>
          <a:xfrm rot="5210466">
            <a:off x="7124325" y="4849593"/>
            <a:ext cx="194474"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1"/>
          <p:cNvSpPr/>
          <p:nvPr/>
        </p:nvSpPr>
        <p:spPr>
          <a:xfrm rot="5210466">
            <a:off x="7824162" y="4799140"/>
            <a:ext cx="166515" cy="95941"/>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1"/>
          <p:cNvSpPr/>
          <p:nvPr/>
        </p:nvSpPr>
        <p:spPr>
          <a:xfrm rot="5210466">
            <a:off x="6331296" y="4950596"/>
            <a:ext cx="106651" cy="89176"/>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1"/>
          <p:cNvSpPr/>
          <p:nvPr/>
        </p:nvSpPr>
        <p:spPr>
          <a:xfrm rot="5210466">
            <a:off x="5826245" y="4685452"/>
            <a:ext cx="88951" cy="166853"/>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1"/>
          <p:cNvSpPr/>
          <p:nvPr/>
        </p:nvSpPr>
        <p:spPr>
          <a:xfrm flipH="1">
            <a:off x="8638286" y="4745487"/>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1"/>
          <p:cNvSpPr/>
          <p:nvPr/>
        </p:nvSpPr>
        <p:spPr>
          <a:xfrm flipH="1">
            <a:off x="8911648" y="4836592"/>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1"/>
          <p:cNvSpPr/>
          <p:nvPr/>
        </p:nvSpPr>
        <p:spPr>
          <a:xfrm rot="-843654" flipH="1">
            <a:off x="1225400" y="4408115"/>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7" name="Google Shape;1567;p31"/>
          <p:cNvGrpSpPr/>
          <p:nvPr/>
        </p:nvGrpSpPr>
        <p:grpSpPr>
          <a:xfrm>
            <a:off x="227788" y="4102755"/>
            <a:ext cx="207137" cy="181488"/>
            <a:chOff x="-1319854" y="1729175"/>
            <a:chExt cx="456551" cy="400019"/>
          </a:xfrm>
        </p:grpSpPr>
        <p:sp>
          <p:nvSpPr>
            <p:cNvPr id="1568" name="Google Shape;1568;p31"/>
            <p:cNvSpPr/>
            <p:nvPr/>
          </p:nvSpPr>
          <p:spPr>
            <a:xfrm>
              <a:off x="-1319854" y="1729175"/>
              <a:ext cx="456551" cy="400019"/>
            </a:xfrm>
            <a:custGeom>
              <a:avLst/>
              <a:gdLst/>
              <a:ahLst/>
              <a:cxnLst/>
              <a:rect l="l" t="t" r="r" b="b"/>
              <a:pathLst>
                <a:path w="9473" h="8300" extrusionOk="0">
                  <a:moveTo>
                    <a:pt x="4984" y="0"/>
                  </a:moveTo>
                  <a:cubicBezTo>
                    <a:pt x="4952" y="0"/>
                    <a:pt x="4919" y="2"/>
                    <a:pt x="4885" y="5"/>
                  </a:cubicBezTo>
                  <a:cubicBezTo>
                    <a:pt x="3476" y="138"/>
                    <a:pt x="4143" y="3513"/>
                    <a:pt x="4821" y="3513"/>
                  </a:cubicBezTo>
                  <a:cubicBezTo>
                    <a:pt x="4833" y="3513"/>
                    <a:pt x="4845" y="3512"/>
                    <a:pt x="4858" y="3510"/>
                  </a:cubicBezTo>
                  <a:cubicBezTo>
                    <a:pt x="5533" y="3386"/>
                    <a:pt x="6455" y="0"/>
                    <a:pt x="4984" y="0"/>
                  </a:cubicBezTo>
                  <a:close/>
                  <a:moveTo>
                    <a:pt x="7738" y="1146"/>
                  </a:moveTo>
                  <a:cubicBezTo>
                    <a:pt x="6481" y="1146"/>
                    <a:pt x="4804" y="3465"/>
                    <a:pt x="5358" y="3753"/>
                  </a:cubicBezTo>
                  <a:cubicBezTo>
                    <a:pt x="5435" y="3793"/>
                    <a:pt x="5549" y="3812"/>
                    <a:pt x="5690" y="3812"/>
                  </a:cubicBezTo>
                  <a:cubicBezTo>
                    <a:pt x="6782" y="3812"/>
                    <a:pt x="9472" y="2674"/>
                    <a:pt x="8430" y="1471"/>
                  </a:cubicBezTo>
                  <a:cubicBezTo>
                    <a:pt x="8231" y="1242"/>
                    <a:pt x="7993" y="1146"/>
                    <a:pt x="7738" y="1146"/>
                  </a:cubicBezTo>
                  <a:close/>
                  <a:moveTo>
                    <a:pt x="985" y="1870"/>
                  </a:moveTo>
                  <a:cubicBezTo>
                    <a:pt x="626" y="1870"/>
                    <a:pt x="360" y="2000"/>
                    <a:pt x="275" y="2323"/>
                  </a:cubicBezTo>
                  <a:cubicBezTo>
                    <a:pt x="1" y="3388"/>
                    <a:pt x="2328" y="4052"/>
                    <a:pt x="3575" y="4052"/>
                  </a:cubicBezTo>
                  <a:cubicBezTo>
                    <a:pt x="3987" y="4052"/>
                    <a:pt x="4282" y="3980"/>
                    <a:pt x="4325" y="3825"/>
                  </a:cubicBezTo>
                  <a:cubicBezTo>
                    <a:pt x="4461" y="3349"/>
                    <a:pt x="2196" y="1870"/>
                    <a:pt x="985" y="1870"/>
                  </a:cubicBezTo>
                  <a:close/>
                  <a:moveTo>
                    <a:pt x="7168" y="3909"/>
                  </a:moveTo>
                  <a:cubicBezTo>
                    <a:pt x="6290" y="3909"/>
                    <a:pt x="5392" y="4208"/>
                    <a:pt x="5435" y="4425"/>
                  </a:cubicBezTo>
                  <a:cubicBezTo>
                    <a:pt x="5496" y="4728"/>
                    <a:pt x="7030" y="5941"/>
                    <a:pt x="8005" y="5941"/>
                  </a:cubicBezTo>
                  <a:cubicBezTo>
                    <a:pt x="8407" y="5941"/>
                    <a:pt x="8714" y="5734"/>
                    <a:pt x="8782" y="5169"/>
                  </a:cubicBezTo>
                  <a:cubicBezTo>
                    <a:pt x="8894" y="4205"/>
                    <a:pt x="8041" y="3909"/>
                    <a:pt x="7168" y="3909"/>
                  </a:cubicBezTo>
                  <a:close/>
                  <a:moveTo>
                    <a:pt x="4172" y="4322"/>
                  </a:moveTo>
                  <a:cubicBezTo>
                    <a:pt x="3237" y="4322"/>
                    <a:pt x="2" y="6755"/>
                    <a:pt x="1349" y="7713"/>
                  </a:cubicBezTo>
                  <a:cubicBezTo>
                    <a:pt x="1471" y="7800"/>
                    <a:pt x="1604" y="7839"/>
                    <a:pt x="1743" y="7839"/>
                  </a:cubicBezTo>
                  <a:cubicBezTo>
                    <a:pt x="2948" y="7839"/>
                    <a:pt x="4632" y="4890"/>
                    <a:pt x="4393" y="4425"/>
                  </a:cubicBezTo>
                  <a:cubicBezTo>
                    <a:pt x="4357" y="4354"/>
                    <a:pt x="4280" y="4322"/>
                    <a:pt x="4172" y="4322"/>
                  </a:cubicBezTo>
                  <a:close/>
                  <a:moveTo>
                    <a:pt x="5108" y="4787"/>
                  </a:moveTo>
                  <a:cubicBezTo>
                    <a:pt x="4311" y="4787"/>
                    <a:pt x="4615" y="8299"/>
                    <a:pt x="5748" y="8299"/>
                  </a:cubicBezTo>
                  <a:cubicBezTo>
                    <a:pt x="5816" y="8299"/>
                    <a:pt x="5888" y="8286"/>
                    <a:pt x="5963" y="8259"/>
                  </a:cubicBezTo>
                  <a:cubicBezTo>
                    <a:pt x="7293" y="7772"/>
                    <a:pt x="6062" y="4935"/>
                    <a:pt x="5155" y="4791"/>
                  </a:cubicBezTo>
                  <a:cubicBezTo>
                    <a:pt x="5139" y="4788"/>
                    <a:pt x="5123" y="4787"/>
                    <a:pt x="5108" y="47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1"/>
            <p:cNvSpPr/>
            <p:nvPr/>
          </p:nvSpPr>
          <p:spPr>
            <a:xfrm>
              <a:off x="-1135900" y="1891862"/>
              <a:ext cx="102974" cy="78325"/>
            </a:xfrm>
            <a:custGeom>
              <a:avLst/>
              <a:gdLst/>
              <a:ahLst/>
              <a:cxnLst/>
              <a:rect l="l" t="t" r="r" b="b"/>
              <a:pathLst>
                <a:path w="1752" h="1332" extrusionOk="0">
                  <a:moveTo>
                    <a:pt x="834" y="0"/>
                  </a:moveTo>
                  <a:cubicBezTo>
                    <a:pt x="176" y="0"/>
                    <a:pt x="1" y="1332"/>
                    <a:pt x="818" y="1332"/>
                  </a:cubicBezTo>
                  <a:cubicBezTo>
                    <a:pt x="829" y="1332"/>
                    <a:pt x="839" y="1332"/>
                    <a:pt x="850" y="1331"/>
                  </a:cubicBezTo>
                  <a:cubicBezTo>
                    <a:pt x="1752" y="1300"/>
                    <a:pt x="1720" y="186"/>
                    <a:pt x="953" y="14"/>
                  </a:cubicBezTo>
                  <a:cubicBezTo>
                    <a:pt x="912" y="5"/>
                    <a:pt x="872"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0" name="Google Shape;1570;p31"/>
          <p:cNvGrpSpPr/>
          <p:nvPr/>
        </p:nvGrpSpPr>
        <p:grpSpPr>
          <a:xfrm>
            <a:off x="8497896" y="4124849"/>
            <a:ext cx="207158" cy="186336"/>
            <a:chOff x="-1021814" y="2381402"/>
            <a:chExt cx="372788" cy="335196"/>
          </a:xfrm>
        </p:grpSpPr>
        <p:sp>
          <p:nvSpPr>
            <p:cNvPr id="1571" name="Google Shape;1571;p31"/>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1"/>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3" name="Google Shape;1573;p31"/>
          <p:cNvGrpSpPr/>
          <p:nvPr/>
        </p:nvGrpSpPr>
        <p:grpSpPr>
          <a:xfrm>
            <a:off x="7253831" y="4213079"/>
            <a:ext cx="180616" cy="162436"/>
            <a:chOff x="-1021814" y="2381402"/>
            <a:chExt cx="372788" cy="335196"/>
          </a:xfrm>
        </p:grpSpPr>
        <p:sp>
          <p:nvSpPr>
            <p:cNvPr id="1574" name="Google Shape;1574;p31"/>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1"/>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31"/>
          <p:cNvGrpSpPr/>
          <p:nvPr/>
        </p:nvGrpSpPr>
        <p:grpSpPr>
          <a:xfrm flipH="1">
            <a:off x="107812" y="3699789"/>
            <a:ext cx="2727282" cy="1426172"/>
            <a:chOff x="6489562" y="3777114"/>
            <a:chExt cx="2727282" cy="1426172"/>
          </a:xfrm>
        </p:grpSpPr>
        <p:sp>
          <p:nvSpPr>
            <p:cNvPr id="1577" name="Google Shape;1577;p31"/>
            <p:cNvSpPr/>
            <p:nvPr/>
          </p:nvSpPr>
          <p:spPr>
            <a:xfrm flipH="1">
              <a:off x="9072440" y="3777114"/>
              <a:ext cx="85231" cy="75085"/>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1"/>
            <p:cNvSpPr/>
            <p:nvPr/>
          </p:nvSpPr>
          <p:spPr>
            <a:xfrm flipH="1">
              <a:off x="8931290" y="3880948"/>
              <a:ext cx="108569"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1"/>
            <p:cNvSpPr/>
            <p:nvPr/>
          </p:nvSpPr>
          <p:spPr>
            <a:xfrm flipH="1">
              <a:off x="8838408" y="4824881"/>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1"/>
            <p:cNvSpPr/>
            <p:nvPr/>
          </p:nvSpPr>
          <p:spPr>
            <a:xfrm flipH="1">
              <a:off x="9119549" y="3960085"/>
              <a:ext cx="97295" cy="163135"/>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1"/>
            <p:cNvSpPr/>
            <p:nvPr/>
          </p:nvSpPr>
          <p:spPr>
            <a:xfrm rot="5210466">
              <a:off x="6914981" y="4809127"/>
              <a:ext cx="93573" cy="70462"/>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1"/>
            <p:cNvSpPr/>
            <p:nvPr/>
          </p:nvSpPr>
          <p:spPr>
            <a:xfrm rot="5210466">
              <a:off x="7276725" y="5001993"/>
              <a:ext cx="194474"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1"/>
            <p:cNvSpPr/>
            <p:nvPr/>
          </p:nvSpPr>
          <p:spPr>
            <a:xfrm rot="5210466">
              <a:off x="7976562" y="4951540"/>
              <a:ext cx="166515" cy="95941"/>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1"/>
            <p:cNvSpPr/>
            <p:nvPr/>
          </p:nvSpPr>
          <p:spPr>
            <a:xfrm rot="5210466">
              <a:off x="6483696" y="5102996"/>
              <a:ext cx="106651" cy="89176"/>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1"/>
            <p:cNvSpPr/>
            <p:nvPr/>
          </p:nvSpPr>
          <p:spPr>
            <a:xfrm flipH="1">
              <a:off x="9064048" y="4988992"/>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1pPr>
            <a:lvl2pPr lvl="1"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2pPr>
            <a:lvl3pPr lvl="2"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3pPr>
            <a:lvl4pPr lvl="3"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4pPr>
            <a:lvl5pPr lvl="4"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5pPr>
            <a:lvl6pPr lvl="5"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6pPr>
            <a:lvl7pPr lvl="6"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7pPr>
            <a:lvl8pPr lvl="7"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8pPr>
            <a:lvl9pPr lvl="8" algn="ctr">
              <a:spcBef>
                <a:spcPts val="0"/>
              </a:spcBef>
              <a:spcAft>
                <a:spcPts val="0"/>
              </a:spcAft>
              <a:buClr>
                <a:schemeClr val="dk1"/>
              </a:buClr>
              <a:buSzPts val="3000"/>
              <a:buFont typeface="Frijole"/>
              <a:buNone/>
              <a:defRPr sz="3000">
                <a:solidFill>
                  <a:schemeClr val="dk1"/>
                </a:solidFill>
                <a:latin typeface="Frijole"/>
                <a:ea typeface="Frijole"/>
                <a:cs typeface="Frijole"/>
                <a:sym typeface="Frijol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1pPr>
            <a:lvl2pPr marL="914400" lvl="1" indent="-330200">
              <a:lnSpc>
                <a:spcPct val="100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2pPr>
            <a:lvl3pPr marL="1371600" lvl="2" indent="-330200">
              <a:lnSpc>
                <a:spcPct val="100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3pPr>
            <a:lvl4pPr marL="1828800" lvl="3" indent="-330200">
              <a:lnSpc>
                <a:spcPct val="100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4pPr>
            <a:lvl5pPr marL="2286000" lvl="4" indent="-330200">
              <a:lnSpc>
                <a:spcPct val="100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5pPr>
            <a:lvl6pPr marL="2743200" lvl="5" indent="-330200">
              <a:lnSpc>
                <a:spcPct val="100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6pPr>
            <a:lvl7pPr marL="3200400" lvl="6" indent="-330200">
              <a:lnSpc>
                <a:spcPct val="100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7pPr>
            <a:lvl8pPr marL="3657600" lvl="7" indent="-330200">
              <a:lnSpc>
                <a:spcPct val="100000"/>
              </a:lnSpc>
              <a:spcBef>
                <a:spcPts val="1600"/>
              </a:spcBef>
              <a:spcAft>
                <a:spcPts val="0"/>
              </a:spcAft>
              <a:buClr>
                <a:schemeClr val="dk1"/>
              </a:buClr>
              <a:buSzPts val="1600"/>
              <a:buFont typeface="Assistant"/>
              <a:buChar char="○"/>
              <a:defRPr sz="1600">
                <a:solidFill>
                  <a:schemeClr val="dk1"/>
                </a:solidFill>
                <a:latin typeface="Assistant"/>
                <a:ea typeface="Assistant"/>
                <a:cs typeface="Assistant"/>
                <a:sym typeface="Assistant"/>
              </a:defRPr>
            </a:lvl8pPr>
            <a:lvl9pPr marL="4114800" lvl="8" indent="-330200">
              <a:lnSpc>
                <a:spcPct val="100000"/>
              </a:lnSpc>
              <a:spcBef>
                <a:spcPts val="1600"/>
              </a:spcBef>
              <a:spcAft>
                <a:spcPts val="1600"/>
              </a:spcAft>
              <a:buClr>
                <a:schemeClr val="dk1"/>
              </a:buClr>
              <a:buSzPts val="1600"/>
              <a:buFont typeface="Assistant"/>
              <a:buChar char="■"/>
              <a:defRPr sz="1600">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8" r:id="rId6"/>
    <p:sldLayoutId id="2147483669" r:id="rId7"/>
    <p:sldLayoutId id="2147483672" r:id="rId8"/>
    <p:sldLayoutId id="2147483677" r:id="rId9"/>
    <p:sldLayoutId id="2147483678"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11.xml"/><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2.gif"/><Relationship Id="rId1" Type="http://schemas.openxmlformats.org/officeDocument/2006/relationships/slideLayout" Target="../slideLayouts/slideLayout11.xml"/><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2.gif"/><Relationship Id="rId1" Type="http://schemas.openxmlformats.org/officeDocument/2006/relationships/slideLayout" Target="../slideLayouts/slideLayout11.xml"/><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22.gi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616988-9B15-394B-D783-938AFA91A80A}"/>
              </a:ext>
            </a:extLst>
          </p:cNvPr>
          <p:cNvSpPr/>
          <p:nvPr/>
        </p:nvSpPr>
        <p:spPr>
          <a:xfrm>
            <a:off x="203200" y="83127"/>
            <a:ext cx="8756073" cy="4950691"/>
          </a:xfrm>
          <a:prstGeom prst="rect">
            <a:avLst/>
          </a:prstGeom>
        </p:spPr>
        <p:style>
          <a:lnRef idx="2">
            <a:schemeClr val="accent4">
              <a:hueOff val="1960178"/>
              <a:satOff val="-8155"/>
              <a:lumOff val="1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vi-VN" dirty="0"/>
              <a:t>  </a:t>
            </a:r>
          </a:p>
        </p:txBody>
      </p:sp>
      <p:pic>
        <p:nvPicPr>
          <p:cNvPr id="7" name="图片 18"/>
          <p:cNvPicPr>
            <a:picLocks noChangeAspect="1" noChangeArrowheads="1"/>
          </p:cNvPicPr>
          <p:nvPr/>
        </p:nvPicPr>
        <p:blipFill>
          <a:blip r:embed="rId2"/>
          <a:srcRect/>
          <a:stretch>
            <a:fillRect/>
          </a:stretch>
        </p:blipFill>
        <p:spPr bwMode="auto">
          <a:xfrm flipH="1">
            <a:off x="6400800" y="228600"/>
            <a:ext cx="2743200" cy="1210866"/>
          </a:xfrm>
          <a:prstGeom prst="rect">
            <a:avLst/>
          </a:prstGeom>
          <a:noFill/>
          <a:ln w="9525">
            <a:noFill/>
            <a:miter lim="800000"/>
            <a:headEnd/>
            <a:tailEnd/>
          </a:ln>
        </p:spPr>
      </p:pic>
      <p:sp>
        <p:nvSpPr>
          <p:cNvPr id="2" name="Rectangle 1"/>
          <p:cNvSpPr/>
          <p:nvPr/>
        </p:nvSpPr>
        <p:spPr>
          <a:xfrm>
            <a:off x="762000" y="1143000"/>
            <a:ext cx="7924800" cy="2228850"/>
          </a:xfrm>
          <a:prstGeom prst="rect">
            <a:avLst/>
          </a:prstGeom>
          <a:noFill/>
        </p:spPr>
        <p:txBody>
          <a:bodyPr wrap="none" lIns="91440" tIns="45720" rIns="91440" bIns="45720">
            <a:prstTxWarp prst="textChevronInverted">
              <a:avLst/>
            </a:prstTxWarp>
            <a:spAutoFit/>
          </a:bodyPr>
          <a:lstStyle/>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Nhiệt liệt chào mừng các em </a:t>
            </a:r>
          </a:p>
          <a:p>
            <a:pPr algn="ct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đến với giờ học </a:t>
            </a: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ngữ</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 </a:t>
            </a: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văn</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 7</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55"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ppt_w*0.70"/>
                                          </p:val>
                                        </p:tav>
                                        <p:tav tm="100000">
                                          <p:val>
                                            <p:strVal val="#ppt_w"/>
                                          </p:val>
                                        </p:tav>
                                      </p:tavLst>
                                    </p:anim>
                                    <p:anim calcmode="lin" valueType="num">
                                      <p:cBhvr>
                                        <p:cTn id="11" dur="1000" fill="hold"/>
                                        <p:tgtEl>
                                          <p:spTgt spid="7"/>
                                        </p:tgtEl>
                                        <p:attrNameLst>
                                          <p:attrName>ppt_h</p:attrName>
                                        </p:attrNameLst>
                                      </p:cBhvr>
                                      <p:tavLst>
                                        <p:tav tm="0">
                                          <p:val>
                                            <p:strVal val="#ppt_h"/>
                                          </p:val>
                                        </p:tav>
                                        <p:tav tm="100000">
                                          <p:val>
                                            <p:strVal val="#ppt_h"/>
                                          </p:val>
                                        </p:tav>
                                      </p:tavLst>
                                    </p:anim>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3" name="Rectangle 2"/>
          <p:cNvSpPr/>
          <p:nvPr/>
        </p:nvSpPr>
        <p:spPr>
          <a:xfrm>
            <a:off x="278305" y="55646"/>
            <a:ext cx="3267241" cy="461665"/>
          </a:xfrm>
          <a:prstGeom prst="rect">
            <a:avLst/>
          </a:prstGeom>
        </p:spPr>
        <p:txBody>
          <a:bodyPr wrap="none">
            <a:spAutoFit/>
          </a:bodyPr>
          <a:lstStyle/>
          <a:p>
            <a:pPr algn="just"/>
            <a:r>
              <a:rPr lang="vi-VN" sz="2400" b="1">
                <a:latin typeface="Times New Roman" panose="02020603050405020304" pitchFamily="18" charset="0"/>
                <a:ea typeface="Times New Roman" panose="02020603050405020304" pitchFamily="18" charset="0"/>
              </a:rPr>
              <a:t>1. Hình ảnh gió chướng</a:t>
            </a:r>
            <a:endParaRPr lang="en-US" sz="2400">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4310495" y="138043"/>
            <a:ext cx="3397828" cy="75853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a:solidFill>
                  <a:schemeClr val="tx1">
                    <a:lumMod val="50000"/>
                  </a:schemeClr>
                </a:solidFill>
                <a:latin typeface="Times New Roman" panose="02020603050405020304" pitchFamily="18" charset="0"/>
                <a:cs typeface="Times New Roman" panose="02020603050405020304" pitchFamily="18" charset="0"/>
              </a:rPr>
              <a:t>Biện pháp nhân hóa</a:t>
            </a:r>
          </a:p>
        </p:txBody>
      </p:sp>
      <p:sp>
        <p:nvSpPr>
          <p:cNvPr id="5" name="Rounded Rectangle 4"/>
          <p:cNvSpPr/>
          <p:nvPr/>
        </p:nvSpPr>
        <p:spPr>
          <a:xfrm>
            <a:off x="278305" y="944456"/>
            <a:ext cx="2971800" cy="98713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i="1">
                <a:solidFill>
                  <a:schemeClr val="tx1">
                    <a:lumMod val="50000"/>
                  </a:schemeClr>
                </a:solidFill>
                <a:latin typeface="Times New Roman" panose="02020603050405020304" pitchFamily="18" charset="0"/>
                <a:cs typeface="Times New Roman" panose="02020603050405020304" pitchFamily="18" charset="0"/>
              </a:rPr>
              <a:t>H</a:t>
            </a:r>
            <a:r>
              <a:rPr lang="vi-VN" sz="2400" i="1">
                <a:solidFill>
                  <a:schemeClr val="tx1">
                    <a:lumMod val="50000"/>
                  </a:schemeClr>
                </a:solidFill>
                <a:latin typeface="Times New Roman" panose="02020603050405020304" pitchFamily="18" charset="0"/>
                <a:cs typeface="Times New Roman" panose="02020603050405020304" pitchFamily="18" charset="0"/>
              </a:rPr>
              <a:t>ơi thở gió rất gần</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545546" y="1105514"/>
            <a:ext cx="5237019" cy="165215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a:solidFill>
                  <a:schemeClr val="tx1">
                    <a:lumMod val="50000"/>
                  </a:schemeClr>
                </a:solidFill>
                <a:latin typeface="Times New Roman" panose="02020603050405020304" pitchFamily="18" charset="0"/>
                <a:cs typeface="Times New Roman" panose="02020603050405020304" pitchFamily="18" charset="0"/>
              </a:rPr>
              <a:t>Â</a:t>
            </a:r>
            <a:r>
              <a:rPr lang="vi-VN" sz="2000" i="1">
                <a:solidFill>
                  <a:schemeClr val="tx1">
                    <a:lumMod val="50000"/>
                  </a:schemeClr>
                </a:solidFill>
                <a:latin typeface="Times New Roman" panose="02020603050405020304" pitchFamily="18" charset="0"/>
                <a:cs typeface="Times New Roman" panose="02020603050405020304" pitchFamily="18" charset="0"/>
              </a:rPr>
              <a:t>m thanh ấy </a:t>
            </a:r>
            <a:r>
              <a:rPr lang="en-US" sz="2000" i="1">
                <a:solidFill>
                  <a:schemeClr val="tx1">
                    <a:lumMod val="50000"/>
                  </a:schemeClr>
                </a:solidFill>
                <a:latin typeface="Times New Roman" panose="02020603050405020304" pitchFamily="18" charset="0"/>
                <a:cs typeface="Times New Roman" panose="02020603050405020304" pitchFamily="18" charset="0"/>
              </a:rPr>
              <a:t>ấy sẽ sàng từng giọt tinh tang, thoảng và e dè như ai đó đứng đằng xa ngoắc tay nhẹ một cái, như đang ngại ngần không biết người xưa còn nhớ ta không</a:t>
            </a:r>
            <a:endParaRPr lang="en-US" sz="2000">
              <a:solidFill>
                <a:schemeClr val="tx1">
                  <a:lumMod val="50000"/>
                </a:schemeClr>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1004454" y="2966604"/>
            <a:ext cx="6175664" cy="87283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i="1">
                <a:solidFill>
                  <a:schemeClr val="tx1">
                    <a:lumMod val="50000"/>
                  </a:schemeClr>
                </a:solidFill>
                <a:latin typeface="Times New Roman" panose="02020603050405020304" pitchFamily="18" charset="0"/>
                <a:cs typeface="Times New Roman" panose="02020603050405020304" pitchFamily="18" charset="0"/>
              </a:rPr>
              <a:t>Mừng húm khi nhận ra tôi chẳng quên được nó.</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7" name="Right Arrow 6"/>
          <p:cNvSpPr/>
          <p:nvPr/>
        </p:nvSpPr>
        <p:spPr>
          <a:xfrm>
            <a:off x="498764" y="4333009"/>
            <a:ext cx="1265441" cy="47798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4" name="Rounded Rectangle 43"/>
          <p:cNvSpPr/>
          <p:nvPr/>
        </p:nvSpPr>
        <p:spPr>
          <a:xfrm>
            <a:off x="2050472" y="4048372"/>
            <a:ext cx="6823364" cy="8728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Gió chướng hiện lên sống động, giống như con người</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1000"/>
                                        <p:tgtEl>
                                          <p:spTgt spid="44"/>
                                        </p:tgtEl>
                                      </p:cBhvr>
                                    </p:animEffect>
                                    <p:anim calcmode="lin" valueType="num">
                                      <p:cBhvr>
                                        <p:cTn id="48" dur="1000" fill="hold"/>
                                        <p:tgtEl>
                                          <p:spTgt spid="44"/>
                                        </p:tgtEl>
                                        <p:attrNameLst>
                                          <p:attrName>ppt_x</p:attrName>
                                        </p:attrNameLst>
                                      </p:cBhvr>
                                      <p:tavLst>
                                        <p:tav tm="0">
                                          <p:val>
                                            <p:strVal val="#ppt_x"/>
                                          </p:val>
                                        </p:tav>
                                        <p:tav tm="100000">
                                          <p:val>
                                            <p:strVal val="#ppt_x"/>
                                          </p:val>
                                        </p:tav>
                                      </p:tavLst>
                                    </p:anim>
                                    <p:anim calcmode="lin" valueType="num">
                                      <p:cBhvr>
                                        <p:cTn id="4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42" grpId="0" animBg="1"/>
      <p:bldP spid="7"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pic>
        <p:nvPicPr>
          <p:cNvPr id="3074" name="Picture 2" descr="Bông lúa chín là bông lúa cúi đầu - Thành ngữ Nhật hiểu sao cho đúng">
            <a:extLst>
              <a:ext uri="{FF2B5EF4-FFF2-40B4-BE49-F238E27FC236}">
                <a16:creationId xmlns:a16="http://schemas.microsoft.com/office/drawing/2014/main" id="{6EE93D91-47EB-DBA6-3F7D-20C1759744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465" b="10760"/>
          <a:stretch/>
        </p:blipFill>
        <p:spPr bwMode="auto">
          <a:xfrm>
            <a:off x="4967222" y="77456"/>
            <a:ext cx="2139188" cy="13568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Triển khai các giải pháp phát triển mía đường trong tình hình mới">
            <a:extLst>
              <a:ext uri="{FF2B5EF4-FFF2-40B4-BE49-F238E27FC236}">
                <a16:creationId xmlns:a16="http://schemas.microsoft.com/office/drawing/2014/main" id="{FF487967-132B-6B2C-BC71-2B96EF230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8584" y="811787"/>
            <a:ext cx="2057400" cy="14567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ách chọn vú sữa ngon, cách ăn vú sữa chuẩn và cách bảo quản vú sữa">
            <a:extLst>
              <a:ext uri="{FF2B5EF4-FFF2-40B4-BE49-F238E27FC236}">
                <a16:creationId xmlns:a16="http://schemas.microsoft.com/office/drawing/2014/main" id="{1F1AC22E-A7E4-8034-DC51-A5F7517045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663" y="3553691"/>
            <a:ext cx="2545845" cy="15170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Dưa hấu – Wikipedia tiếng Việt">
            <a:extLst>
              <a:ext uri="{FF2B5EF4-FFF2-40B4-BE49-F238E27FC236}">
                <a16:creationId xmlns:a16="http://schemas.microsoft.com/office/drawing/2014/main" id="{D70A645B-32E1-418C-F9F0-C518656B6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222" y="1829269"/>
            <a:ext cx="2409595" cy="18071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55863" y="77456"/>
            <a:ext cx="4592782" cy="10079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a:latin typeface="Times New Roman" panose="02020603050405020304" pitchFamily="18" charset="0"/>
                <a:cs typeface="Times New Roman" panose="02020603050405020304" pitchFamily="18" charset="0"/>
              </a:rPr>
              <a:t>Khi gió ch</a:t>
            </a:r>
            <a:r>
              <a:rPr lang="en-US" sz="2000">
                <a:latin typeface="Times New Roman" panose="02020603050405020304" pitchFamily="18" charset="0"/>
                <a:cs typeface="Times New Roman" panose="02020603050405020304" pitchFamily="18" charset="0"/>
              </a:rPr>
              <a:t>ướ</a:t>
            </a:r>
            <a:r>
              <a:rPr lang="vi-VN" sz="2000">
                <a:latin typeface="Times New Roman" panose="02020603050405020304" pitchFamily="18" charset="0"/>
                <a:cs typeface="Times New Roman" panose="02020603050405020304" pitchFamily="18" charset="0"/>
              </a:rPr>
              <a:t>ng về cũng là mùa thu hoạch</a:t>
            </a:r>
            <a:endParaRPr lang="en-US" sz="2000">
              <a:latin typeface="Times New Roman" panose="02020603050405020304" pitchFamily="18" charset="0"/>
              <a:cs typeface="Times New Roman" panose="02020603050405020304" pitchFamily="18" charset="0"/>
            </a:endParaRPr>
          </a:p>
        </p:txBody>
      </p:sp>
      <p:sp>
        <p:nvSpPr>
          <p:cNvPr id="4" name="Rounded Rectangle 3"/>
          <p:cNvSpPr/>
          <p:nvPr/>
        </p:nvSpPr>
        <p:spPr>
          <a:xfrm>
            <a:off x="571500" y="1257899"/>
            <a:ext cx="4031672" cy="83646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a:solidFill>
                  <a:schemeClr val="tx1">
                    <a:lumMod val="50000"/>
                  </a:schemeClr>
                </a:solidFill>
                <a:latin typeface="Times New Roman" panose="02020603050405020304" pitchFamily="18" charset="0"/>
                <a:cs typeface="Times New Roman" panose="02020603050405020304" pitchFamily="18" charset="0"/>
              </a:rPr>
              <a:t>G</a:t>
            </a:r>
            <a:r>
              <a:rPr lang="vi-VN" sz="2000" i="1">
                <a:solidFill>
                  <a:schemeClr val="tx1">
                    <a:lumMod val="50000"/>
                  </a:schemeClr>
                </a:solidFill>
                <a:latin typeface="Times New Roman" panose="02020603050405020304" pitchFamily="18" charset="0"/>
                <a:cs typeface="Times New Roman" panose="02020603050405020304" pitchFamily="18" charset="0"/>
              </a:rPr>
              <a:t>ió chướng vào mùa thì lúa cũng vừa chín tới</a:t>
            </a:r>
            <a:endParaRPr lang="en-US" sz="2000">
              <a:solidFill>
                <a:schemeClr val="tx1">
                  <a:lumMod val="50000"/>
                </a:schemeClr>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571499" y="2344051"/>
            <a:ext cx="3169227" cy="6951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a:solidFill>
                  <a:schemeClr val="tx1">
                    <a:lumMod val="50000"/>
                  </a:schemeClr>
                </a:solidFill>
                <a:latin typeface="Times New Roman" panose="02020603050405020304" pitchFamily="18" charset="0"/>
                <a:cs typeface="Times New Roman" panose="02020603050405020304" pitchFamily="18" charset="0"/>
              </a:rPr>
              <a:t>L</a:t>
            </a:r>
            <a:r>
              <a:rPr lang="vi-VN" sz="2000" i="1">
                <a:solidFill>
                  <a:schemeClr val="tx1">
                    <a:lumMod val="50000"/>
                  </a:schemeClr>
                </a:solidFill>
                <a:latin typeface="Times New Roman" panose="02020603050405020304" pitchFamily="18" charset="0"/>
                <a:cs typeface="Times New Roman" panose="02020603050405020304" pitchFamily="18" charset="0"/>
              </a:rPr>
              <a:t>iếp mía đợi gió chịu già</a:t>
            </a:r>
            <a:endParaRPr lang="en-US" sz="200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571500" y="3288889"/>
            <a:ext cx="3169227" cy="6951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a:solidFill>
                  <a:schemeClr val="tx1">
                    <a:lumMod val="50000"/>
                  </a:schemeClr>
                </a:solidFill>
                <a:latin typeface="Times New Roman" panose="02020603050405020304" pitchFamily="18" charset="0"/>
                <a:cs typeface="Times New Roman" panose="02020603050405020304" pitchFamily="18" charset="0"/>
              </a:rPr>
              <a:t>N</a:t>
            </a:r>
            <a:r>
              <a:rPr lang="vi-VN" sz="2000" i="1">
                <a:solidFill>
                  <a:schemeClr val="tx1">
                    <a:lumMod val="50000"/>
                  </a:schemeClr>
                </a:solidFill>
                <a:latin typeface="Times New Roman" panose="02020603050405020304" pitchFamily="18" charset="0"/>
                <a:cs typeface="Times New Roman" panose="02020603050405020304" pitchFamily="18" charset="0"/>
              </a:rPr>
              <a:t>ước ngọt và trĩu</a:t>
            </a:r>
            <a:endParaRPr lang="en-US" sz="2000">
              <a:solidFill>
                <a:schemeClr val="tx1">
                  <a:lumMod val="50000"/>
                </a:schemeClr>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571498" y="4141966"/>
            <a:ext cx="4031674" cy="69515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a:solidFill>
                  <a:schemeClr val="tx1">
                    <a:lumMod val="50000"/>
                  </a:schemeClr>
                </a:solidFill>
                <a:latin typeface="Times New Roman" panose="02020603050405020304" pitchFamily="18" charset="0"/>
                <a:cs typeface="Times New Roman" panose="02020603050405020304" pitchFamily="18" charset="0"/>
              </a:rPr>
              <a:t>V</a:t>
            </a:r>
            <a:r>
              <a:rPr lang="vi-VN" sz="2000" i="1">
                <a:solidFill>
                  <a:schemeClr val="tx1">
                    <a:lumMod val="50000"/>
                  </a:schemeClr>
                </a:solidFill>
                <a:latin typeface="Times New Roman" panose="02020603050405020304" pitchFamily="18" charset="0"/>
                <a:cs typeface="Times New Roman" panose="02020603050405020304" pitchFamily="18" charset="0"/>
              </a:rPr>
              <a:t>ú sữa chín cây lúc lỉu, căng bóng</a:t>
            </a:r>
            <a:endParaRPr lang="en-US" sz="200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748513" y="1476531"/>
            <a:ext cx="4218708" cy="11741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M</a:t>
            </a:r>
            <a:r>
              <a:rPr lang="vi-VN" sz="2400">
                <a:latin typeface="Times New Roman" panose="02020603050405020304" pitchFamily="18" charset="0"/>
                <a:cs typeface="Times New Roman" panose="02020603050405020304" pitchFamily="18" charset="0"/>
              </a:rPr>
              <a:t>ùa màng bội thu, cây trái sum s</a:t>
            </a:r>
            <a:r>
              <a:rPr lang="en-US" sz="2400">
                <a:latin typeface="Times New Roman" panose="02020603050405020304" pitchFamily="18" charset="0"/>
                <a:cs typeface="Times New Roman" panose="02020603050405020304" pitchFamily="18" charset="0"/>
              </a:rPr>
              <a:t>u</a:t>
            </a:r>
            <a:r>
              <a:rPr lang="vi-VN" sz="2400">
                <a:latin typeface="Times New Roman" panose="02020603050405020304" pitchFamily="18" charset="0"/>
                <a:cs typeface="Times New Roman" panose="02020603050405020304" pitchFamily="18" charset="0"/>
              </a:rPr>
              <a:t>ê quả ngọt</a:t>
            </a:r>
            <a:endParaRPr lang="en-US" sz="2400">
              <a:latin typeface="Times New Roman" panose="02020603050405020304" pitchFamily="18" charset="0"/>
              <a:cs typeface="Times New Roman" panose="02020603050405020304" pitchFamily="18" charset="0"/>
            </a:endParaRPr>
          </a:p>
        </p:txBody>
      </p:sp>
      <p:sp>
        <p:nvSpPr>
          <p:cNvPr id="15" name="Rounded Rectangle 14"/>
          <p:cNvSpPr/>
          <p:nvPr/>
        </p:nvSpPr>
        <p:spPr>
          <a:xfrm>
            <a:off x="748513" y="3138045"/>
            <a:ext cx="4218708" cy="117417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a:latin typeface="Times New Roman" panose="02020603050405020304" pitchFamily="18" charset="0"/>
                <a:cs typeface="Times New Roman" panose="02020603050405020304" pitchFamily="18" charset="0"/>
              </a:rPr>
              <a:t>Khi gió chướng về, con người đón nhận nhiều niềm vui</a:t>
            </a:r>
            <a:endParaRPr lang="en-US" sz="2400">
              <a:latin typeface="Times New Roman" panose="02020603050405020304" pitchFamily="18" charset="0"/>
              <a:cs typeface="Times New Roman" panose="02020603050405020304" pitchFamily="18" charset="0"/>
            </a:endParaRPr>
          </a:p>
        </p:txBody>
      </p:sp>
      <p:sp>
        <p:nvSpPr>
          <p:cNvPr id="6" name="Curved Right Arrow 5"/>
          <p:cNvSpPr/>
          <p:nvPr/>
        </p:nvSpPr>
        <p:spPr>
          <a:xfrm>
            <a:off x="155863" y="1829269"/>
            <a:ext cx="592649" cy="21547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barn(inVertical)">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1000"/>
                                        <p:tgtEl>
                                          <p:spTgt spid="3076"/>
                                        </p:tgtEl>
                                      </p:cBhvr>
                                    </p:animEffect>
                                    <p:anim calcmode="lin" valueType="num">
                                      <p:cBhvr>
                                        <p:cTn id="34" dur="1000" fill="hold"/>
                                        <p:tgtEl>
                                          <p:spTgt spid="3076"/>
                                        </p:tgtEl>
                                        <p:attrNameLst>
                                          <p:attrName>ppt_x</p:attrName>
                                        </p:attrNameLst>
                                      </p:cBhvr>
                                      <p:tavLst>
                                        <p:tav tm="0">
                                          <p:val>
                                            <p:strVal val="#ppt_x"/>
                                          </p:val>
                                        </p:tav>
                                        <p:tav tm="100000">
                                          <p:val>
                                            <p:strVal val="#ppt_x"/>
                                          </p:val>
                                        </p:tav>
                                      </p:tavLst>
                                    </p:anim>
                                    <p:anim calcmode="lin" valueType="num">
                                      <p:cBhvr>
                                        <p:cTn id="3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080"/>
                                        </p:tgtEl>
                                        <p:attrNameLst>
                                          <p:attrName>style.visibility</p:attrName>
                                        </p:attrNameLst>
                                      </p:cBhvr>
                                      <p:to>
                                        <p:strVal val="visible"/>
                                      </p:to>
                                    </p:set>
                                    <p:animEffect transition="in" filter="fade">
                                      <p:cBhvr>
                                        <p:cTn id="46" dur="1000"/>
                                        <p:tgtEl>
                                          <p:spTgt spid="3080"/>
                                        </p:tgtEl>
                                      </p:cBhvr>
                                    </p:animEffect>
                                    <p:anim calcmode="lin" valueType="num">
                                      <p:cBhvr>
                                        <p:cTn id="47" dur="1000" fill="hold"/>
                                        <p:tgtEl>
                                          <p:spTgt spid="3080"/>
                                        </p:tgtEl>
                                        <p:attrNameLst>
                                          <p:attrName>ppt_x</p:attrName>
                                        </p:attrNameLst>
                                      </p:cBhvr>
                                      <p:tavLst>
                                        <p:tav tm="0">
                                          <p:val>
                                            <p:strVal val="#ppt_x"/>
                                          </p:val>
                                        </p:tav>
                                        <p:tav tm="100000">
                                          <p:val>
                                            <p:strVal val="#ppt_x"/>
                                          </p:val>
                                        </p:tav>
                                      </p:tavLst>
                                    </p:anim>
                                    <p:anim calcmode="lin" valueType="num">
                                      <p:cBhvr>
                                        <p:cTn id="48"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078"/>
                                        </p:tgtEl>
                                        <p:attrNameLst>
                                          <p:attrName>style.visibility</p:attrName>
                                        </p:attrNameLst>
                                      </p:cBhvr>
                                      <p:to>
                                        <p:strVal val="visible"/>
                                      </p:to>
                                    </p:set>
                                    <p:animEffect transition="in" filter="fade">
                                      <p:cBhvr>
                                        <p:cTn id="60" dur="1000"/>
                                        <p:tgtEl>
                                          <p:spTgt spid="3078"/>
                                        </p:tgtEl>
                                      </p:cBhvr>
                                    </p:animEffect>
                                    <p:anim calcmode="lin" valueType="num">
                                      <p:cBhvr>
                                        <p:cTn id="61" dur="1000" fill="hold"/>
                                        <p:tgtEl>
                                          <p:spTgt spid="3078"/>
                                        </p:tgtEl>
                                        <p:attrNameLst>
                                          <p:attrName>ppt_x</p:attrName>
                                        </p:attrNameLst>
                                      </p:cBhvr>
                                      <p:tavLst>
                                        <p:tav tm="0">
                                          <p:val>
                                            <p:strVal val="#ppt_x"/>
                                          </p:val>
                                        </p:tav>
                                        <p:tav tm="100000">
                                          <p:val>
                                            <p:strVal val="#ppt_x"/>
                                          </p:val>
                                        </p:tav>
                                      </p:tavLst>
                                    </p:anim>
                                    <p:anim calcmode="lin" valueType="num">
                                      <p:cBhvr>
                                        <p:cTn id="62"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500"/>
                                        <p:tgtEl>
                                          <p:spTgt spid="4"/>
                                        </p:tgtEl>
                                        <p:attrNameLst>
                                          <p:attrName>ppt_w</p:attrName>
                                        </p:attrNameLst>
                                      </p:cBhvr>
                                      <p:tavLst>
                                        <p:tav tm="0">
                                          <p:val>
                                            <p:strVal val="ppt_w"/>
                                          </p:val>
                                        </p:tav>
                                        <p:tav tm="100000">
                                          <p:val>
                                            <p:fltVal val="0"/>
                                          </p:val>
                                        </p:tav>
                                      </p:tavLst>
                                    </p:anim>
                                    <p:anim calcmode="lin" valueType="num">
                                      <p:cBhvr>
                                        <p:cTn id="67" dur="500"/>
                                        <p:tgtEl>
                                          <p:spTgt spid="4"/>
                                        </p:tgtEl>
                                        <p:attrNameLst>
                                          <p:attrName>ppt_h</p:attrName>
                                        </p:attrNameLst>
                                      </p:cBhvr>
                                      <p:tavLst>
                                        <p:tav tm="0">
                                          <p:val>
                                            <p:strVal val="ppt_h"/>
                                          </p:val>
                                        </p:tav>
                                        <p:tav tm="100000">
                                          <p:val>
                                            <p:fltVal val="0"/>
                                          </p:val>
                                        </p:tav>
                                      </p:tavLst>
                                    </p:anim>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3" presetClass="exit" presetSubtype="32" fill="hold" grpId="1" nodeType="clickEffect">
                                  <p:stCondLst>
                                    <p:cond delay="0"/>
                                  </p:stCondLst>
                                  <p:childTnLst>
                                    <p:animEffect transition="out" filter="plus(out)">
                                      <p:cBhvr>
                                        <p:cTn id="73" dur="2000"/>
                                        <p:tgtEl>
                                          <p:spTgt spid="11"/>
                                        </p:tgtEl>
                                      </p:cBhvr>
                                    </p:animEffect>
                                    <p:set>
                                      <p:cBhvr>
                                        <p:cTn id="74" dur="1" fill="hold">
                                          <p:stCondLst>
                                            <p:cond delay="19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grpId="1" nodeType="clickEffect">
                                  <p:stCondLst>
                                    <p:cond delay="0"/>
                                  </p:stCondLst>
                                  <p:childTnLst>
                                    <p:animEffect transition="out" filter="barn(inVertical)">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0" presetClass="exit" presetSubtype="0" fill="hold" grpId="1" nodeType="clickEffect">
                                  <p:stCondLst>
                                    <p:cond delay="0"/>
                                  </p:stCondLst>
                                  <p:childTnLst>
                                    <p:animEffect transition="out" filter="wedge">
                                      <p:cBhvr>
                                        <p:cTn id="83" dur="2000"/>
                                        <p:tgtEl>
                                          <p:spTgt spid="13"/>
                                        </p:tgtEl>
                                      </p:cBhvr>
                                    </p:animEffect>
                                    <p:set>
                                      <p:cBhvr>
                                        <p:cTn id="84" dur="1" fill="hold">
                                          <p:stCondLst>
                                            <p:cond delay="1999"/>
                                          </p:stCondLst>
                                        </p:cTn>
                                        <p:tgtEl>
                                          <p:spTgt spid="1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barn(inVertical)">
                                      <p:cBhvr>
                                        <p:cTn id="89" dur="500"/>
                                        <p:tgtEl>
                                          <p:spTgt spid="6"/>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fade">
                                      <p:cBhvr>
                                        <p:cTn id="94" dur="1000"/>
                                        <p:tgtEl>
                                          <p:spTgt spid="5"/>
                                        </p:tgtEl>
                                      </p:cBhvr>
                                    </p:animEffect>
                                    <p:anim calcmode="lin" valueType="num">
                                      <p:cBhvr>
                                        <p:cTn id="95" dur="1000" fill="hold"/>
                                        <p:tgtEl>
                                          <p:spTgt spid="5"/>
                                        </p:tgtEl>
                                        <p:attrNameLst>
                                          <p:attrName>ppt_x</p:attrName>
                                        </p:attrNameLst>
                                      </p:cBhvr>
                                      <p:tavLst>
                                        <p:tav tm="0">
                                          <p:val>
                                            <p:strVal val="#ppt_x"/>
                                          </p:val>
                                        </p:tav>
                                        <p:tav tm="100000">
                                          <p:val>
                                            <p:strVal val="#ppt_x"/>
                                          </p:val>
                                        </p:tav>
                                      </p:tavLst>
                                    </p:anim>
                                    <p:anim calcmode="lin" valueType="num">
                                      <p:cBhvr>
                                        <p:cTn id="9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1000"/>
                                        <p:tgtEl>
                                          <p:spTgt spid="15"/>
                                        </p:tgtEl>
                                      </p:cBhvr>
                                    </p:animEffect>
                                    <p:anim calcmode="lin" valueType="num">
                                      <p:cBhvr>
                                        <p:cTn id="102" dur="1000" fill="hold"/>
                                        <p:tgtEl>
                                          <p:spTgt spid="15"/>
                                        </p:tgtEl>
                                        <p:attrNameLst>
                                          <p:attrName>ppt_x</p:attrName>
                                        </p:attrNameLst>
                                      </p:cBhvr>
                                      <p:tavLst>
                                        <p:tav tm="0">
                                          <p:val>
                                            <p:strVal val="#ppt_x"/>
                                          </p:val>
                                        </p:tav>
                                        <p:tav tm="100000">
                                          <p:val>
                                            <p:strVal val="#ppt_x"/>
                                          </p:val>
                                        </p:tav>
                                      </p:tavLst>
                                    </p:anim>
                                    <p:anim calcmode="lin" valueType="num">
                                      <p:cBhvr>
                                        <p:cTn id="10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11" grpId="0" animBg="1"/>
      <p:bldP spid="11" grpId="1" animBg="1"/>
      <p:bldP spid="12" grpId="0" animBg="1"/>
      <p:bldP spid="12" grpId="1" animBg="1"/>
      <p:bldP spid="13" grpId="0" animBg="1"/>
      <p:bldP spid="13" grpId="1" animBg="1"/>
      <p:bldP spid="5" grpId="0" animBg="1"/>
      <p:bldP spid="1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60778" y="100690"/>
            <a:ext cx="7560083" cy="461665"/>
          </a:xfrm>
          <a:prstGeom prst="rect">
            <a:avLst/>
          </a:prstGeom>
        </p:spPr>
        <p:txBody>
          <a:bodyPr wrap="none">
            <a:spAutoFit/>
          </a:bodyPr>
          <a:lstStyle/>
          <a:p>
            <a:pPr algn="just"/>
            <a:r>
              <a:rPr lang="vi-VN" sz="2400" b="1">
                <a:latin typeface="Times New Roman" panose="02020603050405020304" pitchFamily="18" charset="0"/>
                <a:ea typeface="Times New Roman" panose="02020603050405020304" pitchFamily="18" charset="0"/>
              </a:rPr>
              <a:t>2. Tâm trạng của nhân vật “tôi” khi đón gió chướng về </a:t>
            </a:r>
            <a:endParaRPr lang="en-US" sz="2400">
              <a:effectLst/>
              <a:latin typeface="Times New Roman" panose="02020603050405020304" pitchFamily="18" charset="0"/>
              <a:ea typeface="Times New Roman" panose="02020603050405020304" pitchFamily="18" charset="0"/>
            </a:endParaRPr>
          </a:p>
        </p:txBody>
      </p:sp>
      <p:sp>
        <p:nvSpPr>
          <p:cNvPr id="39" name="Rounded Rectangle 38"/>
          <p:cNvSpPr/>
          <p:nvPr/>
        </p:nvSpPr>
        <p:spPr>
          <a:xfrm>
            <a:off x="1849582" y="727364"/>
            <a:ext cx="4727863" cy="6650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T</a:t>
            </a:r>
            <a:r>
              <a:rPr lang="en-US" sz="2400">
                <a:solidFill>
                  <a:schemeClr val="tx1">
                    <a:lumMod val="50000"/>
                  </a:schemeClr>
                </a:solidFill>
                <a:latin typeface="Times New Roman" panose="02020603050405020304" pitchFamily="18" charset="0"/>
                <a:cs typeface="Times New Roman" panose="02020603050405020304" pitchFamily="18" charset="0"/>
              </a:rPr>
              <a:t>âm trạng “lộn xộn, ngổn ngang” </a:t>
            </a:r>
          </a:p>
        </p:txBody>
      </p:sp>
      <p:sp>
        <p:nvSpPr>
          <p:cNvPr id="40" name="Rounded Rectangle 39"/>
          <p:cNvSpPr/>
          <p:nvPr/>
        </p:nvSpPr>
        <p:spPr>
          <a:xfrm>
            <a:off x="160778" y="1861688"/>
            <a:ext cx="2815936" cy="92853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i="1">
                <a:solidFill>
                  <a:schemeClr val="tx1">
                    <a:lumMod val="50000"/>
                  </a:schemeClr>
                </a:solidFill>
                <a:latin typeface="Times New Roman" panose="02020603050405020304" pitchFamily="18" charset="0"/>
                <a:cs typeface="Times New Roman" panose="02020603050405020304" pitchFamily="18" charset="0"/>
              </a:rPr>
              <a:t>Vừa mừng vừa bực</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3402427" y="1910627"/>
            <a:ext cx="3468862" cy="92853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i="1">
                <a:solidFill>
                  <a:schemeClr val="tx1">
                    <a:lumMod val="50000"/>
                  </a:schemeClr>
                </a:solidFill>
                <a:latin typeface="Times New Roman" panose="02020603050405020304" pitchFamily="18" charset="0"/>
                <a:cs typeface="Times New Roman" panose="02020603050405020304" pitchFamily="18" charset="0"/>
              </a:rPr>
              <a:t>Vương vấn những nỗi buồn khó tả</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932087" y="3109955"/>
            <a:ext cx="4330696" cy="164890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i="1">
                <a:solidFill>
                  <a:schemeClr val="tx1">
                    <a:lumMod val="50000"/>
                  </a:schemeClr>
                </a:solidFill>
                <a:latin typeface="Times New Roman" panose="02020603050405020304" pitchFamily="18" charset="0"/>
                <a:cs typeface="Times New Roman" panose="02020603050405020304" pitchFamily="18" charset="0"/>
              </a:rPr>
              <a:t>Mỗi lần gió về lại cảm giác mình mất một cái gì đó không rõ ràng, không giải thích được</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43" name="Rounded Rectangular Callout 42"/>
          <p:cNvSpPr/>
          <p:nvPr/>
        </p:nvSpPr>
        <p:spPr>
          <a:xfrm>
            <a:off x="2560200" y="1052875"/>
            <a:ext cx="3421793" cy="2130528"/>
          </a:xfrm>
          <a:prstGeom prst="wedgeRoundRect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i="1">
                <a:solidFill>
                  <a:schemeClr val="tx1">
                    <a:lumMod val="50000"/>
                  </a:schemeClr>
                </a:solidFill>
                <a:latin typeface="Times New Roman" panose="02020603050405020304" pitchFamily="18" charset="0"/>
                <a:cs typeface="Times New Roman" panose="02020603050405020304" pitchFamily="18" charset="0"/>
              </a:rPr>
              <a:t>Hãy chỉ ra biểu hiện của tâm trạng “lộn xộn, ngổn ngang” ở nhân vật “tôi” khi đón gió chướng về?</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37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Vertical)">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834;p40"/>
          <p:cNvGrpSpPr/>
          <p:nvPr/>
        </p:nvGrpSpPr>
        <p:grpSpPr>
          <a:xfrm>
            <a:off x="7113477" y="2288616"/>
            <a:ext cx="2030523" cy="2715199"/>
            <a:chOff x="-3277636" y="1390875"/>
            <a:chExt cx="2030523" cy="2715199"/>
          </a:xfrm>
        </p:grpSpPr>
        <p:grpSp>
          <p:nvGrpSpPr>
            <p:cNvPr id="5" name="Google Shape;1835;p40"/>
            <p:cNvGrpSpPr/>
            <p:nvPr/>
          </p:nvGrpSpPr>
          <p:grpSpPr>
            <a:xfrm>
              <a:off x="-3140702" y="1390875"/>
              <a:ext cx="1893589" cy="1413705"/>
              <a:chOff x="-3140702" y="1390875"/>
              <a:chExt cx="1893589" cy="1413705"/>
            </a:xfrm>
          </p:grpSpPr>
          <p:sp>
            <p:nvSpPr>
              <p:cNvPr id="30" name="Google Shape;1836;p40"/>
              <p:cNvSpPr/>
              <p:nvPr/>
            </p:nvSpPr>
            <p:spPr>
              <a:xfrm>
                <a:off x="-3136096" y="1390875"/>
                <a:ext cx="1888983" cy="1413705"/>
              </a:xfrm>
              <a:custGeom>
                <a:avLst/>
                <a:gdLst/>
                <a:ahLst/>
                <a:cxnLst/>
                <a:rect l="l" t="t" r="r" b="b"/>
                <a:pathLst>
                  <a:path w="16816" h="12585" extrusionOk="0">
                    <a:moveTo>
                      <a:pt x="2437" y="0"/>
                    </a:moveTo>
                    <a:cubicBezTo>
                      <a:pt x="370" y="0"/>
                      <a:pt x="200" y="1610"/>
                      <a:pt x="200" y="1610"/>
                    </a:cubicBezTo>
                    <a:lnTo>
                      <a:pt x="208" y="1610"/>
                    </a:lnTo>
                    <a:cubicBezTo>
                      <a:pt x="1" y="4802"/>
                      <a:pt x="1999" y="5515"/>
                      <a:pt x="3077" y="6286"/>
                    </a:cubicBezTo>
                    <a:cubicBezTo>
                      <a:pt x="4155" y="7057"/>
                      <a:pt x="5456" y="7265"/>
                      <a:pt x="6542" y="9097"/>
                    </a:cubicBezTo>
                    <a:cubicBezTo>
                      <a:pt x="7470" y="10662"/>
                      <a:pt x="10316" y="12584"/>
                      <a:pt x="12945" y="12584"/>
                    </a:cubicBezTo>
                    <a:cubicBezTo>
                      <a:pt x="13394" y="12584"/>
                      <a:pt x="13836" y="12528"/>
                      <a:pt x="14261" y="12405"/>
                    </a:cubicBezTo>
                    <a:cubicBezTo>
                      <a:pt x="16666" y="11709"/>
                      <a:pt x="16815" y="8069"/>
                      <a:pt x="16019" y="6435"/>
                    </a:cubicBezTo>
                    <a:cubicBezTo>
                      <a:pt x="15223" y="4810"/>
                      <a:pt x="11749" y="4371"/>
                      <a:pt x="10680" y="4130"/>
                    </a:cubicBezTo>
                    <a:cubicBezTo>
                      <a:pt x="9618" y="3898"/>
                      <a:pt x="9013" y="3227"/>
                      <a:pt x="9784" y="2961"/>
                    </a:cubicBezTo>
                    <a:cubicBezTo>
                      <a:pt x="10547" y="2704"/>
                      <a:pt x="11219" y="2033"/>
                      <a:pt x="10547" y="1768"/>
                    </a:cubicBezTo>
                    <a:cubicBezTo>
                      <a:pt x="9884" y="1502"/>
                      <a:pt x="8375" y="1535"/>
                      <a:pt x="7438" y="1345"/>
                    </a:cubicBezTo>
                    <a:cubicBezTo>
                      <a:pt x="6509" y="1154"/>
                      <a:pt x="5266" y="225"/>
                      <a:pt x="2828" y="18"/>
                    </a:cubicBezTo>
                    <a:cubicBezTo>
                      <a:pt x="2691" y="6"/>
                      <a:pt x="2561" y="0"/>
                      <a:pt x="2437" y="0"/>
                    </a:cubicBezTo>
                    <a:close/>
                  </a:path>
                </a:pathLst>
              </a:custGeom>
              <a:solidFill>
                <a:srgbClr val="66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37;p40"/>
              <p:cNvSpPr/>
              <p:nvPr/>
            </p:nvSpPr>
            <p:spPr>
              <a:xfrm>
                <a:off x="-3077346" y="1538144"/>
                <a:ext cx="1398090" cy="991110"/>
              </a:xfrm>
              <a:custGeom>
                <a:avLst/>
                <a:gdLst/>
                <a:ahLst/>
                <a:cxnLst/>
                <a:rect l="l" t="t" r="r" b="b"/>
                <a:pathLst>
                  <a:path w="12446" h="8823" extrusionOk="0">
                    <a:moveTo>
                      <a:pt x="141" y="1816"/>
                    </a:moveTo>
                    <a:cubicBezTo>
                      <a:pt x="116" y="1833"/>
                      <a:pt x="83" y="1833"/>
                      <a:pt x="50" y="1841"/>
                    </a:cubicBezTo>
                    <a:lnTo>
                      <a:pt x="17" y="1841"/>
                    </a:lnTo>
                    <a:lnTo>
                      <a:pt x="0" y="1833"/>
                    </a:lnTo>
                    <a:lnTo>
                      <a:pt x="0" y="1833"/>
                    </a:lnTo>
                    <a:cubicBezTo>
                      <a:pt x="42" y="2397"/>
                      <a:pt x="207" y="2936"/>
                      <a:pt x="630" y="3259"/>
                    </a:cubicBezTo>
                    <a:lnTo>
                      <a:pt x="680" y="3300"/>
                    </a:lnTo>
                    <a:cubicBezTo>
                      <a:pt x="796" y="3201"/>
                      <a:pt x="862" y="3060"/>
                      <a:pt x="871" y="2911"/>
                    </a:cubicBezTo>
                    <a:lnTo>
                      <a:pt x="879" y="2753"/>
                    </a:lnTo>
                    <a:cubicBezTo>
                      <a:pt x="531" y="2538"/>
                      <a:pt x="274" y="2206"/>
                      <a:pt x="141" y="1825"/>
                    </a:cubicBezTo>
                    <a:lnTo>
                      <a:pt x="141" y="1816"/>
                    </a:lnTo>
                    <a:close/>
                    <a:moveTo>
                      <a:pt x="4917" y="0"/>
                    </a:moveTo>
                    <a:cubicBezTo>
                      <a:pt x="4195" y="0"/>
                      <a:pt x="3598" y="523"/>
                      <a:pt x="2935" y="730"/>
                    </a:cubicBezTo>
                    <a:cubicBezTo>
                      <a:pt x="2894" y="738"/>
                      <a:pt x="2852" y="755"/>
                      <a:pt x="2811" y="763"/>
                    </a:cubicBezTo>
                    <a:cubicBezTo>
                      <a:pt x="2827" y="838"/>
                      <a:pt x="2836" y="921"/>
                      <a:pt x="2844" y="1012"/>
                    </a:cubicBezTo>
                    <a:cubicBezTo>
                      <a:pt x="2927" y="1899"/>
                      <a:pt x="2280" y="2737"/>
                      <a:pt x="1791" y="2894"/>
                    </a:cubicBezTo>
                    <a:lnTo>
                      <a:pt x="1774" y="2894"/>
                    </a:lnTo>
                    <a:lnTo>
                      <a:pt x="1783" y="3159"/>
                    </a:lnTo>
                    <a:cubicBezTo>
                      <a:pt x="1791" y="3226"/>
                      <a:pt x="1816" y="3292"/>
                      <a:pt x="1866" y="3342"/>
                    </a:cubicBezTo>
                    <a:cubicBezTo>
                      <a:pt x="1990" y="3358"/>
                      <a:pt x="2114" y="3416"/>
                      <a:pt x="2205" y="3508"/>
                    </a:cubicBezTo>
                    <a:lnTo>
                      <a:pt x="2239" y="3524"/>
                    </a:lnTo>
                    <a:cubicBezTo>
                      <a:pt x="2255" y="3541"/>
                      <a:pt x="2272" y="3566"/>
                      <a:pt x="2288" y="3591"/>
                    </a:cubicBezTo>
                    <a:cubicBezTo>
                      <a:pt x="2454" y="3790"/>
                      <a:pt x="2570" y="4022"/>
                      <a:pt x="2637" y="4270"/>
                    </a:cubicBezTo>
                    <a:cubicBezTo>
                      <a:pt x="2653" y="4328"/>
                      <a:pt x="2662" y="4395"/>
                      <a:pt x="2678" y="4461"/>
                    </a:cubicBezTo>
                    <a:cubicBezTo>
                      <a:pt x="3333" y="4784"/>
                      <a:pt x="3971" y="5075"/>
                      <a:pt x="4519" y="5398"/>
                    </a:cubicBezTo>
                    <a:cubicBezTo>
                      <a:pt x="5655" y="6070"/>
                      <a:pt x="6633" y="7753"/>
                      <a:pt x="8208" y="8449"/>
                    </a:cubicBezTo>
                    <a:cubicBezTo>
                      <a:pt x="8689" y="8681"/>
                      <a:pt x="9211" y="8806"/>
                      <a:pt x="9742" y="8822"/>
                    </a:cubicBezTo>
                    <a:cubicBezTo>
                      <a:pt x="12279" y="8822"/>
                      <a:pt x="12445" y="5100"/>
                      <a:pt x="10944" y="4387"/>
                    </a:cubicBezTo>
                    <a:cubicBezTo>
                      <a:pt x="9187" y="3541"/>
                      <a:pt x="6417" y="2596"/>
                      <a:pt x="6956" y="1783"/>
                    </a:cubicBezTo>
                    <a:cubicBezTo>
                      <a:pt x="7437" y="1070"/>
                      <a:pt x="6509" y="564"/>
                      <a:pt x="5646" y="117"/>
                    </a:cubicBezTo>
                    <a:lnTo>
                      <a:pt x="5597" y="108"/>
                    </a:lnTo>
                    <a:cubicBezTo>
                      <a:pt x="5364" y="67"/>
                      <a:pt x="5157" y="0"/>
                      <a:pt x="49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38;p40"/>
              <p:cNvSpPr/>
              <p:nvPr/>
            </p:nvSpPr>
            <p:spPr>
              <a:xfrm>
                <a:off x="-3112843" y="1784939"/>
                <a:ext cx="322394" cy="441242"/>
              </a:xfrm>
              <a:custGeom>
                <a:avLst/>
                <a:gdLst/>
                <a:ahLst/>
                <a:cxnLst/>
                <a:rect l="l" t="t" r="r" b="b"/>
                <a:pathLst>
                  <a:path w="2870" h="3928" extrusionOk="0">
                    <a:moveTo>
                      <a:pt x="1228" y="1"/>
                    </a:moveTo>
                    <a:lnTo>
                      <a:pt x="1187" y="705"/>
                    </a:lnTo>
                    <a:cubicBezTo>
                      <a:pt x="1170" y="987"/>
                      <a:pt x="954" y="1211"/>
                      <a:pt x="673" y="1236"/>
                    </a:cubicBezTo>
                    <a:lnTo>
                      <a:pt x="490" y="1244"/>
                    </a:lnTo>
                    <a:cubicBezTo>
                      <a:pt x="192" y="1269"/>
                      <a:pt x="1" y="1576"/>
                      <a:pt x="109" y="1850"/>
                    </a:cubicBezTo>
                    <a:lnTo>
                      <a:pt x="814" y="3649"/>
                    </a:lnTo>
                    <a:cubicBezTo>
                      <a:pt x="880" y="3823"/>
                      <a:pt x="1046" y="3928"/>
                      <a:pt x="1221" y="3928"/>
                    </a:cubicBezTo>
                    <a:cubicBezTo>
                      <a:pt x="1288" y="3928"/>
                      <a:pt x="1355" y="3913"/>
                      <a:pt x="1419" y="3881"/>
                    </a:cubicBezTo>
                    <a:lnTo>
                      <a:pt x="2248" y="3466"/>
                    </a:lnTo>
                    <a:cubicBezTo>
                      <a:pt x="2347" y="3417"/>
                      <a:pt x="2430" y="3334"/>
                      <a:pt x="2472" y="3226"/>
                    </a:cubicBezTo>
                    <a:cubicBezTo>
                      <a:pt x="2472" y="3226"/>
                      <a:pt x="2870" y="1609"/>
                      <a:pt x="2538" y="1327"/>
                    </a:cubicBezTo>
                    <a:lnTo>
                      <a:pt x="2546" y="1327"/>
                    </a:lnTo>
                    <a:lnTo>
                      <a:pt x="2339" y="1228"/>
                    </a:lnTo>
                    <a:cubicBezTo>
                      <a:pt x="2206" y="1211"/>
                      <a:pt x="2099" y="1103"/>
                      <a:pt x="2099" y="971"/>
                    </a:cubicBezTo>
                    <a:lnTo>
                      <a:pt x="2065" y="9"/>
                    </a:lnTo>
                    <a:lnTo>
                      <a:pt x="1228" y="1"/>
                    </a:lnTo>
                    <a:close/>
                  </a:path>
                </a:pathLst>
              </a:custGeom>
              <a:solidFill>
                <a:srgbClr val="FFC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39;p40"/>
              <p:cNvSpPr/>
              <p:nvPr/>
            </p:nvSpPr>
            <p:spPr>
              <a:xfrm>
                <a:off x="-3087681" y="1470856"/>
                <a:ext cx="340143" cy="396646"/>
              </a:xfrm>
              <a:custGeom>
                <a:avLst/>
                <a:gdLst/>
                <a:ahLst/>
                <a:cxnLst/>
                <a:rect l="l" t="t" r="r" b="b"/>
                <a:pathLst>
                  <a:path w="3028" h="3531" extrusionOk="0">
                    <a:moveTo>
                      <a:pt x="1578" y="0"/>
                    </a:moveTo>
                    <a:cubicBezTo>
                      <a:pt x="1501" y="0"/>
                      <a:pt x="1423" y="6"/>
                      <a:pt x="1344" y="19"/>
                    </a:cubicBezTo>
                    <a:cubicBezTo>
                      <a:pt x="573" y="135"/>
                      <a:pt x="1" y="1114"/>
                      <a:pt x="142" y="2042"/>
                    </a:cubicBezTo>
                    <a:cubicBezTo>
                      <a:pt x="270" y="2892"/>
                      <a:pt x="895" y="3530"/>
                      <a:pt x="1586" y="3530"/>
                    </a:cubicBezTo>
                    <a:cubicBezTo>
                      <a:pt x="1657" y="3530"/>
                      <a:pt x="1728" y="3524"/>
                      <a:pt x="1800" y="3510"/>
                    </a:cubicBezTo>
                    <a:cubicBezTo>
                      <a:pt x="2297" y="3418"/>
                      <a:pt x="3027" y="2548"/>
                      <a:pt x="2944" y="1611"/>
                    </a:cubicBezTo>
                    <a:cubicBezTo>
                      <a:pt x="2840" y="501"/>
                      <a:pt x="2260" y="0"/>
                      <a:pt x="1578" y="0"/>
                    </a:cubicBezTo>
                    <a:close/>
                  </a:path>
                </a:pathLst>
              </a:custGeom>
              <a:solidFill>
                <a:srgbClr val="FFC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40;p40"/>
              <p:cNvSpPr/>
              <p:nvPr/>
            </p:nvSpPr>
            <p:spPr>
              <a:xfrm>
                <a:off x="-3140702" y="1457151"/>
                <a:ext cx="185461" cy="176137"/>
              </a:xfrm>
              <a:custGeom>
                <a:avLst/>
                <a:gdLst/>
                <a:ahLst/>
                <a:cxnLst/>
                <a:rect l="l" t="t" r="r" b="b"/>
                <a:pathLst>
                  <a:path w="1651" h="1568" extrusionOk="0">
                    <a:moveTo>
                      <a:pt x="1012" y="0"/>
                    </a:moveTo>
                    <a:cubicBezTo>
                      <a:pt x="1012" y="0"/>
                      <a:pt x="0" y="1567"/>
                      <a:pt x="564" y="1567"/>
                    </a:cubicBezTo>
                    <a:cubicBezTo>
                      <a:pt x="1136" y="1567"/>
                      <a:pt x="1650" y="705"/>
                      <a:pt x="1650" y="705"/>
                    </a:cubicBezTo>
                    <a:lnTo>
                      <a:pt x="1012" y="0"/>
                    </a:lnTo>
                    <a:close/>
                  </a:path>
                </a:pathLst>
              </a:custGeom>
              <a:solidFill>
                <a:srgbClr val="66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41;p40"/>
              <p:cNvSpPr/>
              <p:nvPr/>
            </p:nvSpPr>
            <p:spPr>
              <a:xfrm>
                <a:off x="-3126773" y="1620821"/>
                <a:ext cx="85822" cy="118061"/>
              </a:xfrm>
              <a:custGeom>
                <a:avLst/>
                <a:gdLst/>
                <a:ahLst/>
                <a:cxnLst/>
                <a:rect l="l" t="t" r="r" b="b"/>
                <a:pathLst>
                  <a:path w="764" h="1051" extrusionOk="0">
                    <a:moveTo>
                      <a:pt x="384" y="0"/>
                    </a:moveTo>
                    <a:cubicBezTo>
                      <a:pt x="311" y="0"/>
                      <a:pt x="238" y="45"/>
                      <a:pt x="183" y="177"/>
                    </a:cubicBezTo>
                    <a:cubicBezTo>
                      <a:pt x="1" y="591"/>
                      <a:pt x="266" y="1014"/>
                      <a:pt x="457" y="1047"/>
                    </a:cubicBezTo>
                    <a:cubicBezTo>
                      <a:pt x="469" y="1049"/>
                      <a:pt x="482" y="1050"/>
                      <a:pt x="494" y="1050"/>
                    </a:cubicBezTo>
                    <a:cubicBezTo>
                      <a:pt x="662" y="1050"/>
                      <a:pt x="763" y="848"/>
                      <a:pt x="763" y="848"/>
                    </a:cubicBezTo>
                    <a:lnTo>
                      <a:pt x="705" y="210"/>
                    </a:lnTo>
                    <a:cubicBezTo>
                      <a:pt x="705" y="210"/>
                      <a:pt x="543" y="0"/>
                      <a:pt x="384" y="0"/>
                    </a:cubicBezTo>
                    <a:close/>
                  </a:path>
                </a:pathLst>
              </a:custGeom>
              <a:solidFill>
                <a:srgbClr val="FFC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42;p40"/>
              <p:cNvSpPr/>
              <p:nvPr/>
            </p:nvSpPr>
            <p:spPr>
              <a:xfrm>
                <a:off x="-3051285" y="1410870"/>
                <a:ext cx="594239" cy="205681"/>
              </a:xfrm>
              <a:custGeom>
                <a:avLst/>
                <a:gdLst/>
                <a:ahLst/>
                <a:cxnLst/>
                <a:rect l="l" t="t" r="r" b="b"/>
                <a:pathLst>
                  <a:path w="5290" h="1831" extrusionOk="0">
                    <a:moveTo>
                      <a:pt x="2289" y="0"/>
                    </a:moveTo>
                    <a:cubicBezTo>
                      <a:pt x="1502" y="0"/>
                      <a:pt x="585" y="173"/>
                      <a:pt x="17" y="852"/>
                    </a:cubicBezTo>
                    <a:cubicBezTo>
                      <a:pt x="0" y="868"/>
                      <a:pt x="672" y="1316"/>
                      <a:pt x="713" y="1341"/>
                    </a:cubicBezTo>
                    <a:cubicBezTo>
                      <a:pt x="1161" y="1601"/>
                      <a:pt x="1673" y="1830"/>
                      <a:pt x="2202" y="1830"/>
                    </a:cubicBezTo>
                    <a:cubicBezTo>
                      <a:pt x="2212" y="1830"/>
                      <a:pt x="2221" y="1830"/>
                      <a:pt x="2231" y="1830"/>
                    </a:cubicBezTo>
                    <a:cubicBezTo>
                      <a:pt x="2769" y="1822"/>
                      <a:pt x="3176" y="1473"/>
                      <a:pt x="3632" y="1241"/>
                    </a:cubicBezTo>
                    <a:cubicBezTo>
                      <a:pt x="3951" y="1079"/>
                      <a:pt x="4254" y="1026"/>
                      <a:pt x="4575" y="1026"/>
                    </a:cubicBezTo>
                    <a:cubicBezTo>
                      <a:pt x="4712" y="1026"/>
                      <a:pt x="4853" y="1036"/>
                      <a:pt x="5000" y="1051"/>
                    </a:cubicBezTo>
                    <a:cubicBezTo>
                      <a:pt x="5035" y="1051"/>
                      <a:pt x="5113" y="1072"/>
                      <a:pt x="5170" y="1072"/>
                    </a:cubicBezTo>
                    <a:cubicBezTo>
                      <a:pt x="5192" y="1072"/>
                      <a:pt x="5212" y="1068"/>
                      <a:pt x="5224" y="1059"/>
                    </a:cubicBezTo>
                    <a:cubicBezTo>
                      <a:pt x="5290" y="1017"/>
                      <a:pt x="5248" y="984"/>
                      <a:pt x="5190" y="935"/>
                    </a:cubicBezTo>
                    <a:cubicBezTo>
                      <a:pt x="4950" y="719"/>
                      <a:pt x="4602" y="578"/>
                      <a:pt x="4320" y="437"/>
                    </a:cubicBezTo>
                    <a:cubicBezTo>
                      <a:pt x="4146" y="338"/>
                      <a:pt x="3972" y="255"/>
                      <a:pt x="3789" y="188"/>
                    </a:cubicBezTo>
                    <a:cubicBezTo>
                      <a:pt x="3789" y="188"/>
                      <a:pt x="3109" y="0"/>
                      <a:pt x="2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843;p40"/>
            <p:cNvGrpSpPr/>
            <p:nvPr/>
          </p:nvGrpSpPr>
          <p:grpSpPr>
            <a:xfrm>
              <a:off x="-3277636" y="1904124"/>
              <a:ext cx="1744524" cy="2201950"/>
              <a:chOff x="-3277636" y="1904124"/>
              <a:chExt cx="1744524" cy="2201950"/>
            </a:xfrm>
          </p:grpSpPr>
          <p:grpSp>
            <p:nvGrpSpPr>
              <p:cNvPr id="7" name="Google Shape;1844;p40"/>
              <p:cNvGrpSpPr/>
              <p:nvPr/>
            </p:nvGrpSpPr>
            <p:grpSpPr>
              <a:xfrm>
                <a:off x="-3249665" y="3036665"/>
                <a:ext cx="1716553" cy="1069409"/>
                <a:chOff x="-3249665" y="3036665"/>
                <a:chExt cx="1716553" cy="1069409"/>
              </a:xfrm>
            </p:grpSpPr>
            <p:sp>
              <p:nvSpPr>
                <p:cNvPr id="19" name="Google Shape;1845;p40"/>
                <p:cNvSpPr/>
                <p:nvPr/>
              </p:nvSpPr>
              <p:spPr>
                <a:xfrm>
                  <a:off x="-3249665" y="3896349"/>
                  <a:ext cx="1716553" cy="209725"/>
                </a:xfrm>
                <a:custGeom>
                  <a:avLst/>
                  <a:gdLst/>
                  <a:ahLst/>
                  <a:cxnLst/>
                  <a:rect l="l" t="t" r="r" b="b"/>
                  <a:pathLst>
                    <a:path w="15281" h="1867" extrusionOk="0">
                      <a:moveTo>
                        <a:pt x="7636" y="1"/>
                      </a:moveTo>
                      <a:lnTo>
                        <a:pt x="7645" y="26"/>
                      </a:lnTo>
                      <a:cubicBezTo>
                        <a:pt x="6318" y="26"/>
                        <a:pt x="5066" y="67"/>
                        <a:pt x="3980" y="142"/>
                      </a:cubicBezTo>
                      <a:cubicBezTo>
                        <a:pt x="3988" y="249"/>
                        <a:pt x="4013" y="357"/>
                        <a:pt x="4055" y="465"/>
                      </a:cubicBezTo>
                      <a:cubicBezTo>
                        <a:pt x="4295" y="987"/>
                        <a:pt x="5157" y="855"/>
                        <a:pt x="4950" y="1219"/>
                      </a:cubicBezTo>
                      <a:lnTo>
                        <a:pt x="4950" y="1228"/>
                      </a:lnTo>
                      <a:cubicBezTo>
                        <a:pt x="4885" y="1300"/>
                        <a:pt x="4795" y="1347"/>
                        <a:pt x="4696" y="1347"/>
                      </a:cubicBezTo>
                      <a:cubicBezTo>
                        <a:pt x="4681" y="1347"/>
                        <a:pt x="4667" y="1346"/>
                        <a:pt x="4652" y="1344"/>
                      </a:cubicBezTo>
                      <a:cubicBezTo>
                        <a:pt x="4394" y="1344"/>
                        <a:pt x="4030" y="1219"/>
                        <a:pt x="3756" y="1128"/>
                      </a:cubicBezTo>
                      <a:cubicBezTo>
                        <a:pt x="3756" y="1161"/>
                        <a:pt x="3748" y="1186"/>
                        <a:pt x="3731" y="1211"/>
                      </a:cubicBezTo>
                      <a:lnTo>
                        <a:pt x="3723" y="1228"/>
                      </a:lnTo>
                      <a:cubicBezTo>
                        <a:pt x="3665" y="1319"/>
                        <a:pt x="3541" y="1360"/>
                        <a:pt x="3391" y="1360"/>
                      </a:cubicBezTo>
                      <a:lnTo>
                        <a:pt x="3325" y="1360"/>
                      </a:lnTo>
                      <a:cubicBezTo>
                        <a:pt x="3292" y="1360"/>
                        <a:pt x="3250" y="1352"/>
                        <a:pt x="3209" y="1344"/>
                      </a:cubicBezTo>
                      <a:lnTo>
                        <a:pt x="3084" y="1327"/>
                      </a:lnTo>
                      <a:cubicBezTo>
                        <a:pt x="3043" y="1319"/>
                        <a:pt x="2993" y="1302"/>
                        <a:pt x="2952" y="1294"/>
                      </a:cubicBezTo>
                      <a:cubicBezTo>
                        <a:pt x="2662" y="1228"/>
                        <a:pt x="2380" y="1120"/>
                        <a:pt x="2280" y="1103"/>
                      </a:cubicBezTo>
                      <a:lnTo>
                        <a:pt x="2156" y="1103"/>
                      </a:lnTo>
                      <a:lnTo>
                        <a:pt x="2123" y="1112"/>
                      </a:lnTo>
                      <a:lnTo>
                        <a:pt x="2106" y="1112"/>
                      </a:lnTo>
                      <a:lnTo>
                        <a:pt x="2056" y="1128"/>
                      </a:lnTo>
                      <a:lnTo>
                        <a:pt x="2023" y="1128"/>
                      </a:lnTo>
                      <a:cubicBezTo>
                        <a:pt x="1957" y="1145"/>
                        <a:pt x="1882" y="1153"/>
                        <a:pt x="1816" y="1153"/>
                      </a:cubicBezTo>
                      <a:lnTo>
                        <a:pt x="1791" y="1153"/>
                      </a:lnTo>
                      <a:cubicBezTo>
                        <a:pt x="1784" y="1154"/>
                        <a:pt x="1778" y="1154"/>
                        <a:pt x="1771" y="1154"/>
                      </a:cubicBezTo>
                      <a:cubicBezTo>
                        <a:pt x="1688" y="1154"/>
                        <a:pt x="1613" y="1106"/>
                        <a:pt x="1567" y="1037"/>
                      </a:cubicBezTo>
                      <a:cubicBezTo>
                        <a:pt x="1526" y="954"/>
                        <a:pt x="1501" y="705"/>
                        <a:pt x="1493" y="382"/>
                      </a:cubicBezTo>
                      <a:cubicBezTo>
                        <a:pt x="556" y="540"/>
                        <a:pt x="0" y="730"/>
                        <a:pt x="0" y="938"/>
                      </a:cubicBezTo>
                      <a:cubicBezTo>
                        <a:pt x="0" y="1452"/>
                        <a:pt x="3416" y="1866"/>
                        <a:pt x="7636" y="1866"/>
                      </a:cubicBezTo>
                      <a:cubicBezTo>
                        <a:pt x="11865" y="1866"/>
                        <a:pt x="15281" y="1452"/>
                        <a:pt x="15281" y="938"/>
                      </a:cubicBezTo>
                      <a:cubicBezTo>
                        <a:pt x="15281" y="415"/>
                        <a:pt x="11865" y="1"/>
                        <a:pt x="7636" y="1"/>
                      </a:cubicBezTo>
                      <a:close/>
                    </a:path>
                  </a:pathLst>
                </a:custGeom>
                <a:solidFill>
                  <a:srgbClr val="EFC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46;p40"/>
                <p:cNvSpPr/>
                <p:nvPr/>
              </p:nvSpPr>
              <p:spPr>
                <a:xfrm>
                  <a:off x="-2937716" y="3659327"/>
                  <a:ext cx="154794" cy="62345"/>
                </a:xfrm>
                <a:custGeom>
                  <a:avLst/>
                  <a:gdLst/>
                  <a:ahLst/>
                  <a:cxnLst/>
                  <a:rect l="l" t="t" r="r" b="b"/>
                  <a:pathLst>
                    <a:path w="1378" h="555" extrusionOk="0">
                      <a:moveTo>
                        <a:pt x="382" y="0"/>
                      </a:moveTo>
                      <a:cubicBezTo>
                        <a:pt x="193" y="0"/>
                        <a:pt x="49" y="40"/>
                        <a:pt x="34" y="112"/>
                      </a:cubicBezTo>
                      <a:cubicBezTo>
                        <a:pt x="1" y="229"/>
                        <a:pt x="283" y="452"/>
                        <a:pt x="623" y="527"/>
                      </a:cubicBezTo>
                      <a:cubicBezTo>
                        <a:pt x="710" y="546"/>
                        <a:pt x="799" y="554"/>
                        <a:pt x="882" y="554"/>
                      </a:cubicBezTo>
                      <a:cubicBezTo>
                        <a:pt x="1129" y="554"/>
                        <a:pt x="1334" y="481"/>
                        <a:pt x="1352" y="394"/>
                      </a:cubicBezTo>
                      <a:cubicBezTo>
                        <a:pt x="1377" y="278"/>
                        <a:pt x="1095" y="121"/>
                        <a:pt x="755" y="46"/>
                      </a:cubicBezTo>
                      <a:cubicBezTo>
                        <a:pt x="627" y="15"/>
                        <a:pt x="496" y="0"/>
                        <a:pt x="382" y="0"/>
                      </a:cubicBezTo>
                      <a:close/>
                    </a:path>
                  </a:pathLst>
                </a:custGeom>
                <a:solidFill>
                  <a:srgbClr val="4E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47;p40"/>
                <p:cNvSpPr/>
                <p:nvPr/>
              </p:nvSpPr>
              <p:spPr>
                <a:xfrm>
                  <a:off x="-2932099" y="3036665"/>
                  <a:ext cx="184562" cy="838337"/>
                </a:xfrm>
                <a:custGeom>
                  <a:avLst/>
                  <a:gdLst/>
                  <a:ahLst/>
                  <a:cxnLst/>
                  <a:rect l="l" t="t" r="r" b="b"/>
                  <a:pathLst>
                    <a:path w="1643" h="7463" extrusionOk="0">
                      <a:moveTo>
                        <a:pt x="821" y="1"/>
                      </a:moveTo>
                      <a:cubicBezTo>
                        <a:pt x="821" y="1"/>
                        <a:pt x="67" y="1112"/>
                        <a:pt x="34" y="1974"/>
                      </a:cubicBezTo>
                      <a:cubicBezTo>
                        <a:pt x="0" y="2828"/>
                        <a:pt x="233" y="7463"/>
                        <a:pt x="233" y="7463"/>
                      </a:cubicBezTo>
                      <a:lnTo>
                        <a:pt x="879" y="7463"/>
                      </a:lnTo>
                      <a:lnTo>
                        <a:pt x="1642" y="424"/>
                      </a:lnTo>
                      <a:lnTo>
                        <a:pt x="821" y="9"/>
                      </a:lnTo>
                      <a:lnTo>
                        <a:pt x="821" y="1"/>
                      </a:lnTo>
                      <a:close/>
                    </a:path>
                  </a:pathLst>
                </a:custGeom>
                <a:solidFill>
                  <a:srgbClr val="FFC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48;p40"/>
                <p:cNvSpPr/>
                <p:nvPr/>
              </p:nvSpPr>
              <p:spPr>
                <a:xfrm>
                  <a:off x="-2952544" y="3669998"/>
                  <a:ext cx="282292" cy="377887"/>
                </a:xfrm>
                <a:custGeom>
                  <a:avLst/>
                  <a:gdLst/>
                  <a:ahLst/>
                  <a:cxnLst/>
                  <a:rect l="l" t="t" r="r" b="b"/>
                  <a:pathLst>
                    <a:path w="2513" h="3364" extrusionOk="0">
                      <a:moveTo>
                        <a:pt x="158" y="1"/>
                      </a:moveTo>
                      <a:cubicBezTo>
                        <a:pt x="158" y="1"/>
                        <a:pt x="0" y="2754"/>
                        <a:pt x="158" y="3077"/>
                      </a:cubicBezTo>
                      <a:cubicBezTo>
                        <a:pt x="205" y="3172"/>
                        <a:pt x="262" y="3205"/>
                        <a:pt x="324" y="3205"/>
                      </a:cubicBezTo>
                      <a:cubicBezTo>
                        <a:pt x="392" y="3205"/>
                        <a:pt x="465" y="3166"/>
                        <a:pt x="539" y="3127"/>
                      </a:cubicBezTo>
                      <a:cubicBezTo>
                        <a:pt x="614" y="3077"/>
                        <a:pt x="697" y="3052"/>
                        <a:pt x="779" y="3052"/>
                      </a:cubicBezTo>
                      <a:cubicBezTo>
                        <a:pt x="933" y="3070"/>
                        <a:pt x="1586" y="3363"/>
                        <a:pt x="1996" y="3363"/>
                      </a:cubicBezTo>
                      <a:cubicBezTo>
                        <a:pt x="2139" y="3363"/>
                        <a:pt x="2252" y="3328"/>
                        <a:pt x="2305" y="3234"/>
                      </a:cubicBezTo>
                      <a:cubicBezTo>
                        <a:pt x="2512" y="2870"/>
                        <a:pt x="1650" y="3002"/>
                        <a:pt x="1410" y="2480"/>
                      </a:cubicBezTo>
                      <a:cubicBezTo>
                        <a:pt x="1169" y="1949"/>
                        <a:pt x="1492" y="283"/>
                        <a:pt x="1492" y="283"/>
                      </a:cubicBezTo>
                      <a:lnTo>
                        <a:pt x="1492" y="283"/>
                      </a:lnTo>
                      <a:cubicBezTo>
                        <a:pt x="1341" y="353"/>
                        <a:pt x="1193" y="381"/>
                        <a:pt x="1055" y="381"/>
                      </a:cubicBezTo>
                      <a:cubicBezTo>
                        <a:pt x="543" y="381"/>
                        <a:pt x="158" y="1"/>
                        <a:pt x="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49;p40"/>
                <p:cNvSpPr/>
                <p:nvPr/>
              </p:nvSpPr>
              <p:spPr>
                <a:xfrm>
                  <a:off x="-2934009" y="3671009"/>
                  <a:ext cx="19658" cy="14940"/>
                </a:xfrm>
                <a:custGeom>
                  <a:avLst/>
                  <a:gdLst/>
                  <a:ahLst/>
                  <a:cxnLst/>
                  <a:rect l="l" t="t" r="r" b="b"/>
                  <a:pathLst>
                    <a:path w="175" h="133" extrusionOk="0">
                      <a:moveTo>
                        <a:pt x="1" y="0"/>
                      </a:moveTo>
                      <a:lnTo>
                        <a:pt x="1" y="0"/>
                      </a:lnTo>
                      <a:cubicBezTo>
                        <a:pt x="51" y="50"/>
                        <a:pt x="109" y="91"/>
                        <a:pt x="175" y="133"/>
                      </a:cubicBezTo>
                      <a:lnTo>
                        <a:pt x="175" y="133"/>
                      </a:lnTo>
                      <a:cubicBezTo>
                        <a:pt x="109" y="91"/>
                        <a:pt x="51" y="50"/>
                        <a:pt x="1" y="0"/>
                      </a:cubicBezTo>
                      <a:close/>
                    </a:path>
                  </a:pathLst>
                </a:custGeom>
                <a:solidFill>
                  <a:srgbClr val="371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50;p40"/>
                <p:cNvSpPr/>
                <p:nvPr/>
              </p:nvSpPr>
              <p:spPr>
                <a:xfrm>
                  <a:off x="-2914463" y="3685837"/>
                  <a:ext cx="44821" cy="22467"/>
                </a:xfrm>
                <a:custGeom>
                  <a:avLst/>
                  <a:gdLst/>
                  <a:ahLst/>
                  <a:cxnLst/>
                  <a:rect l="l" t="t" r="r" b="b"/>
                  <a:pathLst>
                    <a:path w="399" h="200" extrusionOk="0">
                      <a:moveTo>
                        <a:pt x="1" y="1"/>
                      </a:moveTo>
                      <a:lnTo>
                        <a:pt x="1" y="1"/>
                      </a:lnTo>
                      <a:cubicBezTo>
                        <a:pt x="125" y="84"/>
                        <a:pt x="258" y="150"/>
                        <a:pt x="399" y="200"/>
                      </a:cubicBezTo>
                      <a:lnTo>
                        <a:pt x="399" y="200"/>
                      </a:lnTo>
                      <a:cubicBezTo>
                        <a:pt x="258" y="150"/>
                        <a:pt x="125" y="84"/>
                        <a:pt x="1" y="1"/>
                      </a:cubicBezTo>
                      <a:close/>
                    </a:path>
                  </a:pathLst>
                </a:custGeom>
                <a:solidFill>
                  <a:srgbClr val="AF71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51;p40"/>
                <p:cNvSpPr/>
                <p:nvPr/>
              </p:nvSpPr>
              <p:spPr>
                <a:xfrm>
                  <a:off x="-3075549" y="3659327"/>
                  <a:ext cx="154682" cy="62345"/>
                </a:xfrm>
                <a:custGeom>
                  <a:avLst/>
                  <a:gdLst/>
                  <a:ahLst/>
                  <a:cxnLst/>
                  <a:rect l="l" t="t" r="r" b="b"/>
                  <a:pathLst>
                    <a:path w="1377" h="555" extrusionOk="0">
                      <a:moveTo>
                        <a:pt x="378" y="0"/>
                      </a:moveTo>
                      <a:cubicBezTo>
                        <a:pt x="189" y="0"/>
                        <a:pt x="46" y="40"/>
                        <a:pt x="26" y="112"/>
                      </a:cubicBezTo>
                      <a:cubicBezTo>
                        <a:pt x="1" y="229"/>
                        <a:pt x="283" y="452"/>
                        <a:pt x="622" y="527"/>
                      </a:cubicBezTo>
                      <a:cubicBezTo>
                        <a:pt x="708" y="546"/>
                        <a:pt x="795" y="554"/>
                        <a:pt x="877" y="554"/>
                      </a:cubicBezTo>
                      <a:cubicBezTo>
                        <a:pt x="1121" y="554"/>
                        <a:pt x="1325" y="481"/>
                        <a:pt x="1344" y="394"/>
                      </a:cubicBezTo>
                      <a:lnTo>
                        <a:pt x="1352" y="394"/>
                      </a:lnTo>
                      <a:cubicBezTo>
                        <a:pt x="1377" y="278"/>
                        <a:pt x="1095" y="121"/>
                        <a:pt x="755" y="46"/>
                      </a:cubicBezTo>
                      <a:cubicBezTo>
                        <a:pt x="624" y="15"/>
                        <a:pt x="492" y="0"/>
                        <a:pt x="378" y="0"/>
                      </a:cubicBezTo>
                      <a:close/>
                    </a:path>
                  </a:pathLst>
                </a:custGeom>
                <a:solidFill>
                  <a:srgbClr val="4E2F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52;p40"/>
                <p:cNvSpPr/>
                <p:nvPr/>
              </p:nvSpPr>
              <p:spPr>
                <a:xfrm>
                  <a:off x="-3066225" y="3036665"/>
                  <a:ext cx="183551" cy="838337"/>
                </a:xfrm>
                <a:custGeom>
                  <a:avLst/>
                  <a:gdLst/>
                  <a:ahLst/>
                  <a:cxnLst/>
                  <a:rect l="l" t="t" r="r" b="b"/>
                  <a:pathLst>
                    <a:path w="1634" h="7463" extrusionOk="0">
                      <a:moveTo>
                        <a:pt x="813" y="1"/>
                      </a:moveTo>
                      <a:cubicBezTo>
                        <a:pt x="813" y="1"/>
                        <a:pt x="59" y="1112"/>
                        <a:pt x="34" y="1974"/>
                      </a:cubicBezTo>
                      <a:cubicBezTo>
                        <a:pt x="1" y="2828"/>
                        <a:pt x="224" y="7463"/>
                        <a:pt x="224" y="7463"/>
                      </a:cubicBezTo>
                      <a:lnTo>
                        <a:pt x="879" y="7463"/>
                      </a:lnTo>
                      <a:lnTo>
                        <a:pt x="1634" y="424"/>
                      </a:lnTo>
                      <a:lnTo>
                        <a:pt x="813" y="9"/>
                      </a:lnTo>
                      <a:lnTo>
                        <a:pt x="813" y="1"/>
                      </a:lnTo>
                      <a:close/>
                    </a:path>
                  </a:pathLst>
                </a:custGeom>
                <a:solidFill>
                  <a:srgbClr val="FFC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53;p40"/>
                <p:cNvSpPr/>
                <p:nvPr/>
              </p:nvSpPr>
              <p:spPr>
                <a:xfrm>
                  <a:off x="-3093185" y="3669998"/>
                  <a:ext cx="284089" cy="379347"/>
                </a:xfrm>
                <a:custGeom>
                  <a:avLst/>
                  <a:gdLst/>
                  <a:ahLst/>
                  <a:cxnLst/>
                  <a:rect l="l" t="t" r="r" b="b"/>
                  <a:pathLst>
                    <a:path w="2529" h="3377" extrusionOk="0">
                      <a:moveTo>
                        <a:pt x="183" y="1"/>
                      </a:moveTo>
                      <a:cubicBezTo>
                        <a:pt x="183" y="1"/>
                        <a:pt x="0" y="2762"/>
                        <a:pt x="183" y="3077"/>
                      </a:cubicBezTo>
                      <a:cubicBezTo>
                        <a:pt x="233" y="3169"/>
                        <a:pt x="311" y="3197"/>
                        <a:pt x="401" y="3197"/>
                      </a:cubicBezTo>
                      <a:cubicBezTo>
                        <a:pt x="473" y="3197"/>
                        <a:pt x="552" y="3178"/>
                        <a:pt x="630" y="3160"/>
                      </a:cubicBezTo>
                      <a:cubicBezTo>
                        <a:pt x="713" y="3135"/>
                        <a:pt x="788" y="3127"/>
                        <a:pt x="879" y="3127"/>
                      </a:cubicBezTo>
                      <a:cubicBezTo>
                        <a:pt x="1027" y="3144"/>
                        <a:pt x="1596" y="3377"/>
                        <a:pt x="1985" y="3377"/>
                      </a:cubicBezTo>
                      <a:cubicBezTo>
                        <a:pt x="2142" y="3377"/>
                        <a:pt x="2270" y="3339"/>
                        <a:pt x="2330" y="3234"/>
                      </a:cubicBezTo>
                      <a:cubicBezTo>
                        <a:pt x="2529" y="2870"/>
                        <a:pt x="1675" y="3002"/>
                        <a:pt x="1434" y="2480"/>
                      </a:cubicBezTo>
                      <a:cubicBezTo>
                        <a:pt x="1194" y="1949"/>
                        <a:pt x="1509" y="283"/>
                        <a:pt x="1509" y="283"/>
                      </a:cubicBezTo>
                      <a:lnTo>
                        <a:pt x="1509" y="283"/>
                      </a:lnTo>
                      <a:cubicBezTo>
                        <a:pt x="1359" y="353"/>
                        <a:pt x="1213" y="381"/>
                        <a:pt x="1076" y="381"/>
                      </a:cubicBezTo>
                      <a:cubicBezTo>
                        <a:pt x="568" y="381"/>
                        <a:pt x="183"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54;p40"/>
                <p:cNvSpPr/>
                <p:nvPr/>
              </p:nvSpPr>
              <p:spPr>
                <a:xfrm>
                  <a:off x="-3072740" y="3671009"/>
                  <a:ext cx="23365" cy="17749"/>
                </a:xfrm>
                <a:custGeom>
                  <a:avLst/>
                  <a:gdLst/>
                  <a:ahLst/>
                  <a:cxnLst/>
                  <a:rect l="l" t="t" r="r" b="b"/>
                  <a:pathLst>
                    <a:path w="208" h="158" extrusionOk="0">
                      <a:moveTo>
                        <a:pt x="1" y="0"/>
                      </a:moveTo>
                      <a:lnTo>
                        <a:pt x="1" y="0"/>
                      </a:lnTo>
                      <a:cubicBezTo>
                        <a:pt x="67" y="58"/>
                        <a:pt x="133" y="108"/>
                        <a:pt x="208" y="158"/>
                      </a:cubicBezTo>
                      <a:lnTo>
                        <a:pt x="208" y="158"/>
                      </a:lnTo>
                      <a:cubicBezTo>
                        <a:pt x="133" y="108"/>
                        <a:pt x="67" y="58"/>
                        <a:pt x="1" y="0"/>
                      </a:cubicBezTo>
                      <a:close/>
                    </a:path>
                  </a:pathLst>
                </a:custGeom>
                <a:solidFill>
                  <a:srgbClr val="4024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55;p40"/>
                <p:cNvSpPr/>
                <p:nvPr/>
              </p:nvSpPr>
              <p:spPr>
                <a:xfrm>
                  <a:off x="-3049488" y="3688646"/>
                  <a:ext cx="19658" cy="11346"/>
                </a:xfrm>
                <a:custGeom>
                  <a:avLst/>
                  <a:gdLst/>
                  <a:ahLst/>
                  <a:cxnLst/>
                  <a:rect l="l" t="t" r="r" b="b"/>
                  <a:pathLst>
                    <a:path w="175" h="101" extrusionOk="0">
                      <a:moveTo>
                        <a:pt x="1" y="1"/>
                      </a:moveTo>
                      <a:lnTo>
                        <a:pt x="1" y="1"/>
                      </a:lnTo>
                      <a:cubicBezTo>
                        <a:pt x="59" y="34"/>
                        <a:pt x="117" y="67"/>
                        <a:pt x="175" y="100"/>
                      </a:cubicBezTo>
                      <a:lnTo>
                        <a:pt x="175" y="100"/>
                      </a:lnTo>
                      <a:cubicBezTo>
                        <a:pt x="117" y="67"/>
                        <a:pt x="59" y="34"/>
                        <a:pt x="1" y="1"/>
                      </a:cubicBezTo>
                      <a:close/>
                    </a:path>
                  </a:pathLst>
                </a:custGeom>
                <a:solidFill>
                  <a:srgbClr val="CD8C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856;p40"/>
              <p:cNvGrpSpPr/>
              <p:nvPr/>
            </p:nvGrpSpPr>
            <p:grpSpPr>
              <a:xfrm>
                <a:off x="-3277636" y="1904124"/>
                <a:ext cx="1523791" cy="1422356"/>
                <a:chOff x="-3277636" y="1904124"/>
                <a:chExt cx="1523791" cy="1422356"/>
              </a:xfrm>
            </p:grpSpPr>
            <p:sp>
              <p:nvSpPr>
                <p:cNvPr id="9" name="Google Shape;1857;p40"/>
                <p:cNvSpPr/>
                <p:nvPr/>
              </p:nvSpPr>
              <p:spPr>
                <a:xfrm>
                  <a:off x="-3159349" y="2470395"/>
                  <a:ext cx="1405504" cy="856086"/>
                </a:xfrm>
                <a:custGeom>
                  <a:avLst/>
                  <a:gdLst/>
                  <a:ahLst/>
                  <a:cxnLst/>
                  <a:rect l="l" t="t" r="r" b="b"/>
                  <a:pathLst>
                    <a:path w="12512" h="7621" extrusionOk="0">
                      <a:moveTo>
                        <a:pt x="4013" y="1"/>
                      </a:moveTo>
                      <a:lnTo>
                        <a:pt x="75" y="391"/>
                      </a:lnTo>
                      <a:cubicBezTo>
                        <a:pt x="75" y="391"/>
                        <a:pt x="0" y="5821"/>
                        <a:pt x="1078" y="6750"/>
                      </a:cubicBezTo>
                      <a:cubicBezTo>
                        <a:pt x="1834" y="7402"/>
                        <a:pt x="2425" y="7620"/>
                        <a:pt x="3156" y="7620"/>
                      </a:cubicBezTo>
                      <a:cubicBezTo>
                        <a:pt x="3475" y="7620"/>
                        <a:pt x="3822" y="7578"/>
                        <a:pt x="4221" y="7513"/>
                      </a:cubicBezTo>
                      <a:cubicBezTo>
                        <a:pt x="5476" y="7315"/>
                        <a:pt x="7506" y="6562"/>
                        <a:pt x="9078" y="6562"/>
                      </a:cubicBezTo>
                      <a:cubicBezTo>
                        <a:pt x="9157" y="6562"/>
                        <a:pt x="9235" y="6564"/>
                        <a:pt x="9311" y="6567"/>
                      </a:cubicBezTo>
                      <a:cubicBezTo>
                        <a:pt x="10912" y="6642"/>
                        <a:pt x="11807" y="6485"/>
                        <a:pt x="12512" y="7115"/>
                      </a:cubicBezTo>
                      <a:cubicBezTo>
                        <a:pt x="12512" y="7115"/>
                        <a:pt x="12288" y="5233"/>
                        <a:pt x="10696" y="4810"/>
                      </a:cubicBezTo>
                      <a:cubicBezTo>
                        <a:pt x="3466" y="2886"/>
                        <a:pt x="4013" y="1"/>
                        <a:pt x="4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858;p40"/>
                <p:cNvGrpSpPr/>
                <p:nvPr/>
              </p:nvGrpSpPr>
              <p:grpSpPr>
                <a:xfrm>
                  <a:off x="-3277636" y="1904124"/>
                  <a:ext cx="770376" cy="784755"/>
                  <a:chOff x="-3277636" y="1904124"/>
                  <a:chExt cx="770376" cy="784755"/>
                </a:xfrm>
              </p:grpSpPr>
              <p:sp>
                <p:nvSpPr>
                  <p:cNvPr id="11" name="Google Shape;1859;p40"/>
                  <p:cNvSpPr/>
                  <p:nvPr/>
                </p:nvSpPr>
                <p:spPr>
                  <a:xfrm>
                    <a:off x="-2829651" y="1941419"/>
                    <a:ext cx="120308" cy="375415"/>
                  </a:xfrm>
                  <a:custGeom>
                    <a:avLst/>
                    <a:gdLst/>
                    <a:ahLst/>
                    <a:cxnLst/>
                    <a:rect l="l" t="t" r="r" b="b"/>
                    <a:pathLst>
                      <a:path w="1071" h="3342" extrusionOk="0">
                        <a:moveTo>
                          <a:pt x="0" y="1"/>
                        </a:moveTo>
                        <a:lnTo>
                          <a:pt x="432" y="3342"/>
                        </a:lnTo>
                        <a:lnTo>
                          <a:pt x="1070" y="3077"/>
                        </a:lnTo>
                        <a:cubicBezTo>
                          <a:pt x="1070" y="3077"/>
                          <a:pt x="879" y="1949"/>
                          <a:pt x="647" y="1534"/>
                        </a:cubicBezTo>
                        <a:cubicBezTo>
                          <a:pt x="415" y="1128"/>
                          <a:pt x="1" y="1"/>
                          <a:pt x="0" y="1"/>
                        </a:cubicBezTo>
                        <a:close/>
                      </a:path>
                    </a:pathLst>
                  </a:custGeom>
                  <a:solidFill>
                    <a:srgbClr val="8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860;p40"/>
                  <p:cNvGrpSpPr/>
                  <p:nvPr/>
                </p:nvGrpSpPr>
                <p:grpSpPr>
                  <a:xfrm>
                    <a:off x="-3277636" y="1904124"/>
                    <a:ext cx="770376" cy="784755"/>
                    <a:chOff x="-3277636" y="1904124"/>
                    <a:chExt cx="770376" cy="784755"/>
                  </a:xfrm>
                </p:grpSpPr>
                <p:sp>
                  <p:nvSpPr>
                    <p:cNvPr id="13" name="Google Shape;1861;p40"/>
                    <p:cNvSpPr/>
                    <p:nvPr/>
                  </p:nvSpPr>
                  <p:spPr>
                    <a:xfrm>
                      <a:off x="-3277636" y="1904124"/>
                      <a:ext cx="770376" cy="784755"/>
                    </a:xfrm>
                    <a:custGeom>
                      <a:avLst/>
                      <a:gdLst/>
                      <a:ahLst/>
                      <a:cxnLst/>
                      <a:rect l="l" t="t" r="r" b="b"/>
                      <a:pathLst>
                        <a:path w="6858" h="6986" extrusionOk="0">
                          <a:moveTo>
                            <a:pt x="2413" y="1"/>
                          </a:moveTo>
                          <a:cubicBezTo>
                            <a:pt x="0" y="158"/>
                            <a:pt x="954" y="6402"/>
                            <a:pt x="1219" y="6675"/>
                          </a:cubicBezTo>
                          <a:cubicBezTo>
                            <a:pt x="1299" y="6755"/>
                            <a:pt x="1415" y="6786"/>
                            <a:pt x="1562" y="6786"/>
                          </a:cubicBezTo>
                          <a:cubicBezTo>
                            <a:pt x="1905" y="6786"/>
                            <a:pt x="2415" y="6617"/>
                            <a:pt x="3018" y="6501"/>
                          </a:cubicBezTo>
                          <a:cubicBezTo>
                            <a:pt x="3157" y="6473"/>
                            <a:pt x="3291" y="6461"/>
                            <a:pt x="3422" y="6461"/>
                          </a:cubicBezTo>
                          <a:cubicBezTo>
                            <a:pt x="4106" y="6461"/>
                            <a:pt x="4718" y="6790"/>
                            <a:pt x="5580" y="6916"/>
                          </a:cubicBezTo>
                          <a:cubicBezTo>
                            <a:pt x="5923" y="6968"/>
                            <a:pt x="6177" y="6986"/>
                            <a:pt x="6364" y="6986"/>
                          </a:cubicBezTo>
                          <a:cubicBezTo>
                            <a:pt x="6737" y="6986"/>
                            <a:pt x="6841" y="6916"/>
                            <a:pt x="6841" y="6916"/>
                          </a:cubicBezTo>
                          <a:cubicBezTo>
                            <a:pt x="6857" y="6650"/>
                            <a:pt x="6409" y="5349"/>
                            <a:pt x="5431" y="4652"/>
                          </a:cubicBezTo>
                          <a:cubicBezTo>
                            <a:pt x="4320" y="3865"/>
                            <a:pt x="4635" y="2364"/>
                            <a:pt x="4478" y="1352"/>
                          </a:cubicBezTo>
                          <a:cubicBezTo>
                            <a:pt x="4461" y="1236"/>
                            <a:pt x="4436" y="1129"/>
                            <a:pt x="4411" y="1012"/>
                          </a:cubicBezTo>
                          <a:cubicBezTo>
                            <a:pt x="4138" y="84"/>
                            <a:pt x="3624" y="84"/>
                            <a:pt x="3624" y="84"/>
                          </a:cubicBezTo>
                          <a:cubicBezTo>
                            <a:pt x="3415" y="211"/>
                            <a:pt x="3225" y="256"/>
                            <a:pt x="3059" y="256"/>
                          </a:cubicBezTo>
                          <a:cubicBezTo>
                            <a:pt x="2664" y="256"/>
                            <a:pt x="2413" y="1"/>
                            <a:pt x="24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862;p40"/>
                    <p:cNvGrpSpPr/>
                    <p:nvPr/>
                  </p:nvGrpSpPr>
                  <p:grpSpPr>
                    <a:xfrm>
                      <a:off x="-3177098" y="1918952"/>
                      <a:ext cx="475168" cy="608282"/>
                      <a:chOff x="-3177098" y="1918952"/>
                      <a:chExt cx="475168" cy="608282"/>
                    </a:xfrm>
                  </p:grpSpPr>
                  <p:sp>
                    <p:nvSpPr>
                      <p:cNvPr id="15" name="Google Shape;1863;p40"/>
                      <p:cNvSpPr/>
                      <p:nvPr/>
                    </p:nvSpPr>
                    <p:spPr>
                      <a:xfrm>
                        <a:off x="-3058811" y="2392211"/>
                        <a:ext cx="176137" cy="130980"/>
                      </a:xfrm>
                      <a:custGeom>
                        <a:avLst/>
                        <a:gdLst/>
                        <a:ahLst/>
                        <a:cxnLst/>
                        <a:rect l="l" t="t" r="r" b="b"/>
                        <a:pathLst>
                          <a:path w="1568" h="1166" extrusionOk="0">
                            <a:moveTo>
                              <a:pt x="971" y="0"/>
                            </a:moveTo>
                            <a:cubicBezTo>
                              <a:pt x="722" y="150"/>
                              <a:pt x="482" y="316"/>
                              <a:pt x="258" y="506"/>
                            </a:cubicBezTo>
                            <a:cubicBezTo>
                              <a:pt x="167" y="597"/>
                              <a:pt x="1" y="738"/>
                              <a:pt x="258" y="1020"/>
                            </a:cubicBezTo>
                            <a:cubicBezTo>
                              <a:pt x="352" y="1126"/>
                              <a:pt x="489" y="1166"/>
                              <a:pt x="616" y="1166"/>
                            </a:cubicBezTo>
                            <a:cubicBezTo>
                              <a:pt x="838" y="1166"/>
                              <a:pt x="1032" y="1046"/>
                              <a:pt x="921" y="946"/>
                            </a:cubicBezTo>
                            <a:cubicBezTo>
                              <a:pt x="623" y="689"/>
                              <a:pt x="1568" y="166"/>
                              <a:pt x="1568" y="166"/>
                            </a:cubicBezTo>
                            <a:lnTo>
                              <a:pt x="971" y="0"/>
                            </a:lnTo>
                            <a:close/>
                          </a:path>
                        </a:pathLst>
                      </a:custGeom>
                      <a:solidFill>
                        <a:srgbClr val="F1B6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64;p40"/>
                      <p:cNvSpPr/>
                      <p:nvPr/>
                    </p:nvSpPr>
                    <p:spPr>
                      <a:xfrm>
                        <a:off x="-2988940" y="2231013"/>
                        <a:ext cx="287010" cy="228372"/>
                      </a:xfrm>
                      <a:custGeom>
                        <a:avLst/>
                        <a:gdLst/>
                        <a:ahLst/>
                        <a:cxnLst/>
                        <a:rect l="l" t="t" r="r" b="b"/>
                        <a:pathLst>
                          <a:path w="2555" h="2033" extrusionOk="0">
                            <a:moveTo>
                              <a:pt x="2118" y="0"/>
                            </a:moveTo>
                            <a:cubicBezTo>
                              <a:pt x="2068" y="0"/>
                              <a:pt x="2018" y="14"/>
                              <a:pt x="1974" y="43"/>
                            </a:cubicBezTo>
                            <a:cubicBezTo>
                              <a:pt x="1535" y="316"/>
                              <a:pt x="390" y="1037"/>
                              <a:pt x="1" y="1552"/>
                            </a:cubicBezTo>
                            <a:cubicBezTo>
                              <a:pt x="1" y="1552"/>
                              <a:pt x="92" y="1759"/>
                              <a:pt x="689" y="2032"/>
                            </a:cubicBezTo>
                            <a:cubicBezTo>
                              <a:pt x="689" y="2032"/>
                              <a:pt x="2554" y="930"/>
                              <a:pt x="2488" y="499"/>
                            </a:cubicBezTo>
                            <a:cubicBezTo>
                              <a:pt x="2471" y="358"/>
                              <a:pt x="2413" y="225"/>
                              <a:pt x="2331" y="109"/>
                            </a:cubicBezTo>
                            <a:cubicBezTo>
                              <a:pt x="2279" y="37"/>
                              <a:pt x="2199" y="0"/>
                              <a:pt x="2118" y="0"/>
                            </a:cubicBezTo>
                            <a:close/>
                          </a:path>
                        </a:pathLst>
                      </a:custGeom>
                      <a:solidFill>
                        <a:srgbClr val="8804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65;p40"/>
                      <p:cNvSpPr/>
                      <p:nvPr/>
                    </p:nvSpPr>
                    <p:spPr>
                      <a:xfrm>
                        <a:off x="-2872450" y="2401535"/>
                        <a:ext cx="163107" cy="125700"/>
                      </a:xfrm>
                      <a:custGeom>
                        <a:avLst/>
                        <a:gdLst/>
                        <a:ahLst/>
                        <a:cxnLst/>
                        <a:rect l="l" t="t" r="r" b="b"/>
                        <a:pathLst>
                          <a:path w="1452" h="1119" extrusionOk="0">
                            <a:moveTo>
                              <a:pt x="597" y="0"/>
                            </a:moveTo>
                            <a:lnTo>
                              <a:pt x="0" y="158"/>
                            </a:lnTo>
                            <a:cubicBezTo>
                              <a:pt x="0" y="158"/>
                              <a:pt x="630" y="373"/>
                              <a:pt x="655" y="763"/>
                            </a:cubicBezTo>
                            <a:cubicBezTo>
                              <a:pt x="661" y="869"/>
                              <a:pt x="882" y="1119"/>
                              <a:pt x="1103" y="1119"/>
                            </a:cubicBezTo>
                            <a:cubicBezTo>
                              <a:pt x="1178" y="1119"/>
                              <a:pt x="1252" y="1091"/>
                              <a:pt x="1318" y="1020"/>
                            </a:cubicBezTo>
                            <a:cubicBezTo>
                              <a:pt x="1451" y="871"/>
                              <a:pt x="1451" y="647"/>
                              <a:pt x="1318" y="498"/>
                            </a:cubicBezTo>
                            <a:cubicBezTo>
                              <a:pt x="1095" y="307"/>
                              <a:pt x="854" y="141"/>
                              <a:pt x="597" y="0"/>
                            </a:cubicBezTo>
                            <a:close/>
                          </a:path>
                        </a:pathLst>
                      </a:custGeom>
                      <a:solidFill>
                        <a:srgbClr val="FFC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66;p40"/>
                      <p:cNvSpPr/>
                      <p:nvPr/>
                    </p:nvSpPr>
                    <p:spPr>
                      <a:xfrm>
                        <a:off x="-3177098" y="1918952"/>
                        <a:ext cx="396871" cy="551553"/>
                      </a:xfrm>
                      <a:custGeom>
                        <a:avLst/>
                        <a:gdLst/>
                        <a:ahLst/>
                        <a:cxnLst/>
                        <a:rect l="l" t="t" r="r" b="b"/>
                        <a:pathLst>
                          <a:path w="3533" h="4910" extrusionOk="0">
                            <a:moveTo>
                              <a:pt x="1184" y="1"/>
                            </a:moveTo>
                            <a:cubicBezTo>
                              <a:pt x="836" y="1"/>
                              <a:pt x="328" y="649"/>
                              <a:pt x="100" y="1585"/>
                            </a:cubicBezTo>
                            <a:cubicBezTo>
                              <a:pt x="17" y="1958"/>
                              <a:pt x="1" y="2331"/>
                              <a:pt x="42" y="2713"/>
                            </a:cubicBezTo>
                            <a:cubicBezTo>
                              <a:pt x="67" y="2970"/>
                              <a:pt x="84" y="3285"/>
                              <a:pt x="291" y="3467"/>
                            </a:cubicBezTo>
                            <a:cubicBezTo>
                              <a:pt x="515" y="3675"/>
                              <a:pt x="789" y="3791"/>
                              <a:pt x="1046" y="3948"/>
                            </a:cubicBezTo>
                            <a:cubicBezTo>
                              <a:pt x="1303" y="4097"/>
                              <a:pt x="1593" y="4247"/>
                              <a:pt x="1875" y="4379"/>
                            </a:cubicBezTo>
                            <a:cubicBezTo>
                              <a:pt x="2157" y="4520"/>
                              <a:pt x="2414" y="4636"/>
                              <a:pt x="2687" y="4761"/>
                            </a:cubicBezTo>
                            <a:cubicBezTo>
                              <a:pt x="2720" y="4777"/>
                              <a:pt x="3017" y="4868"/>
                              <a:pt x="3027" y="4910"/>
                            </a:cubicBezTo>
                            <a:lnTo>
                              <a:pt x="3027" y="4910"/>
                            </a:lnTo>
                            <a:cubicBezTo>
                              <a:pt x="2928" y="4454"/>
                              <a:pt x="3533" y="4106"/>
                              <a:pt x="3533" y="4106"/>
                            </a:cubicBezTo>
                            <a:cubicBezTo>
                              <a:pt x="3533" y="4106"/>
                              <a:pt x="3276" y="3840"/>
                              <a:pt x="2339" y="3409"/>
                            </a:cubicBezTo>
                            <a:cubicBezTo>
                              <a:pt x="1725" y="3119"/>
                              <a:pt x="1286" y="2928"/>
                              <a:pt x="1012" y="2812"/>
                            </a:cubicBezTo>
                            <a:cubicBezTo>
                              <a:pt x="1137" y="2505"/>
                              <a:pt x="1228" y="2199"/>
                              <a:pt x="1303" y="1884"/>
                            </a:cubicBezTo>
                            <a:cubicBezTo>
                              <a:pt x="1535" y="922"/>
                              <a:pt x="1775" y="35"/>
                              <a:pt x="1203" y="2"/>
                            </a:cubicBezTo>
                            <a:cubicBezTo>
                              <a:pt x="1197" y="1"/>
                              <a:pt x="1190" y="1"/>
                              <a:pt x="1184" y="1"/>
                            </a:cubicBezTo>
                            <a:close/>
                            <a:moveTo>
                              <a:pt x="3027" y="4910"/>
                            </a:moveTo>
                            <a:lnTo>
                              <a:pt x="3027" y="4910"/>
                            </a:lnTo>
                            <a:cubicBezTo>
                              <a:pt x="3027" y="4910"/>
                              <a:pt x="3027" y="4910"/>
                              <a:pt x="3027" y="4910"/>
                            </a:cubicBezTo>
                            <a:cubicBezTo>
                              <a:pt x="3027" y="4910"/>
                              <a:pt x="3027" y="4910"/>
                              <a:pt x="3027" y="4910"/>
                            </a:cubicBezTo>
                            <a:close/>
                          </a:path>
                        </a:pathLst>
                      </a:custGeom>
                      <a:solidFill>
                        <a:srgbClr val="B907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sp>
        <p:nvSpPr>
          <p:cNvPr id="37" name="Rectangle 36"/>
          <p:cNvSpPr/>
          <p:nvPr/>
        </p:nvSpPr>
        <p:spPr>
          <a:xfrm>
            <a:off x="160778" y="100690"/>
            <a:ext cx="7560083" cy="461665"/>
          </a:xfrm>
          <a:prstGeom prst="rect">
            <a:avLst/>
          </a:prstGeom>
        </p:spPr>
        <p:txBody>
          <a:bodyPr wrap="none">
            <a:spAutoFit/>
          </a:bodyPr>
          <a:lstStyle/>
          <a:p>
            <a:pPr algn="just"/>
            <a:r>
              <a:rPr lang="vi-VN" sz="2400" b="1">
                <a:latin typeface="Times New Roman" panose="02020603050405020304" pitchFamily="18" charset="0"/>
                <a:ea typeface="Times New Roman" panose="02020603050405020304" pitchFamily="18" charset="0"/>
              </a:rPr>
              <a:t>2. Tâm trạng của nhân vật “tôi” khi đón gió chướng về </a:t>
            </a:r>
            <a:endParaRPr lang="en-US" sz="2400">
              <a:effectLst/>
              <a:latin typeface="Times New Roman" panose="02020603050405020304" pitchFamily="18" charset="0"/>
              <a:ea typeface="Times New Roman" panose="02020603050405020304" pitchFamily="18" charset="0"/>
            </a:endParaRPr>
          </a:p>
        </p:txBody>
      </p:sp>
      <p:sp>
        <p:nvSpPr>
          <p:cNvPr id="39" name="Rounded Rectangle 38"/>
          <p:cNvSpPr/>
          <p:nvPr/>
        </p:nvSpPr>
        <p:spPr>
          <a:xfrm>
            <a:off x="1071792" y="634980"/>
            <a:ext cx="6862275" cy="91246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N</a:t>
            </a:r>
            <a:r>
              <a:rPr lang="en-US" sz="2400">
                <a:solidFill>
                  <a:schemeClr val="tx1">
                    <a:lumMod val="50000"/>
                  </a:schemeClr>
                </a:solidFill>
                <a:latin typeface="Times New Roman" panose="02020603050405020304" pitchFamily="18" charset="0"/>
                <a:cs typeface="Times New Roman" panose="02020603050405020304" pitchFamily="18" charset="0"/>
              </a:rPr>
              <a:t>hân vật “tôi” luôn mong ngóng, chờ đợi gió chướng</a:t>
            </a:r>
          </a:p>
        </p:txBody>
      </p:sp>
      <p:sp>
        <p:nvSpPr>
          <p:cNvPr id="40" name="Rounded Rectangle 39"/>
          <p:cNvSpPr/>
          <p:nvPr/>
        </p:nvSpPr>
        <p:spPr>
          <a:xfrm>
            <a:off x="160778" y="1861688"/>
            <a:ext cx="2815936" cy="92853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tx1">
                    <a:lumMod val="50000"/>
                  </a:schemeClr>
                </a:solidFill>
                <a:latin typeface="Times New Roman" panose="02020603050405020304" pitchFamily="18" charset="0"/>
                <a:cs typeface="Times New Roman" panose="02020603050405020304" pitchFamily="18" charset="0"/>
              </a:rPr>
              <a:t>Gió chướng về đồng nghĩa với gió Tết</a:t>
            </a:r>
          </a:p>
        </p:txBody>
      </p:sp>
      <p:sp>
        <p:nvSpPr>
          <p:cNvPr id="41" name="Rounded Rectangle 40"/>
          <p:cNvSpPr/>
          <p:nvPr/>
        </p:nvSpPr>
        <p:spPr>
          <a:xfrm>
            <a:off x="3402427" y="1910627"/>
            <a:ext cx="3468862" cy="92853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Gió chướng cũng là mùa thu hoạch</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932087" y="3109955"/>
            <a:ext cx="4330696" cy="164890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Gió chướng đối với tác giả còn gợi nhắc đến quê hương, gắn liền với quê hương</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43" name="Rounded Rectangular Callout 42"/>
          <p:cNvSpPr/>
          <p:nvPr/>
        </p:nvSpPr>
        <p:spPr>
          <a:xfrm>
            <a:off x="2736268" y="993394"/>
            <a:ext cx="3421793" cy="2130528"/>
          </a:xfrm>
          <a:prstGeom prst="wedgeRoundRect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i="1">
                <a:solidFill>
                  <a:schemeClr val="tx1">
                    <a:lumMod val="50000"/>
                  </a:schemeClr>
                </a:solidFill>
                <a:latin typeface="Times New Roman" panose="02020603050405020304" pitchFamily="18" charset="0"/>
                <a:cs typeface="Times New Roman" panose="02020603050405020304" pitchFamily="18" charset="0"/>
              </a:rPr>
              <a:t>Theo em, lí do nào khiến nhân vật “tôi” luôn mong ngóng, chờ đợi gió chướng về?</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77723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Vertical)">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3138055" y="270164"/>
            <a:ext cx="3501736" cy="1465118"/>
          </a:xfrm>
          <a:prstGeom prst="wedgeRoundRectCallou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i="1">
                <a:solidFill>
                  <a:schemeClr val="tx1">
                    <a:lumMod val="50000"/>
                  </a:schemeClr>
                </a:solidFill>
                <a:latin typeface="Times New Roman" panose="02020603050405020304" pitchFamily="18" charset="0"/>
                <a:cs typeface="Times New Roman" panose="02020603050405020304" pitchFamily="18" charset="0"/>
              </a:rPr>
              <a:t>Câu văn cuối cùng gợi cho em suy nghĩ gì?</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535382" y="270164"/>
            <a:ext cx="4540827" cy="209896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Câu hỏi cuối tác phẩm đã thể hiện nỗi nhớ da diết của tác giả với gió chướng và cũng chính là nỗi nhớ quê hương khi đi xa</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923" y="2545773"/>
            <a:ext cx="3823855" cy="2431471"/>
          </a:xfrm>
          <a:prstGeom prst="rect">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4" y="2545772"/>
            <a:ext cx="3709554" cy="2431472"/>
          </a:xfrm>
          <a:prstGeom prst="rect">
            <a:avLst/>
          </a:prstGeom>
          <a:ln>
            <a:noFill/>
          </a:ln>
          <a:effectLst>
            <a:softEdge rad="112500"/>
          </a:effectLst>
        </p:spPr>
      </p:pic>
    </p:spTree>
    <p:extLst>
      <p:ext uri="{BB962C8B-B14F-4D97-AF65-F5344CB8AC3E}">
        <p14:creationId xmlns:p14="http://schemas.microsoft.com/office/powerpoint/2010/main" val="3966148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978788" y="49087"/>
            <a:ext cx="7214275" cy="4551173"/>
          </a:xfrm>
          <a:prstGeom prst="rect">
            <a:avLst/>
          </a:prstGeom>
        </p:spPr>
      </p:pic>
      <p:sp>
        <p:nvSpPr>
          <p:cNvPr id="4100" name="Rectangle 4"/>
          <p:cNvSpPr>
            <a:spLocks noGrp="1" noChangeArrowheads="1"/>
          </p:cNvSpPr>
          <p:nvPr>
            <p:ph type="subTitle" idx="1"/>
          </p:nvPr>
        </p:nvSpPr>
        <p:spPr>
          <a:xfrm>
            <a:off x="1316736" y="2754630"/>
            <a:ext cx="6510527" cy="483157"/>
          </a:xfrm>
          <a:noFill/>
          <a:ln>
            <a:noFill/>
          </a:ln>
          <a:effectLst/>
        </p:spPr>
        <p:txBody>
          <a:bodyPr spcFirstLastPara="1" vert="horz" wrap="square" lIns="68553" tIns="34277" rIns="68553" bIns="34277" numCol="1" rtlCol="0" anchor="ctr" anchorCtr="0" compatLnSpc="1">
            <a:noAutofit/>
          </a:bodyPr>
          <a:lstStyle/>
          <a:p>
            <a:pPr algn="ctr">
              <a:spcBef>
                <a:spcPct val="0"/>
              </a:spcBef>
            </a:pPr>
            <a:r>
              <a:rPr lang="en-US" altLang="zh-CN" sz="6600" b="1" dirty="0">
                <a:solidFill>
                  <a:schemeClr val="bg1"/>
                </a:solidFill>
                <a:latin typeface="+mn-lt"/>
                <a:ea typeface="+mj-ea"/>
                <a:cs typeface="#9Slide03 Arima Madurai Black" panose="00000A00000000000000" pitchFamily="2" charset="0"/>
              </a:rPr>
              <a:t>III. </a:t>
            </a:r>
            <a:r>
              <a:rPr lang="en-US" altLang="zh-CN" sz="6600" b="1" dirty="0" err="1">
                <a:solidFill>
                  <a:schemeClr val="bg1"/>
                </a:solidFill>
                <a:latin typeface="+mn-lt"/>
                <a:ea typeface="+mj-ea"/>
                <a:cs typeface="#9Slide03 Arima Madurai Black" panose="00000A00000000000000" pitchFamily="2" charset="0"/>
              </a:rPr>
              <a:t>Tổng</a:t>
            </a:r>
            <a:r>
              <a:rPr lang="en-US" altLang="zh-CN" sz="6600" b="1" dirty="0">
                <a:solidFill>
                  <a:schemeClr val="bg1"/>
                </a:solidFill>
                <a:latin typeface="+mn-lt"/>
                <a:ea typeface="+mj-ea"/>
                <a:cs typeface="#9Slide03 Arima Madurai Black" panose="00000A00000000000000" pitchFamily="2" charset="0"/>
              </a:rPr>
              <a:t> </a:t>
            </a:r>
            <a:r>
              <a:rPr lang="en-US" altLang="zh-CN" sz="6600" b="1" dirty="0" err="1">
                <a:solidFill>
                  <a:schemeClr val="bg1"/>
                </a:solidFill>
                <a:latin typeface="+mn-lt"/>
                <a:ea typeface="+mj-ea"/>
                <a:cs typeface="#9Slide03 Arima Madurai Black" panose="00000A00000000000000" pitchFamily="2" charset="0"/>
              </a:rPr>
              <a:t>kết</a:t>
            </a:r>
            <a:endParaRPr lang="zh-CN" altLang="en-US" sz="6600" b="1" dirty="0">
              <a:solidFill>
                <a:schemeClr val="bg1"/>
              </a:solidFill>
              <a:latin typeface="+mn-lt"/>
              <a:ea typeface="+mj-ea"/>
              <a:cs typeface="#9Slide03 Arima Madurai Black" panose="00000A00000000000000" pitchFamily="2" charset="0"/>
            </a:endParaRPr>
          </a:p>
        </p:txBody>
      </p:sp>
      <p:pic>
        <p:nvPicPr>
          <p:cNvPr id="4" name="图片 3" descr="06346d6903f4883c3c2735af0435a240"/>
          <p:cNvPicPr>
            <a:picLocks noChangeAspect="1"/>
          </p:cNvPicPr>
          <p:nvPr/>
        </p:nvPicPr>
        <p:blipFill>
          <a:blip r:embed="rId4" cstate="print"/>
          <a:stretch>
            <a:fillRect/>
          </a:stretch>
        </p:blipFill>
        <p:spPr>
          <a:xfrm rot="21120000">
            <a:off x="407511" y="1394444"/>
            <a:ext cx="2737368" cy="2017559"/>
          </a:xfrm>
          <a:prstGeom prst="rect">
            <a:avLst/>
          </a:prstGeom>
        </p:spPr>
      </p:pic>
      <p:pic>
        <p:nvPicPr>
          <p:cNvPr id="5" name="图片 4" descr="06346d6903f4883c3c2735af0435a240"/>
          <p:cNvPicPr>
            <a:picLocks noChangeAspect="1"/>
          </p:cNvPicPr>
          <p:nvPr/>
        </p:nvPicPr>
        <p:blipFill>
          <a:blip r:embed="rId5" cstate="print"/>
          <a:stretch>
            <a:fillRect/>
          </a:stretch>
        </p:blipFill>
        <p:spPr>
          <a:xfrm rot="1200000" flipH="1">
            <a:off x="6212160" y="1470615"/>
            <a:ext cx="2562177" cy="2017559"/>
          </a:xfrm>
          <a:prstGeom prst="rect">
            <a:avLst/>
          </a:prstGeom>
        </p:spPr>
      </p:pic>
    </p:spTree>
    <p:extLst>
      <p:ext uri="{BB962C8B-B14F-4D97-AF65-F5344CB8AC3E}">
        <p14:creationId xmlns:p14="http://schemas.microsoft.com/office/powerpoint/2010/main" val="33087414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arn(inVertical)">
                                      <p:cBhvr>
                                        <p:cTn id="7" dur="500"/>
                                        <p:tgtEl>
                                          <p:spTgt spid="4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1489765" y="203710"/>
            <a:ext cx="2462645" cy="5507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a:solidFill>
                  <a:schemeClr val="tx1">
                    <a:lumMod val="50000"/>
                  </a:schemeClr>
                </a:solidFill>
                <a:latin typeface="Times New Roman" panose="02020603050405020304" pitchFamily="18" charset="0"/>
                <a:cs typeface="Times New Roman" panose="02020603050405020304" pitchFamily="18" charset="0"/>
              </a:rPr>
              <a:t>1. Nội dung</a:t>
            </a:r>
          </a:p>
        </p:txBody>
      </p:sp>
      <p:sp>
        <p:nvSpPr>
          <p:cNvPr id="5" name="Rounded Rectangle 4"/>
          <p:cNvSpPr/>
          <p:nvPr/>
        </p:nvSpPr>
        <p:spPr>
          <a:xfrm>
            <a:off x="599287" y="1253191"/>
            <a:ext cx="4520045" cy="281593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vi-VN" sz="2400">
                <a:solidFill>
                  <a:schemeClr val="tx1">
                    <a:lumMod val="50000"/>
                  </a:schemeClr>
                </a:solidFill>
                <a:latin typeface="Times New Roman" panose="02020603050405020304" pitchFamily="18" charset="0"/>
                <a:cs typeface="Times New Roman" panose="02020603050405020304" pitchFamily="18" charset="0"/>
              </a:rPr>
              <a:t>Thông qua những ký ức tươi đẹp về mùa gió chướng, tác giả đã thể hiện tình yêu quê hương, đất nước tha thiết, sâu nặng. Tình yêu ấy bắt nguồn từ những điều giản dị, thân thuộc nhất.</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570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1511030" y="256873"/>
            <a:ext cx="2462645" cy="5507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a:solidFill>
                  <a:schemeClr val="tx1">
                    <a:lumMod val="50000"/>
                  </a:schemeClr>
                </a:solidFill>
                <a:latin typeface="Times New Roman" panose="02020603050405020304" pitchFamily="18" charset="0"/>
                <a:cs typeface="Times New Roman" panose="02020603050405020304" pitchFamily="18" charset="0"/>
              </a:rPr>
              <a:t>2. Nghệ thuật</a:t>
            </a:r>
          </a:p>
        </p:txBody>
      </p:sp>
      <p:sp>
        <p:nvSpPr>
          <p:cNvPr id="7" name="Rounded Rectangle 6"/>
          <p:cNvSpPr/>
          <p:nvPr/>
        </p:nvSpPr>
        <p:spPr>
          <a:xfrm>
            <a:off x="397268" y="1197612"/>
            <a:ext cx="4520045" cy="198466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vi-VN" sz="2400">
                <a:solidFill>
                  <a:schemeClr val="tx1">
                    <a:lumMod val="50000"/>
                  </a:schemeClr>
                </a:solidFill>
                <a:latin typeface="Times New Roman" panose="02020603050405020304" pitchFamily="18" charset="0"/>
                <a:cs typeface="Times New Roman" panose="02020603050405020304" pitchFamily="18" charset="0"/>
              </a:rPr>
              <a:t>- Thể loại tản văn tạo cảm xúc chân thật, gần gũi.</a:t>
            </a:r>
            <a:endParaRPr lang="en-US" sz="2400">
              <a:solidFill>
                <a:schemeClr val="tx1">
                  <a:lumMod val="50000"/>
                </a:schemeClr>
              </a:solidFill>
              <a:latin typeface="Times New Roman" panose="02020603050405020304" pitchFamily="18" charset="0"/>
              <a:cs typeface="Times New Roman" panose="02020603050405020304" pitchFamily="18" charset="0"/>
            </a:endParaRPr>
          </a:p>
          <a:p>
            <a:r>
              <a:rPr lang="vi-VN" sz="2400">
                <a:solidFill>
                  <a:schemeClr val="tx1">
                    <a:lumMod val="50000"/>
                  </a:schemeClr>
                </a:solidFill>
                <a:latin typeface="Times New Roman" panose="02020603050405020304" pitchFamily="18" charset="0"/>
                <a:cs typeface="Times New Roman" panose="02020603050405020304" pitchFamily="18" charset="0"/>
              </a:rPr>
              <a:t>- Ngôn ngữ, giọng điệu nhẹ nhàng, sâu lắng.</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350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978788" y="49087"/>
            <a:ext cx="7214275" cy="4551173"/>
          </a:xfrm>
          <a:prstGeom prst="rect">
            <a:avLst/>
          </a:prstGeom>
        </p:spPr>
      </p:pic>
      <p:sp>
        <p:nvSpPr>
          <p:cNvPr id="4100" name="Rectangle 4"/>
          <p:cNvSpPr>
            <a:spLocks noGrp="1" noChangeArrowheads="1"/>
          </p:cNvSpPr>
          <p:nvPr>
            <p:ph type="subTitle" idx="1"/>
          </p:nvPr>
        </p:nvSpPr>
        <p:spPr>
          <a:xfrm>
            <a:off x="1316736" y="2754630"/>
            <a:ext cx="6510527" cy="483157"/>
          </a:xfrm>
          <a:noFill/>
          <a:ln>
            <a:noFill/>
          </a:ln>
          <a:effectLst/>
        </p:spPr>
        <p:txBody>
          <a:bodyPr spcFirstLastPara="1" vert="horz" wrap="square" lIns="68553" tIns="34277" rIns="68553" bIns="34277" numCol="1" rtlCol="0" anchor="ctr" anchorCtr="0" compatLnSpc="1">
            <a:noAutofit/>
          </a:bodyPr>
          <a:lstStyle/>
          <a:p>
            <a:pPr algn="ctr">
              <a:spcBef>
                <a:spcPct val="0"/>
              </a:spcBef>
            </a:pPr>
            <a:r>
              <a:rPr lang="en-US" altLang="zh-CN" sz="6600" b="1" dirty="0" err="1">
                <a:solidFill>
                  <a:schemeClr val="bg1"/>
                </a:solidFill>
                <a:latin typeface="+mn-lt"/>
                <a:ea typeface="+mj-ea"/>
                <a:cs typeface="#9Slide03 Arima Madurai Black" panose="00000A00000000000000" pitchFamily="2" charset="0"/>
              </a:rPr>
              <a:t>Luyện</a:t>
            </a:r>
            <a:r>
              <a:rPr lang="en-US" altLang="zh-CN" sz="6600" b="1" dirty="0">
                <a:solidFill>
                  <a:schemeClr val="bg1"/>
                </a:solidFill>
                <a:latin typeface="+mn-lt"/>
                <a:ea typeface="+mj-ea"/>
                <a:cs typeface="#9Slide03 Arima Madurai Black" panose="00000A00000000000000" pitchFamily="2" charset="0"/>
              </a:rPr>
              <a:t> </a:t>
            </a:r>
            <a:r>
              <a:rPr lang="en-US" altLang="zh-CN" sz="6600" b="1">
                <a:solidFill>
                  <a:schemeClr val="bg1"/>
                </a:solidFill>
                <a:latin typeface="+mn-lt"/>
                <a:ea typeface="+mj-ea"/>
                <a:cs typeface="#9Slide03 Arima Madurai Black" panose="00000A00000000000000" pitchFamily="2" charset="0"/>
              </a:rPr>
              <a:t>tập</a:t>
            </a:r>
            <a:endParaRPr lang="zh-CN" altLang="en-US" sz="6600" b="1" dirty="0">
              <a:solidFill>
                <a:schemeClr val="bg1"/>
              </a:solidFill>
              <a:latin typeface="+mn-lt"/>
              <a:ea typeface="+mj-ea"/>
              <a:cs typeface="#9Slide03 Arima Madurai Black" panose="00000A00000000000000" pitchFamily="2" charset="0"/>
            </a:endParaRPr>
          </a:p>
        </p:txBody>
      </p:sp>
      <p:pic>
        <p:nvPicPr>
          <p:cNvPr id="4" name="图片 3" descr="06346d6903f4883c3c2735af0435a240"/>
          <p:cNvPicPr>
            <a:picLocks noChangeAspect="1"/>
          </p:cNvPicPr>
          <p:nvPr/>
        </p:nvPicPr>
        <p:blipFill>
          <a:blip r:embed="rId4" cstate="print"/>
          <a:stretch>
            <a:fillRect/>
          </a:stretch>
        </p:blipFill>
        <p:spPr>
          <a:xfrm rot="21120000">
            <a:off x="159118" y="1273959"/>
            <a:ext cx="2737368" cy="2017559"/>
          </a:xfrm>
          <a:prstGeom prst="rect">
            <a:avLst/>
          </a:prstGeom>
        </p:spPr>
      </p:pic>
      <p:pic>
        <p:nvPicPr>
          <p:cNvPr id="5" name="图片 4" descr="06346d6903f4883c3c2735af0435a240"/>
          <p:cNvPicPr>
            <a:picLocks noChangeAspect="1"/>
          </p:cNvPicPr>
          <p:nvPr/>
        </p:nvPicPr>
        <p:blipFill>
          <a:blip r:embed="rId5" cstate="print"/>
          <a:stretch>
            <a:fillRect/>
          </a:stretch>
        </p:blipFill>
        <p:spPr>
          <a:xfrm rot="1200000" flipH="1">
            <a:off x="6212160" y="1470615"/>
            <a:ext cx="2562177" cy="2017559"/>
          </a:xfrm>
          <a:prstGeom prst="rect">
            <a:avLst/>
          </a:prstGeom>
        </p:spPr>
      </p:pic>
    </p:spTree>
    <p:extLst>
      <p:ext uri="{BB962C8B-B14F-4D97-AF65-F5344CB8AC3E}">
        <p14:creationId xmlns:p14="http://schemas.microsoft.com/office/powerpoint/2010/main" val="39201174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arn(inVertical)">
                                      <p:cBhvr>
                                        <p:cTn id="7" dur="500"/>
                                        <p:tgtEl>
                                          <p:spTgt spid="4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047" y="662939"/>
            <a:ext cx="2143125" cy="2143125"/>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236887"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chemeClr val="accent2"/>
                  </a:solidFill>
                  <a:prstDash val="solid"/>
                </a:ln>
                <a:solidFill>
                  <a:srgbClr val="FFFFFF"/>
                </a:solidFill>
                <a:effectLst>
                  <a:outerShdw dist="38100" dir="2700000" algn="tl" rotWithShape="0">
                    <a:schemeClr val="accent2"/>
                  </a:outerShdw>
                </a:effectLst>
              </a:rPr>
              <a:t>Ong</a:t>
            </a:r>
            <a:endParaRPr lang="en-US" sz="4950"/>
          </a:p>
        </p:txBody>
      </p:sp>
      <p:sp>
        <p:nvSpPr>
          <p:cNvPr id="9" name="Hexagon 8">
            <a:extLst>
              <a:ext uri="{FF2B5EF4-FFF2-40B4-BE49-F238E27FC236}">
                <a16:creationId xmlns:a16="http://schemas.microsoft.com/office/drawing/2014/main" id="{ECB32C92-7DDE-4979-AB3A-808B65CBF3F1}"/>
              </a:ext>
            </a:extLst>
          </p:cNvPr>
          <p:cNvSpPr/>
          <p:nvPr/>
        </p:nvSpPr>
        <p:spPr>
          <a:xfrm>
            <a:off x="1853945" y="14858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chemeClr val="accent2"/>
                  </a:solidFill>
                  <a:prstDash val="solid"/>
                </a:ln>
                <a:solidFill>
                  <a:srgbClr val="FFFFFF"/>
                </a:solidFill>
                <a:effectLst>
                  <a:outerShdw dist="38100" dir="2700000" algn="tl" rotWithShape="0">
                    <a:schemeClr val="accent2"/>
                  </a:outerShdw>
                </a:effectLst>
              </a:rPr>
              <a:t>non</a:t>
            </a:r>
            <a:endParaRPr lang="en-US" sz="4950"/>
          </a:p>
        </p:txBody>
      </p:sp>
      <p:sp>
        <p:nvSpPr>
          <p:cNvPr id="10" name="Hexagon 9">
            <a:extLst>
              <a:ext uri="{FF2B5EF4-FFF2-40B4-BE49-F238E27FC236}">
                <a16:creationId xmlns:a16="http://schemas.microsoft.com/office/drawing/2014/main" id="{CABDF488-8BEB-4D77-A429-CFB91F278DD1}"/>
              </a:ext>
            </a:extLst>
          </p:cNvPr>
          <p:cNvSpPr/>
          <p:nvPr/>
        </p:nvSpPr>
        <p:spPr>
          <a:xfrm>
            <a:off x="5088061" y="192023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3471003" y="103441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chemeClr val="accent2"/>
                  </a:solidFill>
                  <a:prstDash val="solid"/>
                </a:ln>
                <a:solidFill>
                  <a:srgbClr val="FFFFFF"/>
                </a:solidFill>
                <a:effectLst>
                  <a:outerShdw dist="38100" dir="2700000" algn="tl" rotWithShape="0">
                    <a:schemeClr val="accent2"/>
                  </a:outerShdw>
                </a:effectLst>
              </a:rPr>
              <a:t>học</a:t>
            </a:r>
            <a:endParaRPr lang="en-US" sz="495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965" y="2577467"/>
            <a:ext cx="1987529" cy="1996363"/>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3565471" y="4063363"/>
            <a:ext cx="3486852" cy="784830"/>
          </a:xfrm>
          <a:prstGeom prst="rect">
            <a:avLst/>
          </a:prstGeom>
        </p:spPr>
        <p:txBody>
          <a:bodyPr wrap="none">
            <a:spAutoFit/>
          </a:bodyPr>
          <a:lstStyle/>
          <a:p>
            <a:r>
              <a:rPr lang="en-US" sz="4500"/>
              <a:t>The little bee</a:t>
            </a: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80555" y="109105"/>
            <a:ext cx="3387436" cy="2078182"/>
          </a:xfrm>
          <a:prstGeom prst="wedgeRound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i="1">
                <a:solidFill>
                  <a:schemeClr val="tx1">
                    <a:lumMod val="50000"/>
                  </a:schemeClr>
                </a:solidFill>
                <a:latin typeface="Times New Roman" panose="02020603050405020304" pitchFamily="18" charset="0"/>
                <a:cs typeface="Times New Roman" panose="02020603050405020304" pitchFamily="18" charset="0"/>
              </a:rPr>
              <a:t>Em đã đến tỉnh nào của miền Tây Nam Bộ chưa? Em đã bao giờ được trực tiếp đón gió chướng hoặc được nghe nói đến gió chướng?</a:t>
            </a:r>
            <a:endParaRPr lang="en-US" sz="2000">
              <a:solidFill>
                <a:schemeClr val="tx1">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4672" y="187036"/>
            <a:ext cx="3803073" cy="3023912"/>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69" y="2628899"/>
            <a:ext cx="3333750" cy="2375190"/>
          </a:xfrm>
          <a:prstGeom prst="rect">
            <a:avLst/>
          </a:prstGeom>
          <a:ln>
            <a:noFill/>
          </a:ln>
          <a:effectLst>
            <a:softEdge rad="112500"/>
          </a:effectLst>
        </p:spPr>
      </p:pic>
    </p:spTree>
    <p:extLst>
      <p:ext uri="{BB962C8B-B14F-4D97-AF65-F5344CB8AC3E}">
        <p14:creationId xmlns:p14="http://schemas.microsoft.com/office/powerpoint/2010/main" val="3015701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651" y="2125062"/>
            <a:ext cx="1782535" cy="1782535"/>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6170" y="207358"/>
            <a:ext cx="1597886" cy="159788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latin typeface="Times New Roman" panose="02020603050405020304" pitchFamily="18" charset="0"/>
                <a:cs typeface="Times New Roman" panose="02020603050405020304" pitchFamily="18" charset="0"/>
              </a:rPr>
              <a:t>Ý nào đúng khi nói về phong cách sáng tác của nhà văn Nguyễn Ngọc Tư?</a:t>
            </a:r>
            <a:endParaRPr lang="en-US" sz="2400" b="1"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32226" y="3836686"/>
            <a:ext cx="2165288" cy="128124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2060"/>
                </a:solidFill>
                <a:latin typeface="Times New Roman" panose="02020603050405020304" pitchFamily="18" charset="0"/>
                <a:cs typeface="Times New Roman" panose="02020603050405020304" pitchFamily="18" charset="0"/>
              </a:rPr>
              <a:t>A. </a:t>
            </a:r>
            <a:r>
              <a:rPr lang="en-US" sz="1800" dirty="0" err="1">
                <a:solidFill>
                  <a:srgbClr val="002060"/>
                </a:solidFill>
                <a:latin typeface="Times New Roman" panose="02020603050405020304" pitchFamily="18" charset="0"/>
                <a:cs typeface="Times New Roman" panose="02020603050405020304" pitchFamily="18" charset="0"/>
              </a:rPr>
              <a:t>Gần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gũi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gửi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gắm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thông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điệp</a:t>
            </a:r>
            <a:r>
              <a:rPr lang="en-US" sz="1800" dirty="0">
                <a:solidFill>
                  <a:srgbClr val="002060"/>
                </a:solidFill>
                <a:latin typeface="Times New Roman" panose="02020603050405020304" pitchFamily="18" charset="0"/>
                <a:cs typeface="Times New Roman" panose="02020603050405020304" pitchFamily="18" charset="0"/>
              </a:rPr>
              <a:t> qua </a:t>
            </a:r>
            <a:r>
              <a:rPr lang="en-US" sz="1800" dirty="0" err="1">
                <a:solidFill>
                  <a:srgbClr val="002060"/>
                </a:solidFill>
                <a:latin typeface="Times New Roman" panose="02020603050405020304" pitchFamily="18" charset="0"/>
                <a:cs typeface="Times New Roman" panose="02020603050405020304" pitchFamily="18" charset="0"/>
              </a:rPr>
              <a:t>những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nhân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vật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bình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dị</a:t>
            </a:r>
            <a:r>
              <a:rPr lang="en-US" sz="1800" dirty="0">
                <a:solidFill>
                  <a:srgbClr val="002060"/>
                </a:solidFill>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3632" y="2125062"/>
            <a:ext cx="1782535" cy="1782535"/>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47333" y="3836686"/>
            <a:ext cx="2080634" cy="128124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2060"/>
                </a:solidFill>
                <a:latin typeface="Times New Roman" panose="02020603050405020304" pitchFamily="18" charset="0"/>
                <a:cs typeface="Times New Roman" panose="02020603050405020304" pitchFamily="18" charset="0"/>
              </a:rPr>
              <a:t>B. </a:t>
            </a:r>
            <a:r>
              <a:rPr lang="en-US" sz="1800" dirty="0" err="1">
                <a:solidFill>
                  <a:srgbClr val="002060"/>
                </a:solidFill>
                <a:latin typeface="Times New Roman" panose="02020603050405020304" pitchFamily="18" charset="0"/>
                <a:cs typeface="Times New Roman" panose="02020603050405020304" pitchFamily="18" charset="0"/>
              </a:rPr>
              <a:t>Trong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sáng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mộc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mạc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thể</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hiện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một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tâm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hồn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tinh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tế</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nhạy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cảm</a:t>
            </a:r>
            <a:r>
              <a:rPr lang="en-US" sz="1800" dirty="0">
                <a:solidFill>
                  <a:srgbClr val="00206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1669" y="2125062"/>
            <a:ext cx="1782535" cy="1782535"/>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713086" y="3836686"/>
            <a:ext cx="2080634" cy="128124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2060"/>
                </a:solidFill>
                <a:latin typeface="Times New Roman" panose="02020603050405020304" pitchFamily="18" charset="0"/>
                <a:cs typeface="Times New Roman" panose="02020603050405020304" pitchFamily="18" charset="0"/>
              </a:rPr>
              <a:t>C. </a:t>
            </a:r>
            <a:r>
              <a:rPr lang="en-US" sz="1800" dirty="0" err="1">
                <a:solidFill>
                  <a:srgbClr val="002060"/>
                </a:solidFill>
                <a:latin typeface="Times New Roman" panose="02020603050405020304" pitchFamily="18" charset="0"/>
                <a:cs typeface="Times New Roman" panose="02020603050405020304" pitchFamily="18" charset="0"/>
              </a:rPr>
              <a:t>Sâu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lắng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thâm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trầm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mang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tính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triết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lý</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cao</a:t>
            </a:r>
            <a:r>
              <a:rPr lang="en-US" sz="1800" dirty="0">
                <a:solidFill>
                  <a:srgbClr val="002060"/>
                </a:solidFill>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4167" y="2106216"/>
            <a:ext cx="1782535" cy="1782535"/>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978839" y="3836686"/>
            <a:ext cx="2080634" cy="128124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2060"/>
                </a:solidFill>
                <a:latin typeface="Times New Roman" panose="02020603050405020304" pitchFamily="18" charset="0"/>
                <a:cs typeface="Times New Roman" panose="02020603050405020304" pitchFamily="18" charset="0"/>
              </a:rPr>
              <a:t>D. </a:t>
            </a:r>
            <a:r>
              <a:rPr lang="en-US" sz="1800" dirty="0" err="1">
                <a:solidFill>
                  <a:srgbClr val="002060"/>
                </a:solidFill>
                <a:latin typeface="Times New Roman" panose="02020603050405020304" pitchFamily="18" charset="0"/>
                <a:cs typeface="Times New Roman" panose="02020603050405020304" pitchFamily="18" charset="0"/>
              </a:rPr>
              <a:t>Gửi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gắm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những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thông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điệp</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mới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về</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cuộc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sống</a:t>
            </a:r>
            <a:r>
              <a:rPr lang="en-US" sz="1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iterate type="lt">
                                    <p:tmPct val="0"/>
                                  </p:iterate>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4" presetClass="emph" presetSubtype="0" fill="hold" grpId="1" nodeType="clickEffect">
                                  <p:stCondLst>
                                    <p:cond delay="0"/>
                                  </p:stCondLst>
                                  <p:childTnLst>
                                    <p:animClr clrSpc="hsl" dir="cw">
                                      <p:cBhvr override="childStyle">
                                        <p:cTn id="42" dur="500" fill="hold"/>
                                        <p:tgtEl>
                                          <p:spTgt spid="21"/>
                                        </p:tgtEl>
                                        <p:attrNameLst>
                                          <p:attrName>style.color</p:attrName>
                                        </p:attrNameLst>
                                      </p:cBhvr>
                                      <p:by>
                                        <p:hsl h="0" s="-12549" l="-25098"/>
                                      </p:by>
                                    </p:animClr>
                                    <p:animClr clrSpc="hsl" dir="cw">
                                      <p:cBhvr>
                                        <p:cTn id="43" dur="500" fill="hold"/>
                                        <p:tgtEl>
                                          <p:spTgt spid="21"/>
                                        </p:tgtEl>
                                        <p:attrNameLst>
                                          <p:attrName>fillcolor</p:attrName>
                                        </p:attrNameLst>
                                      </p:cBhvr>
                                      <p:by>
                                        <p:hsl h="0" s="-12549" l="-25098"/>
                                      </p:by>
                                    </p:animClr>
                                    <p:animClr clrSpc="hsl" dir="cw">
                                      <p:cBhvr>
                                        <p:cTn id="44" dur="500" fill="hold"/>
                                        <p:tgtEl>
                                          <p:spTgt spid="21"/>
                                        </p:tgtEl>
                                        <p:attrNameLst>
                                          <p:attrName>stroke.color</p:attrName>
                                        </p:attrNameLst>
                                      </p:cBhvr>
                                      <p:by>
                                        <p:hsl h="0" s="-12549" l="-25098"/>
                                      </p:by>
                                    </p:animClr>
                                    <p:set>
                                      <p:cBhvr>
                                        <p:cTn id="45"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5"/>
                                        </p:tgtEl>
                                      </p:cBhvr>
                                    </p:animEffect>
                                    <p:animScale>
                                      <p:cBhvr>
                                        <p:cTn id="51" dur="250" autoRev="1" fill="hold"/>
                                        <p:tgtEl>
                                          <p:spTgt spid="5"/>
                                        </p:tgtEl>
                                      </p:cBhvr>
                                      <p:by x="105000" y="105000"/>
                                    </p:animScale>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500" fill="hold"/>
                                        <p:tgtEl>
                                          <p:spTgt spid="19"/>
                                        </p:tgtEl>
                                        <p:attrNameLst>
                                          <p:attrName>fillcolor</p:attrName>
                                        </p:attrNameLst>
                                      </p:cBhvr>
                                      <p:to>
                                        <a:srgbClr val="00B0F0"/>
                                      </p:to>
                                    </p:animClr>
                                    <p:set>
                                      <p:cBhvr>
                                        <p:cTn id="55" dur="500" fill="hold"/>
                                        <p:tgtEl>
                                          <p:spTgt spid="19"/>
                                        </p:tgtEl>
                                        <p:attrNameLst>
                                          <p:attrName>fill.type</p:attrName>
                                        </p:attrNameLst>
                                      </p:cBhvr>
                                      <p:to>
                                        <p:strVal val="solid"/>
                                      </p:to>
                                    </p:set>
                                    <p:set>
                                      <p:cBhvr>
                                        <p:cTn id="56" dur="5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20"/>
                                        </p:tgtEl>
                                      </p:cBhvr>
                                    </p:animEffect>
                                    <p:animScale>
                                      <p:cBhvr>
                                        <p:cTn id="62" dur="250" autoRev="1" fill="hold"/>
                                        <p:tgtEl>
                                          <p:spTgt spid="20"/>
                                        </p:tgtEl>
                                      </p:cBhvr>
                                      <p:by x="105000" y="105000"/>
                                    </p:animScale>
                                  </p:childTnLst>
                                </p:cTn>
                              </p:par>
                            </p:childTnLst>
                          </p:cTn>
                        </p:par>
                        <p:par>
                          <p:cTn id="63" fill="hold">
                            <p:stCondLst>
                              <p:cond delay="500"/>
                            </p:stCondLst>
                            <p:childTnLst>
                              <p:par>
                                <p:cTn id="64" presetID="1" presetClass="emph" presetSubtype="2" fill="hold" nodeType="afterEffect">
                                  <p:stCondLst>
                                    <p:cond delay="0"/>
                                  </p:stCondLst>
                                  <p:childTnLst>
                                    <p:animClr clrSpc="rgb" dir="cw">
                                      <p:cBhvr>
                                        <p:cTn id="65" dur="500" fill="hold"/>
                                        <p:tgtEl>
                                          <p:spTgt spid="21"/>
                                        </p:tgtEl>
                                        <p:attrNameLst>
                                          <p:attrName>fillcolor</p:attrName>
                                        </p:attrNameLst>
                                      </p:cBhvr>
                                      <p:to>
                                        <a:srgbClr val="FFFF00"/>
                                      </p:to>
                                    </p:animClr>
                                    <p:set>
                                      <p:cBhvr>
                                        <p:cTn id="66" dur="500" fill="hold"/>
                                        <p:tgtEl>
                                          <p:spTgt spid="21"/>
                                        </p:tgtEl>
                                        <p:attrNameLst>
                                          <p:attrName>fill.type</p:attrName>
                                        </p:attrNameLst>
                                      </p:cBhvr>
                                      <p:to>
                                        <p:strVal val="solid"/>
                                      </p:to>
                                    </p:set>
                                    <p:set>
                                      <p:cBhvr>
                                        <p:cTn id="67" dur="50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22"/>
                                        </p:tgtEl>
                                      </p:cBhvr>
                                    </p:animEffect>
                                    <p:animScale>
                                      <p:cBhvr>
                                        <p:cTn id="73" dur="250" autoRev="1" fill="hold"/>
                                        <p:tgtEl>
                                          <p:spTgt spid="22"/>
                                        </p:tgtEl>
                                      </p:cBhvr>
                                      <p:by x="105000" y="105000"/>
                                    </p:animScale>
                                  </p:childTnLst>
                                </p:cTn>
                              </p:par>
                            </p:childTnLst>
                          </p:cTn>
                        </p:par>
                        <p:par>
                          <p:cTn id="74" fill="hold">
                            <p:stCondLst>
                              <p:cond delay="500"/>
                            </p:stCondLst>
                            <p:childTnLst>
                              <p:par>
                                <p:cTn id="75" presetID="3" presetClass="emph" presetSubtype="2" fill="hold" nodeType="afterEffect">
                                  <p:stCondLst>
                                    <p:cond delay="0"/>
                                  </p:stCondLst>
                                  <p:iterate type="lt">
                                    <p:tmPct val="0"/>
                                  </p:iterate>
                                  <p:childTnLst>
                                    <p:animClr clrSpc="rgb" dir="cw">
                                      <p:cBhvr override="childStyle">
                                        <p:cTn id="76" dur="2000" fill="hold"/>
                                        <p:tgtEl>
                                          <p:spTgt spid="23"/>
                                        </p:tgtEl>
                                        <p:attrNameLst>
                                          <p:attrName>style.color</p:attrName>
                                        </p:attrNameLst>
                                      </p:cBhvr>
                                      <p:to>
                                        <a:schemeClr val="accent2"/>
                                      </p:to>
                                    </p:animClr>
                                  </p:childTnLst>
                                  <p:subTnLst>
                                    <p:audio>
                                      <p:cMediaNode>
                                        <p:cTn display="0" masterRel="sameClick">
                                          <p:stCondLst>
                                            <p:cond evt="begin" delay="0">
                                              <p:tn val="7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4"/>
                                        </p:tgtEl>
                                      </p:cBhvr>
                                    </p:animEffect>
                                    <p:animScale>
                                      <p:cBhvr>
                                        <p:cTn id="82" dur="250" autoRev="1" fill="hold"/>
                                        <p:tgtEl>
                                          <p:spTgt spid="24"/>
                                        </p:tgtEl>
                                      </p:cBhvr>
                                      <p:by x="105000" y="105000"/>
                                    </p:animScale>
                                  </p:childTnLst>
                                </p:cTn>
                              </p:par>
                            </p:childTnLst>
                          </p:cTn>
                        </p:par>
                        <p:par>
                          <p:cTn id="83" fill="hold">
                            <p:stCondLst>
                              <p:cond delay="500"/>
                            </p:stCondLst>
                            <p:childTnLst>
                              <p:par>
                                <p:cTn id="84" presetID="1" presetClass="emph" presetSubtype="2" fill="hold" nodeType="afterEffect">
                                  <p:stCondLst>
                                    <p:cond delay="0"/>
                                  </p:stCondLst>
                                  <p:childTnLst>
                                    <p:animClr clrSpc="rgb" dir="cw">
                                      <p:cBhvr>
                                        <p:cTn id="85" dur="500" fill="hold"/>
                                        <p:tgtEl>
                                          <p:spTgt spid="25"/>
                                        </p:tgtEl>
                                        <p:attrNameLst>
                                          <p:attrName>fillcolor</p:attrName>
                                        </p:attrNameLst>
                                      </p:cBhvr>
                                      <p:to>
                                        <a:srgbClr val="FFFF00"/>
                                      </p:to>
                                    </p:animClr>
                                    <p:set>
                                      <p:cBhvr>
                                        <p:cTn id="86" dur="500" fill="hold"/>
                                        <p:tgtEl>
                                          <p:spTgt spid="25"/>
                                        </p:tgtEl>
                                        <p:attrNameLst>
                                          <p:attrName>fill.type</p:attrName>
                                        </p:attrNameLst>
                                      </p:cBhvr>
                                      <p:to>
                                        <p:strVal val="solid"/>
                                      </p:to>
                                    </p:set>
                                    <p:set>
                                      <p:cBhvr>
                                        <p:cTn id="87" dur="500" fill="hold"/>
                                        <p:tgtEl>
                                          <p:spTgt spid="2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1" grpId="1" animBg="1"/>
      <p:bldP spid="23"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b="1" dirty="0">
                <a:solidFill>
                  <a:prstClr val="white"/>
                </a:solidFill>
                <a:latin typeface="Times New Roman" panose="02020603050405020304" pitchFamily="18" charset="0"/>
                <a:cs typeface="Times New Roman" panose="02020603050405020304" pitchFamily="18" charset="0"/>
              </a:rPr>
              <a:t>Ý nào sau đây không đúng khi nói về biểu hiện “lộn xộn, ngổn ngang” của nhân vật “tôi”?</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10601" y="3888751"/>
            <a:ext cx="2080634" cy="103566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002060"/>
                </a:solidFill>
                <a:latin typeface="Times New Roman" panose="02020603050405020304" pitchFamily="18" charset="0"/>
                <a:cs typeface="Times New Roman" panose="02020603050405020304" pitchFamily="18" charset="0"/>
              </a:rPr>
              <a:t>A. </a:t>
            </a:r>
            <a:r>
              <a:rPr lang="en-US" sz="1800" dirty="0" err="1">
                <a:solidFill>
                  <a:srgbClr val="002060"/>
                </a:solidFill>
                <a:latin typeface="Times New Roman" panose="02020603050405020304" pitchFamily="18" charset="0"/>
                <a:cs typeface="Times New Roman" panose="02020603050405020304" pitchFamily="18" charset="0"/>
              </a:rPr>
              <a:t>Vừa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mừng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vừa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bực</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8E5E567-B90E-4275-AC51-C8D58F3AA2A7}"/>
              </a:ext>
            </a:extLst>
          </p:cNvPr>
          <p:cNvSpPr/>
          <p:nvPr/>
        </p:nvSpPr>
        <p:spPr>
          <a:xfrm>
            <a:off x="2420433" y="3888751"/>
            <a:ext cx="2080634" cy="103566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1800" dirty="0">
                <a:solidFill>
                  <a:srgbClr val="002060"/>
                </a:solidFill>
                <a:latin typeface="Times New Roman" panose="02020603050405020304" pitchFamily="18" charset="0"/>
                <a:cs typeface="Times New Roman" panose="02020603050405020304" pitchFamily="18" charset="0"/>
              </a:rPr>
              <a:t>B. Vương vấn những nỗi buồn khó tả.</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64E263D4-FF99-4115-A750-399C550760EE}"/>
              </a:ext>
            </a:extLst>
          </p:cNvPr>
          <p:cNvSpPr/>
          <p:nvPr/>
        </p:nvSpPr>
        <p:spPr>
          <a:xfrm>
            <a:off x="4628250" y="3888751"/>
            <a:ext cx="2080634" cy="103566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800" dirty="0">
                <a:solidFill>
                  <a:srgbClr val="002060"/>
                </a:solidFill>
                <a:latin typeface="Times New Roman" panose="02020603050405020304" pitchFamily="18" charset="0"/>
                <a:cs typeface="Times New Roman" panose="02020603050405020304" pitchFamily="18" charset="0"/>
              </a:rPr>
              <a:t>C. Lo </a:t>
            </a:r>
            <a:r>
              <a:rPr lang="en-US" sz="1800" dirty="0" err="1">
                <a:solidFill>
                  <a:srgbClr val="002060"/>
                </a:solidFill>
                <a:latin typeface="Times New Roman" panose="02020603050405020304" pitchFamily="18" charset="0"/>
                <a:cs typeface="Times New Roman" panose="02020603050405020304" pitchFamily="18" charset="0"/>
              </a:rPr>
              <a:t>sợ</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khi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nghĩ</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về</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sự</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chảy</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trôi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của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thời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gian</a:t>
            </a:r>
            <a:r>
              <a:rPr lang="en-US" sz="1800" dirty="0">
                <a:solidFill>
                  <a:srgbClr val="002060"/>
                </a:solidFill>
                <a:latin typeface="Times New Roman" panose="02020603050405020304" pitchFamily="18" charset="0"/>
                <a:cs typeface="Times New Roman" panose="02020603050405020304" pitchFamily="18" charset="0"/>
              </a:rPr>
              <a:t>.</a:t>
            </a:r>
            <a:endParaRPr lang="en-US" sz="1800" kern="1200" dirty="0">
              <a:solidFill>
                <a:srgbClr val="002060"/>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00BEFBB1-525B-415D-8E45-ADCB8FD217EA}"/>
              </a:ext>
            </a:extLst>
          </p:cNvPr>
          <p:cNvSpPr/>
          <p:nvPr/>
        </p:nvSpPr>
        <p:spPr>
          <a:xfrm>
            <a:off x="6836067" y="3877491"/>
            <a:ext cx="2080634" cy="103566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800" dirty="0">
                <a:solidFill>
                  <a:srgbClr val="002060"/>
                </a:solidFill>
                <a:latin typeface="Times New Roman" panose="02020603050405020304" pitchFamily="18" charset="0"/>
                <a:cs typeface="Times New Roman" panose="02020603050405020304" pitchFamily="18" charset="0"/>
              </a:rPr>
              <a:t>D. </a:t>
            </a:r>
            <a:r>
              <a:rPr lang="en-US" sz="1800" dirty="0" err="1">
                <a:solidFill>
                  <a:srgbClr val="002060"/>
                </a:solidFill>
                <a:latin typeface="Times New Roman" panose="02020603050405020304" pitchFamily="18" charset="0"/>
                <a:cs typeface="Times New Roman" panose="02020603050405020304" pitchFamily="18" charset="0"/>
              </a:rPr>
              <a:t>Bình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thản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trong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tất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cả</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các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hành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động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của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mình</a:t>
            </a:r>
            <a:r>
              <a:rPr lang="en-US" sz="1800" dirty="0">
                <a:solidFill>
                  <a:srgbClr val="002060"/>
                </a:solidFill>
                <a:latin typeface="Times New Roman" panose="02020603050405020304" pitchFamily="18" charset="0"/>
                <a:cs typeface="Times New Roman" panose="02020603050405020304" pitchFamily="18" charset="0"/>
              </a:rPr>
              <a:t>.</a:t>
            </a:r>
            <a:endParaRPr lang="en-US" sz="1800" kern="1200" dirty="0">
              <a:solidFill>
                <a:srgbClr val="00206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9E30F87-AC3B-464A-ACE1-7680D9116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651" y="2125062"/>
            <a:ext cx="1782535" cy="1782535"/>
          </a:xfrm>
          <a:prstGeom prst="rect">
            <a:avLst/>
          </a:prstGeom>
        </p:spPr>
      </p:pic>
      <p:pic>
        <p:nvPicPr>
          <p:cNvPr id="14" name="Picture 13">
            <a:extLst>
              <a:ext uri="{FF2B5EF4-FFF2-40B4-BE49-F238E27FC236}">
                <a16:creationId xmlns:a16="http://schemas.microsoft.com/office/drawing/2014/main" id="{FA2065B4-32D5-4275-B2C9-8B5FF2ACC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3632" y="2125062"/>
            <a:ext cx="1782535" cy="1782535"/>
          </a:xfrm>
          <a:prstGeom prst="rect">
            <a:avLst/>
          </a:prstGeom>
        </p:spPr>
      </p:pic>
      <p:pic>
        <p:nvPicPr>
          <p:cNvPr id="15" name="Picture 14">
            <a:extLst>
              <a:ext uri="{FF2B5EF4-FFF2-40B4-BE49-F238E27FC236}">
                <a16:creationId xmlns:a16="http://schemas.microsoft.com/office/drawing/2014/main" id="{29116D89-5671-4377-A980-517B605B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9749" y="2125062"/>
            <a:ext cx="1782535" cy="1782535"/>
          </a:xfrm>
          <a:prstGeom prst="rect">
            <a:avLst/>
          </a:prstGeom>
        </p:spPr>
      </p:pic>
      <p:pic>
        <p:nvPicPr>
          <p:cNvPr id="16" name="Picture 15">
            <a:extLst>
              <a:ext uri="{FF2B5EF4-FFF2-40B4-BE49-F238E27FC236}">
                <a16:creationId xmlns:a16="http://schemas.microsoft.com/office/drawing/2014/main" id="{5D199BEE-8167-419B-B668-203E8A2CC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4167" y="2106216"/>
            <a:ext cx="1782535" cy="1782535"/>
          </a:xfrm>
          <a:prstGeom prst="rect">
            <a:avLst/>
          </a:prstGeom>
        </p:spPr>
      </p:pic>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iterate type="lt">
                                    <p:tmPct val="0"/>
                                  </p:iterate>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4" presetClass="emph" presetSubtype="0" fill="hold" grpId="1" nodeType="clickEffect">
                                  <p:stCondLst>
                                    <p:cond delay="0"/>
                                  </p:stCondLst>
                                  <p:iterate type="lt">
                                    <p:tmPct val="0"/>
                                  </p:iterate>
                                  <p:childTnLst>
                                    <p:animClr clrSpc="hsl" dir="cw">
                                      <p:cBhvr override="childStyle">
                                        <p:cTn id="42" dur="500" fill="hold"/>
                                        <p:tgtEl>
                                          <p:spTgt spid="25"/>
                                        </p:tgtEl>
                                        <p:attrNameLst>
                                          <p:attrName>style.color</p:attrName>
                                        </p:attrNameLst>
                                      </p:cBhvr>
                                      <p:by>
                                        <p:hsl h="0" s="-12549" l="-25098"/>
                                      </p:by>
                                    </p:animClr>
                                    <p:animClr clrSpc="hsl" dir="cw">
                                      <p:cBhvr>
                                        <p:cTn id="43" dur="500" fill="hold"/>
                                        <p:tgtEl>
                                          <p:spTgt spid="25"/>
                                        </p:tgtEl>
                                        <p:attrNameLst>
                                          <p:attrName>fillcolor</p:attrName>
                                        </p:attrNameLst>
                                      </p:cBhvr>
                                      <p:by>
                                        <p:hsl h="0" s="-12549" l="-25098"/>
                                      </p:by>
                                    </p:animClr>
                                    <p:animClr clrSpc="hsl" dir="cw">
                                      <p:cBhvr>
                                        <p:cTn id="44" dur="500" fill="hold"/>
                                        <p:tgtEl>
                                          <p:spTgt spid="25"/>
                                        </p:tgtEl>
                                        <p:attrNameLst>
                                          <p:attrName>stroke.color</p:attrName>
                                        </p:attrNameLst>
                                      </p:cBhvr>
                                      <p:by>
                                        <p:hsl h="0" s="-12549" l="-25098"/>
                                      </p:by>
                                    </p:animClr>
                                    <p:set>
                                      <p:cBhvr>
                                        <p:cTn id="4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4"/>
                                        </p:tgtEl>
                                      </p:cBhvr>
                                    </p:animEffect>
                                    <p:animScale>
                                      <p:cBhvr>
                                        <p:cTn id="5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15"/>
                                        </p:tgtEl>
                                      </p:cBhvr>
                                    </p:animEffect>
                                    <p:animScale>
                                      <p:cBhvr>
                                        <p:cTn id="63"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6"/>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8" grpId="0" animBg="1"/>
      <p:bldP spid="19" grpId="0" animBg="1"/>
      <p:bldP spid="21" grpId="0" animBg="1"/>
      <p:bldP spid="23" grpId="0" animBg="1"/>
      <p:bldP spid="25" grpId="0" animBg="1"/>
      <p:bldP spid="2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23" y="3328927"/>
            <a:ext cx="1712638" cy="171263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712" y="0"/>
            <a:ext cx="1565116" cy="1565116"/>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754169"/>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b="1" dirty="0">
                <a:solidFill>
                  <a:prstClr val="white"/>
                </a:solidFill>
                <a:latin typeface="Times New Roman" panose="02020603050405020304" pitchFamily="18" charset="0"/>
                <a:cs typeface="Times New Roman" panose="02020603050405020304" pitchFamily="18" charset="0"/>
              </a:rPr>
              <a:t>Nội dung của văn bản “Trở gió” là gì?</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4" y="638854"/>
            <a:ext cx="1200530" cy="1205865"/>
          </a:xfrm>
          <a:prstGeom prst="rect">
            <a:avLst/>
          </a:prstGeom>
        </p:spPr>
      </p:pic>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135" y="2507435"/>
            <a:ext cx="2200752" cy="2200752"/>
          </a:xfrm>
          <a:prstGeom prst="rect">
            <a:avLst/>
          </a:prstGeom>
        </p:spPr>
      </p:pic>
      <p:sp>
        <p:nvSpPr>
          <p:cNvPr id="2" name="Rectangle 1"/>
          <p:cNvSpPr/>
          <p:nvPr/>
        </p:nvSpPr>
        <p:spPr>
          <a:xfrm>
            <a:off x="1270738" y="1289398"/>
            <a:ext cx="5562741" cy="415498"/>
          </a:xfrm>
          <a:prstGeom prst="rect">
            <a:avLst/>
          </a:prstGeom>
        </p:spPr>
        <p:txBody>
          <a:bodyPr wrap="none">
            <a:spAutoFit/>
          </a:bodyPr>
          <a:lstStyle/>
          <a:p>
            <a:pPr lvl="0">
              <a:defRPr/>
            </a:pPr>
            <a:r>
              <a:rPr lang="en-US" sz="2100" dirty="0">
                <a:solidFill>
                  <a:srgbClr val="002060"/>
                </a:solidFill>
                <a:latin typeface="Times New Roman" panose="02020603050405020304" pitchFamily="18" charset="0"/>
                <a:cs typeface="Times New Roman" panose="02020603050405020304" pitchFamily="18" charset="0"/>
              </a:rPr>
              <a:t>A. </a:t>
            </a:r>
            <a:r>
              <a:rPr lang="en-US" sz="2100" dirty="0" err="1">
                <a:solidFill>
                  <a:srgbClr val="002060"/>
                </a:solidFill>
                <a:latin typeface="Times New Roman" panose="02020603050405020304" pitchFamily="18" charset="0"/>
                <a:cs typeface="Times New Roman" panose="02020603050405020304" pitchFamily="18" charset="0"/>
              </a:rPr>
              <a:t>Tác</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giả</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thể</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hiện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tình</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yêu</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thiên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nhiên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của</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mình</a:t>
            </a:r>
            <a:r>
              <a:rPr lang="en-US" sz="1050" dirty="0">
                <a:solidFill>
                  <a:srgbClr val="00206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270738" y="1890600"/>
            <a:ext cx="6512546" cy="738664"/>
          </a:xfrm>
          <a:prstGeom prst="rect">
            <a:avLst/>
          </a:prstGeom>
        </p:spPr>
        <p:txBody>
          <a:bodyPr wrap="square">
            <a:spAutoFit/>
          </a:bodyPr>
          <a:lstStyle/>
          <a:p>
            <a:pPr lvl="0">
              <a:defRPr/>
            </a:pPr>
            <a:r>
              <a:rPr lang="vi-VN" sz="2100" dirty="0">
                <a:solidFill>
                  <a:srgbClr val="002060"/>
                </a:solidFill>
                <a:latin typeface="Times New Roman" panose="02020603050405020304" pitchFamily="18" charset="0"/>
                <a:cs typeface="Times New Roman" panose="02020603050405020304" pitchFamily="18" charset="0"/>
              </a:rPr>
              <a:t>B. Thông qua những ký ức tươi đẹp về mùa gió chướng, </a:t>
            </a:r>
            <a:r>
              <a:rPr lang="en-US" sz="2100" dirty="0">
                <a:solidFill>
                  <a:srgbClr val="002060"/>
                </a:solidFill>
                <a:latin typeface="Times New Roman" panose="02020603050405020304" pitchFamily="18" charset="0"/>
                <a:cs typeface="Times New Roman" panose="02020603050405020304" pitchFamily="18" charset="0"/>
              </a:rPr>
              <a:t>t</a:t>
            </a:r>
            <a:r>
              <a:rPr lang="vi-VN" sz="2100" dirty="0">
                <a:solidFill>
                  <a:srgbClr val="002060"/>
                </a:solidFill>
                <a:latin typeface="Times New Roman" panose="02020603050405020304" pitchFamily="18" charset="0"/>
                <a:cs typeface="Times New Roman" panose="02020603050405020304" pitchFamily="18" charset="0"/>
              </a:rPr>
              <a:t>ác giả đã thể hiện vẻ đẹp của tình yêu lứa đôi sâu nặng</a:t>
            </a:r>
            <a:r>
              <a:rPr lang="vi-VN" sz="1050" dirty="0">
                <a:solidFill>
                  <a:srgbClr val="002060"/>
                </a:solidFill>
              </a:rPr>
              <a:t>.</a:t>
            </a:r>
            <a:endParaRPr lang="en-US" sz="1050" dirty="0">
              <a:solidFill>
                <a:srgbClr val="002060"/>
              </a:solidFill>
              <a:cs typeface="Times New Roman" panose="02020603050405020304" pitchFamily="18" charset="0"/>
            </a:endParaRPr>
          </a:p>
        </p:txBody>
      </p:sp>
      <p:sp>
        <p:nvSpPr>
          <p:cNvPr id="4" name="Rectangle 3"/>
          <p:cNvSpPr/>
          <p:nvPr/>
        </p:nvSpPr>
        <p:spPr>
          <a:xfrm>
            <a:off x="1270738" y="2819291"/>
            <a:ext cx="6512546" cy="1061829"/>
          </a:xfrm>
          <a:prstGeom prst="rect">
            <a:avLst/>
          </a:prstGeom>
        </p:spPr>
        <p:txBody>
          <a:bodyPr wrap="square">
            <a:spAutoFit/>
          </a:bodyPr>
          <a:lstStyle/>
          <a:p>
            <a:pPr lvl="0"/>
            <a:r>
              <a:rPr lang="vi-VN" sz="2100" dirty="0">
                <a:solidFill>
                  <a:srgbClr val="002060"/>
                </a:solidFill>
                <a:latin typeface="Times New Roman" panose="02020603050405020304" pitchFamily="18" charset="0"/>
                <a:cs typeface="Times New Roman" panose="02020603050405020304" pitchFamily="18" charset="0"/>
              </a:rPr>
              <a:t>C. Thông qua ký ức tươi đẹp về mùa gió chướng, tác giả đã thể hiện tình yêu quê hương, đất nước tha thiết, sâu nặng.</a:t>
            </a:r>
            <a:endParaRPr lang="en-US" sz="21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70740" y="3740815"/>
            <a:ext cx="6512546" cy="738664"/>
          </a:xfrm>
          <a:prstGeom prst="rect">
            <a:avLst/>
          </a:prstGeom>
        </p:spPr>
        <p:txBody>
          <a:bodyPr wrap="square">
            <a:spAutoFit/>
          </a:bodyPr>
          <a:lstStyle/>
          <a:p>
            <a:pPr lvl="0"/>
            <a:r>
              <a:rPr lang="vi-VN" sz="2100" dirty="0">
                <a:solidFill>
                  <a:srgbClr val="002060"/>
                </a:solidFill>
                <a:latin typeface="Times New Roman" panose="02020603050405020304" pitchFamily="18" charset="0"/>
                <a:cs typeface="Times New Roman" panose="02020603050405020304" pitchFamily="18" charset="0"/>
              </a:rPr>
              <a:t>D. Tác giả thể hiện nỗi nhớ quê hương, nhớ những kỉ niệm xưa khi đang xa xứ.</a:t>
            </a:r>
            <a:endParaRPr lang="en-US" sz="21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24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nodeType="clickEffect">
                                  <p:stCondLst>
                                    <p:cond delay="0"/>
                                  </p:stCondLst>
                                  <p:iterate type="lt">
                                    <p:tmPct val="0"/>
                                  </p:iterate>
                                  <p:childTnLst>
                                    <p:animClr clrSpc="hsl" dir="cw">
                                      <p:cBhvr override="childStyle">
                                        <p:cTn id="18" dur="500" fill="hold"/>
                                        <p:tgtEl>
                                          <p:spTgt spid="4">
                                            <p:txEl>
                                              <p:pRg st="0" end="0"/>
                                            </p:txEl>
                                          </p:spTgt>
                                        </p:tgtEl>
                                        <p:attrNameLst>
                                          <p:attrName>style.color</p:attrName>
                                        </p:attrNameLst>
                                      </p:cBhvr>
                                      <p:by>
                                        <p:hsl h="0" s="-12549" l="-25098"/>
                                      </p:by>
                                    </p:animClr>
                                    <p:animClr clrSpc="hsl" dir="cw">
                                      <p:cBhvr>
                                        <p:cTn id="19" dur="500" fill="hold"/>
                                        <p:tgtEl>
                                          <p:spTgt spid="4">
                                            <p:txEl>
                                              <p:pRg st="0" end="0"/>
                                            </p:txEl>
                                          </p:spTgt>
                                        </p:tgtEl>
                                        <p:attrNameLst>
                                          <p:attrName>fillcolor</p:attrName>
                                        </p:attrNameLst>
                                      </p:cBhvr>
                                      <p:by>
                                        <p:hsl h="0" s="-12549" l="-25098"/>
                                      </p:by>
                                    </p:animClr>
                                    <p:animClr clrSpc="hsl" dir="cw">
                                      <p:cBhvr>
                                        <p:cTn id="20" dur="500" fill="hold"/>
                                        <p:tgtEl>
                                          <p:spTgt spid="4">
                                            <p:txEl>
                                              <p:pRg st="0" end="0"/>
                                            </p:txEl>
                                          </p:spTgt>
                                        </p:tgtEl>
                                        <p:attrNameLst>
                                          <p:attrName>stroke.color</p:attrName>
                                        </p:attrNameLst>
                                      </p:cBhvr>
                                      <p:by>
                                        <p:hsl h="0" s="-12549" l="-25098"/>
                                      </p:by>
                                    </p:animClr>
                                    <p:set>
                                      <p:cBhvr>
                                        <p:cTn id="21" dur="500" fill="hold"/>
                                        <p:tgtEl>
                                          <p:spTgt spid="4">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4">
                                            <p:txEl>
                                              <p:pRg st="0" end="0"/>
                                            </p:txEl>
                                          </p:spTgt>
                                        </p:tgtEl>
                                        <p:attrNameLst>
                                          <p:attrName>style.color</p:attrName>
                                        </p:attrNameLst>
                                      </p:cBhvr>
                                      <p:to>
                                        <p:clrVal>
                                          <a:schemeClr val="accent2"/>
                                        </p:clrVal>
                                      </p:to>
                                    </p:set>
                                    <p:set>
                                      <p:cBhvr>
                                        <p:cTn id="26" dur="500" fill="hold"/>
                                        <p:tgtEl>
                                          <p:spTgt spid="4">
                                            <p:txEl>
                                              <p:pRg st="0" end="0"/>
                                            </p:txEl>
                                          </p:spTgt>
                                        </p:tgtEl>
                                        <p:attrNameLst>
                                          <p:attrName>fillcolor</p:attrName>
                                        </p:attrNameLst>
                                      </p:cBhvr>
                                      <p:to>
                                        <p:clrVal>
                                          <a:schemeClr val="accent2"/>
                                        </p:clrVal>
                                      </p:to>
                                    </p:set>
                                    <p:set>
                                      <p:cBhvr>
                                        <p:cTn id="27"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P spid="4"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54" y="3593727"/>
            <a:ext cx="1532383" cy="1532383"/>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279" y="1"/>
            <a:ext cx="1801721" cy="1801721"/>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22515" y="101933"/>
            <a:ext cx="6420734" cy="1460318"/>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b="1" dirty="0">
                <a:latin typeface="+mj-lt"/>
              </a:rPr>
              <a:t>Câu văn: “Ở đó, siêu thị chất đầy những dưa hấu, dưa kiệu, dưa hành, bánh chưng, bánh tét, liệu ở đó, có ai bán một mùa gió cho tôi?” gợi cho em suy nghĩ gì?</a:t>
            </a:r>
            <a:endParaRPr lang="en-US" sz="2400" b="1" dirty="0">
              <a:solidFill>
                <a:prstClr val="white"/>
              </a:solidFill>
              <a:latin typeface="+mj-lt"/>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55" y="1801721"/>
            <a:ext cx="1200530" cy="1205865"/>
          </a:xfrm>
          <a:prstGeom prst="rect">
            <a:avLst/>
          </a:prstGeom>
        </p:spPr>
      </p:pic>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248" y="2925358"/>
            <a:ext cx="2200752" cy="2200752"/>
          </a:xfrm>
          <a:prstGeom prst="rect">
            <a:avLst/>
          </a:prstGeom>
        </p:spPr>
      </p:pic>
      <p:sp>
        <p:nvSpPr>
          <p:cNvPr id="2" name="Rectangle 1"/>
          <p:cNvSpPr/>
          <p:nvPr/>
        </p:nvSpPr>
        <p:spPr>
          <a:xfrm>
            <a:off x="1187534" y="1595557"/>
            <a:ext cx="6900551" cy="738664"/>
          </a:xfrm>
          <a:prstGeom prst="rect">
            <a:avLst/>
          </a:prstGeom>
        </p:spPr>
        <p:txBody>
          <a:bodyPr wrap="square">
            <a:spAutoFit/>
          </a:bodyPr>
          <a:lstStyle/>
          <a:p>
            <a:pPr lvl="0">
              <a:defRPr/>
            </a:pPr>
            <a:r>
              <a:rPr lang="vi-VN" sz="2100" dirty="0">
                <a:solidFill>
                  <a:srgbClr val="002060"/>
                </a:solidFill>
                <a:latin typeface="Times New Roman" panose="02020603050405020304" pitchFamily="18" charset="0"/>
                <a:cs typeface="Times New Roman" panose="02020603050405020304" pitchFamily="18" charset="0"/>
              </a:rPr>
              <a:t>A.</a:t>
            </a:r>
            <a:r>
              <a:rPr lang="en-US" sz="2100" dirty="0">
                <a:solidFill>
                  <a:srgbClr val="002060"/>
                </a:solidFill>
                <a:latin typeface="Times New Roman" panose="02020603050405020304" pitchFamily="18" charset="0"/>
                <a:cs typeface="Times New Roman" panose="02020603050405020304" pitchFamily="18" charset="0"/>
              </a:rPr>
              <a:t> V</a:t>
            </a:r>
            <a:r>
              <a:rPr lang="vi-VN" sz="2100" dirty="0">
                <a:solidFill>
                  <a:srgbClr val="002060"/>
                </a:solidFill>
                <a:latin typeface="Times New Roman" panose="02020603050405020304" pitchFamily="18" charset="0"/>
                <a:cs typeface="Times New Roman" panose="02020603050405020304" pitchFamily="18" charset="0"/>
              </a:rPr>
              <a:t>ề sự tiếc nuối những kỉ niệm xưa khi mùa gió chướng về của tác giả.</a:t>
            </a:r>
            <a:endParaRPr lang="en-US" sz="21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87534" y="2404654"/>
            <a:ext cx="7217228" cy="1384995"/>
          </a:xfrm>
          <a:prstGeom prst="rect">
            <a:avLst/>
          </a:prstGeom>
        </p:spPr>
        <p:txBody>
          <a:bodyPr wrap="square">
            <a:spAutoFit/>
          </a:bodyPr>
          <a:lstStyle/>
          <a:p>
            <a:pPr lvl="0">
              <a:defRPr/>
            </a:pPr>
            <a:r>
              <a:rPr lang="vi-VN" sz="2100" dirty="0">
                <a:solidFill>
                  <a:srgbClr val="002060"/>
                </a:solidFill>
                <a:latin typeface="Times New Roman" panose="02020603050405020304" pitchFamily="18" charset="0"/>
                <a:cs typeface="Times New Roman" panose="02020603050405020304" pitchFamily="18" charset="0"/>
              </a:rPr>
              <a:t>B. </a:t>
            </a:r>
            <a:r>
              <a:rPr lang="en-US" sz="2100" dirty="0" err="1">
                <a:solidFill>
                  <a:srgbClr val="002060"/>
                </a:solidFill>
                <a:latin typeface="Times New Roman" panose="02020603050405020304" pitchFamily="18" charset="0"/>
                <a:cs typeface="Times New Roman" panose="02020603050405020304" pitchFamily="18" charset="0"/>
              </a:rPr>
              <a:t>Về</a:t>
            </a:r>
            <a:r>
              <a:rPr lang="en-US" sz="2100" dirty="0">
                <a:solidFill>
                  <a:srgbClr val="002060"/>
                </a:solidFill>
                <a:latin typeface="Times New Roman" panose="02020603050405020304" pitchFamily="18" charset="0"/>
                <a:cs typeface="Times New Roman" panose="02020603050405020304" pitchFamily="18" charset="0"/>
              </a:rPr>
              <a:t> </a:t>
            </a:r>
            <a:r>
              <a:rPr lang="vi-VN" sz="2100" dirty="0">
                <a:solidFill>
                  <a:srgbClr val="002060"/>
                </a:solidFill>
                <a:latin typeface="Times New Roman" panose="02020603050405020304" pitchFamily="18" charset="0"/>
                <a:cs typeface="Times New Roman" panose="02020603050405020304" pitchFamily="18" charset="0"/>
              </a:rPr>
              <a:t>tình yêu quê hương của tác giả. Có thể hiểu, dù đi đâu về đâu, sống giữa những hiện đại hay cuộc sống muôn màu thì tác giả vẫn chỉ luôn hướng về quê hương, hướng về nơi có những cơn gió chướng của mình.</a:t>
            </a:r>
            <a:endParaRPr lang="en-US" sz="21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87533" y="3966155"/>
            <a:ext cx="5806398" cy="415498"/>
          </a:xfrm>
          <a:prstGeom prst="rect">
            <a:avLst/>
          </a:prstGeom>
        </p:spPr>
        <p:txBody>
          <a:bodyPr wrap="none">
            <a:spAutoFit/>
          </a:bodyPr>
          <a:lstStyle/>
          <a:p>
            <a:pPr lvl="0"/>
            <a:r>
              <a:rPr lang="en-US" sz="2100" dirty="0">
                <a:solidFill>
                  <a:srgbClr val="002060"/>
                </a:solidFill>
                <a:latin typeface="Times New Roman" panose="02020603050405020304" pitchFamily="18" charset="0"/>
                <a:cs typeface="Times New Roman" panose="02020603050405020304" pitchFamily="18" charset="0"/>
              </a:rPr>
              <a:t>C. </a:t>
            </a:r>
            <a:r>
              <a:rPr lang="en-US" sz="2100" dirty="0" err="1">
                <a:solidFill>
                  <a:srgbClr val="002060"/>
                </a:solidFill>
                <a:latin typeface="Times New Roman" panose="02020603050405020304" pitchFamily="18" charset="0"/>
                <a:cs typeface="Times New Roman" panose="02020603050405020304" pitchFamily="18" charset="0"/>
              </a:rPr>
              <a:t>Về</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nỗi</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nhớ</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những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món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ăn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quen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thuộc</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của</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tác</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giả</a:t>
            </a:r>
            <a:endParaRPr lang="en-US" sz="21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87534" y="4558160"/>
            <a:ext cx="3765774" cy="415498"/>
          </a:xfrm>
          <a:prstGeom prst="rect">
            <a:avLst/>
          </a:prstGeom>
        </p:spPr>
        <p:txBody>
          <a:bodyPr wrap="none">
            <a:spAutoFit/>
          </a:bodyPr>
          <a:lstStyle/>
          <a:p>
            <a:pPr lvl="0"/>
            <a:r>
              <a:rPr lang="en-US" sz="2100" dirty="0">
                <a:solidFill>
                  <a:srgbClr val="002060"/>
                </a:solidFill>
                <a:latin typeface="Times New Roman" panose="02020603050405020304" pitchFamily="18" charset="0"/>
                <a:cs typeface="Times New Roman" panose="02020603050405020304" pitchFamily="18" charset="0"/>
              </a:rPr>
              <a:t>D. </a:t>
            </a:r>
            <a:r>
              <a:rPr lang="en-US" sz="2100" dirty="0" err="1">
                <a:solidFill>
                  <a:srgbClr val="002060"/>
                </a:solidFill>
                <a:latin typeface="Times New Roman" panose="02020603050405020304" pitchFamily="18" charset="0"/>
                <a:cs typeface="Times New Roman" panose="02020603050405020304" pitchFamily="18" charset="0"/>
              </a:rPr>
              <a:t>Cả</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ba</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đáp</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án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đều</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không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đúng</a:t>
            </a:r>
            <a:r>
              <a:rPr lang="en-US" sz="15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nodeType="clickEffect">
                                  <p:stCondLst>
                                    <p:cond delay="0"/>
                                  </p:stCondLst>
                                  <p:iterate type="lt">
                                    <p:tmPct val="0"/>
                                  </p:iterate>
                                  <p:childTnLst>
                                    <p:animClr clrSpc="hsl" dir="cw">
                                      <p:cBhvr override="childStyle">
                                        <p:cTn id="18" dur="500" fill="hold"/>
                                        <p:tgtEl>
                                          <p:spTgt spid="3">
                                            <p:txEl>
                                              <p:pRg st="0" end="0"/>
                                            </p:txEl>
                                          </p:spTgt>
                                        </p:tgtEl>
                                        <p:attrNameLst>
                                          <p:attrName>style.color</p:attrName>
                                        </p:attrNameLst>
                                      </p:cBhvr>
                                      <p:by>
                                        <p:hsl h="0" s="-12549" l="-25098"/>
                                      </p:by>
                                    </p:animClr>
                                    <p:animClr clrSpc="hsl" dir="cw">
                                      <p:cBhvr>
                                        <p:cTn id="19" dur="500" fill="hold"/>
                                        <p:tgtEl>
                                          <p:spTgt spid="3">
                                            <p:txEl>
                                              <p:pRg st="0" end="0"/>
                                            </p:txEl>
                                          </p:spTgt>
                                        </p:tgtEl>
                                        <p:attrNameLst>
                                          <p:attrName>fillcolor</p:attrName>
                                        </p:attrNameLst>
                                      </p:cBhvr>
                                      <p:by>
                                        <p:hsl h="0" s="-12549" l="-25098"/>
                                      </p:by>
                                    </p:animClr>
                                    <p:animClr clrSpc="hsl" dir="cw">
                                      <p:cBhvr>
                                        <p:cTn id="20" dur="500" fill="hold"/>
                                        <p:tgtEl>
                                          <p:spTgt spid="3">
                                            <p:txEl>
                                              <p:pRg st="0" end="0"/>
                                            </p:txEl>
                                          </p:spTgt>
                                        </p:tgtEl>
                                        <p:attrNameLst>
                                          <p:attrName>stroke.color</p:attrName>
                                        </p:attrNameLst>
                                      </p:cBhvr>
                                      <p:by>
                                        <p:hsl h="0" s="-12549" l="-25098"/>
                                      </p:by>
                                    </p:animClr>
                                    <p:set>
                                      <p:cBhvr>
                                        <p:cTn id="21" dur="500" fill="hold"/>
                                        <p:tgtEl>
                                          <p:spTgt spid="3">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0" nodeType="clickEffect">
                                  <p:stCondLst>
                                    <p:cond delay="0"/>
                                  </p:stCondLst>
                                  <p:iterate type="lt">
                                    <p:tmPct val="4000"/>
                                  </p:iterate>
                                  <p:childTnLst>
                                    <p:set>
                                      <p:cBhvr override="childStyle">
                                        <p:cTn id="25" dur="500" fill="hold"/>
                                        <p:tgtEl>
                                          <p:spTgt spid="3">
                                            <p:txEl>
                                              <p:pRg st="0" end="0"/>
                                            </p:txEl>
                                          </p:spTgt>
                                        </p:tgtEl>
                                        <p:attrNameLst>
                                          <p:attrName>style.color</p:attrName>
                                        </p:attrNameLst>
                                      </p:cBhvr>
                                      <p:to>
                                        <p:clrVal>
                                          <a:schemeClr val="accent2"/>
                                        </p:clrVal>
                                      </p:to>
                                    </p:set>
                                    <p:set>
                                      <p:cBhvr>
                                        <p:cTn id="26" dur="500" fill="hold"/>
                                        <p:tgtEl>
                                          <p:spTgt spid="3">
                                            <p:txEl>
                                              <p:pRg st="0" end="0"/>
                                            </p:txEl>
                                          </p:spTgt>
                                        </p:tgtEl>
                                        <p:attrNameLst>
                                          <p:attrName>fillcolor</p:attrName>
                                        </p:attrNameLst>
                                      </p:cBhvr>
                                      <p:to>
                                        <p:clrVal>
                                          <a:schemeClr val="accent2"/>
                                        </p:clrVal>
                                      </p:to>
                                    </p:set>
                                    <p:set>
                                      <p:cBhvr>
                                        <p:cTn id="27"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2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24"/>
                                        </p:tgtEl>
                                      </p:cBhvr>
                                    </p:animEffect>
                                    <p:animScale>
                                      <p:cBhvr>
                                        <p:cTn id="39"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P spid="3"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54" y="2109549"/>
            <a:ext cx="2039450" cy="2039450"/>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647" y="0"/>
            <a:ext cx="2143125" cy="2143125"/>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363109"/>
            <a:ext cx="5880259" cy="120586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b="1" dirty="0" err="1">
                <a:solidFill>
                  <a:prstClr val="white"/>
                </a:solidFill>
                <a:latin typeface="Times New Roman" panose="02020603050405020304" pitchFamily="18" charset="0"/>
                <a:cs typeface="Times New Roman" panose="02020603050405020304" pitchFamily="18" charset="0"/>
              </a:rPr>
              <a:t>Văn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bản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Trở</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gió</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được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trích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trong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tập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truyện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nào</a:t>
            </a:r>
            <a:r>
              <a:rPr lang="en-US" sz="2400" b="1" dirty="0">
                <a:solidFill>
                  <a:prstClr val="white"/>
                </a:solidFill>
                <a:latin typeface="Times New Roman" panose="02020603050405020304" pitchFamily="18" charset="0"/>
                <a:cs typeface="Times New Roman" panose="02020603050405020304" pitchFamily="18" charset="0"/>
              </a:rPr>
              <a:t>? </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73" y="1202311"/>
            <a:ext cx="1200530" cy="1205865"/>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4105141"/>
            <a:ext cx="2080634" cy="95109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1800" kern="1200" dirty="0">
                <a:solidFill>
                  <a:srgbClr val="002060"/>
                </a:solidFill>
                <a:latin typeface="Times New Roman" panose="02020603050405020304" pitchFamily="18" charset="0"/>
                <a:cs typeface="Times New Roman" panose="02020603050405020304" pitchFamily="18" charset="0"/>
              </a:rPr>
              <a:t>A. </a:t>
            </a:r>
            <a:r>
              <a:rPr lang="vi-VN" sz="1800" dirty="0">
                <a:solidFill>
                  <a:srgbClr val="002060"/>
                </a:solidFill>
                <a:latin typeface="Times New Roman" panose="02020603050405020304" pitchFamily="18" charset="0"/>
                <a:cs typeface="Times New Roman" panose="02020603050405020304" pitchFamily="18" charset="0"/>
              </a:rPr>
              <a:t>T</a:t>
            </a:r>
            <a:r>
              <a:rPr lang="en-US" sz="1800" dirty="0" err="1">
                <a:solidFill>
                  <a:srgbClr val="002060"/>
                </a:solidFill>
                <a:latin typeface="Times New Roman" panose="02020603050405020304" pitchFamily="18" charset="0"/>
                <a:cs typeface="Times New Roman" panose="02020603050405020304" pitchFamily="18" charset="0"/>
              </a:rPr>
              <a:t>ạp</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văn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Nguyễn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Ngọc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Tư</a:t>
            </a:r>
            <a:r>
              <a:rPr lang="en-US" sz="1800" dirty="0">
                <a:solidFill>
                  <a:srgbClr val="002060"/>
                </a:solidFill>
                <a:latin typeface="Times New Roman" panose="02020603050405020304" pitchFamily="18" charset="0"/>
                <a:cs typeface="Times New Roman" panose="02020603050405020304" pitchFamily="18" charset="0"/>
              </a:rPr>
              <a:t> (2004)</a:t>
            </a:r>
            <a:endParaRPr lang="en-US" sz="1800" kern="1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005" y="2109548"/>
            <a:ext cx="1995593" cy="1995593"/>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3" y="4105141"/>
            <a:ext cx="2080634" cy="90723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1800" kern="1200" dirty="0">
                <a:solidFill>
                  <a:srgbClr val="002060"/>
                </a:solidFill>
                <a:latin typeface="Times New Roman" panose="02020603050405020304" pitchFamily="18" charset="0"/>
                <a:cs typeface="Times New Roman" panose="02020603050405020304" pitchFamily="18" charset="0"/>
              </a:rPr>
              <a:t>B. </a:t>
            </a:r>
            <a:r>
              <a:rPr lang="en-US" sz="1800" dirty="0" err="1">
                <a:solidFill>
                  <a:srgbClr val="002060"/>
                </a:solidFill>
                <a:latin typeface="Times New Roman" panose="02020603050405020304" pitchFamily="18" charset="0"/>
                <a:cs typeface="Times New Roman" panose="02020603050405020304" pitchFamily="18" charset="0"/>
              </a:rPr>
              <a:t>Tạp</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văn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Nguyễn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Ngọc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Tư</a:t>
            </a:r>
            <a:r>
              <a:rPr lang="en-US" sz="1800" dirty="0">
                <a:solidFill>
                  <a:srgbClr val="002060"/>
                </a:solidFill>
                <a:latin typeface="Times New Roman" panose="02020603050405020304" pitchFamily="18" charset="0"/>
                <a:cs typeface="Times New Roman" panose="02020603050405020304" pitchFamily="18" charset="0"/>
              </a:rPr>
              <a:t> (2005)</a:t>
            </a:r>
            <a:endParaRPr lang="en-US" sz="1800" kern="1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754" y="2109548"/>
            <a:ext cx="1995593" cy="1995593"/>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4" y="4105141"/>
            <a:ext cx="2080634" cy="90723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002060"/>
                </a:solidFill>
                <a:latin typeface="Times New Roman" panose="02020603050405020304" pitchFamily="18" charset="0"/>
                <a:cs typeface="Times New Roman" panose="02020603050405020304" pitchFamily="18" charset="0"/>
              </a:rPr>
              <a:t>C. </a:t>
            </a:r>
            <a:r>
              <a:rPr lang="en-US" sz="1800" dirty="0" err="1">
                <a:solidFill>
                  <a:srgbClr val="002060"/>
                </a:solidFill>
                <a:latin typeface="Times New Roman" panose="02020603050405020304" pitchFamily="18" charset="0"/>
                <a:cs typeface="Times New Roman" panose="02020603050405020304" pitchFamily="18" charset="0"/>
              </a:rPr>
              <a:t>Truyện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ngắn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Nguyễn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Ngọc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Tư</a:t>
            </a:r>
            <a:r>
              <a:rPr lang="en-US" sz="1800" dirty="0">
                <a:solidFill>
                  <a:srgbClr val="002060"/>
                </a:solidFill>
                <a:latin typeface="Times New Roman" panose="02020603050405020304" pitchFamily="18" charset="0"/>
                <a:cs typeface="Times New Roman" panose="02020603050405020304" pitchFamily="18" charset="0"/>
              </a:rPr>
              <a:t> (2004)</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119" y="2109548"/>
            <a:ext cx="2039450" cy="203945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4105141"/>
            <a:ext cx="2080634" cy="90723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002060"/>
                </a:solidFill>
                <a:latin typeface="Times New Roman" panose="02020603050405020304" pitchFamily="18" charset="0"/>
                <a:cs typeface="Times New Roman" panose="02020603050405020304" pitchFamily="18" charset="0"/>
              </a:rPr>
              <a:t>D. </a:t>
            </a:r>
            <a:r>
              <a:rPr lang="en-US" sz="1800" dirty="0" err="1">
                <a:solidFill>
                  <a:srgbClr val="002060"/>
                </a:solidFill>
                <a:latin typeface="Times New Roman" panose="02020603050405020304" pitchFamily="18" charset="0"/>
                <a:cs typeface="Times New Roman" panose="02020603050405020304" pitchFamily="18" charset="0"/>
              </a:rPr>
              <a:t>Truyện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ngắn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Nguyễn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Ngọc</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Tư</a:t>
            </a:r>
            <a:r>
              <a:rPr lang="en-US" sz="1800" dirty="0">
                <a:solidFill>
                  <a:srgbClr val="002060"/>
                </a:solidFill>
                <a:latin typeface="Times New Roman" panose="02020603050405020304" pitchFamily="18" charset="0"/>
                <a:cs typeface="Times New Roman" panose="02020603050405020304" pitchFamily="18" charset="0"/>
              </a:rPr>
              <a:t> (2005)</a:t>
            </a:r>
          </a:p>
        </p:txBody>
      </p:sp>
    </p:spTree>
    <p:extLst>
      <p:ext uri="{BB962C8B-B14F-4D97-AF65-F5344CB8AC3E}">
        <p14:creationId xmlns:p14="http://schemas.microsoft.com/office/powerpoint/2010/main" val="351499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iterate type="lt">
                                    <p:tmPct val="0"/>
                                  </p:iterate>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4" presetClass="emph" presetSubtype="0" fill="hold" grpId="1" nodeType="clickEffect">
                                  <p:stCondLst>
                                    <p:cond delay="0"/>
                                  </p:stCondLst>
                                  <p:childTnLst>
                                    <p:animClr clrSpc="hsl" dir="cw">
                                      <p:cBhvr override="childStyle">
                                        <p:cTn id="42" dur="500" fill="hold"/>
                                        <p:tgtEl>
                                          <p:spTgt spid="21"/>
                                        </p:tgtEl>
                                        <p:attrNameLst>
                                          <p:attrName>style.color</p:attrName>
                                        </p:attrNameLst>
                                      </p:cBhvr>
                                      <p:by>
                                        <p:hsl h="0" s="-12549" l="-25098"/>
                                      </p:by>
                                    </p:animClr>
                                    <p:animClr clrSpc="hsl" dir="cw">
                                      <p:cBhvr>
                                        <p:cTn id="43" dur="500" fill="hold"/>
                                        <p:tgtEl>
                                          <p:spTgt spid="21"/>
                                        </p:tgtEl>
                                        <p:attrNameLst>
                                          <p:attrName>fillcolor</p:attrName>
                                        </p:attrNameLst>
                                      </p:cBhvr>
                                      <p:by>
                                        <p:hsl h="0" s="-12549" l="-25098"/>
                                      </p:by>
                                    </p:animClr>
                                    <p:animClr clrSpc="hsl" dir="cw">
                                      <p:cBhvr>
                                        <p:cTn id="44" dur="500" fill="hold"/>
                                        <p:tgtEl>
                                          <p:spTgt spid="21"/>
                                        </p:tgtEl>
                                        <p:attrNameLst>
                                          <p:attrName>stroke.color</p:attrName>
                                        </p:attrNameLst>
                                      </p:cBhvr>
                                      <p:by>
                                        <p:hsl h="0" s="-12549" l="-25098"/>
                                      </p:by>
                                    </p:animClr>
                                    <p:set>
                                      <p:cBhvr>
                                        <p:cTn id="45"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5"/>
                                        </p:tgtEl>
                                      </p:cBhvr>
                                    </p:animEffect>
                                    <p:animScale>
                                      <p:cBhvr>
                                        <p:cTn id="51" dur="250" autoRev="1" fill="hold"/>
                                        <p:tgtEl>
                                          <p:spTgt spid="5"/>
                                        </p:tgtEl>
                                      </p:cBhvr>
                                      <p:by x="105000" y="105000"/>
                                    </p:animScale>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500" fill="hold"/>
                                        <p:tgtEl>
                                          <p:spTgt spid="19"/>
                                        </p:tgtEl>
                                        <p:attrNameLst>
                                          <p:attrName>fillcolor</p:attrName>
                                        </p:attrNameLst>
                                      </p:cBhvr>
                                      <p:to>
                                        <a:srgbClr val="FFFF00"/>
                                      </p:to>
                                    </p:animClr>
                                    <p:set>
                                      <p:cBhvr>
                                        <p:cTn id="55" dur="500" fill="hold"/>
                                        <p:tgtEl>
                                          <p:spTgt spid="19"/>
                                        </p:tgtEl>
                                        <p:attrNameLst>
                                          <p:attrName>fill.type</p:attrName>
                                        </p:attrNameLst>
                                      </p:cBhvr>
                                      <p:to>
                                        <p:strVal val="solid"/>
                                      </p:to>
                                    </p:set>
                                    <p:set>
                                      <p:cBhvr>
                                        <p:cTn id="56" dur="5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20"/>
                                        </p:tgtEl>
                                      </p:cBhvr>
                                    </p:animEffect>
                                    <p:animScale>
                                      <p:cBhvr>
                                        <p:cTn id="62" dur="250" autoRev="1" fill="hold"/>
                                        <p:tgtEl>
                                          <p:spTgt spid="20"/>
                                        </p:tgtEl>
                                      </p:cBhvr>
                                      <p:by x="105000" y="105000"/>
                                    </p:animScale>
                                  </p:childTnLst>
                                </p:cTn>
                              </p:par>
                            </p:childTnLst>
                          </p:cTn>
                        </p:par>
                        <p:par>
                          <p:cTn id="63" fill="hold">
                            <p:stCondLst>
                              <p:cond delay="500"/>
                            </p:stCondLst>
                            <p:childTnLst>
                              <p:par>
                                <p:cTn id="64" presetID="1" presetClass="emph" presetSubtype="2" fill="hold" nodeType="afterEffect">
                                  <p:stCondLst>
                                    <p:cond delay="0"/>
                                  </p:stCondLst>
                                  <p:childTnLst>
                                    <p:animClr clrSpc="rgb" dir="cw">
                                      <p:cBhvr>
                                        <p:cTn id="65" dur="500" fill="hold"/>
                                        <p:tgtEl>
                                          <p:spTgt spid="21"/>
                                        </p:tgtEl>
                                        <p:attrNameLst>
                                          <p:attrName>fillcolor</p:attrName>
                                        </p:attrNameLst>
                                      </p:cBhvr>
                                      <p:to>
                                        <a:srgbClr val="FFFF00"/>
                                      </p:to>
                                    </p:animClr>
                                    <p:set>
                                      <p:cBhvr>
                                        <p:cTn id="66" dur="500" fill="hold"/>
                                        <p:tgtEl>
                                          <p:spTgt spid="21"/>
                                        </p:tgtEl>
                                        <p:attrNameLst>
                                          <p:attrName>fill.type</p:attrName>
                                        </p:attrNameLst>
                                      </p:cBhvr>
                                      <p:to>
                                        <p:strVal val="solid"/>
                                      </p:to>
                                    </p:set>
                                    <p:set>
                                      <p:cBhvr>
                                        <p:cTn id="67" dur="50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22"/>
                                        </p:tgtEl>
                                      </p:cBhvr>
                                    </p:animEffect>
                                    <p:animScale>
                                      <p:cBhvr>
                                        <p:cTn id="73" dur="250" autoRev="1" fill="hold"/>
                                        <p:tgtEl>
                                          <p:spTgt spid="22"/>
                                        </p:tgtEl>
                                      </p:cBhvr>
                                      <p:by x="105000" y="105000"/>
                                    </p:animScale>
                                  </p:childTnLst>
                                </p:cTn>
                              </p:par>
                            </p:childTnLst>
                          </p:cTn>
                        </p:par>
                        <p:par>
                          <p:cTn id="74" fill="hold">
                            <p:stCondLst>
                              <p:cond delay="500"/>
                            </p:stCondLst>
                            <p:childTnLst>
                              <p:par>
                                <p:cTn id="75" presetID="1" presetClass="emph" presetSubtype="2" fill="hold" nodeType="afterEffect">
                                  <p:stCondLst>
                                    <p:cond delay="0"/>
                                  </p:stCondLst>
                                  <p:iterate type="lt">
                                    <p:tmPct val="0"/>
                                  </p:iterate>
                                  <p:childTnLst>
                                    <p:animClr clrSpc="rgb" dir="cw">
                                      <p:cBhvr>
                                        <p:cTn id="76" dur="500" fill="hold"/>
                                        <p:tgtEl>
                                          <p:spTgt spid="23"/>
                                        </p:tgtEl>
                                        <p:attrNameLst>
                                          <p:attrName>fillcolor</p:attrName>
                                        </p:attrNameLst>
                                      </p:cBhvr>
                                      <p:to>
                                        <a:srgbClr val="FFFF00"/>
                                      </p:to>
                                    </p:animClr>
                                    <p:set>
                                      <p:cBhvr>
                                        <p:cTn id="77" dur="500" fill="hold"/>
                                        <p:tgtEl>
                                          <p:spTgt spid="23"/>
                                        </p:tgtEl>
                                        <p:attrNameLst>
                                          <p:attrName>fill.type</p:attrName>
                                        </p:attrNameLst>
                                      </p:cBhvr>
                                      <p:to>
                                        <p:strVal val="solid"/>
                                      </p:to>
                                    </p:set>
                                    <p:set>
                                      <p:cBhvr>
                                        <p:cTn id="78" dur="500" fill="hold"/>
                                        <p:tgtEl>
                                          <p:spTgt spid="2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9" restart="whenNotActive" fill="hold" evtFilter="cancelBubble" nodeType="interactiveSeq">
                <p:stCondLst>
                  <p:cond evt="onClick" delay="0">
                    <p:tgtEl>
                      <p:spTgt spid="24"/>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4"/>
                                        </p:tgtEl>
                                      </p:cBhvr>
                                    </p:animEffect>
                                    <p:animScale>
                                      <p:cBhvr>
                                        <p:cTn id="84" dur="250" autoRev="1" fill="hold"/>
                                        <p:tgtEl>
                                          <p:spTgt spid="24"/>
                                        </p:tgtEl>
                                      </p:cBhvr>
                                      <p:by x="105000" y="105000"/>
                                    </p:animScale>
                                  </p:childTnLst>
                                </p:cTn>
                              </p:par>
                            </p:childTnLst>
                          </p:cTn>
                        </p:par>
                        <p:par>
                          <p:cTn id="85" fill="hold">
                            <p:stCondLst>
                              <p:cond delay="500"/>
                            </p:stCondLst>
                            <p:childTnLst>
                              <p:par>
                                <p:cTn id="86" presetID="1" presetClass="emph" presetSubtype="2" fill="hold" nodeType="afterEffect">
                                  <p:stCondLst>
                                    <p:cond delay="0"/>
                                  </p:stCondLst>
                                  <p:childTnLst>
                                    <p:animClr clrSpc="rgb" dir="cw">
                                      <p:cBhvr>
                                        <p:cTn id="87" dur="500" fill="hold"/>
                                        <p:tgtEl>
                                          <p:spTgt spid="25"/>
                                        </p:tgtEl>
                                        <p:attrNameLst>
                                          <p:attrName>fillcolor</p:attrName>
                                        </p:attrNameLst>
                                      </p:cBhvr>
                                      <p:to>
                                        <a:srgbClr val="00B0F0"/>
                                      </p:to>
                                    </p:animClr>
                                    <p:set>
                                      <p:cBhvr>
                                        <p:cTn id="88" dur="500" fill="hold"/>
                                        <p:tgtEl>
                                          <p:spTgt spid="25"/>
                                        </p:tgtEl>
                                        <p:attrNameLst>
                                          <p:attrName>fill.type</p:attrName>
                                        </p:attrNameLst>
                                      </p:cBhvr>
                                      <p:to>
                                        <p:strVal val="solid"/>
                                      </p:to>
                                    </p:set>
                                    <p:set>
                                      <p:cBhvr>
                                        <p:cTn id="89" dur="500" fill="hold"/>
                                        <p:tgtEl>
                                          <p:spTgt spid="25"/>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1" grpId="1"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grpSp>
        <p:nvGrpSpPr>
          <p:cNvPr id="1960" name="Google Shape;1960;p43"/>
          <p:cNvGrpSpPr/>
          <p:nvPr/>
        </p:nvGrpSpPr>
        <p:grpSpPr>
          <a:xfrm>
            <a:off x="1454257" y="2572219"/>
            <a:ext cx="6104380" cy="2405027"/>
            <a:chOff x="1599729" y="231048"/>
            <a:chExt cx="6104380" cy="2405027"/>
          </a:xfrm>
        </p:grpSpPr>
        <p:grpSp>
          <p:nvGrpSpPr>
            <p:cNvPr id="1961" name="Google Shape;1961;p43"/>
            <p:cNvGrpSpPr/>
            <p:nvPr/>
          </p:nvGrpSpPr>
          <p:grpSpPr>
            <a:xfrm>
              <a:off x="3208350" y="950499"/>
              <a:ext cx="2838864" cy="1685576"/>
              <a:chOff x="3208350" y="950499"/>
              <a:chExt cx="2838864" cy="1685576"/>
            </a:xfrm>
          </p:grpSpPr>
          <p:sp>
            <p:nvSpPr>
              <p:cNvPr id="1962" name="Google Shape;1962;p43"/>
              <p:cNvSpPr/>
              <p:nvPr/>
            </p:nvSpPr>
            <p:spPr>
              <a:xfrm>
                <a:off x="3208351" y="1483164"/>
                <a:ext cx="602319" cy="649860"/>
              </a:xfrm>
              <a:custGeom>
                <a:avLst/>
                <a:gdLst/>
                <a:ahLst/>
                <a:cxnLst/>
                <a:rect l="l" t="t" r="r" b="b"/>
                <a:pathLst>
                  <a:path w="11542" h="12453" extrusionOk="0">
                    <a:moveTo>
                      <a:pt x="9242" y="0"/>
                    </a:moveTo>
                    <a:cubicBezTo>
                      <a:pt x="8426" y="0"/>
                      <a:pt x="7545" y="320"/>
                      <a:pt x="6758" y="615"/>
                    </a:cubicBezTo>
                    <a:cubicBezTo>
                      <a:pt x="6617" y="673"/>
                      <a:pt x="6459" y="715"/>
                      <a:pt x="6302" y="723"/>
                    </a:cubicBezTo>
                    <a:cubicBezTo>
                      <a:pt x="6078" y="723"/>
                      <a:pt x="5879" y="624"/>
                      <a:pt x="5672" y="541"/>
                    </a:cubicBezTo>
                    <a:cubicBezTo>
                      <a:pt x="5166" y="342"/>
                      <a:pt x="4627" y="242"/>
                      <a:pt x="4088" y="242"/>
                    </a:cubicBezTo>
                    <a:cubicBezTo>
                      <a:pt x="3607" y="251"/>
                      <a:pt x="3126" y="350"/>
                      <a:pt x="2728" y="607"/>
                    </a:cubicBezTo>
                    <a:cubicBezTo>
                      <a:pt x="2488" y="765"/>
                      <a:pt x="2297" y="980"/>
                      <a:pt x="2164" y="1237"/>
                    </a:cubicBezTo>
                    <a:lnTo>
                      <a:pt x="2513" y="1743"/>
                    </a:lnTo>
                    <a:lnTo>
                      <a:pt x="2048" y="1503"/>
                    </a:lnTo>
                    <a:lnTo>
                      <a:pt x="2048" y="1503"/>
                    </a:lnTo>
                    <a:cubicBezTo>
                      <a:pt x="1775" y="2299"/>
                      <a:pt x="1924" y="3186"/>
                      <a:pt x="2430" y="3857"/>
                    </a:cubicBezTo>
                    <a:lnTo>
                      <a:pt x="1369" y="5068"/>
                    </a:lnTo>
                    <a:cubicBezTo>
                      <a:pt x="954" y="5540"/>
                      <a:pt x="523" y="6030"/>
                      <a:pt x="274" y="6610"/>
                    </a:cubicBezTo>
                    <a:cubicBezTo>
                      <a:pt x="34" y="7190"/>
                      <a:pt x="1" y="7895"/>
                      <a:pt x="340" y="8426"/>
                    </a:cubicBezTo>
                    <a:cubicBezTo>
                      <a:pt x="481" y="8616"/>
                      <a:pt x="647" y="8790"/>
                      <a:pt x="830" y="8940"/>
                    </a:cubicBezTo>
                    <a:lnTo>
                      <a:pt x="1451" y="8509"/>
                    </a:lnTo>
                    <a:lnTo>
                      <a:pt x="1145" y="9222"/>
                    </a:lnTo>
                    <a:cubicBezTo>
                      <a:pt x="1360" y="9404"/>
                      <a:pt x="1518" y="9636"/>
                      <a:pt x="1617" y="9901"/>
                    </a:cubicBezTo>
                    <a:cubicBezTo>
                      <a:pt x="1858" y="10722"/>
                      <a:pt x="995" y="11667"/>
                      <a:pt x="1924" y="12223"/>
                    </a:cubicBezTo>
                    <a:cubicBezTo>
                      <a:pt x="2203" y="12389"/>
                      <a:pt x="2542" y="12453"/>
                      <a:pt x="2906" y="12453"/>
                    </a:cubicBezTo>
                    <a:cubicBezTo>
                      <a:pt x="3760" y="12453"/>
                      <a:pt x="4749" y="12098"/>
                      <a:pt x="5406" y="11883"/>
                    </a:cubicBezTo>
                    <a:lnTo>
                      <a:pt x="7661" y="11137"/>
                    </a:lnTo>
                    <a:cubicBezTo>
                      <a:pt x="7902" y="11054"/>
                      <a:pt x="8142" y="10963"/>
                      <a:pt x="8375" y="10855"/>
                    </a:cubicBezTo>
                    <a:lnTo>
                      <a:pt x="8375" y="10225"/>
                    </a:lnTo>
                    <a:lnTo>
                      <a:pt x="8607" y="10731"/>
                    </a:lnTo>
                    <a:cubicBezTo>
                      <a:pt x="8938" y="10532"/>
                      <a:pt x="9204" y="10266"/>
                      <a:pt x="9320" y="9901"/>
                    </a:cubicBezTo>
                    <a:cubicBezTo>
                      <a:pt x="9535" y="9180"/>
                      <a:pt x="8988" y="8451"/>
                      <a:pt x="8433" y="7936"/>
                    </a:cubicBezTo>
                    <a:cubicBezTo>
                      <a:pt x="8913" y="7381"/>
                      <a:pt x="9676" y="7141"/>
                      <a:pt x="10182" y="6610"/>
                    </a:cubicBezTo>
                    <a:cubicBezTo>
                      <a:pt x="10613" y="6162"/>
                      <a:pt x="10820" y="5557"/>
                      <a:pt x="11011" y="4977"/>
                    </a:cubicBezTo>
                    <a:cubicBezTo>
                      <a:pt x="11119" y="4661"/>
                      <a:pt x="11218" y="4338"/>
                      <a:pt x="11310" y="4023"/>
                    </a:cubicBezTo>
                    <a:lnTo>
                      <a:pt x="10149" y="3741"/>
                    </a:lnTo>
                    <a:lnTo>
                      <a:pt x="11401" y="3683"/>
                    </a:lnTo>
                    <a:cubicBezTo>
                      <a:pt x="11492" y="3310"/>
                      <a:pt x="11533" y="2937"/>
                      <a:pt x="11542" y="2556"/>
                    </a:cubicBezTo>
                    <a:cubicBezTo>
                      <a:pt x="11542" y="1726"/>
                      <a:pt x="11227" y="848"/>
                      <a:pt x="10547" y="375"/>
                    </a:cubicBezTo>
                    <a:cubicBezTo>
                      <a:pt x="10153" y="104"/>
                      <a:pt x="9708" y="0"/>
                      <a:pt x="9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3"/>
              <p:cNvSpPr/>
              <p:nvPr/>
            </p:nvSpPr>
            <p:spPr>
              <a:xfrm>
                <a:off x="3824514" y="1711009"/>
                <a:ext cx="246209" cy="265935"/>
              </a:xfrm>
              <a:custGeom>
                <a:avLst/>
                <a:gdLst/>
                <a:ahLst/>
                <a:cxnLst/>
                <a:rect l="l" t="t" r="r" b="b"/>
                <a:pathLst>
                  <a:path w="4718" h="5096" extrusionOk="0">
                    <a:moveTo>
                      <a:pt x="3288" y="0"/>
                    </a:moveTo>
                    <a:cubicBezTo>
                      <a:pt x="3226" y="0"/>
                      <a:pt x="3163" y="2"/>
                      <a:pt x="3101" y="5"/>
                    </a:cubicBezTo>
                    <a:lnTo>
                      <a:pt x="3101" y="536"/>
                    </a:lnTo>
                    <a:lnTo>
                      <a:pt x="2910" y="30"/>
                    </a:lnTo>
                    <a:lnTo>
                      <a:pt x="2869" y="38"/>
                    </a:lnTo>
                    <a:cubicBezTo>
                      <a:pt x="2380" y="155"/>
                      <a:pt x="1982" y="503"/>
                      <a:pt x="1609" y="834"/>
                    </a:cubicBezTo>
                    <a:cubicBezTo>
                      <a:pt x="1426" y="1000"/>
                      <a:pt x="1219" y="1216"/>
                      <a:pt x="1260" y="1456"/>
                    </a:cubicBezTo>
                    <a:cubicBezTo>
                      <a:pt x="1285" y="1622"/>
                      <a:pt x="1426" y="1763"/>
                      <a:pt x="1443" y="1929"/>
                    </a:cubicBezTo>
                    <a:cubicBezTo>
                      <a:pt x="1468" y="2128"/>
                      <a:pt x="1318" y="2302"/>
                      <a:pt x="1186" y="2451"/>
                    </a:cubicBezTo>
                    <a:lnTo>
                      <a:pt x="1003" y="2650"/>
                    </a:lnTo>
                    <a:lnTo>
                      <a:pt x="1186" y="2891"/>
                    </a:lnTo>
                    <a:lnTo>
                      <a:pt x="837" y="2833"/>
                    </a:lnTo>
                    <a:lnTo>
                      <a:pt x="456" y="3247"/>
                    </a:lnTo>
                    <a:cubicBezTo>
                      <a:pt x="290" y="3396"/>
                      <a:pt x="166" y="3579"/>
                      <a:pt x="75" y="3778"/>
                    </a:cubicBezTo>
                    <a:cubicBezTo>
                      <a:pt x="0" y="3985"/>
                      <a:pt x="25" y="4242"/>
                      <a:pt x="191" y="4383"/>
                    </a:cubicBezTo>
                    <a:cubicBezTo>
                      <a:pt x="296" y="4480"/>
                      <a:pt x="423" y="4508"/>
                      <a:pt x="562" y="4508"/>
                    </a:cubicBezTo>
                    <a:cubicBezTo>
                      <a:pt x="760" y="4508"/>
                      <a:pt x="980" y="4450"/>
                      <a:pt x="1188" y="4450"/>
                    </a:cubicBezTo>
                    <a:cubicBezTo>
                      <a:pt x="1258" y="4450"/>
                      <a:pt x="1327" y="4456"/>
                      <a:pt x="1393" y="4474"/>
                    </a:cubicBezTo>
                    <a:cubicBezTo>
                      <a:pt x="1708" y="4557"/>
                      <a:pt x="1940" y="4789"/>
                      <a:pt x="2172" y="4947"/>
                    </a:cubicBezTo>
                    <a:lnTo>
                      <a:pt x="2404" y="4516"/>
                    </a:lnTo>
                    <a:lnTo>
                      <a:pt x="2404" y="5063"/>
                    </a:lnTo>
                    <a:cubicBezTo>
                      <a:pt x="2466" y="5083"/>
                      <a:pt x="2528" y="5095"/>
                      <a:pt x="2592" y="5095"/>
                    </a:cubicBezTo>
                    <a:cubicBezTo>
                      <a:pt x="2737" y="5095"/>
                      <a:pt x="2895" y="5035"/>
                      <a:pt x="3084" y="4880"/>
                    </a:cubicBezTo>
                    <a:cubicBezTo>
                      <a:pt x="3408" y="4623"/>
                      <a:pt x="4718" y="3678"/>
                      <a:pt x="4112" y="3189"/>
                    </a:cubicBezTo>
                    <a:cubicBezTo>
                      <a:pt x="3996" y="3098"/>
                      <a:pt x="3806" y="3065"/>
                      <a:pt x="3764" y="2915"/>
                    </a:cubicBezTo>
                    <a:cubicBezTo>
                      <a:pt x="3748" y="2866"/>
                      <a:pt x="3748" y="2808"/>
                      <a:pt x="3764" y="2750"/>
                    </a:cubicBezTo>
                    <a:cubicBezTo>
                      <a:pt x="3847" y="2327"/>
                      <a:pt x="4046" y="1945"/>
                      <a:pt x="4195" y="1539"/>
                    </a:cubicBezTo>
                    <a:cubicBezTo>
                      <a:pt x="4336" y="1133"/>
                      <a:pt x="4419" y="677"/>
                      <a:pt x="4278" y="271"/>
                    </a:cubicBezTo>
                    <a:cubicBezTo>
                      <a:pt x="4270" y="221"/>
                      <a:pt x="4237" y="179"/>
                      <a:pt x="4204" y="138"/>
                    </a:cubicBezTo>
                    <a:cubicBezTo>
                      <a:pt x="4146" y="97"/>
                      <a:pt x="4071" y="72"/>
                      <a:pt x="3996" y="63"/>
                    </a:cubicBezTo>
                    <a:cubicBezTo>
                      <a:pt x="3760" y="24"/>
                      <a:pt x="3524" y="0"/>
                      <a:pt x="3288" y="0"/>
                    </a:cubicBezTo>
                    <a:close/>
                  </a:path>
                </a:pathLst>
              </a:custGeom>
              <a:solidFill>
                <a:srgbClr val="979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3"/>
              <p:cNvSpPr/>
              <p:nvPr/>
            </p:nvSpPr>
            <p:spPr>
              <a:xfrm>
                <a:off x="3998868" y="1147345"/>
                <a:ext cx="714830" cy="745254"/>
              </a:xfrm>
              <a:custGeom>
                <a:avLst/>
                <a:gdLst/>
                <a:ahLst/>
                <a:cxnLst/>
                <a:rect l="l" t="t" r="r" b="b"/>
                <a:pathLst>
                  <a:path w="13698" h="14281" extrusionOk="0">
                    <a:moveTo>
                      <a:pt x="4331" y="0"/>
                    </a:moveTo>
                    <a:cubicBezTo>
                      <a:pt x="4097" y="0"/>
                      <a:pt x="3843" y="35"/>
                      <a:pt x="3557" y="111"/>
                    </a:cubicBezTo>
                    <a:cubicBezTo>
                      <a:pt x="2778" y="318"/>
                      <a:pt x="2065" y="1014"/>
                      <a:pt x="2123" y="1819"/>
                    </a:cubicBezTo>
                    <a:cubicBezTo>
                      <a:pt x="2139" y="2026"/>
                      <a:pt x="2198" y="2233"/>
                      <a:pt x="2123" y="2424"/>
                    </a:cubicBezTo>
                    <a:cubicBezTo>
                      <a:pt x="2057" y="2565"/>
                      <a:pt x="1949" y="2689"/>
                      <a:pt x="1816" y="2780"/>
                    </a:cubicBezTo>
                    <a:cubicBezTo>
                      <a:pt x="1277" y="3245"/>
                      <a:pt x="829" y="3817"/>
                      <a:pt x="506" y="4447"/>
                    </a:cubicBezTo>
                    <a:lnTo>
                      <a:pt x="1285" y="4745"/>
                    </a:lnTo>
                    <a:lnTo>
                      <a:pt x="365" y="4745"/>
                    </a:lnTo>
                    <a:cubicBezTo>
                      <a:pt x="307" y="4878"/>
                      <a:pt x="249" y="5019"/>
                      <a:pt x="199" y="5152"/>
                    </a:cubicBezTo>
                    <a:cubicBezTo>
                      <a:pt x="83" y="5492"/>
                      <a:pt x="0" y="5865"/>
                      <a:pt x="133" y="6196"/>
                    </a:cubicBezTo>
                    <a:cubicBezTo>
                      <a:pt x="407" y="6901"/>
                      <a:pt x="1410" y="6984"/>
                      <a:pt x="1858" y="7589"/>
                    </a:cubicBezTo>
                    <a:cubicBezTo>
                      <a:pt x="2413" y="8352"/>
                      <a:pt x="1833" y="9397"/>
                      <a:pt x="1766" y="10334"/>
                    </a:cubicBezTo>
                    <a:cubicBezTo>
                      <a:pt x="1708" y="11155"/>
                      <a:pt x="2073" y="11975"/>
                      <a:pt x="2637" y="12572"/>
                    </a:cubicBezTo>
                    <a:cubicBezTo>
                      <a:pt x="3209" y="13169"/>
                      <a:pt x="3955" y="13567"/>
                      <a:pt x="4735" y="13833"/>
                    </a:cubicBezTo>
                    <a:cubicBezTo>
                      <a:pt x="5547" y="14114"/>
                      <a:pt x="6401" y="14264"/>
                      <a:pt x="7263" y="14280"/>
                    </a:cubicBezTo>
                    <a:lnTo>
                      <a:pt x="7496" y="12771"/>
                    </a:lnTo>
                    <a:lnTo>
                      <a:pt x="7703" y="14280"/>
                    </a:lnTo>
                    <a:cubicBezTo>
                      <a:pt x="8748" y="14247"/>
                      <a:pt x="9767" y="14023"/>
                      <a:pt x="10729" y="13617"/>
                    </a:cubicBezTo>
                    <a:cubicBezTo>
                      <a:pt x="11608" y="13236"/>
                      <a:pt x="12445" y="12680"/>
                      <a:pt x="12976" y="11876"/>
                    </a:cubicBezTo>
                    <a:cubicBezTo>
                      <a:pt x="13507" y="11072"/>
                      <a:pt x="13697" y="10010"/>
                      <a:pt x="13283" y="9140"/>
                    </a:cubicBezTo>
                    <a:cubicBezTo>
                      <a:pt x="13042" y="8626"/>
                      <a:pt x="12603" y="8195"/>
                      <a:pt x="12495" y="7639"/>
                    </a:cubicBezTo>
                    <a:cubicBezTo>
                      <a:pt x="12304" y="6644"/>
                      <a:pt x="13216" y="5724"/>
                      <a:pt x="13158" y="4721"/>
                    </a:cubicBezTo>
                    <a:cubicBezTo>
                      <a:pt x="13150" y="4629"/>
                      <a:pt x="13134" y="4530"/>
                      <a:pt x="13117" y="4447"/>
                    </a:cubicBezTo>
                    <a:lnTo>
                      <a:pt x="12288" y="4712"/>
                    </a:lnTo>
                    <a:lnTo>
                      <a:pt x="12288" y="4712"/>
                    </a:lnTo>
                    <a:lnTo>
                      <a:pt x="13026" y="4157"/>
                    </a:lnTo>
                    <a:cubicBezTo>
                      <a:pt x="12827" y="3684"/>
                      <a:pt x="12462" y="3278"/>
                      <a:pt x="12105" y="2897"/>
                    </a:cubicBezTo>
                    <a:cubicBezTo>
                      <a:pt x="11359" y="2092"/>
                      <a:pt x="10530" y="1255"/>
                      <a:pt x="9452" y="1073"/>
                    </a:cubicBezTo>
                    <a:cubicBezTo>
                      <a:pt x="9251" y="1038"/>
                      <a:pt x="9050" y="1026"/>
                      <a:pt x="8850" y="1026"/>
                    </a:cubicBezTo>
                    <a:cubicBezTo>
                      <a:pt x="8392" y="1026"/>
                      <a:pt x="7937" y="1088"/>
                      <a:pt x="7494" y="1088"/>
                    </a:cubicBezTo>
                    <a:cubicBezTo>
                      <a:pt x="7002" y="1088"/>
                      <a:pt x="6524" y="1012"/>
                      <a:pt x="6069" y="691"/>
                    </a:cubicBezTo>
                    <a:lnTo>
                      <a:pt x="6036" y="675"/>
                    </a:lnTo>
                    <a:lnTo>
                      <a:pt x="5638" y="1197"/>
                    </a:lnTo>
                    <a:lnTo>
                      <a:pt x="5638" y="409"/>
                    </a:lnTo>
                    <a:cubicBezTo>
                      <a:pt x="5219" y="152"/>
                      <a:pt x="4818" y="0"/>
                      <a:pt x="4331" y="0"/>
                    </a:cubicBezTo>
                    <a:close/>
                  </a:path>
                </a:pathLst>
              </a:custGeom>
              <a:solidFill>
                <a:srgbClr val="979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3"/>
              <p:cNvSpPr/>
              <p:nvPr/>
            </p:nvSpPr>
            <p:spPr>
              <a:xfrm>
                <a:off x="4795855" y="950499"/>
                <a:ext cx="763310" cy="552378"/>
              </a:xfrm>
              <a:custGeom>
                <a:avLst/>
                <a:gdLst/>
                <a:ahLst/>
                <a:cxnLst/>
                <a:rect l="l" t="t" r="r" b="b"/>
                <a:pathLst>
                  <a:path w="14627" h="10585" extrusionOk="0">
                    <a:moveTo>
                      <a:pt x="3678" y="0"/>
                    </a:moveTo>
                    <a:cubicBezTo>
                      <a:pt x="2711" y="0"/>
                      <a:pt x="1676" y="244"/>
                      <a:pt x="938" y="798"/>
                    </a:cubicBezTo>
                    <a:lnTo>
                      <a:pt x="1070" y="1487"/>
                    </a:lnTo>
                    <a:lnTo>
                      <a:pt x="614" y="1080"/>
                    </a:lnTo>
                    <a:cubicBezTo>
                      <a:pt x="523" y="1180"/>
                      <a:pt x="440" y="1279"/>
                      <a:pt x="357" y="1387"/>
                    </a:cubicBezTo>
                    <a:cubicBezTo>
                      <a:pt x="50" y="1835"/>
                      <a:pt x="1" y="2506"/>
                      <a:pt x="382" y="2888"/>
                    </a:cubicBezTo>
                    <a:cubicBezTo>
                      <a:pt x="622" y="3128"/>
                      <a:pt x="996" y="3236"/>
                      <a:pt x="1161" y="3543"/>
                    </a:cubicBezTo>
                    <a:cubicBezTo>
                      <a:pt x="1576" y="4322"/>
                      <a:pt x="125" y="5267"/>
                      <a:pt x="631" y="5989"/>
                    </a:cubicBezTo>
                    <a:cubicBezTo>
                      <a:pt x="739" y="6130"/>
                      <a:pt x="888" y="6221"/>
                      <a:pt x="996" y="6353"/>
                    </a:cubicBezTo>
                    <a:cubicBezTo>
                      <a:pt x="1360" y="6859"/>
                      <a:pt x="772" y="7514"/>
                      <a:pt x="697" y="8136"/>
                    </a:cubicBezTo>
                    <a:cubicBezTo>
                      <a:pt x="631" y="8667"/>
                      <a:pt x="971" y="9172"/>
                      <a:pt x="1410" y="9471"/>
                    </a:cubicBezTo>
                    <a:cubicBezTo>
                      <a:pt x="1576" y="9579"/>
                      <a:pt x="1750" y="9670"/>
                      <a:pt x="1941" y="9745"/>
                    </a:cubicBezTo>
                    <a:lnTo>
                      <a:pt x="2488" y="8509"/>
                    </a:lnTo>
                    <a:lnTo>
                      <a:pt x="2198" y="9827"/>
                    </a:lnTo>
                    <a:cubicBezTo>
                      <a:pt x="2422" y="9902"/>
                      <a:pt x="2662" y="9952"/>
                      <a:pt x="2903" y="10010"/>
                    </a:cubicBezTo>
                    <a:cubicBezTo>
                      <a:pt x="4172" y="10297"/>
                      <a:pt x="5471" y="10584"/>
                      <a:pt x="6766" y="10584"/>
                    </a:cubicBezTo>
                    <a:cubicBezTo>
                      <a:pt x="7153" y="10584"/>
                      <a:pt x="7541" y="10558"/>
                      <a:pt x="7927" y="10499"/>
                    </a:cubicBezTo>
                    <a:cubicBezTo>
                      <a:pt x="8317" y="10441"/>
                      <a:pt x="8764" y="10292"/>
                      <a:pt x="8889" y="9919"/>
                    </a:cubicBezTo>
                    <a:cubicBezTo>
                      <a:pt x="8972" y="9695"/>
                      <a:pt x="8905" y="9446"/>
                      <a:pt x="8922" y="9214"/>
                    </a:cubicBezTo>
                    <a:cubicBezTo>
                      <a:pt x="8972" y="8733"/>
                      <a:pt x="9370" y="8360"/>
                      <a:pt x="9809" y="8169"/>
                    </a:cubicBezTo>
                    <a:cubicBezTo>
                      <a:pt x="10248" y="7979"/>
                      <a:pt x="10729" y="7937"/>
                      <a:pt x="11202" y="7829"/>
                    </a:cubicBezTo>
                    <a:cubicBezTo>
                      <a:pt x="11873" y="7672"/>
                      <a:pt x="12512" y="7390"/>
                      <a:pt x="13084" y="7000"/>
                    </a:cubicBezTo>
                    <a:lnTo>
                      <a:pt x="12852" y="6412"/>
                    </a:lnTo>
                    <a:lnTo>
                      <a:pt x="13689" y="6519"/>
                    </a:lnTo>
                    <a:cubicBezTo>
                      <a:pt x="14054" y="6204"/>
                      <a:pt x="14319" y="5790"/>
                      <a:pt x="14469" y="5325"/>
                    </a:cubicBezTo>
                    <a:cubicBezTo>
                      <a:pt x="14626" y="4728"/>
                      <a:pt x="14435" y="4007"/>
                      <a:pt x="13913" y="3692"/>
                    </a:cubicBezTo>
                    <a:cubicBezTo>
                      <a:pt x="13474" y="3427"/>
                      <a:pt x="12926" y="3485"/>
                      <a:pt x="12421" y="3402"/>
                    </a:cubicBezTo>
                    <a:cubicBezTo>
                      <a:pt x="11915" y="3311"/>
                      <a:pt x="11351" y="2979"/>
                      <a:pt x="11384" y="2465"/>
                    </a:cubicBezTo>
                    <a:cubicBezTo>
                      <a:pt x="11409" y="2307"/>
                      <a:pt x="11451" y="2150"/>
                      <a:pt x="11509" y="2001"/>
                    </a:cubicBezTo>
                    <a:cubicBezTo>
                      <a:pt x="11716" y="1172"/>
                      <a:pt x="10961" y="359"/>
                      <a:pt x="10132" y="152"/>
                    </a:cubicBezTo>
                    <a:cubicBezTo>
                      <a:pt x="9825" y="78"/>
                      <a:pt x="9525" y="50"/>
                      <a:pt x="9229" y="50"/>
                    </a:cubicBezTo>
                    <a:cubicBezTo>
                      <a:pt x="8860" y="50"/>
                      <a:pt x="8497" y="93"/>
                      <a:pt x="8134" y="143"/>
                    </a:cubicBezTo>
                    <a:cubicBezTo>
                      <a:pt x="8051" y="550"/>
                      <a:pt x="7952" y="973"/>
                      <a:pt x="7952" y="973"/>
                    </a:cubicBezTo>
                    <a:lnTo>
                      <a:pt x="7711" y="218"/>
                    </a:lnTo>
                    <a:cubicBezTo>
                      <a:pt x="7238" y="293"/>
                      <a:pt x="6761" y="368"/>
                      <a:pt x="6273" y="368"/>
                    </a:cubicBezTo>
                    <a:cubicBezTo>
                      <a:pt x="5899" y="368"/>
                      <a:pt x="5517" y="324"/>
                      <a:pt x="5125" y="201"/>
                    </a:cubicBezTo>
                    <a:cubicBezTo>
                      <a:pt x="4701" y="71"/>
                      <a:pt x="4199" y="0"/>
                      <a:pt x="3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3"/>
              <p:cNvSpPr/>
              <p:nvPr/>
            </p:nvSpPr>
            <p:spPr>
              <a:xfrm>
                <a:off x="5458307" y="1018863"/>
                <a:ext cx="588908" cy="625698"/>
              </a:xfrm>
              <a:custGeom>
                <a:avLst/>
                <a:gdLst/>
                <a:ahLst/>
                <a:cxnLst/>
                <a:rect l="l" t="t" r="r" b="b"/>
                <a:pathLst>
                  <a:path w="11285" h="11990" extrusionOk="0">
                    <a:moveTo>
                      <a:pt x="7134" y="0"/>
                    </a:moveTo>
                    <a:cubicBezTo>
                      <a:pt x="6171" y="0"/>
                      <a:pt x="5332" y="111"/>
                      <a:pt x="5083" y="185"/>
                    </a:cubicBezTo>
                    <a:cubicBezTo>
                      <a:pt x="4735" y="284"/>
                      <a:pt x="4403" y="425"/>
                      <a:pt x="4096" y="599"/>
                    </a:cubicBezTo>
                    <a:lnTo>
                      <a:pt x="4594" y="1835"/>
                    </a:lnTo>
                    <a:cubicBezTo>
                      <a:pt x="4594" y="1835"/>
                      <a:pt x="4080" y="1337"/>
                      <a:pt x="3665" y="923"/>
                    </a:cubicBezTo>
                    <a:cubicBezTo>
                      <a:pt x="3582" y="997"/>
                      <a:pt x="3507" y="1080"/>
                      <a:pt x="3441" y="1163"/>
                    </a:cubicBezTo>
                    <a:cubicBezTo>
                      <a:pt x="3027" y="1686"/>
                      <a:pt x="2877" y="2365"/>
                      <a:pt x="3043" y="3012"/>
                    </a:cubicBezTo>
                    <a:cubicBezTo>
                      <a:pt x="3118" y="3319"/>
                      <a:pt x="3267" y="3601"/>
                      <a:pt x="3342" y="3908"/>
                    </a:cubicBezTo>
                    <a:cubicBezTo>
                      <a:pt x="3425" y="4297"/>
                      <a:pt x="3383" y="4704"/>
                      <a:pt x="3226" y="5068"/>
                    </a:cubicBezTo>
                    <a:lnTo>
                      <a:pt x="3375" y="5284"/>
                    </a:lnTo>
                    <a:lnTo>
                      <a:pt x="3118" y="5284"/>
                    </a:lnTo>
                    <a:cubicBezTo>
                      <a:pt x="2935" y="5607"/>
                      <a:pt x="2662" y="5873"/>
                      <a:pt x="2330" y="6038"/>
                    </a:cubicBezTo>
                    <a:cubicBezTo>
                      <a:pt x="1858" y="6271"/>
                      <a:pt x="1227" y="6370"/>
                      <a:pt x="1028" y="6851"/>
                    </a:cubicBezTo>
                    <a:cubicBezTo>
                      <a:pt x="896" y="7166"/>
                      <a:pt x="1004" y="7514"/>
                      <a:pt x="1086" y="7838"/>
                    </a:cubicBezTo>
                    <a:cubicBezTo>
                      <a:pt x="1169" y="8161"/>
                      <a:pt x="1203" y="8551"/>
                      <a:pt x="970" y="8799"/>
                    </a:cubicBezTo>
                    <a:cubicBezTo>
                      <a:pt x="821" y="8957"/>
                      <a:pt x="606" y="9015"/>
                      <a:pt x="423" y="9131"/>
                    </a:cubicBezTo>
                    <a:cubicBezTo>
                      <a:pt x="150" y="9347"/>
                      <a:pt x="0" y="9678"/>
                      <a:pt x="25" y="10026"/>
                    </a:cubicBezTo>
                    <a:cubicBezTo>
                      <a:pt x="357" y="10026"/>
                      <a:pt x="672" y="10018"/>
                      <a:pt x="672" y="10018"/>
                    </a:cubicBezTo>
                    <a:lnTo>
                      <a:pt x="672" y="10018"/>
                    </a:lnTo>
                    <a:lnTo>
                      <a:pt x="208" y="10632"/>
                    </a:lnTo>
                    <a:cubicBezTo>
                      <a:pt x="390" y="10914"/>
                      <a:pt x="630" y="11146"/>
                      <a:pt x="929" y="11303"/>
                    </a:cubicBezTo>
                    <a:cubicBezTo>
                      <a:pt x="1343" y="11535"/>
                      <a:pt x="1824" y="11660"/>
                      <a:pt x="2289" y="11768"/>
                    </a:cubicBezTo>
                    <a:cubicBezTo>
                      <a:pt x="2665" y="11847"/>
                      <a:pt x="3053" y="11989"/>
                      <a:pt x="3434" y="11989"/>
                    </a:cubicBezTo>
                    <a:cubicBezTo>
                      <a:pt x="3531" y="11989"/>
                      <a:pt x="3627" y="11980"/>
                      <a:pt x="3723" y="11958"/>
                    </a:cubicBezTo>
                    <a:cubicBezTo>
                      <a:pt x="4287" y="11842"/>
                      <a:pt x="4759" y="11444"/>
                      <a:pt x="5141" y="11013"/>
                    </a:cubicBezTo>
                    <a:cubicBezTo>
                      <a:pt x="5315" y="10806"/>
                      <a:pt x="5489" y="10599"/>
                      <a:pt x="5680" y="10400"/>
                    </a:cubicBezTo>
                    <a:cubicBezTo>
                      <a:pt x="5613" y="9770"/>
                      <a:pt x="5531" y="8990"/>
                      <a:pt x="5530" y="8990"/>
                    </a:cubicBezTo>
                    <a:lnTo>
                      <a:pt x="5530" y="8990"/>
                    </a:lnTo>
                    <a:lnTo>
                      <a:pt x="5912" y="10167"/>
                    </a:lnTo>
                    <a:cubicBezTo>
                      <a:pt x="6534" y="9579"/>
                      <a:pt x="7437" y="9056"/>
                      <a:pt x="9303" y="8791"/>
                    </a:cubicBezTo>
                    <a:cubicBezTo>
                      <a:pt x="10961" y="8559"/>
                      <a:pt x="11019" y="7083"/>
                      <a:pt x="10903" y="6213"/>
                    </a:cubicBezTo>
                    <a:lnTo>
                      <a:pt x="10489" y="5997"/>
                    </a:lnTo>
                    <a:lnTo>
                      <a:pt x="10870" y="5997"/>
                    </a:lnTo>
                    <a:cubicBezTo>
                      <a:pt x="10845" y="5856"/>
                      <a:pt x="10812" y="5715"/>
                      <a:pt x="10770" y="5582"/>
                    </a:cubicBezTo>
                    <a:cubicBezTo>
                      <a:pt x="10621" y="5193"/>
                      <a:pt x="10555" y="4745"/>
                      <a:pt x="10721" y="4364"/>
                    </a:cubicBezTo>
                    <a:cubicBezTo>
                      <a:pt x="10845" y="4082"/>
                      <a:pt x="11077" y="3858"/>
                      <a:pt x="11185" y="3568"/>
                    </a:cubicBezTo>
                    <a:cubicBezTo>
                      <a:pt x="11260" y="3369"/>
                      <a:pt x="11285" y="3153"/>
                      <a:pt x="11268" y="2938"/>
                    </a:cubicBezTo>
                    <a:cubicBezTo>
                      <a:pt x="11243" y="2705"/>
                      <a:pt x="11210" y="2473"/>
                      <a:pt x="11144" y="2258"/>
                    </a:cubicBezTo>
                    <a:lnTo>
                      <a:pt x="10248" y="2465"/>
                    </a:lnTo>
                    <a:lnTo>
                      <a:pt x="10248" y="2465"/>
                    </a:lnTo>
                    <a:lnTo>
                      <a:pt x="10895" y="1578"/>
                    </a:lnTo>
                    <a:cubicBezTo>
                      <a:pt x="10837" y="1445"/>
                      <a:pt x="10770" y="1312"/>
                      <a:pt x="10704" y="1180"/>
                    </a:cubicBezTo>
                    <a:cubicBezTo>
                      <a:pt x="10226" y="238"/>
                      <a:pt x="8546" y="0"/>
                      <a:pt x="7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7" name="Google Shape;1967;p43"/>
              <p:cNvGrpSpPr/>
              <p:nvPr/>
            </p:nvGrpSpPr>
            <p:grpSpPr>
              <a:xfrm>
                <a:off x="3208350" y="1062229"/>
                <a:ext cx="2735429" cy="1573845"/>
                <a:chOff x="3208350" y="1062229"/>
                <a:chExt cx="2735429" cy="1573845"/>
              </a:xfrm>
            </p:grpSpPr>
            <p:sp>
              <p:nvSpPr>
                <p:cNvPr id="1968" name="Google Shape;1968;p43"/>
                <p:cNvSpPr/>
                <p:nvPr/>
              </p:nvSpPr>
              <p:spPr>
                <a:xfrm>
                  <a:off x="3208350" y="2442250"/>
                  <a:ext cx="2484880" cy="193824"/>
                </a:xfrm>
                <a:custGeom>
                  <a:avLst/>
                  <a:gdLst/>
                  <a:ahLst/>
                  <a:cxnLst/>
                  <a:rect l="l" t="t" r="r" b="b"/>
                  <a:pathLst>
                    <a:path w="48604" h="3055" extrusionOk="0">
                      <a:moveTo>
                        <a:pt x="24302" y="1"/>
                      </a:moveTo>
                      <a:cubicBezTo>
                        <a:pt x="17857" y="1"/>
                        <a:pt x="11673" y="159"/>
                        <a:pt x="7118" y="447"/>
                      </a:cubicBezTo>
                      <a:cubicBezTo>
                        <a:pt x="2558" y="732"/>
                        <a:pt x="0" y="1124"/>
                        <a:pt x="0" y="1525"/>
                      </a:cubicBezTo>
                      <a:cubicBezTo>
                        <a:pt x="0" y="1931"/>
                        <a:pt x="2558" y="2319"/>
                        <a:pt x="7118" y="2608"/>
                      </a:cubicBezTo>
                      <a:cubicBezTo>
                        <a:pt x="11673" y="2892"/>
                        <a:pt x="17857" y="3054"/>
                        <a:pt x="24302" y="3054"/>
                      </a:cubicBezTo>
                      <a:cubicBezTo>
                        <a:pt x="30747" y="3054"/>
                        <a:pt x="36931" y="2892"/>
                        <a:pt x="41486" y="2608"/>
                      </a:cubicBezTo>
                      <a:cubicBezTo>
                        <a:pt x="46046" y="2319"/>
                        <a:pt x="48603" y="1931"/>
                        <a:pt x="48603" y="1525"/>
                      </a:cubicBezTo>
                      <a:cubicBezTo>
                        <a:pt x="48603" y="1124"/>
                        <a:pt x="46046" y="732"/>
                        <a:pt x="41486" y="447"/>
                      </a:cubicBezTo>
                      <a:cubicBezTo>
                        <a:pt x="36931" y="159"/>
                        <a:pt x="30747" y="1"/>
                        <a:pt x="24302" y="1"/>
                      </a:cubicBezTo>
                      <a:close/>
                    </a:path>
                  </a:pathLst>
                </a:custGeom>
                <a:solidFill>
                  <a:srgbClr val="EFC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3"/>
                <p:cNvSpPr/>
                <p:nvPr/>
              </p:nvSpPr>
              <p:spPr>
                <a:xfrm>
                  <a:off x="3324726" y="1544692"/>
                  <a:ext cx="413253" cy="1018547"/>
                </a:xfrm>
                <a:custGeom>
                  <a:avLst/>
                  <a:gdLst/>
                  <a:ahLst/>
                  <a:cxnLst/>
                  <a:rect l="l" t="t" r="r" b="b"/>
                  <a:pathLst>
                    <a:path w="7919" h="19518" extrusionOk="0">
                      <a:moveTo>
                        <a:pt x="6733" y="0"/>
                      </a:moveTo>
                      <a:lnTo>
                        <a:pt x="6468" y="9"/>
                      </a:lnTo>
                      <a:lnTo>
                        <a:pt x="6725" y="1493"/>
                      </a:lnTo>
                      <a:cubicBezTo>
                        <a:pt x="6725" y="1493"/>
                        <a:pt x="4680" y="6907"/>
                        <a:pt x="4425" y="6907"/>
                      </a:cubicBezTo>
                      <a:cubicBezTo>
                        <a:pt x="4423" y="6907"/>
                        <a:pt x="4422" y="6907"/>
                        <a:pt x="4420" y="6907"/>
                      </a:cubicBezTo>
                      <a:cubicBezTo>
                        <a:pt x="4180" y="6832"/>
                        <a:pt x="5141" y="2803"/>
                        <a:pt x="5141" y="2803"/>
                      </a:cubicBezTo>
                      <a:lnTo>
                        <a:pt x="4030" y="1576"/>
                      </a:lnTo>
                      <a:lnTo>
                        <a:pt x="3715" y="1617"/>
                      </a:lnTo>
                      <a:lnTo>
                        <a:pt x="4752" y="2877"/>
                      </a:lnTo>
                      <a:cubicBezTo>
                        <a:pt x="4752" y="2877"/>
                        <a:pt x="3732" y="8059"/>
                        <a:pt x="3209" y="8606"/>
                      </a:cubicBezTo>
                      <a:cubicBezTo>
                        <a:pt x="3169" y="8648"/>
                        <a:pt x="3117" y="8667"/>
                        <a:pt x="3057" y="8667"/>
                      </a:cubicBezTo>
                      <a:cubicBezTo>
                        <a:pt x="2326" y="8667"/>
                        <a:pt x="283" y="5895"/>
                        <a:pt x="283" y="5895"/>
                      </a:cubicBezTo>
                      <a:lnTo>
                        <a:pt x="1" y="6252"/>
                      </a:lnTo>
                      <a:cubicBezTo>
                        <a:pt x="1468" y="7230"/>
                        <a:pt x="3052" y="9560"/>
                        <a:pt x="3483" y="11624"/>
                      </a:cubicBezTo>
                      <a:cubicBezTo>
                        <a:pt x="4287" y="15496"/>
                        <a:pt x="2986" y="19518"/>
                        <a:pt x="2986" y="19518"/>
                      </a:cubicBezTo>
                      <a:lnTo>
                        <a:pt x="6543" y="19518"/>
                      </a:lnTo>
                      <a:cubicBezTo>
                        <a:pt x="4768" y="18083"/>
                        <a:pt x="4080" y="10580"/>
                        <a:pt x="3964" y="9759"/>
                      </a:cubicBezTo>
                      <a:cubicBezTo>
                        <a:pt x="3848" y="8946"/>
                        <a:pt x="6932" y="1882"/>
                        <a:pt x="6932" y="1882"/>
                      </a:cubicBezTo>
                      <a:lnTo>
                        <a:pt x="7919" y="506"/>
                      </a:lnTo>
                      <a:lnTo>
                        <a:pt x="7604" y="456"/>
                      </a:lnTo>
                      <a:lnTo>
                        <a:pt x="6949" y="1236"/>
                      </a:lnTo>
                      <a:lnTo>
                        <a:pt x="6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3"/>
                <p:cNvSpPr/>
                <p:nvPr/>
              </p:nvSpPr>
              <p:spPr>
                <a:xfrm>
                  <a:off x="3895904" y="1285482"/>
                  <a:ext cx="714360" cy="1280776"/>
                </a:xfrm>
                <a:custGeom>
                  <a:avLst/>
                  <a:gdLst/>
                  <a:ahLst/>
                  <a:cxnLst/>
                  <a:rect l="l" t="t" r="r" b="b"/>
                  <a:pathLst>
                    <a:path w="13689" h="24543" extrusionOk="0">
                      <a:moveTo>
                        <a:pt x="10737" y="1"/>
                      </a:moveTo>
                      <a:cubicBezTo>
                        <a:pt x="10737" y="1"/>
                        <a:pt x="7586" y="3400"/>
                        <a:pt x="7595" y="3715"/>
                      </a:cubicBezTo>
                      <a:cubicBezTo>
                        <a:pt x="7595" y="3744"/>
                        <a:pt x="7567" y="3757"/>
                        <a:pt x="7516" y="3757"/>
                      </a:cubicBezTo>
                      <a:cubicBezTo>
                        <a:pt x="7026" y="3757"/>
                        <a:pt x="4411" y="2538"/>
                        <a:pt x="4411" y="2538"/>
                      </a:cubicBezTo>
                      <a:lnTo>
                        <a:pt x="4220" y="3143"/>
                      </a:lnTo>
                      <a:lnTo>
                        <a:pt x="7305" y="4602"/>
                      </a:lnTo>
                      <a:cubicBezTo>
                        <a:pt x="7305" y="4602"/>
                        <a:pt x="9013" y="8640"/>
                        <a:pt x="5887" y="11816"/>
                      </a:cubicBezTo>
                      <a:cubicBezTo>
                        <a:pt x="5306" y="12404"/>
                        <a:pt x="4809" y="13217"/>
                        <a:pt x="4394" y="14145"/>
                      </a:cubicBezTo>
                      <a:cubicBezTo>
                        <a:pt x="4270" y="13988"/>
                        <a:pt x="4137" y="13847"/>
                        <a:pt x="3996" y="13706"/>
                      </a:cubicBezTo>
                      <a:cubicBezTo>
                        <a:pt x="3416" y="13117"/>
                        <a:pt x="2736" y="12628"/>
                        <a:pt x="2197" y="12006"/>
                      </a:cubicBezTo>
                      <a:cubicBezTo>
                        <a:pt x="2089" y="11899"/>
                        <a:pt x="1998" y="11766"/>
                        <a:pt x="1932" y="11625"/>
                      </a:cubicBezTo>
                      <a:cubicBezTo>
                        <a:pt x="1691" y="11061"/>
                        <a:pt x="1559" y="10348"/>
                        <a:pt x="1766" y="9826"/>
                      </a:cubicBezTo>
                      <a:lnTo>
                        <a:pt x="1766" y="9826"/>
                      </a:lnTo>
                      <a:cubicBezTo>
                        <a:pt x="1667" y="9884"/>
                        <a:pt x="1559" y="9917"/>
                        <a:pt x="1443" y="9925"/>
                      </a:cubicBezTo>
                      <a:cubicBezTo>
                        <a:pt x="1401" y="10489"/>
                        <a:pt x="1459" y="11053"/>
                        <a:pt x="1625" y="11592"/>
                      </a:cubicBezTo>
                      <a:cubicBezTo>
                        <a:pt x="1612" y="11593"/>
                        <a:pt x="1598" y="11593"/>
                        <a:pt x="1585" y="11593"/>
                      </a:cubicBezTo>
                      <a:cubicBezTo>
                        <a:pt x="1311" y="11593"/>
                        <a:pt x="1066" y="11437"/>
                        <a:pt x="813" y="11327"/>
                      </a:cubicBezTo>
                      <a:cubicBezTo>
                        <a:pt x="676" y="11267"/>
                        <a:pt x="521" y="11225"/>
                        <a:pt x="373" y="11225"/>
                      </a:cubicBezTo>
                      <a:cubicBezTo>
                        <a:pt x="233" y="11225"/>
                        <a:pt x="101" y="11263"/>
                        <a:pt x="0" y="11360"/>
                      </a:cubicBezTo>
                      <a:lnTo>
                        <a:pt x="66" y="11600"/>
                      </a:lnTo>
                      <a:cubicBezTo>
                        <a:pt x="209" y="11553"/>
                        <a:pt x="352" y="11531"/>
                        <a:pt x="495" y="11531"/>
                      </a:cubicBezTo>
                      <a:cubicBezTo>
                        <a:pt x="1152" y="11531"/>
                        <a:pt x="1801" y="11983"/>
                        <a:pt x="2305" y="12446"/>
                      </a:cubicBezTo>
                      <a:cubicBezTo>
                        <a:pt x="2960" y="13051"/>
                        <a:pt x="3565" y="13748"/>
                        <a:pt x="3822" y="14593"/>
                      </a:cubicBezTo>
                      <a:cubicBezTo>
                        <a:pt x="3847" y="14684"/>
                        <a:pt x="3889" y="14933"/>
                        <a:pt x="3955" y="15223"/>
                      </a:cubicBezTo>
                      <a:cubicBezTo>
                        <a:pt x="2496" y="19245"/>
                        <a:pt x="2164" y="24543"/>
                        <a:pt x="2164" y="24543"/>
                      </a:cubicBezTo>
                      <a:lnTo>
                        <a:pt x="6227" y="24493"/>
                      </a:lnTo>
                      <a:cubicBezTo>
                        <a:pt x="2470" y="10605"/>
                        <a:pt x="10240" y="9477"/>
                        <a:pt x="12864" y="9477"/>
                      </a:cubicBezTo>
                      <a:cubicBezTo>
                        <a:pt x="13373" y="9477"/>
                        <a:pt x="13689" y="9519"/>
                        <a:pt x="13689" y="9519"/>
                      </a:cubicBezTo>
                      <a:lnTo>
                        <a:pt x="13440" y="9113"/>
                      </a:lnTo>
                      <a:lnTo>
                        <a:pt x="11458" y="9129"/>
                      </a:lnTo>
                      <a:cubicBezTo>
                        <a:pt x="11454" y="9129"/>
                        <a:pt x="11450" y="9129"/>
                        <a:pt x="11446" y="9129"/>
                      </a:cubicBezTo>
                      <a:cubicBezTo>
                        <a:pt x="9500" y="9129"/>
                        <a:pt x="13208" y="5100"/>
                        <a:pt x="13208" y="5100"/>
                      </a:cubicBezTo>
                      <a:lnTo>
                        <a:pt x="12826" y="4876"/>
                      </a:lnTo>
                      <a:cubicBezTo>
                        <a:pt x="12826" y="4876"/>
                        <a:pt x="11052" y="7073"/>
                        <a:pt x="9435" y="8532"/>
                      </a:cubicBezTo>
                      <a:cubicBezTo>
                        <a:pt x="9237" y="8712"/>
                        <a:pt x="9074" y="8791"/>
                        <a:pt x="8942" y="8791"/>
                      </a:cubicBezTo>
                      <a:cubicBezTo>
                        <a:pt x="7998" y="8791"/>
                        <a:pt x="8588" y="4751"/>
                        <a:pt x="8457" y="4213"/>
                      </a:cubicBezTo>
                      <a:cubicBezTo>
                        <a:pt x="8308" y="3591"/>
                        <a:pt x="11085" y="274"/>
                        <a:pt x="11085" y="274"/>
                      </a:cubicBezTo>
                      <a:lnTo>
                        <a:pt x="107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3"/>
                <p:cNvSpPr/>
                <p:nvPr/>
              </p:nvSpPr>
              <p:spPr>
                <a:xfrm>
                  <a:off x="4819652" y="1062229"/>
                  <a:ext cx="544811" cy="1503606"/>
                </a:xfrm>
                <a:custGeom>
                  <a:avLst/>
                  <a:gdLst/>
                  <a:ahLst/>
                  <a:cxnLst/>
                  <a:rect l="l" t="t" r="r" b="b"/>
                  <a:pathLst>
                    <a:path w="10440" h="28813" extrusionOk="0">
                      <a:moveTo>
                        <a:pt x="5423" y="1"/>
                      </a:moveTo>
                      <a:lnTo>
                        <a:pt x="5183" y="142"/>
                      </a:lnTo>
                      <a:lnTo>
                        <a:pt x="4892" y="1335"/>
                      </a:lnTo>
                      <a:cubicBezTo>
                        <a:pt x="4836" y="1563"/>
                        <a:pt x="4629" y="1713"/>
                        <a:pt x="4410" y="1713"/>
                      </a:cubicBezTo>
                      <a:cubicBezTo>
                        <a:pt x="4341" y="1713"/>
                        <a:pt x="4271" y="1699"/>
                        <a:pt x="4204" y="1667"/>
                      </a:cubicBezTo>
                      <a:lnTo>
                        <a:pt x="2869" y="1037"/>
                      </a:lnTo>
                      <a:lnTo>
                        <a:pt x="2869" y="1335"/>
                      </a:lnTo>
                      <a:cubicBezTo>
                        <a:pt x="2869" y="1335"/>
                        <a:pt x="7728" y="3002"/>
                        <a:pt x="4577" y="6202"/>
                      </a:cubicBezTo>
                      <a:cubicBezTo>
                        <a:pt x="1435" y="9403"/>
                        <a:pt x="1" y="28812"/>
                        <a:pt x="1" y="28812"/>
                      </a:cubicBezTo>
                      <a:lnTo>
                        <a:pt x="2546" y="28812"/>
                      </a:lnTo>
                      <a:cubicBezTo>
                        <a:pt x="2546" y="28812"/>
                        <a:pt x="2961" y="9096"/>
                        <a:pt x="5423" y="6783"/>
                      </a:cubicBezTo>
                      <a:cubicBezTo>
                        <a:pt x="7885" y="4461"/>
                        <a:pt x="10439" y="3972"/>
                        <a:pt x="10439" y="3972"/>
                      </a:cubicBezTo>
                      <a:lnTo>
                        <a:pt x="10439" y="3483"/>
                      </a:lnTo>
                      <a:cubicBezTo>
                        <a:pt x="10439" y="3483"/>
                        <a:pt x="8944" y="4350"/>
                        <a:pt x="8498" y="4350"/>
                      </a:cubicBezTo>
                      <a:cubicBezTo>
                        <a:pt x="8424" y="4350"/>
                        <a:pt x="8379" y="4326"/>
                        <a:pt x="8375" y="4271"/>
                      </a:cubicBezTo>
                      <a:cubicBezTo>
                        <a:pt x="8333" y="3889"/>
                        <a:pt x="9743" y="2596"/>
                        <a:pt x="9743" y="2596"/>
                      </a:cubicBezTo>
                      <a:lnTo>
                        <a:pt x="9519" y="2405"/>
                      </a:lnTo>
                      <a:cubicBezTo>
                        <a:pt x="9519" y="2405"/>
                        <a:pt x="6598" y="5088"/>
                        <a:pt x="6381" y="5088"/>
                      </a:cubicBezTo>
                      <a:cubicBezTo>
                        <a:pt x="6372" y="5088"/>
                        <a:pt x="6368" y="5084"/>
                        <a:pt x="6368" y="5075"/>
                      </a:cubicBezTo>
                      <a:cubicBezTo>
                        <a:pt x="6385" y="4395"/>
                        <a:pt x="5887" y="2828"/>
                        <a:pt x="5141" y="2281"/>
                      </a:cubicBezTo>
                      <a:cubicBezTo>
                        <a:pt x="4818" y="2040"/>
                        <a:pt x="5423" y="1"/>
                        <a:pt x="54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3"/>
                <p:cNvSpPr/>
                <p:nvPr/>
              </p:nvSpPr>
              <p:spPr>
                <a:xfrm>
                  <a:off x="5248466" y="1083887"/>
                  <a:ext cx="695313" cy="1479340"/>
                </a:xfrm>
                <a:custGeom>
                  <a:avLst/>
                  <a:gdLst/>
                  <a:ahLst/>
                  <a:cxnLst/>
                  <a:rect l="l" t="t" r="r" b="b"/>
                  <a:pathLst>
                    <a:path w="13324" h="28348" extrusionOk="0">
                      <a:moveTo>
                        <a:pt x="12735" y="0"/>
                      </a:moveTo>
                      <a:cubicBezTo>
                        <a:pt x="12735" y="0"/>
                        <a:pt x="11309" y="1493"/>
                        <a:pt x="10638" y="1534"/>
                      </a:cubicBezTo>
                      <a:cubicBezTo>
                        <a:pt x="10628" y="1535"/>
                        <a:pt x="10618" y="1535"/>
                        <a:pt x="10608" y="1535"/>
                      </a:cubicBezTo>
                      <a:cubicBezTo>
                        <a:pt x="10187" y="1535"/>
                        <a:pt x="9444" y="879"/>
                        <a:pt x="9444" y="879"/>
                      </a:cubicBezTo>
                      <a:lnTo>
                        <a:pt x="9245" y="1219"/>
                      </a:lnTo>
                      <a:cubicBezTo>
                        <a:pt x="9245" y="1219"/>
                        <a:pt x="10157" y="1750"/>
                        <a:pt x="10265" y="2056"/>
                      </a:cubicBezTo>
                      <a:cubicBezTo>
                        <a:pt x="10651" y="3183"/>
                        <a:pt x="8552" y="6493"/>
                        <a:pt x="8192" y="6493"/>
                      </a:cubicBezTo>
                      <a:cubicBezTo>
                        <a:pt x="8189" y="6493"/>
                        <a:pt x="8186" y="6493"/>
                        <a:pt x="8183" y="6492"/>
                      </a:cubicBezTo>
                      <a:cubicBezTo>
                        <a:pt x="7429" y="6351"/>
                        <a:pt x="6931" y="4834"/>
                        <a:pt x="6931" y="4834"/>
                      </a:cubicBezTo>
                      <a:lnTo>
                        <a:pt x="6616" y="5008"/>
                      </a:lnTo>
                      <a:cubicBezTo>
                        <a:pt x="6616" y="5008"/>
                        <a:pt x="7752" y="7868"/>
                        <a:pt x="7388" y="8358"/>
                      </a:cubicBezTo>
                      <a:cubicBezTo>
                        <a:pt x="6998" y="8880"/>
                        <a:pt x="2065" y="17387"/>
                        <a:pt x="0" y="28348"/>
                      </a:cubicBezTo>
                      <a:lnTo>
                        <a:pt x="1509" y="28348"/>
                      </a:lnTo>
                      <a:cubicBezTo>
                        <a:pt x="1509" y="28348"/>
                        <a:pt x="3209" y="9013"/>
                        <a:pt x="13324" y="5389"/>
                      </a:cubicBezTo>
                      <a:lnTo>
                        <a:pt x="13042" y="4701"/>
                      </a:lnTo>
                      <a:cubicBezTo>
                        <a:pt x="13042" y="4701"/>
                        <a:pt x="10903" y="6720"/>
                        <a:pt x="10024" y="6720"/>
                      </a:cubicBezTo>
                      <a:cubicBezTo>
                        <a:pt x="9923" y="6720"/>
                        <a:pt x="9838" y="6693"/>
                        <a:pt x="9775" y="6633"/>
                      </a:cubicBezTo>
                      <a:cubicBezTo>
                        <a:pt x="9170" y="6061"/>
                        <a:pt x="10397" y="3002"/>
                        <a:pt x="11127" y="2065"/>
                      </a:cubicBezTo>
                      <a:cubicBezTo>
                        <a:pt x="11516" y="1567"/>
                        <a:pt x="13042" y="440"/>
                        <a:pt x="13042" y="440"/>
                      </a:cubicBezTo>
                      <a:lnTo>
                        <a:pt x="127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3" name="Google Shape;1973;p43"/>
            <p:cNvSpPr/>
            <p:nvPr/>
          </p:nvSpPr>
          <p:spPr>
            <a:xfrm flipH="1">
              <a:off x="3006790" y="1157739"/>
              <a:ext cx="85231" cy="75085"/>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3"/>
            <p:cNvSpPr/>
            <p:nvPr/>
          </p:nvSpPr>
          <p:spPr>
            <a:xfrm flipH="1">
              <a:off x="6509390" y="905123"/>
              <a:ext cx="108569" cy="82300"/>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3"/>
            <p:cNvSpPr/>
            <p:nvPr/>
          </p:nvSpPr>
          <p:spPr>
            <a:xfrm flipH="1">
              <a:off x="3803804" y="1277699"/>
              <a:ext cx="95491" cy="97633"/>
            </a:xfrm>
            <a:custGeom>
              <a:avLst/>
              <a:gdLst/>
              <a:ahLst/>
              <a:cxnLst/>
              <a:rect l="l" t="t" r="r" b="b"/>
              <a:pathLst>
                <a:path w="847" h="866" extrusionOk="0">
                  <a:moveTo>
                    <a:pt x="123" y="1"/>
                  </a:moveTo>
                  <a:cubicBezTo>
                    <a:pt x="115" y="1"/>
                    <a:pt x="107" y="2"/>
                    <a:pt x="100" y="4"/>
                  </a:cubicBezTo>
                  <a:cubicBezTo>
                    <a:pt x="42" y="12"/>
                    <a:pt x="0" y="87"/>
                    <a:pt x="9" y="211"/>
                  </a:cubicBezTo>
                  <a:cubicBezTo>
                    <a:pt x="17" y="278"/>
                    <a:pt x="34" y="352"/>
                    <a:pt x="58" y="419"/>
                  </a:cubicBezTo>
                  <a:cubicBezTo>
                    <a:pt x="100" y="493"/>
                    <a:pt x="141" y="568"/>
                    <a:pt x="208" y="634"/>
                  </a:cubicBezTo>
                  <a:cubicBezTo>
                    <a:pt x="266" y="700"/>
                    <a:pt x="332" y="750"/>
                    <a:pt x="415" y="792"/>
                  </a:cubicBezTo>
                  <a:cubicBezTo>
                    <a:pt x="473" y="825"/>
                    <a:pt x="539" y="850"/>
                    <a:pt x="614" y="858"/>
                  </a:cubicBezTo>
                  <a:cubicBezTo>
                    <a:pt x="638" y="863"/>
                    <a:pt x="660" y="865"/>
                    <a:pt x="681" y="865"/>
                  </a:cubicBezTo>
                  <a:cubicBezTo>
                    <a:pt x="761" y="865"/>
                    <a:pt x="816" y="831"/>
                    <a:pt x="829" y="792"/>
                  </a:cubicBezTo>
                  <a:cubicBezTo>
                    <a:pt x="846" y="734"/>
                    <a:pt x="796" y="667"/>
                    <a:pt x="738" y="593"/>
                  </a:cubicBezTo>
                  <a:cubicBezTo>
                    <a:pt x="705" y="560"/>
                    <a:pt x="672" y="526"/>
                    <a:pt x="630" y="485"/>
                  </a:cubicBezTo>
                  <a:cubicBezTo>
                    <a:pt x="597" y="443"/>
                    <a:pt x="324" y="137"/>
                    <a:pt x="282" y="104"/>
                  </a:cubicBezTo>
                  <a:cubicBezTo>
                    <a:pt x="225" y="46"/>
                    <a:pt x="17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3"/>
            <p:cNvSpPr/>
            <p:nvPr/>
          </p:nvSpPr>
          <p:spPr>
            <a:xfrm rot="-843654" flipH="1">
              <a:off x="1606263" y="1588952"/>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3"/>
            <p:cNvSpPr/>
            <p:nvPr/>
          </p:nvSpPr>
          <p:spPr>
            <a:xfrm flipH="1">
              <a:off x="6453211" y="1027342"/>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3"/>
            <p:cNvSpPr/>
            <p:nvPr/>
          </p:nvSpPr>
          <p:spPr>
            <a:xfrm flipH="1">
              <a:off x="2676207" y="1087293"/>
              <a:ext cx="93574" cy="70463"/>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3"/>
            <p:cNvSpPr/>
            <p:nvPr/>
          </p:nvSpPr>
          <p:spPr>
            <a:xfrm flipH="1">
              <a:off x="2399210" y="675690"/>
              <a:ext cx="194476"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3"/>
            <p:cNvSpPr/>
            <p:nvPr/>
          </p:nvSpPr>
          <p:spPr>
            <a:xfrm flipH="1">
              <a:off x="2262672" y="1690313"/>
              <a:ext cx="136528" cy="84893"/>
            </a:xfrm>
            <a:custGeom>
              <a:avLst/>
              <a:gdLst/>
              <a:ahLst/>
              <a:cxnLst/>
              <a:rect l="l" t="t" r="r" b="b"/>
              <a:pathLst>
                <a:path w="1211" h="753" extrusionOk="0">
                  <a:moveTo>
                    <a:pt x="1117" y="0"/>
                  </a:moveTo>
                  <a:cubicBezTo>
                    <a:pt x="1071" y="0"/>
                    <a:pt x="1007" y="28"/>
                    <a:pt x="929" y="63"/>
                  </a:cubicBezTo>
                  <a:cubicBezTo>
                    <a:pt x="879" y="88"/>
                    <a:pt x="630" y="229"/>
                    <a:pt x="564" y="271"/>
                  </a:cubicBezTo>
                  <a:cubicBezTo>
                    <a:pt x="490" y="312"/>
                    <a:pt x="423" y="345"/>
                    <a:pt x="357" y="379"/>
                  </a:cubicBezTo>
                  <a:cubicBezTo>
                    <a:pt x="291" y="412"/>
                    <a:pt x="232" y="437"/>
                    <a:pt x="183" y="461"/>
                  </a:cubicBezTo>
                  <a:cubicBezTo>
                    <a:pt x="83" y="511"/>
                    <a:pt x="9" y="553"/>
                    <a:pt x="0" y="611"/>
                  </a:cubicBezTo>
                  <a:cubicBezTo>
                    <a:pt x="0" y="669"/>
                    <a:pt x="83" y="727"/>
                    <a:pt x="224" y="743"/>
                  </a:cubicBezTo>
                  <a:cubicBezTo>
                    <a:pt x="259" y="750"/>
                    <a:pt x="294" y="753"/>
                    <a:pt x="329" y="753"/>
                  </a:cubicBezTo>
                  <a:cubicBezTo>
                    <a:pt x="377" y="753"/>
                    <a:pt x="425" y="748"/>
                    <a:pt x="473" y="743"/>
                  </a:cubicBezTo>
                  <a:cubicBezTo>
                    <a:pt x="572" y="718"/>
                    <a:pt x="664" y="685"/>
                    <a:pt x="755" y="644"/>
                  </a:cubicBezTo>
                  <a:cubicBezTo>
                    <a:pt x="846" y="594"/>
                    <a:pt x="929" y="536"/>
                    <a:pt x="1004" y="461"/>
                  </a:cubicBezTo>
                  <a:cubicBezTo>
                    <a:pt x="1062" y="403"/>
                    <a:pt x="1111" y="337"/>
                    <a:pt x="1153" y="262"/>
                  </a:cubicBezTo>
                  <a:cubicBezTo>
                    <a:pt x="1211" y="138"/>
                    <a:pt x="1211" y="39"/>
                    <a:pt x="1161" y="14"/>
                  </a:cubicBezTo>
                  <a:cubicBezTo>
                    <a:pt x="1150" y="4"/>
                    <a:pt x="1135" y="0"/>
                    <a:pt x="1117"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3"/>
            <p:cNvSpPr/>
            <p:nvPr/>
          </p:nvSpPr>
          <p:spPr>
            <a:xfrm flipH="1">
              <a:off x="2925158" y="1824506"/>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3"/>
            <p:cNvSpPr/>
            <p:nvPr/>
          </p:nvSpPr>
          <p:spPr>
            <a:xfrm flipH="1">
              <a:off x="5225850" y="471679"/>
              <a:ext cx="106652" cy="89177"/>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3"/>
            <p:cNvSpPr/>
            <p:nvPr/>
          </p:nvSpPr>
          <p:spPr>
            <a:xfrm flipH="1">
              <a:off x="1722599" y="1960727"/>
              <a:ext cx="180497" cy="93123"/>
            </a:xfrm>
            <a:custGeom>
              <a:avLst/>
              <a:gdLst/>
              <a:ahLst/>
              <a:cxnLst/>
              <a:rect l="l" t="t" r="r" b="b"/>
              <a:pathLst>
                <a:path w="1601" h="826" extrusionOk="0">
                  <a:moveTo>
                    <a:pt x="1493" y="1"/>
                  </a:moveTo>
                  <a:cubicBezTo>
                    <a:pt x="1441" y="1"/>
                    <a:pt x="1369" y="20"/>
                    <a:pt x="1285" y="55"/>
                  </a:cubicBezTo>
                  <a:cubicBezTo>
                    <a:pt x="1136" y="105"/>
                    <a:pt x="954" y="196"/>
                    <a:pt x="746" y="287"/>
                  </a:cubicBezTo>
                  <a:cubicBezTo>
                    <a:pt x="539" y="378"/>
                    <a:pt x="357" y="461"/>
                    <a:pt x="224" y="536"/>
                  </a:cubicBezTo>
                  <a:cubicBezTo>
                    <a:pt x="83" y="610"/>
                    <a:pt x="0" y="677"/>
                    <a:pt x="17" y="735"/>
                  </a:cubicBezTo>
                  <a:cubicBezTo>
                    <a:pt x="25" y="793"/>
                    <a:pt x="133" y="826"/>
                    <a:pt x="299" y="826"/>
                  </a:cubicBezTo>
                  <a:cubicBezTo>
                    <a:pt x="514" y="809"/>
                    <a:pt x="722" y="760"/>
                    <a:pt x="921" y="668"/>
                  </a:cubicBezTo>
                  <a:cubicBezTo>
                    <a:pt x="1120" y="577"/>
                    <a:pt x="1294" y="453"/>
                    <a:pt x="1451" y="295"/>
                  </a:cubicBezTo>
                  <a:cubicBezTo>
                    <a:pt x="1559" y="171"/>
                    <a:pt x="1600" y="71"/>
                    <a:pt x="1567" y="30"/>
                  </a:cubicBezTo>
                  <a:cubicBezTo>
                    <a:pt x="1554" y="10"/>
                    <a:pt x="1528"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3"/>
            <p:cNvSpPr/>
            <p:nvPr/>
          </p:nvSpPr>
          <p:spPr>
            <a:xfrm>
              <a:off x="6155158" y="2343008"/>
              <a:ext cx="69335" cy="101917"/>
            </a:xfrm>
            <a:custGeom>
              <a:avLst/>
              <a:gdLst/>
              <a:ahLst/>
              <a:cxnLst/>
              <a:rect l="l" t="t" r="r" b="b"/>
              <a:pathLst>
                <a:path w="615" h="904" extrusionOk="0">
                  <a:moveTo>
                    <a:pt x="496" y="1"/>
                  </a:moveTo>
                  <a:cubicBezTo>
                    <a:pt x="445" y="1"/>
                    <a:pt x="390" y="39"/>
                    <a:pt x="340" y="96"/>
                  </a:cubicBezTo>
                  <a:cubicBezTo>
                    <a:pt x="266" y="179"/>
                    <a:pt x="200" y="270"/>
                    <a:pt x="150" y="369"/>
                  </a:cubicBezTo>
                  <a:cubicBezTo>
                    <a:pt x="92" y="469"/>
                    <a:pt x="50" y="568"/>
                    <a:pt x="17" y="676"/>
                  </a:cubicBezTo>
                  <a:cubicBezTo>
                    <a:pt x="1" y="767"/>
                    <a:pt x="1" y="842"/>
                    <a:pt x="42" y="883"/>
                  </a:cubicBezTo>
                  <a:cubicBezTo>
                    <a:pt x="59" y="897"/>
                    <a:pt x="82" y="903"/>
                    <a:pt x="109" y="903"/>
                  </a:cubicBezTo>
                  <a:cubicBezTo>
                    <a:pt x="150" y="903"/>
                    <a:pt x="200" y="888"/>
                    <a:pt x="249" y="858"/>
                  </a:cubicBezTo>
                  <a:cubicBezTo>
                    <a:pt x="357" y="784"/>
                    <a:pt x="448" y="684"/>
                    <a:pt x="515" y="568"/>
                  </a:cubicBezTo>
                  <a:cubicBezTo>
                    <a:pt x="581" y="460"/>
                    <a:pt x="614" y="328"/>
                    <a:pt x="614" y="195"/>
                  </a:cubicBezTo>
                  <a:cubicBezTo>
                    <a:pt x="614" y="87"/>
                    <a:pt x="581" y="21"/>
                    <a:pt x="523" y="4"/>
                  </a:cubicBezTo>
                  <a:cubicBezTo>
                    <a:pt x="514" y="2"/>
                    <a:pt x="505" y="1"/>
                    <a:pt x="496"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3"/>
            <p:cNvSpPr/>
            <p:nvPr/>
          </p:nvSpPr>
          <p:spPr>
            <a:xfrm flipH="1">
              <a:off x="2640798" y="1983276"/>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3"/>
            <p:cNvSpPr/>
            <p:nvPr/>
          </p:nvSpPr>
          <p:spPr>
            <a:xfrm flipH="1">
              <a:off x="2007236" y="2023712"/>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3"/>
            <p:cNvSpPr/>
            <p:nvPr/>
          </p:nvSpPr>
          <p:spPr>
            <a:xfrm flipH="1">
              <a:off x="3053899" y="1340710"/>
              <a:ext cx="97295" cy="163135"/>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3"/>
            <p:cNvSpPr/>
            <p:nvPr/>
          </p:nvSpPr>
          <p:spPr>
            <a:xfrm flipH="1">
              <a:off x="2815999" y="231048"/>
              <a:ext cx="88952" cy="166855"/>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3"/>
            <p:cNvSpPr/>
            <p:nvPr/>
          </p:nvSpPr>
          <p:spPr>
            <a:xfrm rot="5210466">
              <a:off x="5510722" y="912203"/>
              <a:ext cx="85231" cy="75084"/>
            </a:xfrm>
            <a:custGeom>
              <a:avLst/>
              <a:gdLst/>
              <a:ahLst/>
              <a:cxnLst/>
              <a:rect l="l" t="t" r="r" b="b"/>
              <a:pathLst>
                <a:path w="756" h="666" extrusionOk="0">
                  <a:moveTo>
                    <a:pt x="602" y="0"/>
                  </a:moveTo>
                  <a:cubicBezTo>
                    <a:pt x="569" y="0"/>
                    <a:pt x="536" y="9"/>
                    <a:pt x="507" y="25"/>
                  </a:cubicBezTo>
                  <a:cubicBezTo>
                    <a:pt x="416" y="67"/>
                    <a:pt x="324" y="116"/>
                    <a:pt x="250" y="183"/>
                  </a:cubicBezTo>
                  <a:cubicBezTo>
                    <a:pt x="175" y="249"/>
                    <a:pt x="109" y="324"/>
                    <a:pt x="51" y="415"/>
                  </a:cubicBezTo>
                  <a:cubicBezTo>
                    <a:pt x="9" y="465"/>
                    <a:pt x="1" y="539"/>
                    <a:pt x="26" y="605"/>
                  </a:cubicBezTo>
                  <a:cubicBezTo>
                    <a:pt x="47" y="647"/>
                    <a:pt x="102" y="666"/>
                    <a:pt x="174" y="666"/>
                  </a:cubicBezTo>
                  <a:cubicBezTo>
                    <a:pt x="187" y="666"/>
                    <a:pt x="202" y="665"/>
                    <a:pt x="217" y="664"/>
                  </a:cubicBezTo>
                  <a:cubicBezTo>
                    <a:pt x="333" y="639"/>
                    <a:pt x="440" y="581"/>
                    <a:pt x="523" y="506"/>
                  </a:cubicBezTo>
                  <a:cubicBezTo>
                    <a:pt x="615" y="431"/>
                    <a:pt x="681" y="332"/>
                    <a:pt x="722" y="224"/>
                  </a:cubicBezTo>
                  <a:cubicBezTo>
                    <a:pt x="755" y="158"/>
                    <a:pt x="747" y="83"/>
                    <a:pt x="697" y="25"/>
                  </a:cubicBezTo>
                  <a:cubicBezTo>
                    <a:pt x="668" y="9"/>
                    <a:pt x="635" y="0"/>
                    <a:pt x="602"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3"/>
            <p:cNvSpPr/>
            <p:nvPr/>
          </p:nvSpPr>
          <p:spPr>
            <a:xfrm rot="5210466">
              <a:off x="2513637" y="2395948"/>
              <a:ext cx="108567" cy="82299"/>
            </a:xfrm>
            <a:custGeom>
              <a:avLst/>
              <a:gdLst/>
              <a:ahLst/>
              <a:cxnLst/>
              <a:rect l="l" t="t" r="r" b="b"/>
              <a:pathLst>
                <a:path w="963" h="730" extrusionOk="0">
                  <a:moveTo>
                    <a:pt x="125" y="0"/>
                  </a:moveTo>
                  <a:cubicBezTo>
                    <a:pt x="113" y="0"/>
                    <a:pt x="102" y="3"/>
                    <a:pt x="92" y="8"/>
                  </a:cubicBezTo>
                  <a:cubicBezTo>
                    <a:pt x="34" y="24"/>
                    <a:pt x="1" y="107"/>
                    <a:pt x="34" y="232"/>
                  </a:cubicBezTo>
                  <a:cubicBezTo>
                    <a:pt x="42" y="257"/>
                    <a:pt x="50" y="290"/>
                    <a:pt x="67" y="323"/>
                  </a:cubicBezTo>
                  <a:cubicBezTo>
                    <a:pt x="84" y="356"/>
                    <a:pt x="100" y="398"/>
                    <a:pt x="125" y="431"/>
                  </a:cubicBezTo>
                  <a:cubicBezTo>
                    <a:pt x="225" y="572"/>
                    <a:pt x="382" y="671"/>
                    <a:pt x="556" y="713"/>
                  </a:cubicBezTo>
                  <a:cubicBezTo>
                    <a:pt x="598" y="721"/>
                    <a:pt x="631" y="721"/>
                    <a:pt x="672" y="729"/>
                  </a:cubicBezTo>
                  <a:cubicBezTo>
                    <a:pt x="705" y="729"/>
                    <a:pt x="739" y="721"/>
                    <a:pt x="772" y="721"/>
                  </a:cubicBezTo>
                  <a:cubicBezTo>
                    <a:pt x="896" y="696"/>
                    <a:pt x="962" y="630"/>
                    <a:pt x="954" y="572"/>
                  </a:cubicBezTo>
                  <a:cubicBezTo>
                    <a:pt x="954" y="514"/>
                    <a:pt x="888" y="472"/>
                    <a:pt x="813" y="422"/>
                  </a:cubicBezTo>
                  <a:lnTo>
                    <a:pt x="755" y="381"/>
                  </a:lnTo>
                  <a:cubicBezTo>
                    <a:pt x="730" y="373"/>
                    <a:pt x="714" y="356"/>
                    <a:pt x="689" y="348"/>
                  </a:cubicBezTo>
                  <a:cubicBezTo>
                    <a:pt x="639" y="315"/>
                    <a:pt x="598" y="290"/>
                    <a:pt x="548" y="257"/>
                  </a:cubicBezTo>
                  <a:cubicBezTo>
                    <a:pt x="498" y="223"/>
                    <a:pt x="448" y="190"/>
                    <a:pt x="407" y="157"/>
                  </a:cubicBezTo>
                  <a:lnTo>
                    <a:pt x="341" y="116"/>
                  </a:lnTo>
                  <a:lnTo>
                    <a:pt x="283" y="74"/>
                  </a:lnTo>
                  <a:cubicBezTo>
                    <a:pt x="223" y="35"/>
                    <a:pt x="169" y="0"/>
                    <a:pt x="125" y="0"/>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3"/>
            <p:cNvSpPr/>
            <p:nvPr/>
          </p:nvSpPr>
          <p:spPr>
            <a:xfrm rot="5210466">
              <a:off x="2371867" y="2437165"/>
              <a:ext cx="102029" cy="134948"/>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3"/>
            <p:cNvSpPr/>
            <p:nvPr/>
          </p:nvSpPr>
          <p:spPr>
            <a:xfrm rot="5210466">
              <a:off x="7080731" y="1815877"/>
              <a:ext cx="93573" cy="70462"/>
            </a:xfrm>
            <a:custGeom>
              <a:avLst/>
              <a:gdLst/>
              <a:ahLst/>
              <a:cxnLst/>
              <a:rect l="l" t="t" r="r" b="b"/>
              <a:pathLst>
                <a:path w="830" h="625" extrusionOk="0">
                  <a:moveTo>
                    <a:pt x="680" y="1"/>
                  </a:moveTo>
                  <a:cubicBezTo>
                    <a:pt x="651" y="1"/>
                    <a:pt x="622" y="7"/>
                    <a:pt x="597" y="18"/>
                  </a:cubicBezTo>
                  <a:cubicBezTo>
                    <a:pt x="398" y="84"/>
                    <a:pt x="224" y="200"/>
                    <a:pt x="83" y="349"/>
                  </a:cubicBezTo>
                  <a:cubicBezTo>
                    <a:pt x="33" y="399"/>
                    <a:pt x="0" y="474"/>
                    <a:pt x="17" y="540"/>
                  </a:cubicBezTo>
                  <a:cubicBezTo>
                    <a:pt x="32" y="592"/>
                    <a:pt x="87" y="624"/>
                    <a:pt x="170" y="624"/>
                  </a:cubicBezTo>
                  <a:cubicBezTo>
                    <a:pt x="179" y="624"/>
                    <a:pt x="189" y="624"/>
                    <a:pt x="199" y="623"/>
                  </a:cubicBezTo>
                  <a:cubicBezTo>
                    <a:pt x="324" y="615"/>
                    <a:pt x="448" y="573"/>
                    <a:pt x="547" y="507"/>
                  </a:cubicBezTo>
                  <a:cubicBezTo>
                    <a:pt x="647" y="441"/>
                    <a:pt x="738" y="349"/>
                    <a:pt x="788" y="242"/>
                  </a:cubicBezTo>
                  <a:cubicBezTo>
                    <a:pt x="829" y="150"/>
                    <a:pt x="829" y="76"/>
                    <a:pt x="788" y="34"/>
                  </a:cubicBezTo>
                  <a:cubicBezTo>
                    <a:pt x="755" y="11"/>
                    <a:pt x="717" y="1"/>
                    <a:pt x="680"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3"/>
            <p:cNvSpPr/>
            <p:nvPr/>
          </p:nvSpPr>
          <p:spPr>
            <a:xfrm rot="5210466">
              <a:off x="7030275" y="1280005"/>
              <a:ext cx="194474"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3"/>
            <p:cNvSpPr/>
            <p:nvPr/>
          </p:nvSpPr>
          <p:spPr>
            <a:xfrm rot="5210466">
              <a:off x="1910912" y="2332165"/>
              <a:ext cx="166515" cy="95941"/>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3"/>
            <p:cNvSpPr/>
            <p:nvPr/>
          </p:nvSpPr>
          <p:spPr>
            <a:xfrm rot="5210466">
              <a:off x="6649446" y="2109746"/>
              <a:ext cx="106651" cy="89176"/>
            </a:xfrm>
            <a:custGeom>
              <a:avLst/>
              <a:gdLst/>
              <a:ahLst/>
              <a:cxnLst/>
              <a:rect l="l" t="t" r="r" b="b"/>
              <a:pathLst>
                <a:path w="946" h="791" extrusionOk="0">
                  <a:moveTo>
                    <a:pt x="779" y="0"/>
                  </a:moveTo>
                  <a:cubicBezTo>
                    <a:pt x="669" y="0"/>
                    <a:pt x="494" y="89"/>
                    <a:pt x="332" y="238"/>
                  </a:cubicBezTo>
                  <a:cubicBezTo>
                    <a:pt x="108" y="445"/>
                    <a:pt x="1" y="677"/>
                    <a:pt x="83" y="760"/>
                  </a:cubicBezTo>
                  <a:cubicBezTo>
                    <a:pt x="102" y="781"/>
                    <a:pt x="131" y="791"/>
                    <a:pt x="167" y="791"/>
                  </a:cubicBezTo>
                  <a:cubicBezTo>
                    <a:pt x="276" y="791"/>
                    <a:pt x="452" y="701"/>
                    <a:pt x="614" y="545"/>
                  </a:cubicBezTo>
                  <a:cubicBezTo>
                    <a:pt x="830" y="346"/>
                    <a:pt x="946" y="114"/>
                    <a:pt x="863" y="31"/>
                  </a:cubicBezTo>
                  <a:cubicBezTo>
                    <a:pt x="844" y="10"/>
                    <a:pt x="815" y="0"/>
                    <a:pt x="7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3"/>
            <p:cNvSpPr/>
            <p:nvPr/>
          </p:nvSpPr>
          <p:spPr>
            <a:xfrm rot="5210466">
              <a:off x="3694566" y="532352"/>
              <a:ext cx="97294" cy="163133"/>
            </a:xfrm>
            <a:custGeom>
              <a:avLst/>
              <a:gdLst/>
              <a:ahLst/>
              <a:cxnLst/>
              <a:rect l="l" t="t" r="r" b="b"/>
              <a:pathLst>
                <a:path w="863" h="1447" extrusionOk="0">
                  <a:moveTo>
                    <a:pt x="175" y="1"/>
                  </a:moveTo>
                  <a:cubicBezTo>
                    <a:pt x="142" y="1"/>
                    <a:pt x="117" y="18"/>
                    <a:pt x="84" y="59"/>
                  </a:cubicBezTo>
                  <a:cubicBezTo>
                    <a:pt x="67" y="84"/>
                    <a:pt x="59" y="117"/>
                    <a:pt x="42" y="142"/>
                  </a:cubicBezTo>
                  <a:cubicBezTo>
                    <a:pt x="34" y="175"/>
                    <a:pt x="17" y="217"/>
                    <a:pt x="17" y="250"/>
                  </a:cubicBezTo>
                  <a:cubicBezTo>
                    <a:pt x="17" y="275"/>
                    <a:pt x="9" y="291"/>
                    <a:pt x="1" y="316"/>
                  </a:cubicBezTo>
                  <a:cubicBezTo>
                    <a:pt x="1" y="341"/>
                    <a:pt x="1" y="366"/>
                    <a:pt x="1" y="391"/>
                  </a:cubicBezTo>
                  <a:cubicBezTo>
                    <a:pt x="1" y="440"/>
                    <a:pt x="1" y="498"/>
                    <a:pt x="9" y="548"/>
                  </a:cubicBezTo>
                  <a:cubicBezTo>
                    <a:pt x="42" y="789"/>
                    <a:pt x="150" y="1012"/>
                    <a:pt x="316" y="1195"/>
                  </a:cubicBezTo>
                  <a:cubicBezTo>
                    <a:pt x="349" y="1236"/>
                    <a:pt x="390" y="1269"/>
                    <a:pt x="432" y="1303"/>
                  </a:cubicBezTo>
                  <a:cubicBezTo>
                    <a:pt x="448" y="1319"/>
                    <a:pt x="465" y="1336"/>
                    <a:pt x="490" y="1344"/>
                  </a:cubicBezTo>
                  <a:lnTo>
                    <a:pt x="540" y="1377"/>
                  </a:lnTo>
                  <a:cubicBezTo>
                    <a:pt x="573" y="1402"/>
                    <a:pt x="614" y="1419"/>
                    <a:pt x="647" y="1427"/>
                  </a:cubicBezTo>
                  <a:cubicBezTo>
                    <a:pt x="672" y="1435"/>
                    <a:pt x="705" y="1444"/>
                    <a:pt x="730" y="1444"/>
                  </a:cubicBezTo>
                  <a:cubicBezTo>
                    <a:pt x="743" y="1446"/>
                    <a:pt x="754" y="1447"/>
                    <a:pt x="765" y="1447"/>
                  </a:cubicBezTo>
                  <a:cubicBezTo>
                    <a:pt x="796" y="1447"/>
                    <a:pt x="817" y="1437"/>
                    <a:pt x="830" y="1419"/>
                  </a:cubicBezTo>
                  <a:cubicBezTo>
                    <a:pt x="863" y="1369"/>
                    <a:pt x="813" y="1278"/>
                    <a:pt x="739" y="1162"/>
                  </a:cubicBezTo>
                  <a:cubicBezTo>
                    <a:pt x="730" y="1145"/>
                    <a:pt x="722" y="1137"/>
                    <a:pt x="714" y="1120"/>
                  </a:cubicBezTo>
                  <a:cubicBezTo>
                    <a:pt x="705" y="1104"/>
                    <a:pt x="689" y="1087"/>
                    <a:pt x="681" y="1071"/>
                  </a:cubicBezTo>
                  <a:cubicBezTo>
                    <a:pt x="656" y="1037"/>
                    <a:pt x="639" y="996"/>
                    <a:pt x="614" y="963"/>
                  </a:cubicBezTo>
                  <a:cubicBezTo>
                    <a:pt x="573" y="888"/>
                    <a:pt x="531" y="805"/>
                    <a:pt x="490" y="722"/>
                  </a:cubicBezTo>
                  <a:cubicBezTo>
                    <a:pt x="448" y="639"/>
                    <a:pt x="415" y="548"/>
                    <a:pt x="382" y="465"/>
                  </a:cubicBezTo>
                  <a:cubicBezTo>
                    <a:pt x="374" y="424"/>
                    <a:pt x="357" y="382"/>
                    <a:pt x="349" y="341"/>
                  </a:cubicBezTo>
                  <a:cubicBezTo>
                    <a:pt x="341" y="324"/>
                    <a:pt x="332" y="308"/>
                    <a:pt x="324" y="291"/>
                  </a:cubicBezTo>
                  <a:cubicBezTo>
                    <a:pt x="324" y="275"/>
                    <a:pt x="316" y="258"/>
                    <a:pt x="307" y="241"/>
                  </a:cubicBezTo>
                  <a:cubicBezTo>
                    <a:pt x="266" y="109"/>
                    <a:pt x="233" y="18"/>
                    <a:pt x="175" y="1"/>
                  </a:cubicBezTo>
                  <a:close/>
                </a:path>
              </a:pathLst>
            </a:custGeom>
            <a:solidFill>
              <a:srgbClr val="F2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3"/>
            <p:cNvSpPr/>
            <p:nvPr/>
          </p:nvSpPr>
          <p:spPr>
            <a:xfrm rot="5210466">
              <a:off x="6144395" y="1844602"/>
              <a:ext cx="88951" cy="166853"/>
            </a:xfrm>
            <a:custGeom>
              <a:avLst/>
              <a:gdLst/>
              <a:ahLst/>
              <a:cxnLst/>
              <a:rect l="l" t="t" r="r" b="b"/>
              <a:pathLst>
                <a:path w="789" h="1480" extrusionOk="0">
                  <a:moveTo>
                    <a:pt x="133" y="0"/>
                  </a:moveTo>
                  <a:cubicBezTo>
                    <a:pt x="84" y="0"/>
                    <a:pt x="50" y="9"/>
                    <a:pt x="34" y="34"/>
                  </a:cubicBezTo>
                  <a:cubicBezTo>
                    <a:pt x="1" y="83"/>
                    <a:pt x="50" y="166"/>
                    <a:pt x="117" y="291"/>
                  </a:cubicBezTo>
                  <a:lnTo>
                    <a:pt x="142" y="332"/>
                  </a:lnTo>
                  <a:cubicBezTo>
                    <a:pt x="150" y="349"/>
                    <a:pt x="166" y="365"/>
                    <a:pt x="175" y="382"/>
                  </a:cubicBezTo>
                  <a:cubicBezTo>
                    <a:pt x="191" y="415"/>
                    <a:pt x="208" y="456"/>
                    <a:pt x="225" y="490"/>
                  </a:cubicBezTo>
                  <a:cubicBezTo>
                    <a:pt x="266" y="564"/>
                    <a:pt x="299" y="655"/>
                    <a:pt x="332" y="738"/>
                  </a:cubicBezTo>
                  <a:cubicBezTo>
                    <a:pt x="365" y="821"/>
                    <a:pt x="390" y="913"/>
                    <a:pt x="407" y="995"/>
                  </a:cubicBezTo>
                  <a:cubicBezTo>
                    <a:pt x="415" y="1037"/>
                    <a:pt x="424" y="1078"/>
                    <a:pt x="432" y="1120"/>
                  </a:cubicBezTo>
                  <a:cubicBezTo>
                    <a:pt x="432" y="1136"/>
                    <a:pt x="440" y="1153"/>
                    <a:pt x="440" y="1178"/>
                  </a:cubicBezTo>
                  <a:cubicBezTo>
                    <a:pt x="440" y="1194"/>
                    <a:pt x="440" y="1211"/>
                    <a:pt x="448" y="1228"/>
                  </a:cubicBezTo>
                  <a:cubicBezTo>
                    <a:pt x="473" y="1360"/>
                    <a:pt x="490" y="1460"/>
                    <a:pt x="548" y="1476"/>
                  </a:cubicBezTo>
                  <a:cubicBezTo>
                    <a:pt x="553" y="1478"/>
                    <a:pt x="559" y="1479"/>
                    <a:pt x="566" y="1479"/>
                  </a:cubicBezTo>
                  <a:cubicBezTo>
                    <a:pt x="588" y="1479"/>
                    <a:pt x="613" y="1467"/>
                    <a:pt x="639" y="1435"/>
                  </a:cubicBezTo>
                  <a:cubicBezTo>
                    <a:pt x="647" y="1427"/>
                    <a:pt x="664" y="1418"/>
                    <a:pt x="672" y="1410"/>
                  </a:cubicBezTo>
                  <a:cubicBezTo>
                    <a:pt x="681" y="1393"/>
                    <a:pt x="689" y="1377"/>
                    <a:pt x="697" y="1369"/>
                  </a:cubicBezTo>
                  <a:cubicBezTo>
                    <a:pt x="714" y="1335"/>
                    <a:pt x="730" y="1294"/>
                    <a:pt x="739" y="1261"/>
                  </a:cubicBezTo>
                  <a:cubicBezTo>
                    <a:pt x="747" y="1244"/>
                    <a:pt x="755" y="1219"/>
                    <a:pt x="763" y="1194"/>
                  </a:cubicBezTo>
                  <a:cubicBezTo>
                    <a:pt x="772" y="1178"/>
                    <a:pt x="772" y="1153"/>
                    <a:pt x="780" y="1128"/>
                  </a:cubicBezTo>
                  <a:cubicBezTo>
                    <a:pt x="788" y="1070"/>
                    <a:pt x="788" y="1020"/>
                    <a:pt x="788" y="962"/>
                  </a:cubicBezTo>
                  <a:cubicBezTo>
                    <a:pt x="788" y="714"/>
                    <a:pt x="705" y="473"/>
                    <a:pt x="548" y="274"/>
                  </a:cubicBezTo>
                  <a:cubicBezTo>
                    <a:pt x="515" y="233"/>
                    <a:pt x="473" y="191"/>
                    <a:pt x="432" y="158"/>
                  </a:cubicBezTo>
                  <a:cubicBezTo>
                    <a:pt x="415" y="141"/>
                    <a:pt x="399" y="125"/>
                    <a:pt x="382" y="108"/>
                  </a:cubicBezTo>
                  <a:lnTo>
                    <a:pt x="324" y="75"/>
                  </a:lnTo>
                  <a:cubicBezTo>
                    <a:pt x="291" y="50"/>
                    <a:pt x="258" y="34"/>
                    <a:pt x="216" y="25"/>
                  </a:cubicBezTo>
                  <a:cubicBezTo>
                    <a:pt x="208" y="17"/>
                    <a:pt x="191" y="9"/>
                    <a:pt x="175" y="9"/>
                  </a:cubicBezTo>
                  <a:lnTo>
                    <a:pt x="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3"/>
            <p:cNvSpPr/>
            <p:nvPr/>
          </p:nvSpPr>
          <p:spPr>
            <a:xfrm>
              <a:off x="6515926" y="1534530"/>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3"/>
            <p:cNvSpPr/>
            <p:nvPr/>
          </p:nvSpPr>
          <p:spPr>
            <a:xfrm>
              <a:off x="7298502" y="846601"/>
              <a:ext cx="84217" cy="48027"/>
            </a:xfrm>
            <a:custGeom>
              <a:avLst/>
              <a:gdLst/>
              <a:ahLst/>
              <a:cxnLst/>
              <a:rect l="l" t="t" r="r" b="b"/>
              <a:pathLst>
                <a:path w="747" h="426" extrusionOk="0">
                  <a:moveTo>
                    <a:pt x="425" y="1"/>
                  </a:moveTo>
                  <a:cubicBezTo>
                    <a:pt x="400" y="1"/>
                    <a:pt x="375" y="2"/>
                    <a:pt x="349" y="5"/>
                  </a:cubicBezTo>
                  <a:cubicBezTo>
                    <a:pt x="150" y="30"/>
                    <a:pt x="0" y="146"/>
                    <a:pt x="17" y="262"/>
                  </a:cubicBezTo>
                  <a:cubicBezTo>
                    <a:pt x="31" y="362"/>
                    <a:pt x="162" y="425"/>
                    <a:pt x="319" y="425"/>
                  </a:cubicBezTo>
                  <a:cubicBezTo>
                    <a:pt x="345" y="425"/>
                    <a:pt x="372" y="424"/>
                    <a:pt x="398" y="420"/>
                  </a:cubicBezTo>
                  <a:cubicBezTo>
                    <a:pt x="597" y="395"/>
                    <a:pt x="747" y="287"/>
                    <a:pt x="738" y="171"/>
                  </a:cubicBezTo>
                  <a:cubicBezTo>
                    <a:pt x="724" y="70"/>
                    <a:pt x="590" y="1"/>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3"/>
            <p:cNvSpPr/>
            <p:nvPr/>
          </p:nvSpPr>
          <p:spPr>
            <a:xfrm>
              <a:off x="7537592" y="1669493"/>
              <a:ext cx="166517" cy="95942"/>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3"/>
            <p:cNvSpPr/>
            <p:nvPr/>
          </p:nvSpPr>
          <p:spPr>
            <a:xfrm flipH="1">
              <a:off x="2725036" y="2278512"/>
              <a:ext cx="99098" cy="46787"/>
            </a:xfrm>
            <a:custGeom>
              <a:avLst/>
              <a:gdLst/>
              <a:ahLst/>
              <a:cxnLst/>
              <a:rect l="l" t="t" r="r" b="b"/>
              <a:pathLst>
                <a:path w="879" h="415" extrusionOk="0">
                  <a:moveTo>
                    <a:pt x="440" y="0"/>
                  </a:moveTo>
                  <a:cubicBezTo>
                    <a:pt x="199" y="0"/>
                    <a:pt x="0" y="91"/>
                    <a:pt x="0" y="207"/>
                  </a:cubicBezTo>
                  <a:cubicBezTo>
                    <a:pt x="0" y="315"/>
                    <a:pt x="199" y="415"/>
                    <a:pt x="440" y="415"/>
                  </a:cubicBezTo>
                  <a:cubicBezTo>
                    <a:pt x="680" y="415"/>
                    <a:pt x="879" y="324"/>
                    <a:pt x="879" y="207"/>
                  </a:cubicBezTo>
                  <a:cubicBezTo>
                    <a:pt x="879" y="91"/>
                    <a:pt x="680" y="0"/>
                    <a:pt x="440" y="0"/>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3"/>
            <p:cNvSpPr/>
            <p:nvPr/>
          </p:nvSpPr>
          <p:spPr>
            <a:xfrm flipH="1">
              <a:off x="2998398" y="2369617"/>
              <a:ext cx="102030" cy="134950"/>
            </a:xfrm>
            <a:custGeom>
              <a:avLst/>
              <a:gdLst/>
              <a:ahLst/>
              <a:cxnLst/>
              <a:rect l="l" t="t" r="r" b="b"/>
              <a:pathLst>
                <a:path w="905" h="1197" extrusionOk="0">
                  <a:moveTo>
                    <a:pt x="167" y="1"/>
                  </a:moveTo>
                  <a:cubicBezTo>
                    <a:pt x="141" y="1"/>
                    <a:pt x="119" y="18"/>
                    <a:pt x="91" y="53"/>
                  </a:cubicBezTo>
                  <a:cubicBezTo>
                    <a:pt x="83" y="61"/>
                    <a:pt x="75" y="69"/>
                    <a:pt x="67" y="78"/>
                  </a:cubicBezTo>
                  <a:cubicBezTo>
                    <a:pt x="58" y="94"/>
                    <a:pt x="50" y="102"/>
                    <a:pt x="50" y="119"/>
                  </a:cubicBezTo>
                  <a:cubicBezTo>
                    <a:pt x="33" y="152"/>
                    <a:pt x="17" y="185"/>
                    <a:pt x="17" y="227"/>
                  </a:cubicBezTo>
                  <a:cubicBezTo>
                    <a:pt x="17" y="243"/>
                    <a:pt x="9" y="268"/>
                    <a:pt x="9" y="285"/>
                  </a:cubicBezTo>
                  <a:cubicBezTo>
                    <a:pt x="0" y="310"/>
                    <a:pt x="0" y="335"/>
                    <a:pt x="9" y="351"/>
                  </a:cubicBezTo>
                  <a:cubicBezTo>
                    <a:pt x="0" y="401"/>
                    <a:pt x="9" y="451"/>
                    <a:pt x="17" y="500"/>
                  </a:cubicBezTo>
                  <a:cubicBezTo>
                    <a:pt x="58" y="724"/>
                    <a:pt x="191" y="932"/>
                    <a:pt x="382" y="1064"/>
                  </a:cubicBezTo>
                  <a:cubicBezTo>
                    <a:pt x="415" y="1097"/>
                    <a:pt x="465" y="1122"/>
                    <a:pt x="506" y="1139"/>
                  </a:cubicBezTo>
                  <a:cubicBezTo>
                    <a:pt x="531" y="1147"/>
                    <a:pt x="547" y="1155"/>
                    <a:pt x="572" y="1164"/>
                  </a:cubicBezTo>
                  <a:cubicBezTo>
                    <a:pt x="589" y="1172"/>
                    <a:pt x="614" y="1180"/>
                    <a:pt x="630" y="1180"/>
                  </a:cubicBezTo>
                  <a:cubicBezTo>
                    <a:pt x="664" y="1189"/>
                    <a:pt x="697" y="1197"/>
                    <a:pt x="730" y="1197"/>
                  </a:cubicBezTo>
                  <a:lnTo>
                    <a:pt x="780" y="1197"/>
                  </a:lnTo>
                  <a:lnTo>
                    <a:pt x="813" y="1189"/>
                  </a:lnTo>
                  <a:cubicBezTo>
                    <a:pt x="863" y="1172"/>
                    <a:pt x="887" y="1155"/>
                    <a:pt x="896" y="1122"/>
                  </a:cubicBezTo>
                  <a:cubicBezTo>
                    <a:pt x="904" y="1064"/>
                    <a:pt x="838" y="1006"/>
                    <a:pt x="763" y="915"/>
                  </a:cubicBezTo>
                  <a:lnTo>
                    <a:pt x="730" y="882"/>
                  </a:lnTo>
                  <a:cubicBezTo>
                    <a:pt x="722" y="874"/>
                    <a:pt x="713" y="857"/>
                    <a:pt x="697" y="849"/>
                  </a:cubicBezTo>
                  <a:cubicBezTo>
                    <a:pt x="688" y="840"/>
                    <a:pt x="655" y="799"/>
                    <a:pt x="630" y="774"/>
                  </a:cubicBezTo>
                  <a:cubicBezTo>
                    <a:pt x="581" y="716"/>
                    <a:pt x="539" y="650"/>
                    <a:pt x="498" y="592"/>
                  </a:cubicBezTo>
                  <a:cubicBezTo>
                    <a:pt x="456" y="525"/>
                    <a:pt x="415" y="459"/>
                    <a:pt x="382" y="393"/>
                  </a:cubicBezTo>
                  <a:cubicBezTo>
                    <a:pt x="373" y="359"/>
                    <a:pt x="357" y="326"/>
                    <a:pt x="349" y="301"/>
                  </a:cubicBezTo>
                  <a:cubicBezTo>
                    <a:pt x="332" y="268"/>
                    <a:pt x="332" y="268"/>
                    <a:pt x="324" y="252"/>
                  </a:cubicBezTo>
                  <a:cubicBezTo>
                    <a:pt x="324" y="235"/>
                    <a:pt x="315" y="227"/>
                    <a:pt x="307" y="210"/>
                  </a:cubicBezTo>
                  <a:cubicBezTo>
                    <a:pt x="266" y="111"/>
                    <a:pt x="241" y="20"/>
                    <a:pt x="183" y="3"/>
                  </a:cubicBezTo>
                  <a:cubicBezTo>
                    <a:pt x="177" y="2"/>
                    <a:pt x="172" y="1"/>
                    <a:pt x="167"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3"/>
            <p:cNvSpPr/>
            <p:nvPr/>
          </p:nvSpPr>
          <p:spPr>
            <a:xfrm rot="-5210466" flipH="1">
              <a:off x="7030280" y="2390605"/>
              <a:ext cx="194474" cy="93010"/>
            </a:xfrm>
            <a:custGeom>
              <a:avLst/>
              <a:gdLst/>
              <a:ahLst/>
              <a:cxnLst/>
              <a:rect l="l" t="t" r="r" b="b"/>
              <a:pathLst>
                <a:path w="1725" h="825" extrusionOk="0">
                  <a:moveTo>
                    <a:pt x="88" y="1"/>
                  </a:moveTo>
                  <a:cubicBezTo>
                    <a:pt x="68" y="1"/>
                    <a:pt x="53" y="6"/>
                    <a:pt x="42" y="17"/>
                  </a:cubicBezTo>
                  <a:cubicBezTo>
                    <a:pt x="0" y="50"/>
                    <a:pt x="34" y="166"/>
                    <a:pt x="141" y="324"/>
                  </a:cubicBezTo>
                  <a:cubicBezTo>
                    <a:pt x="208" y="415"/>
                    <a:pt x="282" y="498"/>
                    <a:pt x="373" y="564"/>
                  </a:cubicBezTo>
                  <a:cubicBezTo>
                    <a:pt x="481" y="655"/>
                    <a:pt x="614" y="730"/>
                    <a:pt x="747" y="771"/>
                  </a:cubicBezTo>
                  <a:cubicBezTo>
                    <a:pt x="850" y="806"/>
                    <a:pt x="953" y="824"/>
                    <a:pt x="1056" y="824"/>
                  </a:cubicBezTo>
                  <a:cubicBezTo>
                    <a:pt x="1102" y="824"/>
                    <a:pt x="1148" y="821"/>
                    <a:pt x="1194" y="813"/>
                  </a:cubicBezTo>
                  <a:cubicBezTo>
                    <a:pt x="1319" y="796"/>
                    <a:pt x="1443" y="755"/>
                    <a:pt x="1543" y="680"/>
                  </a:cubicBezTo>
                  <a:cubicBezTo>
                    <a:pt x="1617" y="630"/>
                    <a:pt x="1667" y="564"/>
                    <a:pt x="1708" y="489"/>
                  </a:cubicBezTo>
                  <a:cubicBezTo>
                    <a:pt x="1725" y="431"/>
                    <a:pt x="1717" y="390"/>
                    <a:pt x="1692" y="373"/>
                  </a:cubicBezTo>
                  <a:cubicBezTo>
                    <a:pt x="1681" y="363"/>
                    <a:pt x="1667" y="359"/>
                    <a:pt x="1650" y="359"/>
                  </a:cubicBezTo>
                  <a:cubicBezTo>
                    <a:pt x="1598" y="359"/>
                    <a:pt x="1516" y="396"/>
                    <a:pt x="1410" y="415"/>
                  </a:cubicBezTo>
                  <a:cubicBezTo>
                    <a:pt x="1327" y="423"/>
                    <a:pt x="1244" y="431"/>
                    <a:pt x="1169" y="431"/>
                  </a:cubicBezTo>
                  <a:cubicBezTo>
                    <a:pt x="1070" y="423"/>
                    <a:pt x="970" y="407"/>
                    <a:pt x="879" y="373"/>
                  </a:cubicBezTo>
                  <a:cubicBezTo>
                    <a:pt x="689" y="307"/>
                    <a:pt x="506" y="216"/>
                    <a:pt x="340" y="108"/>
                  </a:cubicBezTo>
                  <a:cubicBezTo>
                    <a:pt x="230" y="41"/>
                    <a:pt x="143" y="1"/>
                    <a:pt x="88" y="1"/>
                  </a:cubicBezTo>
                  <a:close/>
                </a:path>
              </a:pathLst>
            </a:custGeom>
            <a:solidFill>
              <a:srgbClr val="E03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3"/>
            <p:cNvSpPr/>
            <p:nvPr/>
          </p:nvSpPr>
          <p:spPr>
            <a:xfrm rot="5210466">
              <a:off x="2894387" y="565952"/>
              <a:ext cx="166515" cy="95941"/>
            </a:xfrm>
            <a:custGeom>
              <a:avLst/>
              <a:gdLst/>
              <a:ahLst/>
              <a:cxnLst/>
              <a:rect l="l" t="t" r="r" b="b"/>
              <a:pathLst>
                <a:path w="1477" h="851" extrusionOk="0">
                  <a:moveTo>
                    <a:pt x="1386" y="0"/>
                  </a:moveTo>
                  <a:cubicBezTo>
                    <a:pt x="1331" y="0"/>
                    <a:pt x="1255" y="33"/>
                    <a:pt x="1169" y="88"/>
                  </a:cubicBezTo>
                  <a:lnTo>
                    <a:pt x="962" y="204"/>
                  </a:lnTo>
                  <a:cubicBezTo>
                    <a:pt x="879" y="254"/>
                    <a:pt x="796" y="295"/>
                    <a:pt x="705" y="345"/>
                  </a:cubicBezTo>
                  <a:cubicBezTo>
                    <a:pt x="614" y="386"/>
                    <a:pt x="523" y="428"/>
                    <a:pt x="440" y="461"/>
                  </a:cubicBezTo>
                  <a:lnTo>
                    <a:pt x="216" y="561"/>
                  </a:lnTo>
                  <a:cubicBezTo>
                    <a:pt x="91" y="610"/>
                    <a:pt x="0" y="660"/>
                    <a:pt x="0" y="718"/>
                  </a:cubicBezTo>
                  <a:cubicBezTo>
                    <a:pt x="0" y="776"/>
                    <a:pt x="100" y="834"/>
                    <a:pt x="266" y="851"/>
                  </a:cubicBezTo>
                  <a:lnTo>
                    <a:pt x="398" y="851"/>
                  </a:lnTo>
                  <a:cubicBezTo>
                    <a:pt x="448" y="842"/>
                    <a:pt x="506" y="834"/>
                    <a:pt x="556" y="826"/>
                  </a:cubicBezTo>
                  <a:cubicBezTo>
                    <a:pt x="672" y="801"/>
                    <a:pt x="788" y="768"/>
                    <a:pt x="887" y="710"/>
                  </a:cubicBezTo>
                  <a:cubicBezTo>
                    <a:pt x="995" y="660"/>
                    <a:pt x="1095" y="594"/>
                    <a:pt x="1186" y="519"/>
                  </a:cubicBezTo>
                  <a:cubicBezTo>
                    <a:pt x="1227" y="478"/>
                    <a:pt x="1260" y="444"/>
                    <a:pt x="1294" y="403"/>
                  </a:cubicBezTo>
                  <a:cubicBezTo>
                    <a:pt x="1318" y="370"/>
                    <a:pt x="1352" y="337"/>
                    <a:pt x="1368" y="304"/>
                  </a:cubicBezTo>
                  <a:cubicBezTo>
                    <a:pt x="1459" y="154"/>
                    <a:pt x="1476" y="47"/>
                    <a:pt x="1435" y="13"/>
                  </a:cubicBezTo>
                  <a:cubicBezTo>
                    <a:pt x="1421" y="5"/>
                    <a:pt x="1405" y="0"/>
                    <a:pt x="13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3"/>
            <p:cNvSpPr/>
            <p:nvPr/>
          </p:nvSpPr>
          <p:spPr>
            <a:xfrm rot="-843654" flipH="1">
              <a:off x="5897375" y="477090"/>
              <a:ext cx="199208" cy="78354"/>
            </a:xfrm>
            <a:custGeom>
              <a:avLst/>
              <a:gdLst/>
              <a:ahLst/>
              <a:cxnLst/>
              <a:rect l="l" t="t" r="r" b="b"/>
              <a:pathLst>
                <a:path w="1767" h="695" extrusionOk="0">
                  <a:moveTo>
                    <a:pt x="1631" y="1"/>
                  </a:moveTo>
                  <a:cubicBezTo>
                    <a:pt x="1580" y="1"/>
                    <a:pt x="1514" y="11"/>
                    <a:pt x="1435" y="31"/>
                  </a:cubicBezTo>
                  <a:cubicBezTo>
                    <a:pt x="1277" y="64"/>
                    <a:pt x="1070" y="130"/>
                    <a:pt x="838" y="205"/>
                  </a:cubicBezTo>
                  <a:cubicBezTo>
                    <a:pt x="614" y="271"/>
                    <a:pt x="407" y="338"/>
                    <a:pt x="249" y="396"/>
                  </a:cubicBezTo>
                  <a:cubicBezTo>
                    <a:pt x="100" y="462"/>
                    <a:pt x="0" y="520"/>
                    <a:pt x="9" y="578"/>
                  </a:cubicBezTo>
                  <a:cubicBezTo>
                    <a:pt x="9" y="636"/>
                    <a:pt x="117" y="678"/>
                    <a:pt x="299" y="694"/>
                  </a:cubicBezTo>
                  <a:cubicBezTo>
                    <a:pt x="312" y="694"/>
                    <a:pt x="326" y="694"/>
                    <a:pt x="339" y="694"/>
                  </a:cubicBezTo>
                  <a:cubicBezTo>
                    <a:pt x="781" y="694"/>
                    <a:pt x="1213" y="562"/>
                    <a:pt x="1568" y="296"/>
                  </a:cubicBezTo>
                  <a:cubicBezTo>
                    <a:pt x="1708" y="188"/>
                    <a:pt x="1766" y="89"/>
                    <a:pt x="1742" y="39"/>
                  </a:cubicBezTo>
                  <a:cubicBezTo>
                    <a:pt x="1724" y="13"/>
                    <a:pt x="1687" y="1"/>
                    <a:pt x="1631" y="1"/>
                  </a:cubicBezTo>
                  <a:close/>
                </a:path>
              </a:pathLst>
            </a:custGeom>
            <a:solidFill>
              <a:srgbClr val="A5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6" name="Google Shape;2006;p43"/>
            <p:cNvGrpSpPr/>
            <p:nvPr/>
          </p:nvGrpSpPr>
          <p:grpSpPr>
            <a:xfrm>
              <a:off x="2584646" y="1657874"/>
              <a:ext cx="207158" cy="186336"/>
              <a:chOff x="-1021814" y="2381402"/>
              <a:chExt cx="372788" cy="335196"/>
            </a:xfrm>
          </p:grpSpPr>
          <p:sp>
            <p:nvSpPr>
              <p:cNvPr id="2007" name="Google Shape;2007;p43"/>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3"/>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43"/>
            <p:cNvGrpSpPr/>
            <p:nvPr/>
          </p:nvGrpSpPr>
          <p:grpSpPr>
            <a:xfrm>
              <a:off x="6826981" y="1503854"/>
              <a:ext cx="180616" cy="162436"/>
              <a:chOff x="-1021814" y="2381402"/>
              <a:chExt cx="372788" cy="335196"/>
            </a:xfrm>
          </p:grpSpPr>
          <p:sp>
            <p:nvSpPr>
              <p:cNvPr id="2010" name="Google Shape;2010;p43"/>
              <p:cNvSpPr/>
              <p:nvPr/>
            </p:nvSpPr>
            <p:spPr>
              <a:xfrm>
                <a:off x="-1021814" y="2381402"/>
                <a:ext cx="372788" cy="335196"/>
              </a:xfrm>
              <a:custGeom>
                <a:avLst/>
                <a:gdLst/>
                <a:ahLst/>
                <a:cxnLst/>
                <a:rect l="l" t="t" r="r" b="b"/>
                <a:pathLst>
                  <a:path w="7735" h="6955" extrusionOk="0">
                    <a:moveTo>
                      <a:pt x="4104" y="1"/>
                    </a:moveTo>
                    <a:cubicBezTo>
                      <a:pt x="2872" y="1"/>
                      <a:pt x="3473" y="3165"/>
                      <a:pt x="3473" y="3165"/>
                    </a:cubicBezTo>
                    <a:cubicBezTo>
                      <a:pt x="3473" y="3165"/>
                      <a:pt x="1976" y="2483"/>
                      <a:pt x="961" y="2483"/>
                    </a:cubicBezTo>
                    <a:cubicBezTo>
                      <a:pt x="409" y="2483"/>
                      <a:pt x="0" y="2684"/>
                      <a:pt x="49" y="3305"/>
                    </a:cubicBezTo>
                    <a:cubicBezTo>
                      <a:pt x="123" y="4232"/>
                      <a:pt x="955" y="4451"/>
                      <a:pt x="1725" y="4451"/>
                    </a:cubicBezTo>
                    <a:cubicBezTo>
                      <a:pt x="2416" y="4451"/>
                      <a:pt x="3058" y="4274"/>
                      <a:pt x="3058" y="4274"/>
                    </a:cubicBezTo>
                    <a:lnTo>
                      <a:pt x="3058" y="4274"/>
                    </a:lnTo>
                    <a:cubicBezTo>
                      <a:pt x="3058" y="4274"/>
                      <a:pt x="604" y="5893"/>
                      <a:pt x="1714" y="6777"/>
                    </a:cubicBezTo>
                    <a:cubicBezTo>
                      <a:pt x="1870" y="6901"/>
                      <a:pt x="2031" y="6955"/>
                      <a:pt x="2191" y="6955"/>
                    </a:cubicBezTo>
                    <a:cubicBezTo>
                      <a:pt x="3166" y="6955"/>
                      <a:pt x="4122" y="4973"/>
                      <a:pt x="4122" y="4973"/>
                    </a:cubicBezTo>
                    <a:cubicBezTo>
                      <a:pt x="4122" y="4973"/>
                      <a:pt x="5073" y="6495"/>
                      <a:pt x="6032" y="6495"/>
                    </a:cubicBezTo>
                    <a:cubicBezTo>
                      <a:pt x="6232" y="6495"/>
                      <a:pt x="6433" y="6428"/>
                      <a:pt x="6625" y="6268"/>
                    </a:cubicBezTo>
                    <a:cubicBezTo>
                      <a:pt x="7735" y="5343"/>
                      <a:pt x="5281" y="3814"/>
                      <a:pt x="5281" y="3814"/>
                    </a:cubicBezTo>
                    <a:cubicBezTo>
                      <a:pt x="5281" y="3814"/>
                      <a:pt x="7505" y="2705"/>
                      <a:pt x="6810" y="1915"/>
                    </a:cubicBezTo>
                    <a:cubicBezTo>
                      <a:pt x="6681" y="1769"/>
                      <a:pt x="6530" y="1710"/>
                      <a:pt x="6371" y="1710"/>
                    </a:cubicBezTo>
                    <a:cubicBezTo>
                      <a:pt x="5677" y="1710"/>
                      <a:pt x="4817" y="2845"/>
                      <a:pt x="4817" y="2845"/>
                    </a:cubicBezTo>
                    <a:cubicBezTo>
                      <a:pt x="4817" y="2845"/>
                      <a:pt x="5701" y="296"/>
                      <a:pt x="4262" y="17"/>
                    </a:cubicBezTo>
                    <a:cubicBezTo>
                      <a:pt x="4206" y="6"/>
                      <a:pt x="4154" y="1"/>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3"/>
              <p:cNvSpPr/>
              <p:nvPr/>
            </p:nvSpPr>
            <p:spPr>
              <a:xfrm>
                <a:off x="-891301" y="2510565"/>
                <a:ext cx="107089" cy="80389"/>
              </a:xfrm>
              <a:custGeom>
                <a:avLst/>
                <a:gdLst/>
                <a:ahLst/>
                <a:cxnLst/>
                <a:rect l="l" t="t" r="r" b="b"/>
                <a:pathLst>
                  <a:path w="2222" h="1668" extrusionOk="0">
                    <a:moveTo>
                      <a:pt x="1639" y="1"/>
                    </a:moveTo>
                    <a:cubicBezTo>
                      <a:pt x="1230" y="1"/>
                      <a:pt x="1569" y="1068"/>
                      <a:pt x="1883" y="1068"/>
                    </a:cubicBezTo>
                    <a:cubicBezTo>
                      <a:pt x="1889" y="1068"/>
                      <a:pt x="1895" y="1067"/>
                      <a:pt x="1901" y="1067"/>
                    </a:cubicBezTo>
                    <a:cubicBezTo>
                      <a:pt x="2221" y="1017"/>
                      <a:pt x="2131" y="47"/>
                      <a:pt x="1667" y="2"/>
                    </a:cubicBezTo>
                    <a:cubicBezTo>
                      <a:pt x="1657" y="1"/>
                      <a:pt x="1648" y="1"/>
                      <a:pt x="1639" y="1"/>
                    </a:cubicBezTo>
                    <a:close/>
                    <a:moveTo>
                      <a:pt x="783" y="69"/>
                    </a:moveTo>
                    <a:cubicBezTo>
                      <a:pt x="749" y="69"/>
                      <a:pt x="715" y="76"/>
                      <a:pt x="683" y="92"/>
                    </a:cubicBezTo>
                    <a:cubicBezTo>
                      <a:pt x="389" y="238"/>
                      <a:pt x="868" y="1072"/>
                      <a:pt x="1154" y="1072"/>
                    </a:cubicBezTo>
                    <a:cubicBezTo>
                      <a:pt x="1196" y="1072"/>
                      <a:pt x="1235" y="1054"/>
                      <a:pt x="1265" y="1012"/>
                    </a:cubicBezTo>
                    <a:cubicBezTo>
                      <a:pt x="1485" y="727"/>
                      <a:pt x="1105" y="69"/>
                      <a:pt x="783" y="69"/>
                    </a:cubicBezTo>
                    <a:close/>
                    <a:moveTo>
                      <a:pt x="435" y="903"/>
                    </a:moveTo>
                    <a:cubicBezTo>
                      <a:pt x="355" y="903"/>
                      <a:pt x="284" y="930"/>
                      <a:pt x="232" y="994"/>
                    </a:cubicBezTo>
                    <a:cubicBezTo>
                      <a:pt x="1" y="1282"/>
                      <a:pt x="549" y="1650"/>
                      <a:pt x="903" y="1650"/>
                    </a:cubicBezTo>
                    <a:cubicBezTo>
                      <a:pt x="976" y="1650"/>
                      <a:pt x="1041" y="1634"/>
                      <a:pt x="1089" y="1599"/>
                    </a:cubicBezTo>
                    <a:cubicBezTo>
                      <a:pt x="1317" y="1430"/>
                      <a:pt x="789" y="903"/>
                      <a:pt x="435" y="903"/>
                    </a:cubicBezTo>
                    <a:close/>
                    <a:moveTo>
                      <a:pt x="1468" y="1011"/>
                    </a:moveTo>
                    <a:cubicBezTo>
                      <a:pt x="1450" y="1011"/>
                      <a:pt x="1432" y="1013"/>
                      <a:pt x="1414" y="1017"/>
                    </a:cubicBezTo>
                    <a:cubicBezTo>
                      <a:pt x="1142" y="1082"/>
                      <a:pt x="1341" y="1668"/>
                      <a:pt x="1636" y="1668"/>
                    </a:cubicBezTo>
                    <a:cubicBezTo>
                      <a:pt x="1669" y="1668"/>
                      <a:pt x="1704" y="1660"/>
                      <a:pt x="1739" y="1644"/>
                    </a:cubicBezTo>
                    <a:cubicBezTo>
                      <a:pt x="2066" y="1491"/>
                      <a:pt x="1758" y="1011"/>
                      <a:pt x="1468" y="101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 name="Google Shape;1882;p41">
            <a:extLst>
              <a:ext uri="{FF2B5EF4-FFF2-40B4-BE49-F238E27FC236}">
                <a16:creationId xmlns:a16="http://schemas.microsoft.com/office/drawing/2014/main" id="{F59B0F60-79D0-74F8-A9FA-16108C1EF831}"/>
              </a:ext>
            </a:extLst>
          </p:cNvPr>
          <p:cNvSpPr txBox="1">
            <a:spLocks/>
          </p:cNvSpPr>
          <p:nvPr/>
        </p:nvSpPr>
        <p:spPr>
          <a:xfrm>
            <a:off x="92579" y="26438"/>
            <a:ext cx="3832672" cy="943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1pPr>
            <a:lvl2pPr marR="0" lvl="1"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2pPr>
            <a:lvl3pPr marR="0" lvl="2"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3pPr>
            <a:lvl4pPr marR="0" lvl="3"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4pPr>
            <a:lvl5pPr marR="0" lvl="4"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5pPr>
            <a:lvl6pPr marR="0" lvl="5"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6pPr>
            <a:lvl7pPr marR="0" lvl="6"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7pPr>
            <a:lvl8pPr marR="0" lvl="7"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8pPr>
            <a:lvl9pPr marR="0" lvl="8" algn="ctr" rtl="0">
              <a:lnSpc>
                <a:spcPct val="100000"/>
              </a:lnSpc>
              <a:spcBef>
                <a:spcPts val="0"/>
              </a:spcBef>
              <a:spcAft>
                <a:spcPts val="0"/>
              </a:spcAft>
              <a:buClr>
                <a:schemeClr val="dk1"/>
              </a:buClr>
              <a:buSzPts val="4800"/>
              <a:buFont typeface="Frijole"/>
              <a:buNone/>
              <a:defRPr sz="4800" b="0" i="0" u="none" strike="noStrike" cap="none">
                <a:solidFill>
                  <a:schemeClr val="dk1"/>
                </a:solidFill>
                <a:latin typeface="Frijole"/>
                <a:ea typeface="Frijole"/>
                <a:cs typeface="Frijole"/>
                <a:sym typeface="Frijole"/>
              </a:defRPr>
            </a:lvl9pPr>
          </a:lstStyle>
          <a:p>
            <a:pPr algn="l"/>
            <a:r>
              <a:rPr lang="vi-VN" sz="3600" b="1" dirty="0">
                <a:latin typeface="Times New Roman" panose="02020603050405020304" pitchFamily="18" charset="0"/>
                <a:cs typeface="Times New Roman" panose="02020603050405020304" pitchFamily="18" charset="0"/>
              </a:rPr>
              <a:t>Bài tập về nhà</a:t>
            </a:r>
          </a:p>
        </p:txBody>
      </p:sp>
      <p:sp>
        <p:nvSpPr>
          <p:cNvPr id="3" name="Rounded Rectangular Callout 2"/>
          <p:cNvSpPr/>
          <p:nvPr/>
        </p:nvSpPr>
        <p:spPr>
          <a:xfrm>
            <a:off x="3706077" y="288635"/>
            <a:ext cx="5345344" cy="1873696"/>
          </a:xfrm>
          <a:prstGeom prst="wedgeRoundRectCallout">
            <a:avLst/>
          </a:prstGeom>
        </p:spPr>
        <p:style>
          <a:lnRef idx="3">
            <a:schemeClr val="lt1"/>
          </a:lnRef>
          <a:fillRef idx="1">
            <a:schemeClr val="accent3"/>
          </a:fillRef>
          <a:effectRef idx="1">
            <a:schemeClr val="accent3"/>
          </a:effectRef>
          <a:fontRef idx="minor">
            <a:schemeClr val="lt1"/>
          </a:fontRef>
        </p:style>
        <p:txBody>
          <a:bodyPr rtlCol="0" anchor="ctr"/>
          <a:lstStyle/>
          <a:p>
            <a:pPr marL="342900" indent="-342900" algn="just">
              <a:buFontTx/>
              <a:buChar char="-"/>
            </a:pPr>
            <a:r>
              <a:rPr lang="vi-VN" sz="2400" dirty="0">
                <a:solidFill>
                  <a:schemeClr val="tx1">
                    <a:lumMod val="50000"/>
                  </a:schemeClr>
                </a:solidFill>
                <a:latin typeface="Times New Roman" panose="02020603050405020304" pitchFamily="18" charset="0"/>
                <a:cs typeface="Times New Roman" panose="02020603050405020304" pitchFamily="18" charset="0"/>
              </a:rPr>
              <a:t>Viết đoạn văn nêu cảm nhận của em về tình cảm, cảm xúc của tác giả được thể hiện trong tác phẩm.</a:t>
            </a:r>
          </a:p>
          <a:p>
            <a:pPr marL="342900" indent="-342900" algn="just">
              <a:buFontTx/>
              <a:buChar char="-"/>
            </a:pPr>
            <a:r>
              <a:rPr lang="vi-VN" sz="2400" dirty="0">
                <a:solidFill>
                  <a:schemeClr val="tx1">
                    <a:lumMod val="50000"/>
                  </a:schemeClr>
                </a:solidFill>
                <a:latin typeface="Times New Roman" panose="02020603050405020304" pitchFamily="18" charset="0"/>
                <a:cs typeface="Times New Roman" panose="02020603050405020304" pitchFamily="18" charset="0"/>
              </a:rPr>
              <a:t>Chuẩn bị bài: Thực hành tiếng Việt 2</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97" y="845251"/>
            <a:ext cx="2628025" cy="2171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wipe(down)">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5000" b="-5000"/>
          </a:stretch>
        </a:blipFill>
        <a:effectLst/>
      </p:bgPr>
    </p:bg>
    <p:spTree>
      <p:nvGrpSpPr>
        <p:cNvPr id="1" name="Shape 1668"/>
        <p:cNvGrpSpPr/>
        <p:nvPr/>
      </p:nvGrpSpPr>
      <p:grpSpPr>
        <a:xfrm>
          <a:off x="0" y="0"/>
          <a:ext cx="0" cy="0"/>
          <a:chOff x="0" y="0"/>
          <a:chExt cx="0" cy="0"/>
        </a:xfrm>
      </p:grpSpPr>
      <p:sp>
        <p:nvSpPr>
          <p:cNvPr id="1671" name="Google Shape;1671;p35"/>
          <p:cNvSpPr/>
          <p:nvPr/>
        </p:nvSpPr>
        <p:spPr>
          <a:xfrm>
            <a:off x="-288671" y="3084391"/>
            <a:ext cx="7255" cy="10105"/>
          </a:xfrm>
          <a:custGeom>
            <a:avLst/>
            <a:gdLst/>
            <a:ahLst/>
            <a:cxnLst/>
            <a:rect l="l" t="t" r="r" b="b"/>
            <a:pathLst>
              <a:path w="84" h="117" extrusionOk="0">
                <a:moveTo>
                  <a:pt x="26" y="1"/>
                </a:moveTo>
                <a:cubicBezTo>
                  <a:pt x="51" y="42"/>
                  <a:pt x="34" y="92"/>
                  <a:pt x="1" y="117"/>
                </a:cubicBezTo>
                <a:lnTo>
                  <a:pt x="26" y="117"/>
                </a:lnTo>
                <a:cubicBezTo>
                  <a:pt x="75" y="100"/>
                  <a:pt x="84" y="25"/>
                  <a:pt x="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p:cNvSpPr>
            <a:spLocks noGrp="1"/>
          </p:cNvSpPr>
          <p:nvPr>
            <p:ph type="ctrTitle"/>
          </p:nvPr>
        </p:nvSpPr>
        <p:spPr>
          <a:xfrm>
            <a:off x="320955" y="161364"/>
            <a:ext cx="5105400" cy="1278203"/>
          </a:xfrm>
          <a:effectLst>
            <a:innerShdw blurRad="114300">
              <a:prstClr val="black"/>
            </a:innerShdw>
          </a:effectLst>
        </p:spPr>
        <p:txBody>
          <a:bodyPr/>
          <a:lstStyle/>
          <a:p>
            <a:r>
              <a:rPr lang="en-US">
                <a:solidFill>
                  <a:srgbClr val="FF0000"/>
                </a:solidFill>
                <a:latin typeface="Times New Roman" panose="02020603050405020304" pitchFamily="18" charset="0"/>
                <a:cs typeface="Times New Roman" panose="02020603050405020304" pitchFamily="18" charset="0"/>
              </a:rPr>
              <a:t>Tiết - Văn bản 3:</a:t>
            </a:r>
          </a:p>
        </p:txBody>
      </p:sp>
      <p:sp>
        <p:nvSpPr>
          <p:cNvPr id="4" name="TextBox 3"/>
          <p:cNvSpPr txBox="1"/>
          <p:nvPr/>
        </p:nvSpPr>
        <p:spPr>
          <a:xfrm>
            <a:off x="2311567" y="1557901"/>
            <a:ext cx="3516387" cy="1107996"/>
          </a:xfrm>
          <a:prstGeom prst="rect">
            <a:avLst/>
          </a:prstGeom>
          <a:noFill/>
          <a:effectLst>
            <a:glow rad="228600">
              <a:schemeClr val="accent6">
                <a:satMod val="175000"/>
                <a:alpha val="40000"/>
              </a:schemeClr>
            </a:glow>
            <a:outerShdw blurRad="50800" dist="38100" dir="5400000" algn="t" rotWithShape="0">
              <a:prstClr val="black">
                <a:alpha val="40000"/>
              </a:prstClr>
            </a:outerShdw>
          </a:effectLst>
        </p:spPr>
        <p:txBody>
          <a:bodyPr wrap="square" rtlCol="0">
            <a:spAutoFit/>
          </a:bodyPr>
          <a:lstStyle/>
          <a:p>
            <a:r>
              <a:rPr lang="en-US" sz="6600" b="1" dirty="0" err="1">
                <a:solidFill>
                  <a:schemeClr val="tx1">
                    <a:lumMod val="75000"/>
                  </a:schemeClr>
                </a:solidFill>
                <a:latin typeface="Times New Roman" panose="02020603050405020304" pitchFamily="18" charset="0"/>
                <a:cs typeface="Times New Roman" panose="02020603050405020304" pitchFamily="18" charset="0"/>
              </a:rPr>
              <a:t>Trở</a:t>
            </a:r>
            <a:r>
              <a:rPr lang="en-US" sz="6600" b="1" dirty="0">
                <a:solidFill>
                  <a:schemeClr val="tx1">
                    <a:lumMod val="75000"/>
                  </a:schemeClr>
                </a:solidFill>
                <a:latin typeface="Times New Roman" panose="02020603050405020304" pitchFamily="18" charset="0"/>
                <a:cs typeface="Times New Roman" panose="02020603050405020304" pitchFamily="18" charset="0"/>
              </a:rPr>
              <a:t> </a:t>
            </a:r>
            <a:r>
              <a:rPr lang="en-US" sz="6600" b="1" dirty="0" err="1">
                <a:solidFill>
                  <a:schemeClr val="tx1">
                    <a:lumMod val="75000"/>
                  </a:schemeClr>
                </a:solidFill>
                <a:latin typeface="Times New Roman" panose="02020603050405020304" pitchFamily="18" charset="0"/>
                <a:cs typeface="Times New Roman" panose="02020603050405020304" pitchFamily="18" charset="0"/>
              </a:rPr>
              <a:t>gió</a:t>
            </a:r>
            <a:endParaRPr lang="en-US" sz="6600" b="1"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069760" y="2998330"/>
            <a:ext cx="4647303"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800" b="1" i="1">
                <a:solidFill>
                  <a:schemeClr val="tx1">
                    <a:lumMod val="75000"/>
                  </a:schemeClr>
                </a:solidFill>
                <a:latin typeface="Times New Roman" panose="02020603050405020304" pitchFamily="18" charset="0"/>
                <a:cs typeface="Times New Roman" panose="02020603050405020304" pitchFamily="18" charset="0"/>
              </a:rPr>
              <a:t>Nguyễn Ngọc Tư</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circle(in)">
                                      <p:cBhvr>
                                        <p:cTn id="19"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978788" y="49087"/>
            <a:ext cx="7214275" cy="4551173"/>
          </a:xfrm>
          <a:prstGeom prst="rect">
            <a:avLst/>
          </a:prstGeom>
        </p:spPr>
      </p:pic>
      <p:sp>
        <p:nvSpPr>
          <p:cNvPr id="4100" name="Rectangle 4"/>
          <p:cNvSpPr>
            <a:spLocks noGrp="1" noChangeArrowheads="1"/>
          </p:cNvSpPr>
          <p:nvPr>
            <p:ph type="subTitle" idx="1"/>
          </p:nvPr>
        </p:nvSpPr>
        <p:spPr>
          <a:xfrm>
            <a:off x="749809" y="2571750"/>
            <a:ext cx="7040880" cy="483157"/>
          </a:xfrm>
          <a:noFill/>
          <a:ln>
            <a:noFill/>
          </a:ln>
          <a:effectLst/>
        </p:spPr>
        <p:txBody>
          <a:bodyPr spcFirstLastPara="1" vert="horz" wrap="square" lIns="68553" tIns="34277" rIns="68553" bIns="34277" numCol="1" rtlCol="0" anchor="ctr" anchorCtr="0" compatLnSpc="1">
            <a:noAutofit/>
          </a:bodyPr>
          <a:lstStyle/>
          <a:p>
            <a:pPr algn="ctr">
              <a:spcBef>
                <a:spcPct val="0"/>
              </a:spcBef>
            </a:pPr>
            <a:r>
              <a:rPr lang="en-US" altLang="zh-CN" sz="6600" b="1" dirty="0">
                <a:solidFill>
                  <a:schemeClr val="bg1"/>
                </a:solidFill>
                <a:latin typeface="+mn-lt"/>
                <a:ea typeface="+mj-ea"/>
                <a:cs typeface="#9Slide03 Arima Madurai Black" panose="00000A00000000000000" pitchFamily="2" charset="0"/>
              </a:rPr>
              <a:t>I. </a:t>
            </a:r>
            <a:r>
              <a:rPr lang="en-US" altLang="zh-CN" sz="6600" b="1" dirty="0" err="1">
                <a:solidFill>
                  <a:schemeClr val="bg1"/>
                </a:solidFill>
                <a:latin typeface="+mn-lt"/>
                <a:ea typeface="+mj-ea"/>
                <a:cs typeface="#9Slide03 Arima Madurai Black" panose="00000A00000000000000" pitchFamily="2" charset="0"/>
              </a:rPr>
              <a:t>Đọc</a:t>
            </a:r>
            <a:r>
              <a:rPr lang="en-US" altLang="zh-CN" sz="6600" b="1" dirty="0">
                <a:solidFill>
                  <a:schemeClr val="bg1"/>
                </a:solidFill>
                <a:latin typeface="+mn-lt"/>
                <a:ea typeface="+mj-ea"/>
                <a:cs typeface="#9Slide03 Arima Madurai Black" panose="00000A00000000000000" pitchFamily="2" charset="0"/>
              </a:rPr>
              <a:t> -</a:t>
            </a:r>
          </a:p>
          <a:p>
            <a:pPr algn="ctr">
              <a:spcBef>
                <a:spcPct val="0"/>
              </a:spcBef>
            </a:pPr>
            <a:r>
              <a:rPr lang="en-US" altLang="zh-CN" sz="6600" b="1" dirty="0">
                <a:solidFill>
                  <a:schemeClr val="bg1"/>
                </a:solidFill>
                <a:latin typeface="+mn-lt"/>
                <a:ea typeface="+mj-ea"/>
                <a:cs typeface="#9Slide03 Arima Madurai Black" panose="00000A00000000000000" pitchFamily="2" charset="0"/>
              </a:rPr>
              <a:t> </a:t>
            </a:r>
            <a:r>
              <a:rPr lang="en-US" altLang="zh-CN" sz="6600" b="1" dirty="0" err="1">
                <a:solidFill>
                  <a:schemeClr val="bg1"/>
                </a:solidFill>
                <a:latin typeface="+mn-lt"/>
                <a:ea typeface="+mj-ea"/>
                <a:cs typeface="#9Slide03 Arima Madurai Black" panose="00000A00000000000000" pitchFamily="2" charset="0"/>
              </a:rPr>
              <a:t>Tìm</a:t>
            </a:r>
            <a:r>
              <a:rPr lang="en-US" altLang="zh-CN" sz="6600" b="1" dirty="0">
                <a:solidFill>
                  <a:schemeClr val="bg1"/>
                </a:solidFill>
                <a:latin typeface="+mn-lt"/>
                <a:ea typeface="+mj-ea"/>
                <a:cs typeface="#9Slide03 Arima Madurai Black" panose="00000A00000000000000" pitchFamily="2" charset="0"/>
              </a:rPr>
              <a:t> </a:t>
            </a:r>
            <a:r>
              <a:rPr lang="en-US" altLang="zh-CN" sz="6600" b="1" dirty="0" err="1">
                <a:solidFill>
                  <a:schemeClr val="bg1"/>
                </a:solidFill>
                <a:latin typeface="+mn-lt"/>
                <a:ea typeface="+mj-ea"/>
                <a:cs typeface="#9Slide03 Arima Madurai Black" panose="00000A00000000000000" pitchFamily="2" charset="0"/>
              </a:rPr>
              <a:t>hiểu</a:t>
            </a:r>
            <a:r>
              <a:rPr lang="en-US" altLang="zh-CN" sz="6600" b="1" dirty="0">
                <a:solidFill>
                  <a:schemeClr val="bg1"/>
                </a:solidFill>
                <a:latin typeface="+mn-lt"/>
                <a:ea typeface="+mj-ea"/>
                <a:cs typeface="#9Slide03 Arima Madurai Black" panose="00000A00000000000000" pitchFamily="2" charset="0"/>
              </a:rPr>
              <a:t> </a:t>
            </a:r>
            <a:r>
              <a:rPr lang="en-US" altLang="zh-CN" sz="6600" b="1" dirty="0" err="1">
                <a:solidFill>
                  <a:schemeClr val="bg1"/>
                </a:solidFill>
                <a:latin typeface="+mn-lt"/>
                <a:ea typeface="+mj-ea"/>
                <a:cs typeface="#9Slide03 Arima Madurai Black" panose="00000A00000000000000" pitchFamily="2" charset="0"/>
              </a:rPr>
              <a:t>chung</a:t>
            </a:r>
            <a:endParaRPr lang="zh-CN" altLang="en-US" sz="6600" b="1" dirty="0">
              <a:solidFill>
                <a:schemeClr val="bg1"/>
              </a:solidFill>
              <a:latin typeface="+mn-lt"/>
              <a:ea typeface="+mj-ea"/>
              <a:cs typeface="#9Slide03 Arima Madurai Black" panose="00000A00000000000000" pitchFamily="2" charset="0"/>
            </a:endParaRPr>
          </a:p>
        </p:txBody>
      </p:sp>
      <p:pic>
        <p:nvPicPr>
          <p:cNvPr id="4" name="图片 3" descr="06346d6903f4883c3c2735af0435a240"/>
          <p:cNvPicPr>
            <a:picLocks noChangeAspect="1"/>
          </p:cNvPicPr>
          <p:nvPr/>
        </p:nvPicPr>
        <p:blipFill>
          <a:blip r:embed="rId4" cstate="print"/>
          <a:stretch>
            <a:fillRect/>
          </a:stretch>
        </p:blipFill>
        <p:spPr>
          <a:xfrm rot="21120000">
            <a:off x="407511" y="1394444"/>
            <a:ext cx="2737368" cy="2017559"/>
          </a:xfrm>
          <a:prstGeom prst="rect">
            <a:avLst/>
          </a:prstGeom>
        </p:spPr>
      </p:pic>
      <p:pic>
        <p:nvPicPr>
          <p:cNvPr id="5" name="图片 4" descr="06346d6903f4883c3c2735af0435a240"/>
          <p:cNvPicPr>
            <a:picLocks noChangeAspect="1"/>
          </p:cNvPicPr>
          <p:nvPr/>
        </p:nvPicPr>
        <p:blipFill>
          <a:blip r:embed="rId5" cstate="print"/>
          <a:stretch>
            <a:fillRect/>
          </a:stretch>
        </p:blipFill>
        <p:spPr>
          <a:xfrm rot="1200000" flipH="1">
            <a:off x="6212160" y="1470615"/>
            <a:ext cx="2562177" cy="2017559"/>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arn(inVertic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barn(inVertical)">
                                      <p:cBhvr>
                                        <p:cTn id="12" dur="500"/>
                                        <p:tgtEl>
                                          <p:spTgt spid="4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91266" y="612073"/>
            <a:ext cx="1662545" cy="661318"/>
          </a:xfrm>
        </p:spPr>
        <p:txBody>
          <a:bodyPr/>
          <a:lstStyle/>
          <a:p>
            <a:pPr marL="127000" indent="0">
              <a:buNone/>
            </a:pPr>
            <a:r>
              <a:rPr lang="en-US" sz="2400" b="1">
                <a:latin typeface="Times New Roman" panose="02020603050405020304" pitchFamily="18" charset="0"/>
                <a:cs typeface="Times New Roman" panose="02020603050405020304" pitchFamily="18" charset="0"/>
              </a:rPr>
              <a:t>2. Tác giả</a:t>
            </a:r>
          </a:p>
        </p:txBody>
      </p:sp>
      <p:sp>
        <p:nvSpPr>
          <p:cNvPr id="3" name="Title 2"/>
          <p:cNvSpPr>
            <a:spLocks noGrp="1"/>
          </p:cNvSpPr>
          <p:nvPr>
            <p:ph type="title"/>
          </p:nvPr>
        </p:nvSpPr>
        <p:spPr>
          <a:xfrm>
            <a:off x="491266" y="103082"/>
            <a:ext cx="1364957" cy="612900"/>
          </a:xfrm>
        </p:spPr>
        <p:txBody>
          <a:bodyPr/>
          <a:lstStyle/>
          <a:p>
            <a:r>
              <a:rPr lang="en-US" sz="2400" b="1">
                <a:latin typeface="Times New Roman" panose="02020603050405020304" pitchFamily="18" charset="0"/>
                <a:cs typeface="Times New Roman" panose="02020603050405020304" pitchFamily="18" charset="0"/>
              </a:rPr>
              <a:t>1. Đọc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05" y="1273391"/>
            <a:ext cx="2857500" cy="3285764"/>
          </a:xfrm>
          <a:prstGeom prst="rect">
            <a:avLst/>
          </a:prstGeom>
          <a:ln>
            <a:noFill/>
          </a:ln>
          <a:effectLst>
            <a:outerShdw blurRad="190500" algn="tl" rotWithShape="0">
              <a:srgbClr val="000000">
                <a:alpha val="70000"/>
              </a:srgbClr>
            </a:outerShdw>
          </a:effectLst>
        </p:spPr>
      </p:pic>
      <p:sp>
        <p:nvSpPr>
          <p:cNvPr id="6" name="Left Arrow Callout 5"/>
          <p:cNvSpPr/>
          <p:nvPr/>
        </p:nvSpPr>
        <p:spPr>
          <a:xfrm>
            <a:off x="3574473" y="1273391"/>
            <a:ext cx="4748646" cy="1018310"/>
          </a:xfrm>
          <a:prstGeom prst="leftArrow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Sinh năm 1976, quê ở Cà Mau</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7" name="Left Arrow Callout 6"/>
          <p:cNvSpPr/>
          <p:nvPr/>
        </p:nvSpPr>
        <p:spPr>
          <a:xfrm>
            <a:off x="3449781" y="2693482"/>
            <a:ext cx="5382491" cy="2034382"/>
          </a:xfrm>
          <a:prstGeom prst="leftArrowCallout">
            <a:avLst>
              <a:gd name="adj1" fmla="val 16828"/>
              <a:gd name="adj2" fmla="val 14785"/>
              <a:gd name="adj3" fmla="val 25000"/>
              <a:gd name="adj4" fmla="val 6497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Phong cách sáng tác: trong sáng, mộc mạc, thể hiện một tâm hồn tinh tế, nhạy cảm, giàu yêu thương</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94319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0073" y="217382"/>
            <a:ext cx="3463895" cy="645064"/>
          </a:xfrm>
        </p:spPr>
        <p:txBody>
          <a:bodyPr/>
          <a:lstStyle/>
          <a:p>
            <a:r>
              <a:rPr lang="en-US" sz="2800">
                <a:latin typeface="Times New Roman" panose="02020603050405020304" pitchFamily="18" charset="0"/>
                <a:cs typeface="Times New Roman" panose="02020603050405020304" pitchFamily="18" charset="0"/>
              </a:rPr>
              <a:t>Các tác phẩm tiêu biểu</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86" y="1101436"/>
            <a:ext cx="2651414" cy="3657599"/>
          </a:xfrm>
          <a:prstGeom prst="rect">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983" y="1101436"/>
            <a:ext cx="2826074" cy="3657600"/>
          </a:xfrm>
          <a:prstGeom prst="rect">
            <a:avLst/>
          </a:prstGeom>
          <a:ln>
            <a:noFill/>
          </a:ln>
          <a:effectLst>
            <a:softEdge rad="11250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540" y="1101437"/>
            <a:ext cx="2988860" cy="3657598"/>
          </a:xfrm>
          <a:prstGeom prst="rect">
            <a:avLst/>
          </a:prstGeom>
          <a:ln>
            <a:noFill/>
          </a:ln>
          <a:effectLst>
            <a:softEdge rad="112500"/>
          </a:effectLst>
        </p:spPr>
      </p:pic>
    </p:spTree>
    <p:extLst>
      <p:ext uri="{BB962C8B-B14F-4D97-AF65-F5344CB8AC3E}">
        <p14:creationId xmlns:p14="http://schemas.microsoft.com/office/powerpoint/2010/main" val="804759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5793" y="217219"/>
            <a:ext cx="2335061" cy="661318"/>
          </a:xfrm>
        </p:spPr>
        <p:txBody>
          <a:bodyPr/>
          <a:lstStyle/>
          <a:p>
            <a:pPr marL="127000" indent="0">
              <a:buNone/>
            </a:pPr>
            <a:r>
              <a:rPr lang="en-US" sz="2400" b="1">
                <a:latin typeface="Times New Roman" panose="02020603050405020304" pitchFamily="18" charset="0"/>
                <a:cs typeface="Times New Roman" panose="02020603050405020304" pitchFamily="18" charset="0"/>
              </a:rPr>
              <a:t>3. Tác phẩm</a:t>
            </a:r>
          </a:p>
        </p:txBody>
      </p:sp>
      <p:sp>
        <p:nvSpPr>
          <p:cNvPr id="8" name="Rounded Rectangle 7"/>
          <p:cNvSpPr/>
          <p:nvPr/>
        </p:nvSpPr>
        <p:spPr>
          <a:xfrm>
            <a:off x="592281" y="1086355"/>
            <a:ext cx="2701637" cy="87283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Thể loại: Tản văn</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36418" y="2670463"/>
            <a:ext cx="4904510" cy="135081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a:solidFill>
                  <a:schemeClr val="tx1">
                    <a:lumMod val="50000"/>
                  </a:schemeClr>
                </a:solidFill>
                <a:latin typeface="Times New Roman" panose="02020603050405020304" pitchFamily="18" charset="0"/>
                <a:cs typeface="Times New Roman" panose="02020603050405020304" pitchFamily="18" charset="0"/>
              </a:rPr>
              <a:t>Xuất xứ: Được trích trong tập </a:t>
            </a:r>
            <a:r>
              <a:rPr lang="vi-VN" sz="2400" i="1">
                <a:solidFill>
                  <a:schemeClr val="tx1">
                    <a:lumMod val="50000"/>
                  </a:schemeClr>
                </a:solidFill>
                <a:latin typeface="Times New Roman" panose="02020603050405020304" pitchFamily="18" charset="0"/>
                <a:cs typeface="Times New Roman" panose="02020603050405020304" pitchFamily="18" charset="0"/>
              </a:rPr>
              <a:t>“Tạp văn Nguyễn Ngọc Tư” </a:t>
            </a:r>
            <a:r>
              <a:rPr lang="vi-VN" sz="2400">
                <a:solidFill>
                  <a:schemeClr val="tx1">
                    <a:lumMod val="50000"/>
                  </a:schemeClr>
                </a:solidFill>
                <a:latin typeface="Times New Roman" panose="02020603050405020304" pitchFamily="18" charset="0"/>
                <a:cs typeface="Times New Roman" panose="02020603050405020304" pitchFamily="18" charset="0"/>
              </a:rPr>
              <a:t>(2005)</a:t>
            </a:r>
            <a:endParaRPr lang="en-US" sz="240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572" y="217219"/>
            <a:ext cx="3335603" cy="4332504"/>
          </a:xfrm>
          <a:prstGeom prst="rect">
            <a:avLst/>
          </a:prstGeom>
          <a:ln>
            <a:noFill/>
          </a:ln>
          <a:effectLst>
            <a:softEdge rad="112500"/>
          </a:effectLst>
        </p:spPr>
      </p:pic>
    </p:spTree>
    <p:extLst>
      <p:ext uri="{BB962C8B-B14F-4D97-AF65-F5344CB8AC3E}">
        <p14:creationId xmlns:p14="http://schemas.microsoft.com/office/powerpoint/2010/main" val="39558202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1" name="TextBox 20">
            <a:extLst>
              <a:ext uri="{FF2B5EF4-FFF2-40B4-BE49-F238E27FC236}">
                <a16:creationId xmlns:a16="http://schemas.microsoft.com/office/drawing/2014/main" id="{654D8267-967D-814A-1943-31424E084E2C}"/>
              </a:ext>
            </a:extLst>
          </p:cNvPr>
          <p:cNvSpPr txBox="1"/>
          <p:nvPr/>
        </p:nvSpPr>
        <p:spPr>
          <a:xfrm>
            <a:off x="2304288" y="561612"/>
            <a:ext cx="4846320" cy="3785652"/>
          </a:xfrm>
          <a:prstGeom prst="rect">
            <a:avLst/>
          </a:prstGeom>
          <a:noFill/>
        </p:spPr>
        <p:txBody>
          <a:bodyPr wrap="square">
            <a:spAutoFit/>
          </a:bodyPr>
          <a:lstStyle/>
          <a:p>
            <a:pPr algn="just"/>
            <a:r>
              <a:rPr lang="en-US" sz="2000" b="1" i="1" dirty="0" err="1">
                <a:latin typeface="Times New Roman" panose="02020603050405020304" pitchFamily="18" charset="0"/>
                <a:cs typeface="Times New Roman" panose="02020603050405020304" pitchFamily="18" charset="0"/>
              </a:rPr>
              <a:t>Tạp</a:t>
            </a:r>
            <a:r>
              <a:rPr lang="vi-VN" sz="2000" b="1" i="1" dirty="0">
                <a:solidFill>
                  <a:srgbClr val="000000"/>
                </a:solidFill>
                <a:effectLst/>
                <a:latin typeface="Times New Roman" panose="02020603050405020304" pitchFamily="18" charset="0"/>
                <a:cs typeface="Times New Roman" panose="02020603050405020304" pitchFamily="18" charset="0"/>
              </a:rPr>
              <a:t> văn </a:t>
            </a:r>
            <a:r>
              <a:rPr lang="vi-VN" sz="2000" b="0" i="0" dirty="0">
                <a:solidFill>
                  <a:srgbClr val="000000"/>
                </a:solidFill>
                <a:effectLst/>
                <a:latin typeface="Times New Roman" panose="02020603050405020304" pitchFamily="18" charset="0"/>
                <a:cs typeface="Times New Roman" panose="02020603050405020304" pitchFamily="18" charset="0"/>
              </a:rPr>
              <a:t>là một thể loại tản văn có nội dung rộng, hình thức không gò bó, như bài bình luận ngắn, tiểu phẩm, tùy bút.. Nếu như truyện là một không gian hoàn toàn tưởng tượng với những nhân vật tưởng tượng thì tạp văn có lúc nhân vật chính là mình, nói tiếng nói của chính mình, giải tỏa được nhiều tâm tư tình cảm của mình. Tạp văn thú vị vì nó cho người viết thoải mái với đối tượng, không câu nệ về bố cục viết và có thể viết rất mâu thuẫn, những ý trái ngược nhau trong cùng một bài và ngắn dài thế nào cũng được.</a:t>
            </a:r>
            <a:endParaRPr lang="en-VN"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3"/>
          <a:stretch>
            <a:fillRect/>
          </a:stretch>
        </p:blipFill>
        <p:spPr>
          <a:xfrm>
            <a:off x="978788" y="49087"/>
            <a:ext cx="7214275" cy="4551173"/>
          </a:xfrm>
          <a:prstGeom prst="rect">
            <a:avLst/>
          </a:prstGeom>
        </p:spPr>
      </p:pic>
      <p:sp>
        <p:nvSpPr>
          <p:cNvPr id="4100" name="Rectangle 4"/>
          <p:cNvSpPr>
            <a:spLocks noGrp="1" noChangeArrowheads="1"/>
          </p:cNvSpPr>
          <p:nvPr>
            <p:ph type="subTitle" idx="1"/>
          </p:nvPr>
        </p:nvSpPr>
        <p:spPr>
          <a:xfrm>
            <a:off x="1316736" y="2754630"/>
            <a:ext cx="6510527" cy="483157"/>
          </a:xfrm>
          <a:noFill/>
          <a:ln>
            <a:noFill/>
          </a:ln>
          <a:effectLst/>
        </p:spPr>
        <p:txBody>
          <a:bodyPr spcFirstLastPara="1" vert="horz" wrap="square" lIns="68553" tIns="34277" rIns="68553" bIns="34277" numCol="1" rtlCol="0" anchor="ctr" anchorCtr="0" compatLnSpc="1">
            <a:noAutofit/>
          </a:bodyPr>
          <a:lstStyle/>
          <a:p>
            <a:pPr algn="ctr">
              <a:spcBef>
                <a:spcPct val="0"/>
              </a:spcBef>
            </a:pPr>
            <a:r>
              <a:rPr lang="en-US" altLang="zh-CN" sz="6600" b="1" dirty="0">
                <a:solidFill>
                  <a:schemeClr val="bg1"/>
                </a:solidFill>
                <a:latin typeface="+mn-lt"/>
                <a:ea typeface="+mj-ea"/>
                <a:cs typeface="#9Slide03 Arima Madurai Black" panose="00000A00000000000000" pitchFamily="2" charset="0"/>
              </a:rPr>
              <a:t>II. </a:t>
            </a:r>
            <a:r>
              <a:rPr lang="en-US" altLang="zh-CN" sz="6600" b="1" dirty="0" err="1">
                <a:solidFill>
                  <a:schemeClr val="bg1"/>
                </a:solidFill>
                <a:latin typeface="+mn-lt"/>
                <a:ea typeface="+mj-ea"/>
                <a:cs typeface="#9Slide03 Arima Madurai Black" panose="00000A00000000000000" pitchFamily="2" charset="0"/>
              </a:rPr>
              <a:t>Khám</a:t>
            </a:r>
            <a:r>
              <a:rPr lang="en-US" altLang="zh-CN" sz="6600" b="1" dirty="0">
                <a:solidFill>
                  <a:schemeClr val="bg1"/>
                </a:solidFill>
                <a:latin typeface="+mn-lt"/>
                <a:ea typeface="+mj-ea"/>
                <a:cs typeface="#9Slide03 Arima Madurai Black" panose="00000A00000000000000" pitchFamily="2" charset="0"/>
              </a:rPr>
              <a:t> </a:t>
            </a:r>
            <a:r>
              <a:rPr lang="en-US" altLang="zh-CN" sz="6600" b="1" dirty="0" err="1">
                <a:solidFill>
                  <a:schemeClr val="bg1"/>
                </a:solidFill>
                <a:latin typeface="+mn-lt"/>
                <a:ea typeface="+mj-ea"/>
                <a:cs typeface="#9Slide03 Arima Madurai Black" panose="00000A00000000000000" pitchFamily="2" charset="0"/>
              </a:rPr>
              <a:t>phá</a:t>
            </a:r>
            <a:r>
              <a:rPr lang="en-US" altLang="zh-CN" sz="6600" b="1" dirty="0">
                <a:solidFill>
                  <a:schemeClr val="bg1"/>
                </a:solidFill>
                <a:latin typeface="+mn-lt"/>
                <a:ea typeface="+mj-ea"/>
                <a:cs typeface="#9Slide03 Arima Madurai Black" panose="00000A00000000000000" pitchFamily="2" charset="0"/>
              </a:rPr>
              <a:t> </a:t>
            </a:r>
            <a:r>
              <a:rPr lang="en-US" altLang="zh-CN" sz="6600" b="1" dirty="0" err="1">
                <a:solidFill>
                  <a:schemeClr val="bg1"/>
                </a:solidFill>
                <a:latin typeface="+mn-lt"/>
                <a:ea typeface="+mj-ea"/>
                <a:cs typeface="#9Slide03 Arima Madurai Black" panose="00000A00000000000000" pitchFamily="2" charset="0"/>
              </a:rPr>
              <a:t>văn</a:t>
            </a:r>
            <a:r>
              <a:rPr lang="en-US" altLang="zh-CN" sz="6600" b="1" dirty="0">
                <a:solidFill>
                  <a:schemeClr val="bg1"/>
                </a:solidFill>
                <a:latin typeface="+mn-lt"/>
                <a:ea typeface="+mj-ea"/>
                <a:cs typeface="#9Slide03 Arima Madurai Black" panose="00000A00000000000000" pitchFamily="2" charset="0"/>
              </a:rPr>
              <a:t> </a:t>
            </a:r>
            <a:r>
              <a:rPr lang="en-US" altLang="zh-CN" sz="6600" b="1" dirty="0" err="1">
                <a:solidFill>
                  <a:schemeClr val="bg1"/>
                </a:solidFill>
                <a:latin typeface="+mn-lt"/>
                <a:ea typeface="+mj-ea"/>
                <a:cs typeface="#9Slide03 Arima Madurai Black" panose="00000A00000000000000" pitchFamily="2" charset="0"/>
              </a:rPr>
              <a:t>bản</a:t>
            </a:r>
            <a:endParaRPr lang="zh-CN" altLang="en-US" sz="6600" b="1" dirty="0">
              <a:solidFill>
                <a:schemeClr val="bg1"/>
              </a:solidFill>
              <a:latin typeface="+mn-lt"/>
              <a:ea typeface="+mj-ea"/>
              <a:cs typeface="#9Slide03 Arima Madurai Black" panose="00000A00000000000000" pitchFamily="2" charset="0"/>
            </a:endParaRPr>
          </a:p>
        </p:txBody>
      </p:sp>
      <p:pic>
        <p:nvPicPr>
          <p:cNvPr id="4" name="图片 3" descr="06346d6903f4883c3c2735af0435a240"/>
          <p:cNvPicPr>
            <a:picLocks noChangeAspect="1"/>
          </p:cNvPicPr>
          <p:nvPr/>
        </p:nvPicPr>
        <p:blipFill>
          <a:blip r:embed="rId4" cstate="print"/>
          <a:stretch>
            <a:fillRect/>
          </a:stretch>
        </p:blipFill>
        <p:spPr>
          <a:xfrm rot="21120000">
            <a:off x="407511" y="1394444"/>
            <a:ext cx="2737368" cy="2017559"/>
          </a:xfrm>
          <a:prstGeom prst="rect">
            <a:avLst/>
          </a:prstGeom>
        </p:spPr>
      </p:pic>
      <p:pic>
        <p:nvPicPr>
          <p:cNvPr id="5" name="图片 4" descr="06346d6903f4883c3c2735af0435a240"/>
          <p:cNvPicPr>
            <a:picLocks noChangeAspect="1"/>
          </p:cNvPicPr>
          <p:nvPr/>
        </p:nvPicPr>
        <p:blipFill>
          <a:blip r:embed="rId5" cstate="print"/>
          <a:stretch>
            <a:fillRect/>
          </a:stretch>
        </p:blipFill>
        <p:spPr>
          <a:xfrm rot="1200000" flipH="1">
            <a:off x="6212160" y="1470615"/>
            <a:ext cx="2562177" cy="2017559"/>
          </a:xfrm>
          <a:prstGeom prst="rect">
            <a:avLst/>
          </a:prstGeom>
        </p:spPr>
      </p:pic>
    </p:spTree>
    <p:extLst>
      <p:ext uri="{BB962C8B-B14F-4D97-AF65-F5344CB8AC3E}">
        <p14:creationId xmlns:p14="http://schemas.microsoft.com/office/powerpoint/2010/main" val="3432785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barn(inVertical)">
                                      <p:cBhvr>
                                        <p:cTn id="7" dur="500"/>
                                        <p:tgtEl>
                                          <p:spTgt spid="41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theme/theme1.xml><?xml version="1.0" encoding="utf-8"?>
<a:theme xmlns:a="http://schemas.openxmlformats.org/drawingml/2006/main" name="This Windy Day Blows Me Away! by Slidesgo">
  <a:themeElements>
    <a:clrScheme name="Simple Light">
      <a:dk1>
        <a:srgbClr val="3C3C3C"/>
      </a:dk1>
      <a:lt1>
        <a:srgbClr val="FCF2E3"/>
      </a:lt1>
      <a:dk2>
        <a:srgbClr val="3C3C3C"/>
      </a:dk2>
      <a:lt2>
        <a:srgbClr val="FCF2E3"/>
      </a:lt2>
      <a:accent1>
        <a:srgbClr val="455895"/>
      </a:accent1>
      <a:accent2>
        <a:srgbClr val="BDC129"/>
      </a:accent2>
      <a:accent3>
        <a:srgbClr val="E28C11"/>
      </a:accent3>
      <a:accent4>
        <a:srgbClr val="A00A0B"/>
      </a:accent4>
      <a:accent5>
        <a:srgbClr val="541A1E"/>
      </a:accent5>
      <a:accent6>
        <a:srgbClr val="541A1E"/>
      </a:accent6>
      <a:hlink>
        <a:srgbClr val="3C3C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TotalTime>
  <Words>1200</Words>
  <Application>Microsoft Office PowerPoint</Application>
  <PresentationFormat>On-screen Show (16:9)</PresentationFormat>
  <Paragraphs>90</Paragraphs>
  <Slides>25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Assistant</vt:lpstr>
      <vt:lpstr>Arial</vt:lpstr>
      <vt:lpstr>Work Sans</vt:lpstr>
      <vt:lpstr>Times New Roman</vt:lpstr>
      <vt:lpstr>Frijole</vt:lpstr>
      <vt:lpstr>This Windy Day Blows Me Away! by Slidesgo</vt:lpstr>
      <vt:lpstr>PowerPoint Presentation</vt:lpstr>
      <vt:lpstr>PowerPoint Presentation</vt:lpstr>
      <vt:lpstr>Tiết - Văn bản 3:</vt:lpstr>
      <vt:lpstr>PowerPoint Presentation</vt:lpstr>
      <vt:lpstr>1. Đọc</vt:lpstr>
      <vt:lpstr>Các tác phẩm tiêu biểu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 Văn bản 3:  Trở gió Nguyễn Ngọc Tư</dc:title>
  <cp:lastModifiedBy>anh phạm</cp:lastModifiedBy>
  <cp:revision>29</cp:revision>
  <dcterms:modified xsi:type="dcterms:W3CDTF">2022-07-02T07:51:49Z</dcterms:modified>
</cp:coreProperties>
</file>