
<file path=[Content_Types].xml><?xml version="1.0" encoding="utf-8"?>
<Types xmlns="http://schemas.openxmlformats.org/package/2006/content-types">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wav" ContentType="audio/x-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0.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1.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93" r:id="rId1"/>
    <p:sldMasterId id="2147483694" r:id="rId2"/>
    <p:sldMasterId id="2147483706" r:id="rId3"/>
  </p:sldMasterIdLst>
  <p:notesMasterIdLst>
    <p:notesMasterId r:id="rId57"/>
  </p:notesMasterIdLst>
  <p:sldIdLst>
    <p:sldId id="412" r:id="rId4"/>
    <p:sldId id="256" r:id="rId5"/>
    <p:sldId id="277" r:id="rId6"/>
    <p:sldId id="258" r:id="rId7"/>
    <p:sldId id="2007577612" r:id="rId8"/>
    <p:sldId id="2007577611" r:id="rId9"/>
    <p:sldId id="2007577613" r:id="rId10"/>
    <p:sldId id="2007577589" r:id="rId11"/>
    <p:sldId id="2007577639" r:id="rId12"/>
    <p:sldId id="2007577614" r:id="rId13"/>
    <p:sldId id="2007577615" r:id="rId14"/>
    <p:sldId id="2007577643" r:id="rId15"/>
    <p:sldId id="2007577644" r:id="rId16"/>
    <p:sldId id="2007577616" r:id="rId17"/>
    <p:sldId id="2007577617" r:id="rId18"/>
    <p:sldId id="2007577659" r:id="rId19"/>
    <p:sldId id="2007577619" r:id="rId20"/>
    <p:sldId id="2007577618" r:id="rId21"/>
    <p:sldId id="2007577609" r:id="rId22"/>
    <p:sldId id="2007577610" r:id="rId23"/>
    <p:sldId id="2007577645" r:id="rId24"/>
    <p:sldId id="2007577646" r:id="rId25"/>
    <p:sldId id="2007577653" r:id="rId26"/>
    <p:sldId id="2007577654" r:id="rId27"/>
    <p:sldId id="2007577592" r:id="rId28"/>
    <p:sldId id="2007577622" r:id="rId29"/>
    <p:sldId id="2007577621" r:id="rId30"/>
    <p:sldId id="2007577623" r:id="rId31"/>
    <p:sldId id="2007577655" r:id="rId32"/>
    <p:sldId id="2007577656" r:id="rId33"/>
    <p:sldId id="2007577657" r:id="rId34"/>
    <p:sldId id="2007577647" r:id="rId35"/>
    <p:sldId id="2007577599" r:id="rId36"/>
    <p:sldId id="2007577590" r:id="rId37"/>
    <p:sldId id="2007577652" r:id="rId38"/>
    <p:sldId id="261" r:id="rId39"/>
    <p:sldId id="2007577638" r:id="rId40"/>
    <p:sldId id="2007577637" r:id="rId41"/>
    <p:sldId id="2007577636" r:id="rId42"/>
    <p:sldId id="2007577640" r:id="rId43"/>
    <p:sldId id="257" r:id="rId44"/>
    <p:sldId id="2007577641" r:id="rId45"/>
    <p:sldId id="771" r:id="rId46"/>
    <p:sldId id="278" r:id="rId47"/>
    <p:sldId id="772" r:id="rId48"/>
    <p:sldId id="2007577642" r:id="rId49"/>
    <p:sldId id="773" r:id="rId50"/>
    <p:sldId id="774" r:id="rId51"/>
    <p:sldId id="775" r:id="rId52"/>
    <p:sldId id="776" r:id="rId53"/>
    <p:sldId id="2007577607" r:id="rId54"/>
    <p:sldId id="2007577603" r:id="rId55"/>
    <p:sldId id="2007577658" r:id="rId56"/>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FF"/>
    <a:srgbClr val="0000FF"/>
    <a:srgbClr val="F4B18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63B9A89-6CC7-4D0A-84D2-13C31F21C6D0}">
  <a:tblStyle styleId="{163B9A89-6CC7-4D0A-84D2-13C31F21C6D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15" autoAdjust="0"/>
    <p:restoredTop sz="94660"/>
  </p:normalViewPr>
  <p:slideViewPr>
    <p:cSldViewPr snapToGrid="0">
      <p:cViewPr varScale="1">
        <p:scale>
          <a:sx n="102" d="100"/>
          <a:sy n="102" d="100"/>
        </p:scale>
        <p:origin x="902" y="67"/>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54" Type="http://schemas.openxmlformats.org/officeDocument/2006/relationships/slide" Target="slides/slide5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presProps" Target="pres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notesMaster" Target="notesMasters/notesMaster1.xml"/><Relationship Id="rId61"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50A230F-885F-49B6-948E-1B6B85E99961}" type="doc">
      <dgm:prSet loTypeId="urn:microsoft.com/office/officeart/2005/8/layout/list1" loCatId="list" qsTypeId="urn:microsoft.com/office/officeart/2005/8/quickstyle/simple3" qsCatId="simple" csTypeId="urn:microsoft.com/office/officeart/2005/8/colors/accent1_2" csCatId="accent1" phldr="1"/>
      <dgm:spPr/>
      <dgm:t>
        <a:bodyPr/>
        <a:lstStyle/>
        <a:p>
          <a:endParaRPr lang="en-US"/>
        </a:p>
      </dgm:t>
    </dgm:pt>
    <dgm:pt modelId="{4B2AC1E7-ADC8-4C56-BB97-1187656061A0}">
      <dgm:prSet phldrT="[Text]"/>
      <dgm:spPr/>
      <dgm:t>
        <a:bodyPr/>
        <a:lstStyle/>
        <a:p>
          <a:r>
            <a:rPr lang="en-US" b="1" dirty="0">
              <a:solidFill>
                <a:sysClr val="windowText" lastClr="000000"/>
              </a:solidFill>
            </a:rPr>
            <a:t>1. </a:t>
          </a:r>
          <a:r>
            <a:rPr lang="en-US" b="1" dirty="0" err="1">
              <a:solidFill>
                <a:sysClr val="windowText" lastClr="000000"/>
              </a:solidFill>
            </a:rPr>
            <a:t>Đọc</a:t>
          </a:r>
          <a:endParaRPr lang="en-US" b="1" dirty="0">
            <a:solidFill>
              <a:sysClr val="windowText" lastClr="000000"/>
            </a:solidFill>
          </a:endParaRPr>
        </a:p>
      </dgm:t>
    </dgm:pt>
    <dgm:pt modelId="{EE356EAE-53CB-4A38-AD0C-64A4F5D4A71A}" type="parTrans" cxnId="{B492F2C1-C7A8-47F2-9268-9FC80EADCA8B}">
      <dgm:prSet/>
      <dgm:spPr/>
      <dgm:t>
        <a:bodyPr/>
        <a:lstStyle/>
        <a:p>
          <a:endParaRPr lang="en-US" b="1">
            <a:solidFill>
              <a:sysClr val="windowText" lastClr="000000"/>
            </a:solidFill>
          </a:endParaRPr>
        </a:p>
      </dgm:t>
    </dgm:pt>
    <dgm:pt modelId="{71E96C5F-BC15-4494-8D01-004B9FD6CF28}" type="sibTrans" cxnId="{B492F2C1-C7A8-47F2-9268-9FC80EADCA8B}">
      <dgm:prSet/>
      <dgm:spPr/>
      <dgm:t>
        <a:bodyPr/>
        <a:lstStyle/>
        <a:p>
          <a:endParaRPr lang="en-US" b="1">
            <a:solidFill>
              <a:sysClr val="windowText" lastClr="000000"/>
            </a:solidFill>
          </a:endParaRPr>
        </a:p>
      </dgm:t>
    </dgm:pt>
    <dgm:pt modelId="{C0313D41-915E-4F06-978B-AC5F11931EEB}">
      <dgm:prSet phldrT="[Text]"/>
      <dgm:spPr/>
      <dgm:t>
        <a:bodyPr/>
        <a:lstStyle/>
        <a:p>
          <a:r>
            <a:rPr lang="en-US" b="1">
              <a:solidFill>
                <a:sysClr val="windowText" lastClr="000000"/>
              </a:solidFill>
            </a:rPr>
            <a:t>2. Tác giả</a:t>
          </a:r>
        </a:p>
      </dgm:t>
    </dgm:pt>
    <dgm:pt modelId="{9BCF8E7F-FF69-404B-BF86-FFD7D38AB2CB}" type="parTrans" cxnId="{7990B453-3EF4-41E9-BBA9-79EBA68E2E3D}">
      <dgm:prSet/>
      <dgm:spPr/>
      <dgm:t>
        <a:bodyPr/>
        <a:lstStyle/>
        <a:p>
          <a:endParaRPr lang="en-US" b="1">
            <a:solidFill>
              <a:sysClr val="windowText" lastClr="000000"/>
            </a:solidFill>
          </a:endParaRPr>
        </a:p>
      </dgm:t>
    </dgm:pt>
    <dgm:pt modelId="{82436339-14E4-4198-A91D-5A06FCF8A8C9}" type="sibTrans" cxnId="{7990B453-3EF4-41E9-BBA9-79EBA68E2E3D}">
      <dgm:prSet/>
      <dgm:spPr/>
      <dgm:t>
        <a:bodyPr/>
        <a:lstStyle/>
        <a:p>
          <a:endParaRPr lang="en-US" b="1">
            <a:solidFill>
              <a:sysClr val="windowText" lastClr="000000"/>
            </a:solidFill>
          </a:endParaRPr>
        </a:p>
      </dgm:t>
    </dgm:pt>
    <dgm:pt modelId="{43DED2C8-74BA-4F69-98DA-4FA39616A6A1}">
      <dgm:prSet phldrT="[Text]"/>
      <dgm:spPr/>
      <dgm:t>
        <a:bodyPr/>
        <a:lstStyle/>
        <a:p>
          <a:r>
            <a:rPr lang="en-US" b="1">
              <a:solidFill>
                <a:sysClr val="windowText" lastClr="000000"/>
              </a:solidFill>
            </a:rPr>
            <a:t>3. Tác phẩm</a:t>
          </a:r>
        </a:p>
      </dgm:t>
    </dgm:pt>
    <dgm:pt modelId="{4EC62BC7-FC8C-48BB-86BD-5C71878EF57D}" type="parTrans" cxnId="{901D3C6D-73B7-4AC5-A645-12BBCCB046F7}">
      <dgm:prSet/>
      <dgm:spPr/>
      <dgm:t>
        <a:bodyPr/>
        <a:lstStyle/>
        <a:p>
          <a:endParaRPr lang="en-US" b="1">
            <a:solidFill>
              <a:sysClr val="windowText" lastClr="000000"/>
            </a:solidFill>
          </a:endParaRPr>
        </a:p>
      </dgm:t>
    </dgm:pt>
    <dgm:pt modelId="{0FEAF37E-7EE4-4097-8761-EE92BD99CBA3}" type="sibTrans" cxnId="{901D3C6D-73B7-4AC5-A645-12BBCCB046F7}">
      <dgm:prSet/>
      <dgm:spPr/>
      <dgm:t>
        <a:bodyPr/>
        <a:lstStyle/>
        <a:p>
          <a:endParaRPr lang="en-US" b="1">
            <a:solidFill>
              <a:sysClr val="windowText" lastClr="000000"/>
            </a:solidFill>
          </a:endParaRPr>
        </a:p>
      </dgm:t>
    </dgm:pt>
    <dgm:pt modelId="{E22BAC27-0173-4405-BFEF-7FB7763E2E8E}" type="pres">
      <dgm:prSet presAssocID="{350A230F-885F-49B6-948E-1B6B85E99961}" presName="linear" presStyleCnt="0">
        <dgm:presLayoutVars>
          <dgm:dir/>
          <dgm:animLvl val="lvl"/>
          <dgm:resizeHandles val="exact"/>
        </dgm:presLayoutVars>
      </dgm:prSet>
      <dgm:spPr/>
    </dgm:pt>
    <dgm:pt modelId="{9808D78D-5BC8-4F34-8AE6-15764BB5096F}" type="pres">
      <dgm:prSet presAssocID="{4B2AC1E7-ADC8-4C56-BB97-1187656061A0}" presName="parentLin" presStyleCnt="0"/>
      <dgm:spPr/>
    </dgm:pt>
    <dgm:pt modelId="{5F5FED74-BA3A-4132-A590-49005A7CA64A}" type="pres">
      <dgm:prSet presAssocID="{4B2AC1E7-ADC8-4C56-BB97-1187656061A0}" presName="parentLeftMargin" presStyleLbl="node1" presStyleIdx="0" presStyleCnt="3"/>
      <dgm:spPr/>
    </dgm:pt>
    <dgm:pt modelId="{B27D0227-B74F-45A3-8DD2-70B6C7E027A5}" type="pres">
      <dgm:prSet presAssocID="{4B2AC1E7-ADC8-4C56-BB97-1187656061A0}" presName="parentText" presStyleLbl="node1" presStyleIdx="0" presStyleCnt="3">
        <dgm:presLayoutVars>
          <dgm:chMax val="0"/>
          <dgm:bulletEnabled val="1"/>
        </dgm:presLayoutVars>
      </dgm:prSet>
      <dgm:spPr/>
    </dgm:pt>
    <dgm:pt modelId="{04219203-93A8-4A56-82B8-13E8E516D66D}" type="pres">
      <dgm:prSet presAssocID="{4B2AC1E7-ADC8-4C56-BB97-1187656061A0}" presName="negativeSpace" presStyleCnt="0"/>
      <dgm:spPr/>
    </dgm:pt>
    <dgm:pt modelId="{4499C154-5969-48F2-BD6E-7E7D7CE37F99}" type="pres">
      <dgm:prSet presAssocID="{4B2AC1E7-ADC8-4C56-BB97-1187656061A0}" presName="childText" presStyleLbl="conFgAcc1" presStyleIdx="0" presStyleCnt="3">
        <dgm:presLayoutVars>
          <dgm:bulletEnabled val="1"/>
        </dgm:presLayoutVars>
      </dgm:prSet>
      <dgm:spPr/>
    </dgm:pt>
    <dgm:pt modelId="{27E0C077-A21A-4FBC-BCBF-E82160545ABB}" type="pres">
      <dgm:prSet presAssocID="{71E96C5F-BC15-4494-8D01-004B9FD6CF28}" presName="spaceBetweenRectangles" presStyleCnt="0"/>
      <dgm:spPr/>
    </dgm:pt>
    <dgm:pt modelId="{C6A0A212-52B0-44E5-A5BC-FE33305CBBD2}" type="pres">
      <dgm:prSet presAssocID="{C0313D41-915E-4F06-978B-AC5F11931EEB}" presName="parentLin" presStyleCnt="0"/>
      <dgm:spPr/>
    </dgm:pt>
    <dgm:pt modelId="{3D2E15E3-882F-4334-86D6-6104AF2D5A68}" type="pres">
      <dgm:prSet presAssocID="{C0313D41-915E-4F06-978B-AC5F11931EEB}" presName="parentLeftMargin" presStyleLbl="node1" presStyleIdx="0" presStyleCnt="3"/>
      <dgm:spPr/>
    </dgm:pt>
    <dgm:pt modelId="{89357A28-4EBA-4177-882C-90233B2D5866}" type="pres">
      <dgm:prSet presAssocID="{C0313D41-915E-4F06-978B-AC5F11931EEB}" presName="parentText" presStyleLbl="node1" presStyleIdx="1" presStyleCnt="3">
        <dgm:presLayoutVars>
          <dgm:chMax val="0"/>
          <dgm:bulletEnabled val="1"/>
        </dgm:presLayoutVars>
      </dgm:prSet>
      <dgm:spPr/>
    </dgm:pt>
    <dgm:pt modelId="{38114FC4-C4FF-447A-A03B-8A53CE2FD154}" type="pres">
      <dgm:prSet presAssocID="{C0313D41-915E-4F06-978B-AC5F11931EEB}" presName="negativeSpace" presStyleCnt="0"/>
      <dgm:spPr/>
    </dgm:pt>
    <dgm:pt modelId="{85663B27-B486-4AE4-9A3C-CC7CA3B3A49D}" type="pres">
      <dgm:prSet presAssocID="{C0313D41-915E-4F06-978B-AC5F11931EEB}" presName="childText" presStyleLbl="conFgAcc1" presStyleIdx="1" presStyleCnt="3">
        <dgm:presLayoutVars>
          <dgm:bulletEnabled val="1"/>
        </dgm:presLayoutVars>
      </dgm:prSet>
      <dgm:spPr/>
    </dgm:pt>
    <dgm:pt modelId="{5F6893BE-1F86-43D4-ABF8-56B6D148DC26}" type="pres">
      <dgm:prSet presAssocID="{82436339-14E4-4198-A91D-5A06FCF8A8C9}" presName="spaceBetweenRectangles" presStyleCnt="0"/>
      <dgm:spPr/>
    </dgm:pt>
    <dgm:pt modelId="{55CA9B32-70D7-4946-92EB-EDD8DD506990}" type="pres">
      <dgm:prSet presAssocID="{43DED2C8-74BA-4F69-98DA-4FA39616A6A1}" presName="parentLin" presStyleCnt="0"/>
      <dgm:spPr/>
    </dgm:pt>
    <dgm:pt modelId="{983E8174-22AB-4120-8663-7D545DE52434}" type="pres">
      <dgm:prSet presAssocID="{43DED2C8-74BA-4F69-98DA-4FA39616A6A1}" presName="parentLeftMargin" presStyleLbl="node1" presStyleIdx="1" presStyleCnt="3"/>
      <dgm:spPr/>
    </dgm:pt>
    <dgm:pt modelId="{C93C2731-5360-41E3-8F14-DDFC929D3B34}" type="pres">
      <dgm:prSet presAssocID="{43DED2C8-74BA-4F69-98DA-4FA39616A6A1}" presName="parentText" presStyleLbl="node1" presStyleIdx="2" presStyleCnt="3">
        <dgm:presLayoutVars>
          <dgm:chMax val="0"/>
          <dgm:bulletEnabled val="1"/>
        </dgm:presLayoutVars>
      </dgm:prSet>
      <dgm:spPr/>
    </dgm:pt>
    <dgm:pt modelId="{84D0D516-0D73-4C1B-B06A-A4B39D117A8F}" type="pres">
      <dgm:prSet presAssocID="{43DED2C8-74BA-4F69-98DA-4FA39616A6A1}" presName="negativeSpace" presStyleCnt="0"/>
      <dgm:spPr/>
    </dgm:pt>
    <dgm:pt modelId="{B6B89FB2-7929-4009-A9E5-4F49E8641E46}" type="pres">
      <dgm:prSet presAssocID="{43DED2C8-74BA-4F69-98DA-4FA39616A6A1}" presName="childText" presStyleLbl="conFgAcc1" presStyleIdx="2" presStyleCnt="3">
        <dgm:presLayoutVars>
          <dgm:bulletEnabled val="1"/>
        </dgm:presLayoutVars>
      </dgm:prSet>
      <dgm:spPr/>
    </dgm:pt>
  </dgm:ptLst>
  <dgm:cxnLst>
    <dgm:cxn modelId="{75304B05-150B-4840-832A-E1929FEC5391}" type="presOf" srcId="{43DED2C8-74BA-4F69-98DA-4FA39616A6A1}" destId="{C93C2731-5360-41E3-8F14-DDFC929D3B34}" srcOrd="1" destOrd="0" presId="urn:microsoft.com/office/officeart/2005/8/layout/list1"/>
    <dgm:cxn modelId="{33D76531-307F-45A9-9D9F-A5D4B872F868}" type="presOf" srcId="{43DED2C8-74BA-4F69-98DA-4FA39616A6A1}" destId="{983E8174-22AB-4120-8663-7D545DE52434}" srcOrd="0" destOrd="0" presId="urn:microsoft.com/office/officeart/2005/8/layout/list1"/>
    <dgm:cxn modelId="{C13F9967-DCB1-4CF4-80C9-2AC0A4410760}" type="presOf" srcId="{4B2AC1E7-ADC8-4C56-BB97-1187656061A0}" destId="{B27D0227-B74F-45A3-8DD2-70B6C7E027A5}" srcOrd="1" destOrd="0" presId="urn:microsoft.com/office/officeart/2005/8/layout/list1"/>
    <dgm:cxn modelId="{901D3C6D-73B7-4AC5-A645-12BBCCB046F7}" srcId="{350A230F-885F-49B6-948E-1B6B85E99961}" destId="{43DED2C8-74BA-4F69-98DA-4FA39616A6A1}" srcOrd="2" destOrd="0" parTransId="{4EC62BC7-FC8C-48BB-86BD-5C71878EF57D}" sibTransId="{0FEAF37E-7EE4-4097-8761-EE92BD99CBA3}"/>
    <dgm:cxn modelId="{7990B453-3EF4-41E9-BBA9-79EBA68E2E3D}" srcId="{350A230F-885F-49B6-948E-1B6B85E99961}" destId="{C0313D41-915E-4F06-978B-AC5F11931EEB}" srcOrd="1" destOrd="0" parTransId="{9BCF8E7F-FF69-404B-BF86-FFD7D38AB2CB}" sibTransId="{82436339-14E4-4198-A91D-5A06FCF8A8C9}"/>
    <dgm:cxn modelId="{39538B98-B63E-41A2-8766-C2D7D5A62388}" type="presOf" srcId="{350A230F-885F-49B6-948E-1B6B85E99961}" destId="{E22BAC27-0173-4405-BFEF-7FB7763E2E8E}" srcOrd="0" destOrd="0" presId="urn:microsoft.com/office/officeart/2005/8/layout/list1"/>
    <dgm:cxn modelId="{7D2202B4-B402-4B1D-9258-02C82A82FBDF}" type="presOf" srcId="{C0313D41-915E-4F06-978B-AC5F11931EEB}" destId="{89357A28-4EBA-4177-882C-90233B2D5866}" srcOrd="1" destOrd="0" presId="urn:microsoft.com/office/officeart/2005/8/layout/list1"/>
    <dgm:cxn modelId="{B492F2C1-C7A8-47F2-9268-9FC80EADCA8B}" srcId="{350A230F-885F-49B6-948E-1B6B85E99961}" destId="{4B2AC1E7-ADC8-4C56-BB97-1187656061A0}" srcOrd="0" destOrd="0" parTransId="{EE356EAE-53CB-4A38-AD0C-64A4F5D4A71A}" sibTransId="{71E96C5F-BC15-4494-8D01-004B9FD6CF28}"/>
    <dgm:cxn modelId="{E79211E8-8016-4083-968F-EF717D101505}" type="presOf" srcId="{C0313D41-915E-4F06-978B-AC5F11931EEB}" destId="{3D2E15E3-882F-4334-86D6-6104AF2D5A68}" srcOrd="0" destOrd="0" presId="urn:microsoft.com/office/officeart/2005/8/layout/list1"/>
    <dgm:cxn modelId="{4B96B0F0-574B-4F6B-8C7D-3479DD1B6B2F}" type="presOf" srcId="{4B2AC1E7-ADC8-4C56-BB97-1187656061A0}" destId="{5F5FED74-BA3A-4132-A590-49005A7CA64A}" srcOrd="0" destOrd="0" presId="urn:microsoft.com/office/officeart/2005/8/layout/list1"/>
    <dgm:cxn modelId="{DF52FBB2-3933-4201-8956-1AB110660F86}" type="presParOf" srcId="{E22BAC27-0173-4405-BFEF-7FB7763E2E8E}" destId="{9808D78D-5BC8-4F34-8AE6-15764BB5096F}" srcOrd="0" destOrd="0" presId="urn:microsoft.com/office/officeart/2005/8/layout/list1"/>
    <dgm:cxn modelId="{8A0B42AA-6753-41F0-BE99-7E5569E9089B}" type="presParOf" srcId="{9808D78D-5BC8-4F34-8AE6-15764BB5096F}" destId="{5F5FED74-BA3A-4132-A590-49005A7CA64A}" srcOrd="0" destOrd="0" presId="urn:microsoft.com/office/officeart/2005/8/layout/list1"/>
    <dgm:cxn modelId="{D6610AD0-49BD-47BF-BFC0-5C3122883630}" type="presParOf" srcId="{9808D78D-5BC8-4F34-8AE6-15764BB5096F}" destId="{B27D0227-B74F-45A3-8DD2-70B6C7E027A5}" srcOrd="1" destOrd="0" presId="urn:microsoft.com/office/officeart/2005/8/layout/list1"/>
    <dgm:cxn modelId="{3676DA8B-2D00-465D-9DE9-94D6006EF157}" type="presParOf" srcId="{E22BAC27-0173-4405-BFEF-7FB7763E2E8E}" destId="{04219203-93A8-4A56-82B8-13E8E516D66D}" srcOrd="1" destOrd="0" presId="urn:microsoft.com/office/officeart/2005/8/layout/list1"/>
    <dgm:cxn modelId="{137CD360-7315-42BA-AB78-A5458E5D3BD7}" type="presParOf" srcId="{E22BAC27-0173-4405-BFEF-7FB7763E2E8E}" destId="{4499C154-5969-48F2-BD6E-7E7D7CE37F99}" srcOrd="2" destOrd="0" presId="urn:microsoft.com/office/officeart/2005/8/layout/list1"/>
    <dgm:cxn modelId="{89B9FE55-E150-42FD-8DAE-89B7C97E6104}" type="presParOf" srcId="{E22BAC27-0173-4405-BFEF-7FB7763E2E8E}" destId="{27E0C077-A21A-4FBC-BCBF-E82160545ABB}" srcOrd="3" destOrd="0" presId="urn:microsoft.com/office/officeart/2005/8/layout/list1"/>
    <dgm:cxn modelId="{68743775-9A70-46D0-8F44-4A41CD487C7E}" type="presParOf" srcId="{E22BAC27-0173-4405-BFEF-7FB7763E2E8E}" destId="{C6A0A212-52B0-44E5-A5BC-FE33305CBBD2}" srcOrd="4" destOrd="0" presId="urn:microsoft.com/office/officeart/2005/8/layout/list1"/>
    <dgm:cxn modelId="{079FA726-6948-437D-A322-55FEEA747C91}" type="presParOf" srcId="{C6A0A212-52B0-44E5-A5BC-FE33305CBBD2}" destId="{3D2E15E3-882F-4334-86D6-6104AF2D5A68}" srcOrd="0" destOrd="0" presId="urn:microsoft.com/office/officeart/2005/8/layout/list1"/>
    <dgm:cxn modelId="{4FB31A05-3331-41FB-A0EC-BB7A9ADC1F13}" type="presParOf" srcId="{C6A0A212-52B0-44E5-A5BC-FE33305CBBD2}" destId="{89357A28-4EBA-4177-882C-90233B2D5866}" srcOrd="1" destOrd="0" presId="urn:microsoft.com/office/officeart/2005/8/layout/list1"/>
    <dgm:cxn modelId="{3FEBE1A5-E253-4E90-9D10-9651BEA1497F}" type="presParOf" srcId="{E22BAC27-0173-4405-BFEF-7FB7763E2E8E}" destId="{38114FC4-C4FF-447A-A03B-8A53CE2FD154}" srcOrd="5" destOrd="0" presId="urn:microsoft.com/office/officeart/2005/8/layout/list1"/>
    <dgm:cxn modelId="{D1C9D6FC-C7A5-4249-8410-A3E60FFA744A}" type="presParOf" srcId="{E22BAC27-0173-4405-BFEF-7FB7763E2E8E}" destId="{85663B27-B486-4AE4-9A3C-CC7CA3B3A49D}" srcOrd="6" destOrd="0" presId="urn:microsoft.com/office/officeart/2005/8/layout/list1"/>
    <dgm:cxn modelId="{A1DB1CDB-A0D0-4B1E-8AA8-7ECFD95620FB}" type="presParOf" srcId="{E22BAC27-0173-4405-BFEF-7FB7763E2E8E}" destId="{5F6893BE-1F86-43D4-ABF8-56B6D148DC26}" srcOrd="7" destOrd="0" presId="urn:microsoft.com/office/officeart/2005/8/layout/list1"/>
    <dgm:cxn modelId="{53218EB7-2164-4D91-855A-818B2F6C347B}" type="presParOf" srcId="{E22BAC27-0173-4405-BFEF-7FB7763E2E8E}" destId="{55CA9B32-70D7-4946-92EB-EDD8DD506990}" srcOrd="8" destOrd="0" presId="urn:microsoft.com/office/officeart/2005/8/layout/list1"/>
    <dgm:cxn modelId="{E5890CB6-227B-4994-ABF9-3D7086B22B30}" type="presParOf" srcId="{55CA9B32-70D7-4946-92EB-EDD8DD506990}" destId="{983E8174-22AB-4120-8663-7D545DE52434}" srcOrd="0" destOrd="0" presId="urn:microsoft.com/office/officeart/2005/8/layout/list1"/>
    <dgm:cxn modelId="{B0475C9D-BE45-4F0A-B576-7D049B714DD4}" type="presParOf" srcId="{55CA9B32-70D7-4946-92EB-EDD8DD506990}" destId="{C93C2731-5360-41E3-8F14-DDFC929D3B34}" srcOrd="1" destOrd="0" presId="urn:microsoft.com/office/officeart/2005/8/layout/list1"/>
    <dgm:cxn modelId="{1B9D2A8B-C00F-40D5-A85F-8DC77D5251DB}" type="presParOf" srcId="{E22BAC27-0173-4405-BFEF-7FB7763E2E8E}" destId="{84D0D516-0D73-4C1B-B06A-A4B39D117A8F}" srcOrd="9" destOrd="0" presId="urn:microsoft.com/office/officeart/2005/8/layout/list1"/>
    <dgm:cxn modelId="{D6DE3C2B-A251-41B2-A7B5-3E9198EAFBF6}" type="presParOf" srcId="{E22BAC27-0173-4405-BFEF-7FB7763E2E8E}" destId="{B6B89FB2-7929-4009-A9E5-4F49E8641E46}" srcOrd="10"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9D6C6A0-25C9-465E-A028-63CFBFD11CBF}" type="doc">
      <dgm:prSet loTypeId="urn:microsoft.com/office/officeart/2005/8/layout/list1" loCatId="list" qsTypeId="urn:microsoft.com/office/officeart/2005/8/quickstyle/simple3" qsCatId="simple" csTypeId="urn:microsoft.com/office/officeart/2005/8/colors/colorful2" csCatId="colorful" phldr="1"/>
      <dgm:spPr/>
      <dgm:t>
        <a:bodyPr/>
        <a:lstStyle/>
        <a:p>
          <a:endParaRPr lang="en-US"/>
        </a:p>
      </dgm:t>
    </dgm:pt>
    <dgm:pt modelId="{C134B63C-1D9A-4888-A486-A4232AE36DE8}">
      <dgm:prSet phldrT="[Text]"/>
      <dgm:spPr/>
      <dgm:t>
        <a:bodyPr/>
        <a:lstStyle/>
        <a:p>
          <a:r>
            <a:rPr lang="en-US"/>
            <a:t>- Năm sinh</a:t>
          </a:r>
        </a:p>
      </dgm:t>
    </dgm:pt>
    <dgm:pt modelId="{7CBEB625-D3A4-4A21-AA8D-D12FFAC08934}" type="parTrans" cxnId="{A586B466-27B5-4C36-AD68-565B944C7F9D}">
      <dgm:prSet/>
      <dgm:spPr/>
      <dgm:t>
        <a:bodyPr/>
        <a:lstStyle/>
        <a:p>
          <a:endParaRPr lang="en-US"/>
        </a:p>
      </dgm:t>
    </dgm:pt>
    <dgm:pt modelId="{930106D6-4D9D-4522-AD43-5344C94CBF01}" type="sibTrans" cxnId="{A586B466-27B5-4C36-AD68-565B944C7F9D}">
      <dgm:prSet/>
      <dgm:spPr/>
      <dgm:t>
        <a:bodyPr/>
        <a:lstStyle/>
        <a:p>
          <a:endParaRPr lang="en-US"/>
        </a:p>
      </dgm:t>
    </dgm:pt>
    <dgm:pt modelId="{8169CA68-AFD4-487E-98D0-AE0693ED276D}">
      <dgm:prSet phldrT="[Text]"/>
      <dgm:spPr/>
      <dgm:t>
        <a:bodyPr/>
        <a:lstStyle/>
        <a:p>
          <a:r>
            <a:rPr lang="en-US"/>
            <a:t>- Quê quán</a:t>
          </a:r>
        </a:p>
      </dgm:t>
    </dgm:pt>
    <dgm:pt modelId="{014D97CC-7086-49EB-B678-60B7D1664FB1}" type="parTrans" cxnId="{50F76E29-9A98-4627-88FA-4F7638F49BB5}">
      <dgm:prSet/>
      <dgm:spPr/>
      <dgm:t>
        <a:bodyPr/>
        <a:lstStyle/>
        <a:p>
          <a:endParaRPr lang="en-US"/>
        </a:p>
      </dgm:t>
    </dgm:pt>
    <dgm:pt modelId="{37970487-F0F0-4444-8A2E-DD7969FEF7B4}" type="sibTrans" cxnId="{50F76E29-9A98-4627-88FA-4F7638F49BB5}">
      <dgm:prSet/>
      <dgm:spPr/>
      <dgm:t>
        <a:bodyPr/>
        <a:lstStyle/>
        <a:p>
          <a:endParaRPr lang="en-US"/>
        </a:p>
      </dgm:t>
    </dgm:pt>
    <dgm:pt modelId="{671238E4-4718-43E0-875F-464E6E651BDE}">
      <dgm:prSet phldrT="[Text]"/>
      <dgm:spPr/>
      <dgm:t>
        <a:bodyPr/>
        <a:lstStyle/>
        <a:p>
          <a:r>
            <a:rPr lang="en-US"/>
            <a:t>- Chức vụ: </a:t>
          </a:r>
        </a:p>
      </dgm:t>
    </dgm:pt>
    <dgm:pt modelId="{6AD5E126-4265-4127-B73A-5BEFFB753F5F}" type="parTrans" cxnId="{995275A1-B375-49BD-A99A-73F554E753A3}">
      <dgm:prSet/>
      <dgm:spPr/>
      <dgm:t>
        <a:bodyPr/>
        <a:lstStyle/>
        <a:p>
          <a:endParaRPr lang="en-US"/>
        </a:p>
      </dgm:t>
    </dgm:pt>
    <dgm:pt modelId="{3F18A1A3-9C33-478F-A082-6E9AAC2336BC}" type="sibTrans" cxnId="{995275A1-B375-49BD-A99A-73F554E753A3}">
      <dgm:prSet/>
      <dgm:spPr/>
      <dgm:t>
        <a:bodyPr/>
        <a:lstStyle/>
        <a:p>
          <a:endParaRPr lang="en-US"/>
        </a:p>
      </dgm:t>
    </dgm:pt>
    <dgm:pt modelId="{710EC9E7-D101-41C0-A570-5DDAFEBDE7B0}">
      <dgm:prSet phldrT="[Text]"/>
      <dgm:spPr/>
      <dgm:t>
        <a:bodyPr/>
        <a:lstStyle/>
        <a:p>
          <a:r>
            <a:rPr lang="en-US"/>
            <a:t>- Tác phẩm chính:</a:t>
          </a:r>
        </a:p>
      </dgm:t>
    </dgm:pt>
    <dgm:pt modelId="{465DC9E5-AD10-47E3-BA76-1903590B1DBF}" type="parTrans" cxnId="{EAC894DA-64FA-41B8-A00C-CFCA4BEDCB20}">
      <dgm:prSet/>
      <dgm:spPr/>
      <dgm:t>
        <a:bodyPr/>
        <a:lstStyle/>
        <a:p>
          <a:endParaRPr lang="en-US"/>
        </a:p>
      </dgm:t>
    </dgm:pt>
    <dgm:pt modelId="{44F00CFC-87AB-457A-9E01-A44F77C2CDE5}" type="sibTrans" cxnId="{EAC894DA-64FA-41B8-A00C-CFCA4BEDCB20}">
      <dgm:prSet/>
      <dgm:spPr/>
      <dgm:t>
        <a:bodyPr/>
        <a:lstStyle/>
        <a:p>
          <a:endParaRPr lang="en-US"/>
        </a:p>
      </dgm:t>
    </dgm:pt>
    <dgm:pt modelId="{5476991D-BC0C-41DE-9E10-BFDC62C0204B}" type="pres">
      <dgm:prSet presAssocID="{C9D6C6A0-25C9-465E-A028-63CFBFD11CBF}" presName="linear" presStyleCnt="0">
        <dgm:presLayoutVars>
          <dgm:dir/>
          <dgm:animLvl val="lvl"/>
          <dgm:resizeHandles val="exact"/>
        </dgm:presLayoutVars>
      </dgm:prSet>
      <dgm:spPr/>
    </dgm:pt>
    <dgm:pt modelId="{E85ED202-79C9-4AFD-A30B-252BF1AB30A6}" type="pres">
      <dgm:prSet presAssocID="{C134B63C-1D9A-4888-A486-A4232AE36DE8}" presName="parentLin" presStyleCnt="0"/>
      <dgm:spPr/>
    </dgm:pt>
    <dgm:pt modelId="{DEACBA37-45CD-4C93-9AEB-3CD50370B7E6}" type="pres">
      <dgm:prSet presAssocID="{C134B63C-1D9A-4888-A486-A4232AE36DE8}" presName="parentLeftMargin" presStyleLbl="node1" presStyleIdx="0" presStyleCnt="4"/>
      <dgm:spPr/>
    </dgm:pt>
    <dgm:pt modelId="{849241AD-64ED-45D9-8619-2A5941B5D16D}" type="pres">
      <dgm:prSet presAssocID="{C134B63C-1D9A-4888-A486-A4232AE36DE8}" presName="parentText" presStyleLbl="node1" presStyleIdx="0" presStyleCnt="4">
        <dgm:presLayoutVars>
          <dgm:chMax val="0"/>
          <dgm:bulletEnabled val="1"/>
        </dgm:presLayoutVars>
      </dgm:prSet>
      <dgm:spPr/>
    </dgm:pt>
    <dgm:pt modelId="{E9D5C0D4-6D76-4140-80ED-C340BBD7C93B}" type="pres">
      <dgm:prSet presAssocID="{C134B63C-1D9A-4888-A486-A4232AE36DE8}" presName="negativeSpace" presStyleCnt="0"/>
      <dgm:spPr/>
    </dgm:pt>
    <dgm:pt modelId="{EA193BB8-C0F2-4B89-AC76-CFBC9A45A584}" type="pres">
      <dgm:prSet presAssocID="{C134B63C-1D9A-4888-A486-A4232AE36DE8}" presName="childText" presStyleLbl="conFgAcc1" presStyleIdx="0" presStyleCnt="4">
        <dgm:presLayoutVars>
          <dgm:bulletEnabled val="1"/>
        </dgm:presLayoutVars>
      </dgm:prSet>
      <dgm:spPr/>
    </dgm:pt>
    <dgm:pt modelId="{D692808A-3E35-4052-B81B-B37E1DC7D71A}" type="pres">
      <dgm:prSet presAssocID="{930106D6-4D9D-4522-AD43-5344C94CBF01}" presName="spaceBetweenRectangles" presStyleCnt="0"/>
      <dgm:spPr/>
    </dgm:pt>
    <dgm:pt modelId="{9CC237F8-678D-4F7E-B085-3CBECF665626}" type="pres">
      <dgm:prSet presAssocID="{8169CA68-AFD4-487E-98D0-AE0693ED276D}" presName="parentLin" presStyleCnt="0"/>
      <dgm:spPr/>
    </dgm:pt>
    <dgm:pt modelId="{3749FAC0-0A6E-4C47-A398-6A3ECBB682B1}" type="pres">
      <dgm:prSet presAssocID="{8169CA68-AFD4-487E-98D0-AE0693ED276D}" presName="parentLeftMargin" presStyleLbl="node1" presStyleIdx="0" presStyleCnt="4"/>
      <dgm:spPr/>
    </dgm:pt>
    <dgm:pt modelId="{E1009F40-E167-4215-B915-9CB4ED5C5995}" type="pres">
      <dgm:prSet presAssocID="{8169CA68-AFD4-487E-98D0-AE0693ED276D}" presName="parentText" presStyleLbl="node1" presStyleIdx="1" presStyleCnt="4">
        <dgm:presLayoutVars>
          <dgm:chMax val="0"/>
          <dgm:bulletEnabled val="1"/>
        </dgm:presLayoutVars>
      </dgm:prSet>
      <dgm:spPr/>
    </dgm:pt>
    <dgm:pt modelId="{F9825AA3-1740-4178-B637-18E36A09F80E}" type="pres">
      <dgm:prSet presAssocID="{8169CA68-AFD4-487E-98D0-AE0693ED276D}" presName="negativeSpace" presStyleCnt="0"/>
      <dgm:spPr/>
    </dgm:pt>
    <dgm:pt modelId="{9D7C3FA2-2F53-48FC-A361-0DBF7789911E}" type="pres">
      <dgm:prSet presAssocID="{8169CA68-AFD4-487E-98D0-AE0693ED276D}" presName="childText" presStyleLbl="conFgAcc1" presStyleIdx="1" presStyleCnt="4">
        <dgm:presLayoutVars>
          <dgm:bulletEnabled val="1"/>
        </dgm:presLayoutVars>
      </dgm:prSet>
      <dgm:spPr/>
    </dgm:pt>
    <dgm:pt modelId="{589DAA5D-FD39-4D7C-A0C3-86226C97BDCA}" type="pres">
      <dgm:prSet presAssocID="{37970487-F0F0-4444-8A2E-DD7969FEF7B4}" presName="spaceBetweenRectangles" presStyleCnt="0"/>
      <dgm:spPr/>
    </dgm:pt>
    <dgm:pt modelId="{CCA8CD2A-B5E4-48AE-8FCE-B798F7C53993}" type="pres">
      <dgm:prSet presAssocID="{671238E4-4718-43E0-875F-464E6E651BDE}" presName="parentLin" presStyleCnt="0"/>
      <dgm:spPr/>
    </dgm:pt>
    <dgm:pt modelId="{62B73532-42CE-4647-9FAF-59057505D0F9}" type="pres">
      <dgm:prSet presAssocID="{671238E4-4718-43E0-875F-464E6E651BDE}" presName="parentLeftMargin" presStyleLbl="node1" presStyleIdx="1" presStyleCnt="4"/>
      <dgm:spPr/>
    </dgm:pt>
    <dgm:pt modelId="{B834BCD0-5680-4319-98F0-F4F3833FCD0B}" type="pres">
      <dgm:prSet presAssocID="{671238E4-4718-43E0-875F-464E6E651BDE}" presName="parentText" presStyleLbl="node1" presStyleIdx="2" presStyleCnt="4">
        <dgm:presLayoutVars>
          <dgm:chMax val="0"/>
          <dgm:bulletEnabled val="1"/>
        </dgm:presLayoutVars>
      </dgm:prSet>
      <dgm:spPr/>
    </dgm:pt>
    <dgm:pt modelId="{37288F60-F8F9-4F2E-9681-9872FE9D8896}" type="pres">
      <dgm:prSet presAssocID="{671238E4-4718-43E0-875F-464E6E651BDE}" presName="negativeSpace" presStyleCnt="0"/>
      <dgm:spPr/>
    </dgm:pt>
    <dgm:pt modelId="{2E7B029E-7266-41C8-91B4-73F9DDA4AB5C}" type="pres">
      <dgm:prSet presAssocID="{671238E4-4718-43E0-875F-464E6E651BDE}" presName="childText" presStyleLbl="conFgAcc1" presStyleIdx="2" presStyleCnt="4">
        <dgm:presLayoutVars>
          <dgm:bulletEnabled val="1"/>
        </dgm:presLayoutVars>
      </dgm:prSet>
      <dgm:spPr/>
    </dgm:pt>
    <dgm:pt modelId="{12AAB08C-2B05-41AD-A760-B7D3B8D9F05B}" type="pres">
      <dgm:prSet presAssocID="{3F18A1A3-9C33-478F-A082-6E9AAC2336BC}" presName="spaceBetweenRectangles" presStyleCnt="0"/>
      <dgm:spPr/>
    </dgm:pt>
    <dgm:pt modelId="{9473615F-1064-483C-85A8-8BCA9F60EE60}" type="pres">
      <dgm:prSet presAssocID="{710EC9E7-D101-41C0-A570-5DDAFEBDE7B0}" presName="parentLin" presStyleCnt="0"/>
      <dgm:spPr/>
    </dgm:pt>
    <dgm:pt modelId="{EB46AD52-E753-4C7D-AE93-F6CFAA43D745}" type="pres">
      <dgm:prSet presAssocID="{710EC9E7-D101-41C0-A570-5DDAFEBDE7B0}" presName="parentLeftMargin" presStyleLbl="node1" presStyleIdx="2" presStyleCnt="4"/>
      <dgm:spPr/>
    </dgm:pt>
    <dgm:pt modelId="{8C8211DD-9799-4EAC-91E4-872EF8A1939F}" type="pres">
      <dgm:prSet presAssocID="{710EC9E7-D101-41C0-A570-5DDAFEBDE7B0}" presName="parentText" presStyleLbl="node1" presStyleIdx="3" presStyleCnt="4">
        <dgm:presLayoutVars>
          <dgm:chMax val="0"/>
          <dgm:bulletEnabled val="1"/>
        </dgm:presLayoutVars>
      </dgm:prSet>
      <dgm:spPr/>
    </dgm:pt>
    <dgm:pt modelId="{638629BE-1366-47FF-8113-DD3FC3C88349}" type="pres">
      <dgm:prSet presAssocID="{710EC9E7-D101-41C0-A570-5DDAFEBDE7B0}" presName="negativeSpace" presStyleCnt="0"/>
      <dgm:spPr/>
    </dgm:pt>
    <dgm:pt modelId="{A0CC0974-EB7E-4FAC-9FE5-414630D2E9F3}" type="pres">
      <dgm:prSet presAssocID="{710EC9E7-D101-41C0-A570-5DDAFEBDE7B0}" presName="childText" presStyleLbl="conFgAcc1" presStyleIdx="3" presStyleCnt="4">
        <dgm:presLayoutVars>
          <dgm:bulletEnabled val="1"/>
        </dgm:presLayoutVars>
      </dgm:prSet>
      <dgm:spPr/>
    </dgm:pt>
  </dgm:ptLst>
  <dgm:cxnLst>
    <dgm:cxn modelId="{50F76E29-9A98-4627-88FA-4F7638F49BB5}" srcId="{C9D6C6A0-25C9-465E-A028-63CFBFD11CBF}" destId="{8169CA68-AFD4-487E-98D0-AE0693ED276D}" srcOrd="1" destOrd="0" parTransId="{014D97CC-7086-49EB-B678-60B7D1664FB1}" sibTransId="{37970487-F0F0-4444-8A2E-DD7969FEF7B4}"/>
    <dgm:cxn modelId="{A586B466-27B5-4C36-AD68-565B944C7F9D}" srcId="{C9D6C6A0-25C9-465E-A028-63CFBFD11CBF}" destId="{C134B63C-1D9A-4888-A486-A4232AE36DE8}" srcOrd="0" destOrd="0" parTransId="{7CBEB625-D3A4-4A21-AA8D-D12FFAC08934}" sibTransId="{930106D6-4D9D-4522-AD43-5344C94CBF01}"/>
    <dgm:cxn modelId="{C27C6253-121A-4110-8B90-8AA067F38C47}" type="presOf" srcId="{671238E4-4718-43E0-875F-464E6E651BDE}" destId="{62B73532-42CE-4647-9FAF-59057505D0F9}" srcOrd="0" destOrd="0" presId="urn:microsoft.com/office/officeart/2005/8/layout/list1"/>
    <dgm:cxn modelId="{7B61457A-8496-43AA-B27D-E0211343D963}" type="presOf" srcId="{C134B63C-1D9A-4888-A486-A4232AE36DE8}" destId="{DEACBA37-45CD-4C93-9AEB-3CD50370B7E6}" srcOrd="0" destOrd="0" presId="urn:microsoft.com/office/officeart/2005/8/layout/list1"/>
    <dgm:cxn modelId="{995275A1-B375-49BD-A99A-73F554E753A3}" srcId="{C9D6C6A0-25C9-465E-A028-63CFBFD11CBF}" destId="{671238E4-4718-43E0-875F-464E6E651BDE}" srcOrd="2" destOrd="0" parTransId="{6AD5E126-4265-4127-B73A-5BEFFB753F5F}" sibTransId="{3F18A1A3-9C33-478F-A082-6E9AAC2336BC}"/>
    <dgm:cxn modelId="{7BB68BA8-7165-4759-BF37-FE647FE81457}" type="presOf" srcId="{8169CA68-AFD4-487E-98D0-AE0693ED276D}" destId="{3749FAC0-0A6E-4C47-A398-6A3ECBB682B1}" srcOrd="0" destOrd="0" presId="urn:microsoft.com/office/officeart/2005/8/layout/list1"/>
    <dgm:cxn modelId="{47EEBFCC-02E7-48F8-812A-CD2BF5BC3441}" type="presOf" srcId="{8169CA68-AFD4-487E-98D0-AE0693ED276D}" destId="{E1009F40-E167-4215-B915-9CB4ED5C5995}" srcOrd="1" destOrd="0" presId="urn:microsoft.com/office/officeart/2005/8/layout/list1"/>
    <dgm:cxn modelId="{7B8E67CE-D1E2-4FF2-8A13-FD8D730EEE09}" type="presOf" srcId="{710EC9E7-D101-41C0-A570-5DDAFEBDE7B0}" destId="{EB46AD52-E753-4C7D-AE93-F6CFAA43D745}" srcOrd="0" destOrd="0" presId="urn:microsoft.com/office/officeart/2005/8/layout/list1"/>
    <dgm:cxn modelId="{EAC894DA-64FA-41B8-A00C-CFCA4BEDCB20}" srcId="{C9D6C6A0-25C9-465E-A028-63CFBFD11CBF}" destId="{710EC9E7-D101-41C0-A570-5DDAFEBDE7B0}" srcOrd="3" destOrd="0" parTransId="{465DC9E5-AD10-47E3-BA76-1903590B1DBF}" sibTransId="{44F00CFC-87AB-457A-9E01-A44F77C2CDE5}"/>
    <dgm:cxn modelId="{DFCF98EA-B63F-46DD-8851-502E27BCFAF4}" type="presOf" srcId="{C134B63C-1D9A-4888-A486-A4232AE36DE8}" destId="{849241AD-64ED-45D9-8619-2A5941B5D16D}" srcOrd="1" destOrd="0" presId="urn:microsoft.com/office/officeart/2005/8/layout/list1"/>
    <dgm:cxn modelId="{877A84EB-DA71-46BE-BF41-1A12BDD46E64}" type="presOf" srcId="{710EC9E7-D101-41C0-A570-5DDAFEBDE7B0}" destId="{8C8211DD-9799-4EAC-91E4-872EF8A1939F}" srcOrd="1" destOrd="0" presId="urn:microsoft.com/office/officeart/2005/8/layout/list1"/>
    <dgm:cxn modelId="{C559E3ED-F188-4EB3-B72F-40B2177D3A56}" type="presOf" srcId="{C9D6C6A0-25C9-465E-A028-63CFBFD11CBF}" destId="{5476991D-BC0C-41DE-9E10-BFDC62C0204B}" srcOrd="0" destOrd="0" presId="urn:microsoft.com/office/officeart/2005/8/layout/list1"/>
    <dgm:cxn modelId="{27D048FA-D5A8-4F0A-970D-D308C27E03D1}" type="presOf" srcId="{671238E4-4718-43E0-875F-464E6E651BDE}" destId="{B834BCD0-5680-4319-98F0-F4F3833FCD0B}" srcOrd="1" destOrd="0" presId="urn:microsoft.com/office/officeart/2005/8/layout/list1"/>
    <dgm:cxn modelId="{087F5687-A2E0-4DCA-AF82-08C4BFE83404}" type="presParOf" srcId="{5476991D-BC0C-41DE-9E10-BFDC62C0204B}" destId="{E85ED202-79C9-4AFD-A30B-252BF1AB30A6}" srcOrd="0" destOrd="0" presId="urn:microsoft.com/office/officeart/2005/8/layout/list1"/>
    <dgm:cxn modelId="{5AC6D6FA-69C1-4C9F-8CF8-54F59FCC98B9}" type="presParOf" srcId="{E85ED202-79C9-4AFD-A30B-252BF1AB30A6}" destId="{DEACBA37-45CD-4C93-9AEB-3CD50370B7E6}" srcOrd="0" destOrd="0" presId="urn:microsoft.com/office/officeart/2005/8/layout/list1"/>
    <dgm:cxn modelId="{10B27DD2-C3E4-40AF-A3A0-1B38B6129C97}" type="presParOf" srcId="{E85ED202-79C9-4AFD-A30B-252BF1AB30A6}" destId="{849241AD-64ED-45D9-8619-2A5941B5D16D}" srcOrd="1" destOrd="0" presId="urn:microsoft.com/office/officeart/2005/8/layout/list1"/>
    <dgm:cxn modelId="{421D2E9B-1EC5-4031-BD7F-F4E6115BFB67}" type="presParOf" srcId="{5476991D-BC0C-41DE-9E10-BFDC62C0204B}" destId="{E9D5C0D4-6D76-4140-80ED-C340BBD7C93B}" srcOrd="1" destOrd="0" presId="urn:microsoft.com/office/officeart/2005/8/layout/list1"/>
    <dgm:cxn modelId="{B1E84465-9D50-4A39-A66C-A9910BDD74FB}" type="presParOf" srcId="{5476991D-BC0C-41DE-9E10-BFDC62C0204B}" destId="{EA193BB8-C0F2-4B89-AC76-CFBC9A45A584}" srcOrd="2" destOrd="0" presId="urn:microsoft.com/office/officeart/2005/8/layout/list1"/>
    <dgm:cxn modelId="{8CE08387-3B74-408C-8F11-17CA9B6BAC41}" type="presParOf" srcId="{5476991D-BC0C-41DE-9E10-BFDC62C0204B}" destId="{D692808A-3E35-4052-B81B-B37E1DC7D71A}" srcOrd="3" destOrd="0" presId="urn:microsoft.com/office/officeart/2005/8/layout/list1"/>
    <dgm:cxn modelId="{18CAC59E-071B-4A03-8588-BCA64E56E13D}" type="presParOf" srcId="{5476991D-BC0C-41DE-9E10-BFDC62C0204B}" destId="{9CC237F8-678D-4F7E-B085-3CBECF665626}" srcOrd="4" destOrd="0" presId="urn:microsoft.com/office/officeart/2005/8/layout/list1"/>
    <dgm:cxn modelId="{588462F6-667A-4A9F-80BB-F4358E28D806}" type="presParOf" srcId="{9CC237F8-678D-4F7E-B085-3CBECF665626}" destId="{3749FAC0-0A6E-4C47-A398-6A3ECBB682B1}" srcOrd="0" destOrd="0" presId="urn:microsoft.com/office/officeart/2005/8/layout/list1"/>
    <dgm:cxn modelId="{6AFB577F-6C50-4D12-8203-DDA26390C547}" type="presParOf" srcId="{9CC237F8-678D-4F7E-B085-3CBECF665626}" destId="{E1009F40-E167-4215-B915-9CB4ED5C5995}" srcOrd="1" destOrd="0" presId="urn:microsoft.com/office/officeart/2005/8/layout/list1"/>
    <dgm:cxn modelId="{54D25A4A-F58B-4E24-8245-24209B67EE1B}" type="presParOf" srcId="{5476991D-BC0C-41DE-9E10-BFDC62C0204B}" destId="{F9825AA3-1740-4178-B637-18E36A09F80E}" srcOrd="5" destOrd="0" presId="urn:microsoft.com/office/officeart/2005/8/layout/list1"/>
    <dgm:cxn modelId="{11E8E017-3A5A-4B18-A864-178F4D302414}" type="presParOf" srcId="{5476991D-BC0C-41DE-9E10-BFDC62C0204B}" destId="{9D7C3FA2-2F53-48FC-A361-0DBF7789911E}" srcOrd="6" destOrd="0" presId="urn:microsoft.com/office/officeart/2005/8/layout/list1"/>
    <dgm:cxn modelId="{BBA372B3-C654-4F76-B1DA-8F44649D3749}" type="presParOf" srcId="{5476991D-BC0C-41DE-9E10-BFDC62C0204B}" destId="{589DAA5D-FD39-4D7C-A0C3-86226C97BDCA}" srcOrd="7" destOrd="0" presId="urn:microsoft.com/office/officeart/2005/8/layout/list1"/>
    <dgm:cxn modelId="{3FA03E95-864E-46C9-8CF6-F8AF4C83B11D}" type="presParOf" srcId="{5476991D-BC0C-41DE-9E10-BFDC62C0204B}" destId="{CCA8CD2A-B5E4-48AE-8FCE-B798F7C53993}" srcOrd="8" destOrd="0" presId="urn:microsoft.com/office/officeart/2005/8/layout/list1"/>
    <dgm:cxn modelId="{E8163250-FBD6-4590-B280-A5600D80EFBB}" type="presParOf" srcId="{CCA8CD2A-B5E4-48AE-8FCE-B798F7C53993}" destId="{62B73532-42CE-4647-9FAF-59057505D0F9}" srcOrd="0" destOrd="0" presId="urn:microsoft.com/office/officeart/2005/8/layout/list1"/>
    <dgm:cxn modelId="{133DA161-753E-401C-8AB8-F8B1D77BA717}" type="presParOf" srcId="{CCA8CD2A-B5E4-48AE-8FCE-B798F7C53993}" destId="{B834BCD0-5680-4319-98F0-F4F3833FCD0B}" srcOrd="1" destOrd="0" presId="urn:microsoft.com/office/officeart/2005/8/layout/list1"/>
    <dgm:cxn modelId="{794C50A4-92B4-437B-9EF2-C95B936F9D0E}" type="presParOf" srcId="{5476991D-BC0C-41DE-9E10-BFDC62C0204B}" destId="{37288F60-F8F9-4F2E-9681-9872FE9D8896}" srcOrd="9" destOrd="0" presId="urn:microsoft.com/office/officeart/2005/8/layout/list1"/>
    <dgm:cxn modelId="{2011AD83-EF34-434E-9544-D4ABB63A0850}" type="presParOf" srcId="{5476991D-BC0C-41DE-9E10-BFDC62C0204B}" destId="{2E7B029E-7266-41C8-91B4-73F9DDA4AB5C}" srcOrd="10" destOrd="0" presId="urn:microsoft.com/office/officeart/2005/8/layout/list1"/>
    <dgm:cxn modelId="{93967555-D297-4006-BE1F-AAD48E5FA472}" type="presParOf" srcId="{5476991D-BC0C-41DE-9E10-BFDC62C0204B}" destId="{12AAB08C-2B05-41AD-A760-B7D3B8D9F05B}" srcOrd="11" destOrd="0" presId="urn:microsoft.com/office/officeart/2005/8/layout/list1"/>
    <dgm:cxn modelId="{63642E84-57B7-4098-9066-A0F4A440E9BE}" type="presParOf" srcId="{5476991D-BC0C-41DE-9E10-BFDC62C0204B}" destId="{9473615F-1064-483C-85A8-8BCA9F60EE60}" srcOrd="12" destOrd="0" presId="urn:microsoft.com/office/officeart/2005/8/layout/list1"/>
    <dgm:cxn modelId="{CCDD3AC7-F287-478A-9D46-78B6C667B335}" type="presParOf" srcId="{9473615F-1064-483C-85A8-8BCA9F60EE60}" destId="{EB46AD52-E753-4C7D-AE93-F6CFAA43D745}" srcOrd="0" destOrd="0" presId="urn:microsoft.com/office/officeart/2005/8/layout/list1"/>
    <dgm:cxn modelId="{DD80EF7A-78C3-42FB-8216-89420E59BE93}" type="presParOf" srcId="{9473615F-1064-483C-85A8-8BCA9F60EE60}" destId="{8C8211DD-9799-4EAC-91E4-872EF8A1939F}" srcOrd="1" destOrd="0" presId="urn:microsoft.com/office/officeart/2005/8/layout/list1"/>
    <dgm:cxn modelId="{49B6CD45-296B-4452-9E07-052F2E64A2D1}" type="presParOf" srcId="{5476991D-BC0C-41DE-9E10-BFDC62C0204B}" destId="{638629BE-1366-47FF-8113-DD3FC3C88349}" srcOrd="13" destOrd="0" presId="urn:microsoft.com/office/officeart/2005/8/layout/list1"/>
    <dgm:cxn modelId="{F33312B5-CB42-47EF-98EB-65DDEB308C6C}" type="presParOf" srcId="{5476991D-BC0C-41DE-9E10-BFDC62C0204B}" destId="{A0CC0974-EB7E-4FAC-9FE5-414630D2E9F3}" srcOrd="14"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9ED4CAD-84C4-4EED-A989-9607B4569623}" type="doc">
      <dgm:prSet loTypeId="urn:microsoft.com/office/officeart/2005/8/layout/list1" loCatId="list" qsTypeId="urn:microsoft.com/office/officeart/2005/8/quickstyle/simple3" qsCatId="simple" csTypeId="urn:microsoft.com/office/officeart/2005/8/colors/colorful2" csCatId="colorful" phldr="1"/>
      <dgm:spPr/>
      <dgm:t>
        <a:bodyPr/>
        <a:lstStyle/>
        <a:p>
          <a:endParaRPr lang="en-US"/>
        </a:p>
      </dgm:t>
    </dgm:pt>
    <dgm:pt modelId="{0BD00591-A7C6-4642-B867-8041F4959264}">
      <dgm:prSet phldrT="[Text]"/>
      <dgm:spPr/>
      <dgm:t>
        <a:bodyPr/>
        <a:lstStyle/>
        <a:p>
          <a:r>
            <a:rPr lang="en-US" b="1"/>
            <a:t>- Xuất xứ: </a:t>
          </a:r>
        </a:p>
      </dgm:t>
    </dgm:pt>
    <dgm:pt modelId="{DEE5BE4C-F3A4-4455-853D-9D515313AA4D}" type="parTrans" cxnId="{686B5B92-CBD2-4A1E-B206-A32C43390017}">
      <dgm:prSet/>
      <dgm:spPr/>
      <dgm:t>
        <a:bodyPr/>
        <a:lstStyle/>
        <a:p>
          <a:endParaRPr lang="en-US" b="1"/>
        </a:p>
      </dgm:t>
    </dgm:pt>
    <dgm:pt modelId="{BA2E2EC3-FB0A-4969-BD7D-9E3D2A3AFDD6}" type="sibTrans" cxnId="{686B5B92-CBD2-4A1E-B206-A32C43390017}">
      <dgm:prSet/>
      <dgm:spPr/>
      <dgm:t>
        <a:bodyPr/>
        <a:lstStyle/>
        <a:p>
          <a:endParaRPr lang="en-US" b="1"/>
        </a:p>
      </dgm:t>
    </dgm:pt>
    <dgm:pt modelId="{4C029D89-02D2-4EDF-A7D1-8F3DD91AFCA2}">
      <dgm:prSet phldrT="[Text]"/>
      <dgm:spPr/>
      <dgm:t>
        <a:bodyPr/>
        <a:lstStyle/>
        <a:p>
          <a:r>
            <a:rPr lang="en-US" b="1"/>
            <a:t>- Thể loại: </a:t>
          </a:r>
        </a:p>
      </dgm:t>
    </dgm:pt>
    <dgm:pt modelId="{685CCFD0-134F-46DA-984D-8B7B0C732295}" type="parTrans" cxnId="{BB47CAC0-7851-4A32-AA55-6AEDF6AD5154}">
      <dgm:prSet/>
      <dgm:spPr/>
      <dgm:t>
        <a:bodyPr/>
        <a:lstStyle/>
        <a:p>
          <a:endParaRPr lang="en-US" b="1"/>
        </a:p>
      </dgm:t>
    </dgm:pt>
    <dgm:pt modelId="{5E779BAF-5CF2-468F-9C3F-30A91211EA83}" type="sibTrans" cxnId="{BB47CAC0-7851-4A32-AA55-6AEDF6AD5154}">
      <dgm:prSet/>
      <dgm:spPr/>
      <dgm:t>
        <a:bodyPr/>
        <a:lstStyle/>
        <a:p>
          <a:endParaRPr lang="en-US" b="1"/>
        </a:p>
      </dgm:t>
    </dgm:pt>
    <dgm:pt modelId="{445A0C67-823B-4F19-9206-F37C2E1D80FE}">
      <dgm:prSet phldrT="[Text]"/>
      <dgm:spPr/>
      <dgm:t>
        <a:bodyPr/>
        <a:lstStyle/>
        <a:p>
          <a:r>
            <a:rPr lang="en-US" b="1"/>
            <a:t>- PTBĐ chính: </a:t>
          </a:r>
        </a:p>
      </dgm:t>
    </dgm:pt>
    <dgm:pt modelId="{54D31CFE-D7B3-4541-BDB8-5895880B4E00}" type="parTrans" cxnId="{3258BA92-9062-4524-A9F9-B11F54A3F4A6}">
      <dgm:prSet/>
      <dgm:spPr/>
      <dgm:t>
        <a:bodyPr/>
        <a:lstStyle/>
        <a:p>
          <a:endParaRPr lang="en-US" b="1"/>
        </a:p>
      </dgm:t>
    </dgm:pt>
    <dgm:pt modelId="{D74D8973-D204-4357-8505-F188CF3DC5AF}" type="sibTrans" cxnId="{3258BA92-9062-4524-A9F9-B11F54A3F4A6}">
      <dgm:prSet/>
      <dgm:spPr/>
      <dgm:t>
        <a:bodyPr/>
        <a:lstStyle/>
        <a:p>
          <a:endParaRPr lang="en-US" b="1"/>
        </a:p>
      </dgm:t>
    </dgm:pt>
    <dgm:pt modelId="{64D7EF01-2177-4BD3-BCB8-FBBECCA85822}">
      <dgm:prSet phldrT="[Text]"/>
      <dgm:spPr/>
      <dgm:t>
        <a:bodyPr/>
        <a:lstStyle/>
        <a:p>
          <a:r>
            <a:rPr lang="en-US" b="1"/>
            <a:t>- Vấn đề bàn luận: </a:t>
          </a:r>
        </a:p>
      </dgm:t>
    </dgm:pt>
    <dgm:pt modelId="{4A7E6556-17C0-402E-84DB-DFF73D217004}" type="parTrans" cxnId="{6DF030AB-E438-4409-B3EB-EF6E2773817A}">
      <dgm:prSet/>
      <dgm:spPr/>
      <dgm:t>
        <a:bodyPr/>
        <a:lstStyle/>
        <a:p>
          <a:endParaRPr lang="en-US" b="1"/>
        </a:p>
      </dgm:t>
    </dgm:pt>
    <dgm:pt modelId="{E4129B30-9602-48E4-9F6C-1B7BD94985DC}" type="sibTrans" cxnId="{6DF030AB-E438-4409-B3EB-EF6E2773817A}">
      <dgm:prSet/>
      <dgm:spPr/>
      <dgm:t>
        <a:bodyPr/>
        <a:lstStyle/>
        <a:p>
          <a:endParaRPr lang="en-US" b="1"/>
        </a:p>
      </dgm:t>
    </dgm:pt>
    <dgm:pt modelId="{29D992FF-4CE1-412F-8087-57008D500DEA}">
      <dgm:prSet phldrT="[Text]"/>
      <dgm:spPr/>
      <dgm:t>
        <a:bodyPr/>
        <a:lstStyle/>
        <a:p>
          <a:r>
            <a:rPr lang="en-US" b="1"/>
            <a:t>- Bố cục:</a:t>
          </a:r>
        </a:p>
      </dgm:t>
    </dgm:pt>
    <dgm:pt modelId="{2C17C58C-275A-4D4B-B2FB-B477D369853E}" type="parTrans" cxnId="{D74B9B14-C6F6-450F-BCB8-0D119CF7C594}">
      <dgm:prSet/>
      <dgm:spPr/>
      <dgm:t>
        <a:bodyPr/>
        <a:lstStyle/>
        <a:p>
          <a:endParaRPr lang="en-US" b="1"/>
        </a:p>
      </dgm:t>
    </dgm:pt>
    <dgm:pt modelId="{57BD58B0-692A-4A42-8D5B-68FFE39E13F8}" type="sibTrans" cxnId="{D74B9B14-C6F6-450F-BCB8-0D119CF7C594}">
      <dgm:prSet/>
      <dgm:spPr/>
      <dgm:t>
        <a:bodyPr/>
        <a:lstStyle/>
        <a:p>
          <a:endParaRPr lang="en-US" b="1"/>
        </a:p>
      </dgm:t>
    </dgm:pt>
    <dgm:pt modelId="{3B433928-79ED-4472-A8BE-54CD91F04460}" type="pres">
      <dgm:prSet presAssocID="{19ED4CAD-84C4-4EED-A989-9607B4569623}" presName="linear" presStyleCnt="0">
        <dgm:presLayoutVars>
          <dgm:dir/>
          <dgm:animLvl val="lvl"/>
          <dgm:resizeHandles val="exact"/>
        </dgm:presLayoutVars>
      </dgm:prSet>
      <dgm:spPr/>
    </dgm:pt>
    <dgm:pt modelId="{45B4C90B-0B57-4A1B-98ED-61D9FAC137B2}" type="pres">
      <dgm:prSet presAssocID="{0BD00591-A7C6-4642-B867-8041F4959264}" presName="parentLin" presStyleCnt="0"/>
      <dgm:spPr/>
    </dgm:pt>
    <dgm:pt modelId="{9157B4EC-438A-49E4-88D9-B8765E4F917F}" type="pres">
      <dgm:prSet presAssocID="{0BD00591-A7C6-4642-B867-8041F4959264}" presName="parentLeftMargin" presStyleLbl="node1" presStyleIdx="0" presStyleCnt="5"/>
      <dgm:spPr/>
    </dgm:pt>
    <dgm:pt modelId="{B34F1F92-2A4D-4233-B52A-95AFE5265951}" type="pres">
      <dgm:prSet presAssocID="{0BD00591-A7C6-4642-B867-8041F4959264}" presName="parentText" presStyleLbl="node1" presStyleIdx="0" presStyleCnt="5">
        <dgm:presLayoutVars>
          <dgm:chMax val="0"/>
          <dgm:bulletEnabled val="1"/>
        </dgm:presLayoutVars>
      </dgm:prSet>
      <dgm:spPr/>
    </dgm:pt>
    <dgm:pt modelId="{19DE354A-FB61-4518-AF54-8AFFAFB13968}" type="pres">
      <dgm:prSet presAssocID="{0BD00591-A7C6-4642-B867-8041F4959264}" presName="negativeSpace" presStyleCnt="0"/>
      <dgm:spPr/>
    </dgm:pt>
    <dgm:pt modelId="{49B198AC-7B59-4A25-86DA-D84CB6720D57}" type="pres">
      <dgm:prSet presAssocID="{0BD00591-A7C6-4642-B867-8041F4959264}" presName="childText" presStyleLbl="conFgAcc1" presStyleIdx="0" presStyleCnt="5">
        <dgm:presLayoutVars>
          <dgm:bulletEnabled val="1"/>
        </dgm:presLayoutVars>
      </dgm:prSet>
      <dgm:spPr/>
    </dgm:pt>
    <dgm:pt modelId="{18626B71-B296-4B43-BC48-9CAFB7A3E798}" type="pres">
      <dgm:prSet presAssocID="{BA2E2EC3-FB0A-4969-BD7D-9E3D2A3AFDD6}" presName="spaceBetweenRectangles" presStyleCnt="0"/>
      <dgm:spPr/>
    </dgm:pt>
    <dgm:pt modelId="{8FD368D3-DA1E-477C-9288-18A4AE8A60D2}" type="pres">
      <dgm:prSet presAssocID="{4C029D89-02D2-4EDF-A7D1-8F3DD91AFCA2}" presName="parentLin" presStyleCnt="0"/>
      <dgm:spPr/>
    </dgm:pt>
    <dgm:pt modelId="{962F67EE-2D95-4FAA-989B-23D4A8C0AB12}" type="pres">
      <dgm:prSet presAssocID="{4C029D89-02D2-4EDF-A7D1-8F3DD91AFCA2}" presName="parentLeftMargin" presStyleLbl="node1" presStyleIdx="0" presStyleCnt="5"/>
      <dgm:spPr/>
    </dgm:pt>
    <dgm:pt modelId="{4CD8B367-25A1-4A26-A268-9FB4BE0CDD19}" type="pres">
      <dgm:prSet presAssocID="{4C029D89-02D2-4EDF-A7D1-8F3DD91AFCA2}" presName="parentText" presStyleLbl="node1" presStyleIdx="1" presStyleCnt="5">
        <dgm:presLayoutVars>
          <dgm:chMax val="0"/>
          <dgm:bulletEnabled val="1"/>
        </dgm:presLayoutVars>
      </dgm:prSet>
      <dgm:spPr/>
    </dgm:pt>
    <dgm:pt modelId="{57BB9421-C56E-4DC5-8BBF-E5F02A737CDF}" type="pres">
      <dgm:prSet presAssocID="{4C029D89-02D2-4EDF-A7D1-8F3DD91AFCA2}" presName="negativeSpace" presStyleCnt="0"/>
      <dgm:spPr/>
    </dgm:pt>
    <dgm:pt modelId="{D619D79B-ADC0-4531-9A9B-3ADCC125D9BC}" type="pres">
      <dgm:prSet presAssocID="{4C029D89-02D2-4EDF-A7D1-8F3DD91AFCA2}" presName="childText" presStyleLbl="conFgAcc1" presStyleIdx="1" presStyleCnt="5">
        <dgm:presLayoutVars>
          <dgm:bulletEnabled val="1"/>
        </dgm:presLayoutVars>
      </dgm:prSet>
      <dgm:spPr/>
    </dgm:pt>
    <dgm:pt modelId="{972849CE-D277-462E-83D1-4F1A1B8C8A95}" type="pres">
      <dgm:prSet presAssocID="{5E779BAF-5CF2-468F-9C3F-30A91211EA83}" presName="spaceBetweenRectangles" presStyleCnt="0"/>
      <dgm:spPr/>
    </dgm:pt>
    <dgm:pt modelId="{8FCAF3D1-9CD2-4FDF-B4DA-4E570F4FD292}" type="pres">
      <dgm:prSet presAssocID="{445A0C67-823B-4F19-9206-F37C2E1D80FE}" presName="parentLin" presStyleCnt="0"/>
      <dgm:spPr/>
    </dgm:pt>
    <dgm:pt modelId="{2185D435-77DA-4A34-9617-EA0FA1681A9F}" type="pres">
      <dgm:prSet presAssocID="{445A0C67-823B-4F19-9206-F37C2E1D80FE}" presName="parentLeftMargin" presStyleLbl="node1" presStyleIdx="1" presStyleCnt="5"/>
      <dgm:spPr/>
    </dgm:pt>
    <dgm:pt modelId="{14CE28AD-8324-4259-B89A-F683338E3CF9}" type="pres">
      <dgm:prSet presAssocID="{445A0C67-823B-4F19-9206-F37C2E1D80FE}" presName="parentText" presStyleLbl="node1" presStyleIdx="2" presStyleCnt="5">
        <dgm:presLayoutVars>
          <dgm:chMax val="0"/>
          <dgm:bulletEnabled val="1"/>
        </dgm:presLayoutVars>
      </dgm:prSet>
      <dgm:spPr/>
    </dgm:pt>
    <dgm:pt modelId="{7B1B7CAE-240D-4484-91F3-29D83FDA83EF}" type="pres">
      <dgm:prSet presAssocID="{445A0C67-823B-4F19-9206-F37C2E1D80FE}" presName="negativeSpace" presStyleCnt="0"/>
      <dgm:spPr/>
    </dgm:pt>
    <dgm:pt modelId="{9FB0318F-884D-45ED-9213-EB320D49F5C7}" type="pres">
      <dgm:prSet presAssocID="{445A0C67-823B-4F19-9206-F37C2E1D80FE}" presName="childText" presStyleLbl="conFgAcc1" presStyleIdx="2" presStyleCnt="5">
        <dgm:presLayoutVars>
          <dgm:bulletEnabled val="1"/>
        </dgm:presLayoutVars>
      </dgm:prSet>
      <dgm:spPr/>
    </dgm:pt>
    <dgm:pt modelId="{8EF2FC9D-88B7-4CE4-B7E7-7481AFCD021F}" type="pres">
      <dgm:prSet presAssocID="{D74D8973-D204-4357-8505-F188CF3DC5AF}" presName="spaceBetweenRectangles" presStyleCnt="0"/>
      <dgm:spPr/>
    </dgm:pt>
    <dgm:pt modelId="{DBD89F6B-070E-4204-8FC9-B80A44A85145}" type="pres">
      <dgm:prSet presAssocID="{64D7EF01-2177-4BD3-BCB8-FBBECCA85822}" presName="parentLin" presStyleCnt="0"/>
      <dgm:spPr/>
    </dgm:pt>
    <dgm:pt modelId="{F0047E2B-4526-481E-93D5-4BD8337E54F0}" type="pres">
      <dgm:prSet presAssocID="{64D7EF01-2177-4BD3-BCB8-FBBECCA85822}" presName="parentLeftMargin" presStyleLbl="node1" presStyleIdx="2" presStyleCnt="5"/>
      <dgm:spPr/>
    </dgm:pt>
    <dgm:pt modelId="{7DC23C17-140C-4802-8406-8F08AF2FB488}" type="pres">
      <dgm:prSet presAssocID="{64D7EF01-2177-4BD3-BCB8-FBBECCA85822}" presName="parentText" presStyleLbl="node1" presStyleIdx="3" presStyleCnt="5">
        <dgm:presLayoutVars>
          <dgm:chMax val="0"/>
          <dgm:bulletEnabled val="1"/>
        </dgm:presLayoutVars>
      </dgm:prSet>
      <dgm:spPr/>
    </dgm:pt>
    <dgm:pt modelId="{8F792AA5-D4FC-482C-85EF-A43BC360E844}" type="pres">
      <dgm:prSet presAssocID="{64D7EF01-2177-4BD3-BCB8-FBBECCA85822}" presName="negativeSpace" presStyleCnt="0"/>
      <dgm:spPr/>
    </dgm:pt>
    <dgm:pt modelId="{E328F620-1655-400F-B59B-96AD3C16D475}" type="pres">
      <dgm:prSet presAssocID="{64D7EF01-2177-4BD3-BCB8-FBBECCA85822}" presName="childText" presStyleLbl="conFgAcc1" presStyleIdx="3" presStyleCnt="5">
        <dgm:presLayoutVars>
          <dgm:bulletEnabled val="1"/>
        </dgm:presLayoutVars>
      </dgm:prSet>
      <dgm:spPr/>
    </dgm:pt>
    <dgm:pt modelId="{F608618C-8527-44D4-A820-78702FEC3829}" type="pres">
      <dgm:prSet presAssocID="{E4129B30-9602-48E4-9F6C-1B7BD94985DC}" presName="spaceBetweenRectangles" presStyleCnt="0"/>
      <dgm:spPr/>
    </dgm:pt>
    <dgm:pt modelId="{BBD9912F-FA3D-4FA6-9E31-A0A45D0F1315}" type="pres">
      <dgm:prSet presAssocID="{29D992FF-4CE1-412F-8087-57008D500DEA}" presName="parentLin" presStyleCnt="0"/>
      <dgm:spPr/>
    </dgm:pt>
    <dgm:pt modelId="{37E76E51-6779-4F8F-B28D-748850D10D80}" type="pres">
      <dgm:prSet presAssocID="{29D992FF-4CE1-412F-8087-57008D500DEA}" presName="parentLeftMargin" presStyleLbl="node1" presStyleIdx="3" presStyleCnt="5"/>
      <dgm:spPr/>
    </dgm:pt>
    <dgm:pt modelId="{3CDD22CB-2DE8-4111-83EC-30BAC21987F7}" type="pres">
      <dgm:prSet presAssocID="{29D992FF-4CE1-412F-8087-57008D500DEA}" presName="parentText" presStyleLbl="node1" presStyleIdx="4" presStyleCnt="5">
        <dgm:presLayoutVars>
          <dgm:chMax val="0"/>
          <dgm:bulletEnabled val="1"/>
        </dgm:presLayoutVars>
      </dgm:prSet>
      <dgm:spPr/>
    </dgm:pt>
    <dgm:pt modelId="{EE5423EE-5788-475C-A855-289D7E90F0F4}" type="pres">
      <dgm:prSet presAssocID="{29D992FF-4CE1-412F-8087-57008D500DEA}" presName="negativeSpace" presStyleCnt="0"/>
      <dgm:spPr/>
    </dgm:pt>
    <dgm:pt modelId="{0BAE074E-FFBE-4853-9E25-2300961188D7}" type="pres">
      <dgm:prSet presAssocID="{29D992FF-4CE1-412F-8087-57008D500DEA}" presName="childText" presStyleLbl="conFgAcc1" presStyleIdx="4" presStyleCnt="5">
        <dgm:presLayoutVars>
          <dgm:bulletEnabled val="1"/>
        </dgm:presLayoutVars>
      </dgm:prSet>
      <dgm:spPr/>
    </dgm:pt>
  </dgm:ptLst>
  <dgm:cxnLst>
    <dgm:cxn modelId="{3AE2C507-C164-4E24-B0E8-963A174F6FE4}" type="presOf" srcId="{29D992FF-4CE1-412F-8087-57008D500DEA}" destId="{3CDD22CB-2DE8-4111-83EC-30BAC21987F7}" srcOrd="1" destOrd="0" presId="urn:microsoft.com/office/officeart/2005/8/layout/list1"/>
    <dgm:cxn modelId="{D74B9B14-C6F6-450F-BCB8-0D119CF7C594}" srcId="{19ED4CAD-84C4-4EED-A989-9607B4569623}" destId="{29D992FF-4CE1-412F-8087-57008D500DEA}" srcOrd="4" destOrd="0" parTransId="{2C17C58C-275A-4D4B-B2FB-B477D369853E}" sibTransId="{57BD58B0-692A-4A42-8D5B-68FFE39E13F8}"/>
    <dgm:cxn modelId="{9D988827-48BA-4C73-BBDA-913ED13B8977}" type="presOf" srcId="{445A0C67-823B-4F19-9206-F37C2E1D80FE}" destId="{2185D435-77DA-4A34-9617-EA0FA1681A9F}" srcOrd="0" destOrd="0" presId="urn:microsoft.com/office/officeart/2005/8/layout/list1"/>
    <dgm:cxn modelId="{C70D232A-51EE-4A5A-8CF9-201A0DC571F3}" type="presOf" srcId="{4C029D89-02D2-4EDF-A7D1-8F3DD91AFCA2}" destId="{962F67EE-2D95-4FAA-989B-23D4A8C0AB12}" srcOrd="0" destOrd="0" presId="urn:microsoft.com/office/officeart/2005/8/layout/list1"/>
    <dgm:cxn modelId="{B546BB2B-42E7-423A-8A1E-3D4B514D450D}" type="presOf" srcId="{19ED4CAD-84C4-4EED-A989-9607B4569623}" destId="{3B433928-79ED-4472-A8BE-54CD91F04460}" srcOrd="0" destOrd="0" presId="urn:microsoft.com/office/officeart/2005/8/layout/list1"/>
    <dgm:cxn modelId="{7597154A-6F93-4D47-8BF7-46C09ADAE880}" type="presOf" srcId="{0BD00591-A7C6-4642-B867-8041F4959264}" destId="{9157B4EC-438A-49E4-88D9-B8765E4F917F}" srcOrd="0" destOrd="0" presId="urn:microsoft.com/office/officeart/2005/8/layout/list1"/>
    <dgm:cxn modelId="{D66AA24A-1E6B-4466-B801-0929F996EB0D}" type="presOf" srcId="{29D992FF-4CE1-412F-8087-57008D500DEA}" destId="{37E76E51-6779-4F8F-B28D-748850D10D80}" srcOrd="0" destOrd="0" presId="urn:microsoft.com/office/officeart/2005/8/layout/list1"/>
    <dgm:cxn modelId="{D217577D-C3DA-4AB1-876A-C8BDEB9A8B46}" type="presOf" srcId="{4C029D89-02D2-4EDF-A7D1-8F3DD91AFCA2}" destId="{4CD8B367-25A1-4A26-A268-9FB4BE0CDD19}" srcOrd="1" destOrd="0" presId="urn:microsoft.com/office/officeart/2005/8/layout/list1"/>
    <dgm:cxn modelId="{686B5B92-CBD2-4A1E-B206-A32C43390017}" srcId="{19ED4CAD-84C4-4EED-A989-9607B4569623}" destId="{0BD00591-A7C6-4642-B867-8041F4959264}" srcOrd="0" destOrd="0" parTransId="{DEE5BE4C-F3A4-4455-853D-9D515313AA4D}" sibTransId="{BA2E2EC3-FB0A-4969-BD7D-9E3D2A3AFDD6}"/>
    <dgm:cxn modelId="{3258BA92-9062-4524-A9F9-B11F54A3F4A6}" srcId="{19ED4CAD-84C4-4EED-A989-9607B4569623}" destId="{445A0C67-823B-4F19-9206-F37C2E1D80FE}" srcOrd="2" destOrd="0" parTransId="{54D31CFE-D7B3-4541-BDB8-5895880B4E00}" sibTransId="{D74D8973-D204-4357-8505-F188CF3DC5AF}"/>
    <dgm:cxn modelId="{BC9C4299-E84F-4674-B2B5-4B08BA0FEDDE}" type="presOf" srcId="{445A0C67-823B-4F19-9206-F37C2E1D80FE}" destId="{14CE28AD-8324-4259-B89A-F683338E3CF9}" srcOrd="1" destOrd="0" presId="urn:microsoft.com/office/officeart/2005/8/layout/list1"/>
    <dgm:cxn modelId="{6DF030AB-E438-4409-B3EB-EF6E2773817A}" srcId="{19ED4CAD-84C4-4EED-A989-9607B4569623}" destId="{64D7EF01-2177-4BD3-BCB8-FBBECCA85822}" srcOrd="3" destOrd="0" parTransId="{4A7E6556-17C0-402E-84DB-DFF73D217004}" sibTransId="{E4129B30-9602-48E4-9F6C-1B7BD94985DC}"/>
    <dgm:cxn modelId="{4BA464B3-BBD7-4A28-87A5-4888EE94FABB}" type="presOf" srcId="{64D7EF01-2177-4BD3-BCB8-FBBECCA85822}" destId="{F0047E2B-4526-481E-93D5-4BD8337E54F0}" srcOrd="0" destOrd="0" presId="urn:microsoft.com/office/officeart/2005/8/layout/list1"/>
    <dgm:cxn modelId="{29D86FB3-F449-41E6-9552-E825A3ABE98C}" type="presOf" srcId="{64D7EF01-2177-4BD3-BCB8-FBBECCA85822}" destId="{7DC23C17-140C-4802-8406-8F08AF2FB488}" srcOrd="1" destOrd="0" presId="urn:microsoft.com/office/officeart/2005/8/layout/list1"/>
    <dgm:cxn modelId="{BB47CAC0-7851-4A32-AA55-6AEDF6AD5154}" srcId="{19ED4CAD-84C4-4EED-A989-9607B4569623}" destId="{4C029D89-02D2-4EDF-A7D1-8F3DD91AFCA2}" srcOrd="1" destOrd="0" parTransId="{685CCFD0-134F-46DA-984D-8B7B0C732295}" sibTransId="{5E779BAF-5CF2-468F-9C3F-30A91211EA83}"/>
    <dgm:cxn modelId="{38A069E0-D81B-4588-BA90-D005C3A1C075}" type="presOf" srcId="{0BD00591-A7C6-4642-B867-8041F4959264}" destId="{B34F1F92-2A4D-4233-B52A-95AFE5265951}" srcOrd="1" destOrd="0" presId="urn:microsoft.com/office/officeart/2005/8/layout/list1"/>
    <dgm:cxn modelId="{DE7E0BC1-4768-4870-AAC3-B764B14B741B}" type="presParOf" srcId="{3B433928-79ED-4472-A8BE-54CD91F04460}" destId="{45B4C90B-0B57-4A1B-98ED-61D9FAC137B2}" srcOrd="0" destOrd="0" presId="urn:microsoft.com/office/officeart/2005/8/layout/list1"/>
    <dgm:cxn modelId="{A8AE62AB-EF27-496B-B052-77ACF3AF8807}" type="presParOf" srcId="{45B4C90B-0B57-4A1B-98ED-61D9FAC137B2}" destId="{9157B4EC-438A-49E4-88D9-B8765E4F917F}" srcOrd="0" destOrd="0" presId="urn:microsoft.com/office/officeart/2005/8/layout/list1"/>
    <dgm:cxn modelId="{7ED5CDF5-F15D-461F-A314-A425A020486A}" type="presParOf" srcId="{45B4C90B-0B57-4A1B-98ED-61D9FAC137B2}" destId="{B34F1F92-2A4D-4233-B52A-95AFE5265951}" srcOrd="1" destOrd="0" presId="urn:microsoft.com/office/officeart/2005/8/layout/list1"/>
    <dgm:cxn modelId="{0D9BA2F1-51CA-4E53-8CA1-F94264D3A070}" type="presParOf" srcId="{3B433928-79ED-4472-A8BE-54CD91F04460}" destId="{19DE354A-FB61-4518-AF54-8AFFAFB13968}" srcOrd="1" destOrd="0" presId="urn:microsoft.com/office/officeart/2005/8/layout/list1"/>
    <dgm:cxn modelId="{2D3D2284-5BD2-40CB-AC49-9098D96A6946}" type="presParOf" srcId="{3B433928-79ED-4472-A8BE-54CD91F04460}" destId="{49B198AC-7B59-4A25-86DA-D84CB6720D57}" srcOrd="2" destOrd="0" presId="urn:microsoft.com/office/officeart/2005/8/layout/list1"/>
    <dgm:cxn modelId="{ADC3BF0B-8864-4B98-99B7-939299C77BC5}" type="presParOf" srcId="{3B433928-79ED-4472-A8BE-54CD91F04460}" destId="{18626B71-B296-4B43-BC48-9CAFB7A3E798}" srcOrd="3" destOrd="0" presId="urn:microsoft.com/office/officeart/2005/8/layout/list1"/>
    <dgm:cxn modelId="{684DBAA0-773C-404A-8763-0A5C11444924}" type="presParOf" srcId="{3B433928-79ED-4472-A8BE-54CD91F04460}" destId="{8FD368D3-DA1E-477C-9288-18A4AE8A60D2}" srcOrd="4" destOrd="0" presId="urn:microsoft.com/office/officeart/2005/8/layout/list1"/>
    <dgm:cxn modelId="{EA771BDE-53BF-4246-8C68-F37A60504C4B}" type="presParOf" srcId="{8FD368D3-DA1E-477C-9288-18A4AE8A60D2}" destId="{962F67EE-2D95-4FAA-989B-23D4A8C0AB12}" srcOrd="0" destOrd="0" presId="urn:microsoft.com/office/officeart/2005/8/layout/list1"/>
    <dgm:cxn modelId="{C8E02256-FE79-4DA5-9F4B-685F79B8DBEC}" type="presParOf" srcId="{8FD368D3-DA1E-477C-9288-18A4AE8A60D2}" destId="{4CD8B367-25A1-4A26-A268-9FB4BE0CDD19}" srcOrd="1" destOrd="0" presId="urn:microsoft.com/office/officeart/2005/8/layout/list1"/>
    <dgm:cxn modelId="{9B58165C-3573-42F7-823D-E78BE124D9C3}" type="presParOf" srcId="{3B433928-79ED-4472-A8BE-54CD91F04460}" destId="{57BB9421-C56E-4DC5-8BBF-E5F02A737CDF}" srcOrd="5" destOrd="0" presId="urn:microsoft.com/office/officeart/2005/8/layout/list1"/>
    <dgm:cxn modelId="{F4212C85-4E56-48AD-B941-43A74C5F2687}" type="presParOf" srcId="{3B433928-79ED-4472-A8BE-54CD91F04460}" destId="{D619D79B-ADC0-4531-9A9B-3ADCC125D9BC}" srcOrd="6" destOrd="0" presId="urn:microsoft.com/office/officeart/2005/8/layout/list1"/>
    <dgm:cxn modelId="{17C678ED-C0B3-4B59-BB02-2149A626FAB5}" type="presParOf" srcId="{3B433928-79ED-4472-A8BE-54CD91F04460}" destId="{972849CE-D277-462E-83D1-4F1A1B8C8A95}" srcOrd="7" destOrd="0" presId="urn:microsoft.com/office/officeart/2005/8/layout/list1"/>
    <dgm:cxn modelId="{FEDC5752-8FFF-43AA-A809-873B2109DBC4}" type="presParOf" srcId="{3B433928-79ED-4472-A8BE-54CD91F04460}" destId="{8FCAF3D1-9CD2-4FDF-B4DA-4E570F4FD292}" srcOrd="8" destOrd="0" presId="urn:microsoft.com/office/officeart/2005/8/layout/list1"/>
    <dgm:cxn modelId="{06522701-04EA-443D-B02D-F2D8F55592A5}" type="presParOf" srcId="{8FCAF3D1-9CD2-4FDF-B4DA-4E570F4FD292}" destId="{2185D435-77DA-4A34-9617-EA0FA1681A9F}" srcOrd="0" destOrd="0" presId="urn:microsoft.com/office/officeart/2005/8/layout/list1"/>
    <dgm:cxn modelId="{C9664E86-9C09-4129-90C3-0AE0F5071EEA}" type="presParOf" srcId="{8FCAF3D1-9CD2-4FDF-B4DA-4E570F4FD292}" destId="{14CE28AD-8324-4259-B89A-F683338E3CF9}" srcOrd="1" destOrd="0" presId="urn:microsoft.com/office/officeart/2005/8/layout/list1"/>
    <dgm:cxn modelId="{2B85D52F-1A3C-4783-9122-0A4984372A9F}" type="presParOf" srcId="{3B433928-79ED-4472-A8BE-54CD91F04460}" destId="{7B1B7CAE-240D-4484-91F3-29D83FDA83EF}" srcOrd="9" destOrd="0" presId="urn:microsoft.com/office/officeart/2005/8/layout/list1"/>
    <dgm:cxn modelId="{A85F076F-4CEB-4F9D-9799-E42597A83D6E}" type="presParOf" srcId="{3B433928-79ED-4472-A8BE-54CD91F04460}" destId="{9FB0318F-884D-45ED-9213-EB320D49F5C7}" srcOrd="10" destOrd="0" presId="urn:microsoft.com/office/officeart/2005/8/layout/list1"/>
    <dgm:cxn modelId="{F4045B1A-CC3B-441A-B6CD-7C59A2673116}" type="presParOf" srcId="{3B433928-79ED-4472-A8BE-54CD91F04460}" destId="{8EF2FC9D-88B7-4CE4-B7E7-7481AFCD021F}" srcOrd="11" destOrd="0" presId="urn:microsoft.com/office/officeart/2005/8/layout/list1"/>
    <dgm:cxn modelId="{61E78C4E-FA2E-4835-A682-10397522C5B9}" type="presParOf" srcId="{3B433928-79ED-4472-A8BE-54CD91F04460}" destId="{DBD89F6B-070E-4204-8FC9-B80A44A85145}" srcOrd="12" destOrd="0" presId="urn:microsoft.com/office/officeart/2005/8/layout/list1"/>
    <dgm:cxn modelId="{8A92E3FE-1FDB-4409-940D-1A0ED7CF890E}" type="presParOf" srcId="{DBD89F6B-070E-4204-8FC9-B80A44A85145}" destId="{F0047E2B-4526-481E-93D5-4BD8337E54F0}" srcOrd="0" destOrd="0" presId="urn:microsoft.com/office/officeart/2005/8/layout/list1"/>
    <dgm:cxn modelId="{B6DDD391-BA26-40AF-A069-7A30A2B95FC5}" type="presParOf" srcId="{DBD89F6B-070E-4204-8FC9-B80A44A85145}" destId="{7DC23C17-140C-4802-8406-8F08AF2FB488}" srcOrd="1" destOrd="0" presId="urn:microsoft.com/office/officeart/2005/8/layout/list1"/>
    <dgm:cxn modelId="{ABCD98B8-517C-4757-8F34-C7E835B3AB0A}" type="presParOf" srcId="{3B433928-79ED-4472-A8BE-54CD91F04460}" destId="{8F792AA5-D4FC-482C-85EF-A43BC360E844}" srcOrd="13" destOrd="0" presId="urn:microsoft.com/office/officeart/2005/8/layout/list1"/>
    <dgm:cxn modelId="{A8AD2CC6-52E8-408B-A215-06D5DDEC95F8}" type="presParOf" srcId="{3B433928-79ED-4472-A8BE-54CD91F04460}" destId="{E328F620-1655-400F-B59B-96AD3C16D475}" srcOrd="14" destOrd="0" presId="urn:microsoft.com/office/officeart/2005/8/layout/list1"/>
    <dgm:cxn modelId="{1C824A0A-2007-42A8-8B5E-B27C5EF6CFC6}" type="presParOf" srcId="{3B433928-79ED-4472-A8BE-54CD91F04460}" destId="{F608618C-8527-44D4-A820-78702FEC3829}" srcOrd="15" destOrd="0" presId="urn:microsoft.com/office/officeart/2005/8/layout/list1"/>
    <dgm:cxn modelId="{EECFD8DE-2CCD-4F28-B06E-53CC82FB6B4A}" type="presParOf" srcId="{3B433928-79ED-4472-A8BE-54CD91F04460}" destId="{BBD9912F-FA3D-4FA6-9E31-A0A45D0F1315}" srcOrd="16" destOrd="0" presId="urn:microsoft.com/office/officeart/2005/8/layout/list1"/>
    <dgm:cxn modelId="{C1FDB074-5E32-4D41-B290-78894FE0F698}" type="presParOf" srcId="{BBD9912F-FA3D-4FA6-9E31-A0A45D0F1315}" destId="{37E76E51-6779-4F8F-B28D-748850D10D80}" srcOrd="0" destOrd="0" presId="urn:microsoft.com/office/officeart/2005/8/layout/list1"/>
    <dgm:cxn modelId="{032E1B90-E95C-453E-8405-C712EE58402E}" type="presParOf" srcId="{BBD9912F-FA3D-4FA6-9E31-A0A45D0F1315}" destId="{3CDD22CB-2DE8-4111-83EC-30BAC21987F7}" srcOrd="1" destOrd="0" presId="urn:microsoft.com/office/officeart/2005/8/layout/list1"/>
    <dgm:cxn modelId="{E69D4C61-A8EF-49F6-9320-9032437D9D35}" type="presParOf" srcId="{3B433928-79ED-4472-A8BE-54CD91F04460}" destId="{EE5423EE-5788-475C-A855-289D7E90F0F4}" srcOrd="17" destOrd="0" presId="urn:microsoft.com/office/officeart/2005/8/layout/list1"/>
    <dgm:cxn modelId="{17720166-E124-4011-B7E8-36C0563B3776}" type="presParOf" srcId="{3B433928-79ED-4472-A8BE-54CD91F04460}" destId="{0BAE074E-FFBE-4853-9E25-2300961188D7}" srcOrd="18"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9ED4CAD-84C4-4EED-A989-9607B4569623}" type="doc">
      <dgm:prSet loTypeId="urn:microsoft.com/office/officeart/2008/layout/LinedList" loCatId="list" qsTypeId="urn:microsoft.com/office/officeart/2005/8/quickstyle/simple3" qsCatId="simple" csTypeId="urn:microsoft.com/office/officeart/2005/8/colors/colorful5" csCatId="colorful" phldr="1"/>
      <dgm:spPr/>
      <dgm:t>
        <a:bodyPr/>
        <a:lstStyle/>
        <a:p>
          <a:endParaRPr lang="en-US"/>
        </a:p>
      </dgm:t>
    </dgm:pt>
    <dgm:pt modelId="{0BD00591-A7C6-4642-B867-8041F4959264}">
      <dgm:prSet phldrT="[Text]"/>
      <dgm:spPr/>
      <dgm:t>
        <a:bodyPr/>
        <a:lstStyle/>
        <a:p>
          <a:r>
            <a:rPr lang="en-US" b="1">
              <a:solidFill>
                <a:schemeClr val="accent4"/>
              </a:solidFill>
            </a:rPr>
            <a:t>- Xuất xứ: Viết năm 2016, NXB tổng hợp TP. Hồ Chí Minh </a:t>
          </a:r>
        </a:p>
      </dgm:t>
    </dgm:pt>
    <dgm:pt modelId="{DEE5BE4C-F3A4-4455-853D-9D515313AA4D}" type="parTrans" cxnId="{686B5B92-CBD2-4A1E-B206-A32C43390017}">
      <dgm:prSet/>
      <dgm:spPr/>
      <dgm:t>
        <a:bodyPr/>
        <a:lstStyle/>
        <a:p>
          <a:endParaRPr lang="en-US" b="1">
            <a:solidFill>
              <a:schemeClr val="accent4"/>
            </a:solidFill>
          </a:endParaRPr>
        </a:p>
      </dgm:t>
    </dgm:pt>
    <dgm:pt modelId="{BA2E2EC3-FB0A-4969-BD7D-9E3D2A3AFDD6}" type="sibTrans" cxnId="{686B5B92-CBD2-4A1E-B206-A32C43390017}">
      <dgm:prSet/>
      <dgm:spPr/>
      <dgm:t>
        <a:bodyPr/>
        <a:lstStyle/>
        <a:p>
          <a:endParaRPr lang="en-US" b="1">
            <a:solidFill>
              <a:schemeClr val="accent4"/>
            </a:solidFill>
          </a:endParaRPr>
        </a:p>
      </dgm:t>
    </dgm:pt>
    <dgm:pt modelId="{4C029D89-02D2-4EDF-A7D1-8F3DD91AFCA2}">
      <dgm:prSet phldrT="[Text]"/>
      <dgm:spPr/>
      <dgm:t>
        <a:bodyPr/>
        <a:lstStyle/>
        <a:p>
          <a:r>
            <a:rPr lang="en-US" b="1" dirty="0">
              <a:solidFill>
                <a:schemeClr val="accent4"/>
              </a:solidFill>
            </a:rPr>
            <a:t>- </a:t>
          </a:r>
          <a:r>
            <a:rPr lang="en-US" b="1" dirty="0" err="1">
              <a:solidFill>
                <a:schemeClr val="accent4"/>
              </a:solidFill>
            </a:rPr>
            <a:t>Thể</a:t>
          </a:r>
          <a:r>
            <a:rPr lang="en-US" b="1" dirty="0">
              <a:solidFill>
                <a:schemeClr val="accent4"/>
              </a:solidFill>
            </a:rPr>
            <a:t> </a:t>
          </a:r>
          <a:r>
            <a:rPr lang="en-US" b="1" dirty="0" err="1">
              <a:solidFill>
                <a:schemeClr val="accent4"/>
              </a:solidFill>
            </a:rPr>
            <a:t>loại</a:t>
          </a:r>
          <a:r>
            <a:rPr lang="en-US" b="1" dirty="0">
              <a:solidFill>
                <a:schemeClr val="accent4"/>
              </a:solidFill>
            </a:rPr>
            <a:t>: Văn </a:t>
          </a:r>
          <a:r>
            <a:rPr lang="en-US" b="1" dirty="0" err="1">
              <a:solidFill>
                <a:schemeClr val="accent4"/>
              </a:solidFill>
            </a:rPr>
            <a:t>bản</a:t>
          </a:r>
          <a:r>
            <a:rPr lang="en-US" b="1" dirty="0">
              <a:solidFill>
                <a:schemeClr val="accent4"/>
              </a:solidFill>
            </a:rPr>
            <a:t> </a:t>
          </a:r>
          <a:r>
            <a:rPr lang="en-US" b="1" dirty="0" err="1">
              <a:solidFill>
                <a:schemeClr val="accent4"/>
              </a:solidFill>
            </a:rPr>
            <a:t>nghị</a:t>
          </a:r>
          <a:r>
            <a:rPr lang="en-US" b="1" dirty="0">
              <a:solidFill>
                <a:schemeClr val="accent4"/>
              </a:solidFill>
            </a:rPr>
            <a:t> </a:t>
          </a:r>
          <a:r>
            <a:rPr lang="en-US" b="1" dirty="0" err="1">
              <a:solidFill>
                <a:schemeClr val="accent4"/>
              </a:solidFill>
            </a:rPr>
            <a:t>luận</a:t>
          </a:r>
          <a:r>
            <a:rPr lang="en-US" b="1" dirty="0">
              <a:solidFill>
                <a:schemeClr val="accent4"/>
              </a:solidFill>
            </a:rPr>
            <a:t> </a:t>
          </a:r>
        </a:p>
      </dgm:t>
    </dgm:pt>
    <dgm:pt modelId="{685CCFD0-134F-46DA-984D-8B7B0C732295}" type="parTrans" cxnId="{BB47CAC0-7851-4A32-AA55-6AEDF6AD5154}">
      <dgm:prSet/>
      <dgm:spPr/>
      <dgm:t>
        <a:bodyPr/>
        <a:lstStyle/>
        <a:p>
          <a:endParaRPr lang="en-US" b="1">
            <a:solidFill>
              <a:schemeClr val="accent4"/>
            </a:solidFill>
          </a:endParaRPr>
        </a:p>
      </dgm:t>
    </dgm:pt>
    <dgm:pt modelId="{5E779BAF-5CF2-468F-9C3F-30A91211EA83}" type="sibTrans" cxnId="{BB47CAC0-7851-4A32-AA55-6AEDF6AD5154}">
      <dgm:prSet/>
      <dgm:spPr/>
      <dgm:t>
        <a:bodyPr/>
        <a:lstStyle/>
        <a:p>
          <a:endParaRPr lang="en-US" b="1">
            <a:solidFill>
              <a:schemeClr val="accent4"/>
            </a:solidFill>
          </a:endParaRPr>
        </a:p>
      </dgm:t>
    </dgm:pt>
    <dgm:pt modelId="{445A0C67-823B-4F19-9206-F37C2E1D80FE}">
      <dgm:prSet phldrT="[Text]"/>
      <dgm:spPr/>
      <dgm:t>
        <a:bodyPr/>
        <a:lstStyle/>
        <a:p>
          <a:r>
            <a:rPr lang="en-US" b="1">
              <a:solidFill>
                <a:schemeClr val="accent4"/>
              </a:solidFill>
            </a:rPr>
            <a:t>- PTBĐ chính: Nghị luận</a:t>
          </a:r>
        </a:p>
      </dgm:t>
    </dgm:pt>
    <dgm:pt modelId="{54D31CFE-D7B3-4541-BDB8-5895880B4E00}" type="parTrans" cxnId="{3258BA92-9062-4524-A9F9-B11F54A3F4A6}">
      <dgm:prSet/>
      <dgm:spPr/>
      <dgm:t>
        <a:bodyPr/>
        <a:lstStyle/>
        <a:p>
          <a:endParaRPr lang="en-US" b="1">
            <a:solidFill>
              <a:schemeClr val="accent4"/>
            </a:solidFill>
          </a:endParaRPr>
        </a:p>
      </dgm:t>
    </dgm:pt>
    <dgm:pt modelId="{D74D8973-D204-4357-8505-F188CF3DC5AF}" type="sibTrans" cxnId="{3258BA92-9062-4524-A9F9-B11F54A3F4A6}">
      <dgm:prSet/>
      <dgm:spPr/>
      <dgm:t>
        <a:bodyPr/>
        <a:lstStyle/>
        <a:p>
          <a:endParaRPr lang="en-US" b="1">
            <a:solidFill>
              <a:schemeClr val="accent4"/>
            </a:solidFill>
          </a:endParaRPr>
        </a:p>
      </dgm:t>
    </dgm:pt>
    <dgm:pt modelId="{64D7EF01-2177-4BD3-BCB8-FBBECCA85822}">
      <dgm:prSet phldrT="[Text]"/>
      <dgm:spPr/>
      <dgm:t>
        <a:bodyPr/>
        <a:lstStyle/>
        <a:p>
          <a:r>
            <a:rPr lang="en-US" b="1">
              <a:solidFill>
                <a:schemeClr val="accent4"/>
              </a:solidFill>
            </a:rPr>
            <a:t>- Vấn đề bàn luận: Bàn về việc đọc sách </a:t>
          </a:r>
        </a:p>
      </dgm:t>
    </dgm:pt>
    <dgm:pt modelId="{4A7E6556-17C0-402E-84DB-DFF73D217004}" type="parTrans" cxnId="{6DF030AB-E438-4409-B3EB-EF6E2773817A}">
      <dgm:prSet/>
      <dgm:spPr/>
      <dgm:t>
        <a:bodyPr/>
        <a:lstStyle/>
        <a:p>
          <a:endParaRPr lang="en-US" b="1">
            <a:solidFill>
              <a:schemeClr val="accent4"/>
            </a:solidFill>
          </a:endParaRPr>
        </a:p>
      </dgm:t>
    </dgm:pt>
    <dgm:pt modelId="{E4129B30-9602-48E4-9F6C-1B7BD94985DC}" type="sibTrans" cxnId="{6DF030AB-E438-4409-B3EB-EF6E2773817A}">
      <dgm:prSet/>
      <dgm:spPr/>
      <dgm:t>
        <a:bodyPr/>
        <a:lstStyle/>
        <a:p>
          <a:endParaRPr lang="en-US" b="1">
            <a:solidFill>
              <a:schemeClr val="accent4"/>
            </a:solidFill>
          </a:endParaRPr>
        </a:p>
      </dgm:t>
    </dgm:pt>
    <dgm:pt modelId="{29D992FF-4CE1-412F-8087-57008D500DEA}">
      <dgm:prSet phldrT="[Text]"/>
      <dgm:spPr/>
      <dgm:t>
        <a:bodyPr/>
        <a:lstStyle/>
        <a:p>
          <a:r>
            <a:rPr lang="en-US" b="1" dirty="0">
              <a:solidFill>
                <a:schemeClr val="accent4"/>
              </a:solidFill>
            </a:rPr>
            <a:t>- </a:t>
          </a:r>
          <a:r>
            <a:rPr lang="en-US" b="1" dirty="0" err="1">
              <a:solidFill>
                <a:schemeClr val="accent4"/>
              </a:solidFill>
            </a:rPr>
            <a:t>Bố</a:t>
          </a:r>
          <a:r>
            <a:rPr lang="en-US" b="1" dirty="0">
              <a:solidFill>
                <a:schemeClr val="accent4"/>
              </a:solidFill>
            </a:rPr>
            <a:t> </a:t>
          </a:r>
          <a:r>
            <a:rPr lang="en-US" b="1" dirty="0" err="1">
              <a:solidFill>
                <a:schemeClr val="accent4"/>
              </a:solidFill>
            </a:rPr>
            <a:t>cục</a:t>
          </a:r>
          <a:r>
            <a:rPr lang="en-US" b="1" dirty="0">
              <a:solidFill>
                <a:schemeClr val="accent4"/>
              </a:solidFill>
            </a:rPr>
            <a:t>:</a:t>
          </a:r>
        </a:p>
      </dgm:t>
    </dgm:pt>
    <dgm:pt modelId="{2C17C58C-275A-4D4B-B2FB-B477D369853E}" type="parTrans" cxnId="{D74B9B14-C6F6-450F-BCB8-0D119CF7C594}">
      <dgm:prSet/>
      <dgm:spPr/>
      <dgm:t>
        <a:bodyPr/>
        <a:lstStyle/>
        <a:p>
          <a:endParaRPr lang="en-US" b="1">
            <a:solidFill>
              <a:schemeClr val="accent4"/>
            </a:solidFill>
          </a:endParaRPr>
        </a:p>
      </dgm:t>
    </dgm:pt>
    <dgm:pt modelId="{57BD58B0-692A-4A42-8D5B-68FFE39E13F8}" type="sibTrans" cxnId="{D74B9B14-C6F6-450F-BCB8-0D119CF7C594}">
      <dgm:prSet/>
      <dgm:spPr/>
      <dgm:t>
        <a:bodyPr/>
        <a:lstStyle/>
        <a:p>
          <a:endParaRPr lang="en-US" b="1">
            <a:solidFill>
              <a:schemeClr val="accent4"/>
            </a:solidFill>
          </a:endParaRPr>
        </a:p>
      </dgm:t>
    </dgm:pt>
    <dgm:pt modelId="{BF5D33EE-9C7E-4667-8586-587941139784}" type="pres">
      <dgm:prSet presAssocID="{19ED4CAD-84C4-4EED-A989-9607B4569623}" presName="vert0" presStyleCnt="0">
        <dgm:presLayoutVars>
          <dgm:dir/>
          <dgm:animOne val="branch"/>
          <dgm:animLvl val="lvl"/>
        </dgm:presLayoutVars>
      </dgm:prSet>
      <dgm:spPr/>
    </dgm:pt>
    <dgm:pt modelId="{4848E8A8-C8A9-4B35-B950-4E3029F3592F}" type="pres">
      <dgm:prSet presAssocID="{0BD00591-A7C6-4642-B867-8041F4959264}" presName="thickLine" presStyleLbl="alignNode1" presStyleIdx="0" presStyleCnt="5"/>
      <dgm:spPr/>
    </dgm:pt>
    <dgm:pt modelId="{97D19406-1387-45DD-B7D1-4ED91F5FAE5C}" type="pres">
      <dgm:prSet presAssocID="{0BD00591-A7C6-4642-B867-8041F4959264}" presName="horz1" presStyleCnt="0"/>
      <dgm:spPr/>
    </dgm:pt>
    <dgm:pt modelId="{1B116D06-17D4-4936-A58A-39389FF3EDE3}" type="pres">
      <dgm:prSet presAssocID="{0BD00591-A7C6-4642-B867-8041F4959264}" presName="tx1" presStyleLbl="revTx" presStyleIdx="0" presStyleCnt="5"/>
      <dgm:spPr/>
    </dgm:pt>
    <dgm:pt modelId="{990DBB3F-011C-4FC9-9EFF-A1BD71ABB67C}" type="pres">
      <dgm:prSet presAssocID="{0BD00591-A7C6-4642-B867-8041F4959264}" presName="vert1" presStyleCnt="0"/>
      <dgm:spPr/>
    </dgm:pt>
    <dgm:pt modelId="{624CC4FD-961D-45CA-8308-B268BCC71A13}" type="pres">
      <dgm:prSet presAssocID="{4C029D89-02D2-4EDF-A7D1-8F3DD91AFCA2}" presName="thickLine" presStyleLbl="alignNode1" presStyleIdx="1" presStyleCnt="5"/>
      <dgm:spPr/>
    </dgm:pt>
    <dgm:pt modelId="{E49F004F-62E7-4248-AC94-4244AC319097}" type="pres">
      <dgm:prSet presAssocID="{4C029D89-02D2-4EDF-A7D1-8F3DD91AFCA2}" presName="horz1" presStyleCnt="0"/>
      <dgm:spPr/>
    </dgm:pt>
    <dgm:pt modelId="{5D99A61F-D75A-48CB-972C-67D73300B1CD}" type="pres">
      <dgm:prSet presAssocID="{4C029D89-02D2-4EDF-A7D1-8F3DD91AFCA2}" presName="tx1" presStyleLbl="revTx" presStyleIdx="1" presStyleCnt="5"/>
      <dgm:spPr/>
    </dgm:pt>
    <dgm:pt modelId="{83CBC5AE-C36C-4A4B-B86E-1AD4E62DDFF4}" type="pres">
      <dgm:prSet presAssocID="{4C029D89-02D2-4EDF-A7D1-8F3DD91AFCA2}" presName="vert1" presStyleCnt="0"/>
      <dgm:spPr/>
    </dgm:pt>
    <dgm:pt modelId="{99C276F1-FECF-485A-B4D0-FC741787C2CB}" type="pres">
      <dgm:prSet presAssocID="{445A0C67-823B-4F19-9206-F37C2E1D80FE}" presName="thickLine" presStyleLbl="alignNode1" presStyleIdx="2" presStyleCnt="5"/>
      <dgm:spPr/>
    </dgm:pt>
    <dgm:pt modelId="{1DB6F1B7-F019-4617-AAFC-E6FC0BA227BE}" type="pres">
      <dgm:prSet presAssocID="{445A0C67-823B-4F19-9206-F37C2E1D80FE}" presName="horz1" presStyleCnt="0"/>
      <dgm:spPr/>
    </dgm:pt>
    <dgm:pt modelId="{EEF6531F-ECA2-442F-93DF-ADB17BBDEF92}" type="pres">
      <dgm:prSet presAssocID="{445A0C67-823B-4F19-9206-F37C2E1D80FE}" presName="tx1" presStyleLbl="revTx" presStyleIdx="2" presStyleCnt="5"/>
      <dgm:spPr/>
    </dgm:pt>
    <dgm:pt modelId="{0B2916AF-C353-43CF-87B5-F72B39FB21C0}" type="pres">
      <dgm:prSet presAssocID="{445A0C67-823B-4F19-9206-F37C2E1D80FE}" presName="vert1" presStyleCnt="0"/>
      <dgm:spPr/>
    </dgm:pt>
    <dgm:pt modelId="{4F55E160-FA0B-4975-82C1-BB0A6FE16D58}" type="pres">
      <dgm:prSet presAssocID="{64D7EF01-2177-4BD3-BCB8-FBBECCA85822}" presName="thickLine" presStyleLbl="alignNode1" presStyleIdx="3" presStyleCnt="5"/>
      <dgm:spPr/>
    </dgm:pt>
    <dgm:pt modelId="{7C766666-A210-49E4-8456-813F3CC8E3CE}" type="pres">
      <dgm:prSet presAssocID="{64D7EF01-2177-4BD3-BCB8-FBBECCA85822}" presName="horz1" presStyleCnt="0"/>
      <dgm:spPr/>
    </dgm:pt>
    <dgm:pt modelId="{F459EE2E-ACF0-43DE-871F-6E539C41FBDE}" type="pres">
      <dgm:prSet presAssocID="{64D7EF01-2177-4BD3-BCB8-FBBECCA85822}" presName="tx1" presStyleLbl="revTx" presStyleIdx="3" presStyleCnt="5"/>
      <dgm:spPr/>
    </dgm:pt>
    <dgm:pt modelId="{633F83A7-5E90-43D8-8C86-CC425921C99E}" type="pres">
      <dgm:prSet presAssocID="{64D7EF01-2177-4BD3-BCB8-FBBECCA85822}" presName="vert1" presStyleCnt="0"/>
      <dgm:spPr/>
    </dgm:pt>
    <dgm:pt modelId="{8D104F10-52D9-4949-B736-67E4091408B2}" type="pres">
      <dgm:prSet presAssocID="{29D992FF-4CE1-412F-8087-57008D500DEA}" presName="thickLine" presStyleLbl="alignNode1" presStyleIdx="4" presStyleCnt="5"/>
      <dgm:spPr/>
    </dgm:pt>
    <dgm:pt modelId="{C4CA0F39-0A5B-440B-959E-15EF6B0D930A}" type="pres">
      <dgm:prSet presAssocID="{29D992FF-4CE1-412F-8087-57008D500DEA}" presName="horz1" presStyleCnt="0"/>
      <dgm:spPr/>
    </dgm:pt>
    <dgm:pt modelId="{A187D88C-3CE5-453B-ABEA-0D75E10F9354}" type="pres">
      <dgm:prSet presAssocID="{29D992FF-4CE1-412F-8087-57008D500DEA}" presName="tx1" presStyleLbl="revTx" presStyleIdx="4" presStyleCnt="5"/>
      <dgm:spPr/>
    </dgm:pt>
    <dgm:pt modelId="{A2A1BE59-2C9B-4CAD-A449-8B1F80012B6A}" type="pres">
      <dgm:prSet presAssocID="{29D992FF-4CE1-412F-8087-57008D500DEA}" presName="vert1" presStyleCnt="0"/>
      <dgm:spPr/>
    </dgm:pt>
  </dgm:ptLst>
  <dgm:cxnLst>
    <dgm:cxn modelId="{D74B9B14-C6F6-450F-BCB8-0D119CF7C594}" srcId="{19ED4CAD-84C4-4EED-A989-9607B4569623}" destId="{29D992FF-4CE1-412F-8087-57008D500DEA}" srcOrd="4" destOrd="0" parTransId="{2C17C58C-275A-4D4B-B2FB-B477D369853E}" sibTransId="{57BD58B0-692A-4A42-8D5B-68FFE39E13F8}"/>
    <dgm:cxn modelId="{2881772D-074B-49A4-871E-B739B4407DBB}" type="presOf" srcId="{19ED4CAD-84C4-4EED-A989-9607B4569623}" destId="{BF5D33EE-9C7E-4667-8586-587941139784}" srcOrd="0" destOrd="0" presId="urn:microsoft.com/office/officeart/2008/layout/LinedList"/>
    <dgm:cxn modelId="{26CAE591-4FCD-4C61-B205-61B2481F1AE5}" type="presOf" srcId="{4C029D89-02D2-4EDF-A7D1-8F3DD91AFCA2}" destId="{5D99A61F-D75A-48CB-972C-67D73300B1CD}" srcOrd="0" destOrd="0" presId="urn:microsoft.com/office/officeart/2008/layout/LinedList"/>
    <dgm:cxn modelId="{686B5B92-CBD2-4A1E-B206-A32C43390017}" srcId="{19ED4CAD-84C4-4EED-A989-9607B4569623}" destId="{0BD00591-A7C6-4642-B867-8041F4959264}" srcOrd="0" destOrd="0" parTransId="{DEE5BE4C-F3A4-4455-853D-9D515313AA4D}" sibTransId="{BA2E2EC3-FB0A-4969-BD7D-9E3D2A3AFDD6}"/>
    <dgm:cxn modelId="{3258BA92-9062-4524-A9F9-B11F54A3F4A6}" srcId="{19ED4CAD-84C4-4EED-A989-9607B4569623}" destId="{445A0C67-823B-4F19-9206-F37C2E1D80FE}" srcOrd="2" destOrd="0" parTransId="{54D31CFE-D7B3-4541-BDB8-5895880B4E00}" sibTransId="{D74D8973-D204-4357-8505-F188CF3DC5AF}"/>
    <dgm:cxn modelId="{70C5F3AA-60C3-4DB4-97D1-D498C9A49225}" type="presOf" srcId="{445A0C67-823B-4F19-9206-F37C2E1D80FE}" destId="{EEF6531F-ECA2-442F-93DF-ADB17BBDEF92}" srcOrd="0" destOrd="0" presId="urn:microsoft.com/office/officeart/2008/layout/LinedList"/>
    <dgm:cxn modelId="{6DF030AB-E438-4409-B3EB-EF6E2773817A}" srcId="{19ED4CAD-84C4-4EED-A989-9607B4569623}" destId="{64D7EF01-2177-4BD3-BCB8-FBBECCA85822}" srcOrd="3" destOrd="0" parTransId="{4A7E6556-17C0-402E-84DB-DFF73D217004}" sibTransId="{E4129B30-9602-48E4-9F6C-1B7BD94985DC}"/>
    <dgm:cxn modelId="{60F518B2-EF92-41A3-B19A-31C7A650EADC}" type="presOf" srcId="{0BD00591-A7C6-4642-B867-8041F4959264}" destId="{1B116D06-17D4-4936-A58A-39389FF3EDE3}" srcOrd="0" destOrd="0" presId="urn:microsoft.com/office/officeart/2008/layout/LinedList"/>
    <dgm:cxn modelId="{9671B9B9-3CA4-4FA5-BF92-9024D0AFC546}" type="presOf" srcId="{29D992FF-4CE1-412F-8087-57008D500DEA}" destId="{A187D88C-3CE5-453B-ABEA-0D75E10F9354}" srcOrd="0" destOrd="0" presId="urn:microsoft.com/office/officeart/2008/layout/LinedList"/>
    <dgm:cxn modelId="{BB47CAC0-7851-4A32-AA55-6AEDF6AD5154}" srcId="{19ED4CAD-84C4-4EED-A989-9607B4569623}" destId="{4C029D89-02D2-4EDF-A7D1-8F3DD91AFCA2}" srcOrd="1" destOrd="0" parTransId="{685CCFD0-134F-46DA-984D-8B7B0C732295}" sibTransId="{5E779BAF-5CF2-468F-9C3F-30A91211EA83}"/>
    <dgm:cxn modelId="{FFFEAAC4-53B7-41DE-98F9-AD4309ED3876}" type="presOf" srcId="{64D7EF01-2177-4BD3-BCB8-FBBECCA85822}" destId="{F459EE2E-ACF0-43DE-871F-6E539C41FBDE}" srcOrd="0" destOrd="0" presId="urn:microsoft.com/office/officeart/2008/layout/LinedList"/>
    <dgm:cxn modelId="{3693BB99-AC68-465E-AA21-69E2387EAC8A}" type="presParOf" srcId="{BF5D33EE-9C7E-4667-8586-587941139784}" destId="{4848E8A8-C8A9-4B35-B950-4E3029F3592F}" srcOrd="0" destOrd="0" presId="urn:microsoft.com/office/officeart/2008/layout/LinedList"/>
    <dgm:cxn modelId="{A3BC595C-72E0-4816-8EE0-0915A71EA2BA}" type="presParOf" srcId="{BF5D33EE-9C7E-4667-8586-587941139784}" destId="{97D19406-1387-45DD-B7D1-4ED91F5FAE5C}" srcOrd="1" destOrd="0" presId="urn:microsoft.com/office/officeart/2008/layout/LinedList"/>
    <dgm:cxn modelId="{0EBACDD4-A58A-4BBB-8D08-CDB60DD54122}" type="presParOf" srcId="{97D19406-1387-45DD-B7D1-4ED91F5FAE5C}" destId="{1B116D06-17D4-4936-A58A-39389FF3EDE3}" srcOrd="0" destOrd="0" presId="urn:microsoft.com/office/officeart/2008/layout/LinedList"/>
    <dgm:cxn modelId="{3053746B-1F20-45CA-A254-5E62CC165352}" type="presParOf" srcId="{97D19406-1387-45DD-B7D1-4ED91F5FAE5C}" destId="{990DBB3F-011C-4FC9-9EFF-A1BD71ABB67C}" srcOrd="1" destOrd="0" presId="urn:microsoft.com/office/officeart/2008/layout/LinedList"/>
    <dgm:cxn modelId="{749B0D19-6C6D-4040-BCD3-597A9E7FB5A6}" type="presParOf" srcId="{BF5D33EE-9C7E-4667-8586-587941139784}" destId="{624CC4FD-961D-45CA-8308-B268BCC71A13}" srcOrd="2" destOrd="0" presId="urn:microsoft.com/office/officeart/2008/layout/LinedList"/>
    <dgm:cxn modelId="{2AA7B9A3-6721-465E-A9D6-9A6FC36A70C9}" type="presParOf" srcId="{BF5D33EE-9C7E-4667-8586-587941139784}" destId="{E49F004F-62E7-4248-AC94-4244AC319097}" srcOrd="3" destOrd="0" presId="urn:microsoft.com/office/officeart/2008/layout/LinedList"/>
    <dgm:cxn modelId="{0339D3F6-3869-4F8E-98F3-F4471B992809}" type="presParOf" srcId="{E49F004F-62E7-4248-AC94-4244AC319097}" destId="{5D99A61F-D75A-48CB-972C-67D73300B1CD}" srcOrd="0" destOrd="0" presId="urn:microsoft.com/office/officeart/2008/layout/LinedList"/>
    <dgm:cxn modelId="{97C81A5A-FB59-44FE-9F09-D98E04AD12AE}" type="presParOf" srcId="{E49F004F-62E7-4248-AC94-4244AC319097}" destId="{83CBC5AE-C36C-4A4B-B86E-1AD4E62DDFF4}" srcOrd="1" destOrd="0" presId="urn:microsoft.com/office/officeart/2008/layout/LinedList"/>
    <dgm:cxn modelId="{A7862CB1-85F8-4FAF-9FEA-A3A3590F5034}" type="presParOf" srcId="{BF5D33EE-9C7E-4667-8586-587941139784}" destId="{99C276F1-FECF-485A-B4D0-FC741787C2CB}" srcOrd="4" destOrd="0" presId="urn:microsoft.com/office/officeart/2008/layout/LinedList"/>
    <dgm:cxn modelId="{EE020A1D-E411-44B6-9E7A-A78DC6111389}" type="presParOf" srcId="{BF5D33EE-9C7E-4667-8586-587941139784}" destId="{1DB6F1B7-F019-4617-AAFC-E6FC0BA227BE}" srcOrd="5" destOrd="0" presId="urn:microsoft.com/office/officeart/2008/layout/LinedList"/>
    <dgm:cxn modelId="{242ADE84-01AF-4BF7-A304-CB9F8DF9DE3C}" type="presParOf" srcId="{1DB6F1B7-F019-4617-AAFC-E6FC0BA227BE}" destId="{EEF6531F-ECA2-442F-93DF-ADB17BBDEF92}" srcOrd="0" destOrd="0" presId="urn:microsoft.com/office/officeart/2008/layout/LinedList"/>
    <dgm:cxn modelId="{B9E8B5EE-16EE-43F0-AB44-038908BC285C}" type="presParOf" srcId="{1DB6F1B7-F019-4617-AAFC-E6FC0BA227BE}" destId="{0B2916AF-C353-43CF-87B5-F72B39FB21C0}" srcOrd="1" destOrd="0" presId="urn:microsoft.com/office/officeart/2008/layout/LinedList"/>
    <dgm:cxn modelId="{E8E5C2D6-65B4-4F1E-882F-2B809618E3A2}" type="presParOf" srcId="{BF5D33EE-9C7E-4667-8586-587941139784}" destId="{4F55E160-FA0B-4975-82C1-BB0A6FE16D58}" srcOrd="6" destOrd="0" presId="urn:microsoft.com/office/officeart/2008/layout/LinedList"/>
    <dgm:cxn modelId="{81E81323-3CC0-4FAD-94A8-90F19B9254C1}" type="presParOf" srcId="{BF5D33EE-9C7E-4667-8586-587941139784}" destId="{7C766666-A210-49E4-8456-813F3CC8E3CE}" srcOrd="7" destOrd="0" presId="urn:microsoft.com/office/officeart/2008/layout/LinedList"/>
    <dgm:cxn modelId="{77595F23-D3C9-4A9D-9ED1-C8AA181F2F4F}" type="presParOf" srcId="{7C766666-A210-49E4-8456-813F3CC8E3CE}" destId="{F459EE2E-ACF0-43DE-871F-6E539C41FBDE}" srcOrd="0" destOrd="0" presId="urn:microsoft.com/office/officeart/2008/layout/LinedList"/>
    <dgm:cxn modelId="{3329C40B-46D4-4710-A70F-6234B0AD8DA2}" type="presParOf" srcId="{7C766666-A210-49E4-8456-813F3CC8E3CE}" destId="{633F83A7-5E90-43D8-8C86-CC425921C99E}" srcOrd="1" destOrd="0" presId="urn:microsoft.com/office/officeart/2008/layout/LinedList"/>
    <dgm:cxn modelId="{A480D79A-B0A8-48FD-A0A0-7CEA477A16F8}" type="presParOf" srcId="{BF5D33EE-9C7E-4667-8586-587941139784}" destId="{8D104F10-52D9-4949-B736-67E4091408B2}" srcOrd="8" destOrd="0" presId="urn:microsoft.com/office/officeart/2008/layout/LinedList"/>
    <dgm:cxn modelId="{89FD071D-BA81-4320-9BEC-8A3DEA5F08E3}" type="presParOf" srcId="{BF5D33EE-9C7E-4667-8586-587941139784}" destId="{C4CA0F39-0A5B-440B-959E-15EF6B0D930A}" srcOrd="9" destOrd="0" presId="urn:microsoft.com/office/officeart/2008/layout/LinedList"/>
    <dgm:cxn modelId="{3FB0F716-7591-4FA5-8701-42006B6CC0E3}" type="presParOf" srcId="{C4CA0F39-0A5B-440B-959E-15EF6B0D930A}" destId="{A187D88C-3CE5-453B-ABEA-0D75E10F9354}" srcOrd="0" destOrd="0" presId="urn:microsoft.com/office/officeart/2008/layout/LinedList"/>
    <dgm:cxn modelId="{910BB72B-0FAB-43D1-8EB5-015005D93F53}" type="presParOf" srcId="{C4CA0F39-0A5B-440B-959E-15EF6B0D930A}" destId="{A2A1BE59-2C9B-4CAD-A449-8B1F80012B6A}" srcOrd="1"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2C52E7F-AFAA-4152-AD3A-BE153D5E8F02}" type="doc">
      <dgm:prSet loTypeId="urn:microsoft.com/office/officeart/2005/8/layout/list1" loCatId="list" qsTypeId="urn:microsoft.com/office/officeart/2005/8/quickstyle/simple3" qsCatId="simple" csTypeId="urn:microsoft.com/office/officeart/2005/8/colors/colorful5" csCatId="colorful" phldr="1"/>
      <dgm:spPr/>
      <dgm:t>
        <a:bodyPr/>
        <a:lstStyle/>
        <a:p>
          <a:endParaRPr lang="en-US"/>
        </a:p>
      </dgm:t>
    </dgm:pt>
    <dgm:pt modelId="{F010AC9A-A993-4860-99BB-C02FABCDB814}">
      <dgm:prSet phldrT="[Text]"/>
      <dgm:spPr/>
      <dgm:t>
        <a:bodyPr/>
        <a:lstStyle/>
        <a:p>
          <a:r>
            <a:rPr lang="en-US">
              <a:solidFill>
                <a:schemeClr val="accent4"/>
              </a:solidFill>
            </a:rPr>
            <a:t>a. Vai trò của việc đọc sách</a:t>
          </a:r>
        </a:p>
      </dgm:t>
    </dgm:pt>
    <dgm:pt modelId="{DF7A53BD-7CE8-483A-B9D8-39C2522F7225}" type="parTrans" cxnId="{3EB0AD28-A451-4390-9A4D-0A544006049A}">
      <dgm:prSet/>
      <dgm:spPr/>
      <dgm:t>
        <a:bodyPr/>
        <a:lstStyle/>
        <a:p>
          <a:endParaRPr lang="en-US">
            <a:solidFill>
              <a:schemeClr val="accent4"/>
            </a:solidFill>
          </a:endParaRPr>
        </a:p>
      </dgm:t>
    </dgm:pt>
    <dgm:pt modelId="{E32EF475-3ABE-45CF-AE58-C9CAA2C414E8}" type="sibTrans" cxnId="{3EB0AD28-A451-4390-9A4D-0A544006049A}">
      <dgm:prSet/>
      <dgm:spPr/>
      <dgm:t>
        <a:bodyPr/>
        <a:lstStyle/>
        <a:p>
          <a:endParaRPr lang="en-US">
            <a:solidFill>
              <a:schemeClr val="accent4"/>
            </a:solidFill>
          </a:endParaRPr>
        </a:p>
      </dgm:t>
    </dgm:pt>
    <dgm:pt modelId="{08826152-A45D-4F62-B84B-525484F1CAD8}">
      <dgm:prSet phldrT="[Text]"/>
      <dgm:spPr/>
      <dgm:t>
        <a:bodyPr/>
        <a:lstStyle/>
        <a:p>
          <a:r>
            <a:rPr lang="en-US">
              <a:solidFill>
                <a:schemeClr val="accent4"/>
              </a:solidFill>
            </a:rPr>
            <a:t>b. Nhu cầu đọc sách trong thế giới hiện đại</a:t>
          </a:r>
        </a:p>
      </dgm:t>
    </dgm:pt>
    <dgm:pt modelId="{F200F6AA-DD0D-48C8-997C-333064DCD121}" type="parTrans" cxnId="{71410824-1080-4A0E-B19A-50376CBAD8AD}">
      <dgm:prSet/>
      <dgm:spPr/>
      <dgm:t>
        <a:bodyPr/>
        <a:lstStyle/>
        <a:p>
          <a:endParaRPr lang="en-US">
            <a:solidFill>
              <a:schemeClr val="accent4"/>
            </a:solidFill>
          </a:endParaRPr>
        </a:p>
      </dgm:t>
    </dgm:pt>
    <dgm:pt modelId="{E11F9CDA-B539-46C1-BE79-02153E6B9E4C}" type="sibTrans" cxnId="{71410824-1080-4A0E-B19A-50376CBAD8AD}">
      <dgm:prSet/>
      <dgm:spPr/>
      <dgm:t>
        <a:bodyPr/>
        <a:lstStyle/>
        <a:p>
          <a:endParaRPr lang="en-US">
            <a:solidFill>
              <a:schemeClr val="accent4"/>
            </a:solidFill>
          </a:endParaRPr>
        </a:p>
      </dgm:t>
    </dgm:pt>
    <dgm:pt modelId="{AE45794B-E41C-4803-8781-F5EF72D14A87}">
      <dgm:prSet phldrT="[Text]"/>
      <dgm:spPr/>
      <dgm:t>
        <a:bodyPr/>
        <a:lstStyle/>
        <a:p>
          <a:r>
            <a:rPr lang="en-US">
              <a:solidFill>
                <a:schemeClr val="accent4"/>
              </a:solidFill>
            </a:rPr>
            <a:t>c. Khắc phục tình trạng sa sút của văn hoá đọc</a:t>
          </a:r>
        </a:p>
      </dgm:t>
    </dgm:pt>
    <dgm:pt modelId="{2CA53AF3-0FD3-4122-B1D1-0E5683DC6A25}" type="parTrans" cxnId="{E31C32C1-AF6E-4C18-BF8A-129CE079BB55}">
      <dgm:prSet/>
      <dgm:spPr/>
      <dgm:t>
        <a:bodyPr/>
        <a:lstStyle/>
        <a:p>
          <a:endParaRPr lang="en-US">
            <a:solidFill>
              <a:schemeClr val="accent4"/>
            </a:solidFill>
          </a:endParaRPr>
        </a:p>
      </dgm:t>
    </dgm:pt>
    <dgm:pt modelId="{7BB93177-5F43-43F8-B0C5-03AC7A66E5CB}" type="sibTrans" cxnId="{E31C32C1-AF6E-4C18-BF8A-129CE079BB55}">
      <dgm:prSet/>
      <dgm:spPr/>
      <dgm:t>
        <a:bodyPr/>
        <a:lstStyle/>
        <a:p>
          <a:endParaRPr lang="en-US">
            <a:solidFill>
              <a:schemeClr val="accent4"/>
            </a:solidFill>
          </a:endParaRPr>
        </a:p>
      </dgm:t>
    </dgm:pt>
    <dgm:pt modelId="{CE8DDA2E-6C6D-4F40-9DBA-6658349CCB7C}" type="pres">
      <dgm:prSet presAssocID="{72C52E7F-AFAA-4152-AD3A-BE153D5E8F02}" presName="linear" presStyleCnt="0">
        <dgm:presLayoutVars>
          <dgm:dir/>
          <dgm:animLvl val="lvl"/>
          <dgm:resizeHandles val="exact"/>
        </dgm:presLayoutVars>
      </dgm:prSet>
      <dgm:spPr/>
    </dgm:pt>
    <dgm:pt modelId="{9DA3D69B-20C5-4C9C-9DCA-BABAA3BFE089}" type="pres">
      <dgm:prSet presAssocID="{F010AC9A-A993-4860-99BB-C02FABCDB814}" presName="parentLin" presStyleCnt="0"/>
      <dgm:spPr/>
    </dgm:pt>
    <dgm:pt modelId="{C5897F78-5A02-4FF6-BA2E-32DCD43C3C45}" type="pres">
      <dgm:prSet presAssocID="{F010AC9A-A993-4860-99BB-C02FABCDB814}" presName="parentLeftMargin" presStyleLbl="node1" presStyleIdx="0" presStyleCnt="3"/>
      <dgm:spPr/>
    </dgm:pt>
    <dgm:pt modelId="{7208AAA1-FDFC-4675-BD25-C22841E63500}" type="pres">
      <dgm:prSet presAssocID="{F010AC9A-A993-4860-99BB-C02FABCDB814}" presName="parentText" presStyleLbl="node1" presStyleIdx="0" presStyleCnt="3" custScaleX="142857" custLinFactNeighborY="-9209">
        <dgm:presLayoutVars>
          <dgm:chMax val="0"/>
          <dgm:bulletEnabled val="1"/>
        </dgm:presLayoutVars>
      </dgm:prSet>
      <dgm:spPr/>
    </dgm:pt>
    <dgm:pt modelId="{7B75B838-E894-4764-A813-7B37639A978E}" type="pres">
      <dgm:prSet presAssocID="{F010AC9A-A993-4860-99BB-C02FABCDB814}" presName="negativeSpace" presStyleCnt="0"/>
      <dgm:spPr/>
    </dgm:pt>
    <dgm:pt modelId="{742D9D25-A822-45BB-B39A-4ACC60596F7B}" type="pres">
      <dgm:prSet presAssocID="{F010AC9A-A993-4860-99BB-C02FABCDB814}" presName="childText" presStyleLbl="conFgAcc1" presStyleIdx="0" presStyleCnt="3">
        <dgm:presLayoutVars>
          <dgm:bulletEnabled val="1"/>
        </dgm:presLayoutVars>
      </dgm:prSet>
      <dgm:spPr/>
    </dgm:pt>
    <dgm:pt modelId="{069C1A71-E1BB-4523-95A4-43287D003C5C}" type="pres">
      <dgm:prSet presAssocID="{E32EF475-3ABE-45CF-AE58-C9CAA2C414E8}" presName="spaceBetweenRectangles" presStyleCnt="0"/>
      <dgm:spPr/>
    </dgm:pt>
    <dgm:pt modelId="{EC427368-51F7-4347-9A33-4296EA8CF0A5}" type="pres">
      <dgm:prSet presAssocID="{08826152-A45D-4F62-B84B-525484F1CAD8}" presName="parentLin" presStyleCnt="0"/>
      <dgm:spPr/>
    </dgm:pt>
    <dgm:pt modelId="{F8BD7D9F-F643-47F6-B8C2-3581C4759A04}" type="pres">
      <dgm:prSet presAssocID="{08826152-A45D-4F62-B84B-525484F1CAD8}" presName="parentLeftMargin" presStyleLbl="node1" presStyleIdx="0" presStyleCnt="3"/>
      <dgm:spPr/>
    </dgm:pt>
    <dgm:pt modelId="{375889F2-DE7A-4021-82A1-A976B6A80241}" type="pres">
      <dgm:prSet presAssocID="{08826152-A45D-4F62-B84B-525484F1CAD8}" presName="parentText" presStyleLbl="node1" presStyleIdx="1" presStyleCnt="3" custScaleX="142857" custLinFactNeighborY="-9209">
        <dgm:presLayoutVars>
          <dgm:chMax val="0"/>
          <dgm:bulletEnabled val="1"/>
        </dgm:presLayoutVars>
      </dgm:prSet>
      <dgm:spPr/>
    </dgm:pt>
    <dgm:pt modelId="{1C53E311-9FAA-492C-9719-BFDC77E04086}" type="pres">
      <dgm:prSet presAssocID="{08826152-A45D-4F62-B84B-525484F1CAD8}" presName="negativeSpace" presStyleCnt="0"/>
      <dgm:spPr/>
    </dgm:pt>
    <dgm:pt modelId="{CC7EC952-59D0-413F-A290-2872BB62AC7C}" type="pres">
      <dgm:prSet presAssocID="{08826152-A45D-4F62-B84B-525484F1CAD8}" presName="childText" presStyleLbl="conFgAcc1" presStyleIdx="1" presStyleCnt="3">
        <dgm:presLayoutVars>
          <dgm:bulletEnabled val="1"/>
        </dgm:presLayoutVars>
      </dgm:prSet>
      <dgm:spPr/>
    </dgm:pt>
    <dgm:pt modelId="{1A551FEE-DFAD-47B7-B09B-F6BD27468D83}" type="pres">
      <dgm:prSet presAssocID="{E11F9CDA-B539-46C1-BE79-02153E6B9E4C}" presName="spaceBetweenRectangles" presStyleCnt="0"/>
      <dgm:spPr/>
    </dgm:pt>
    <dgm:pt modelId="{35B17552-E5F9-48C9-8FF0-1AA81285860A}" type="pres">
      <dgm:prSet presAssocID="{AE45794B-E41C-4803-8781-F5EF72D14A87}" presName="parentLin" presStyleCnt="0"/>
      <dgm:spPr/>
    </dgm:pt>
    <dgm:pt modelId="{8B2090B5-FAFE-46DD-83B7-05DC8A7D7562}" type="pres">
      <dgm:prSet presAssocID="{AE45794B-E41C-4803-8781-F5EF72D14A87}" presName="parentLeftMargin" presStyleLbl="node1" presStyleIdx="1" presStyleCnt="3"/>
      <dgm:spPr/>
    </dgm:pt>
    <dgm:pt modelId="{2554D4B4-96DE-427E-B61D-15EC5F06F354}" type="pres">
      <dgm:prSet presAssocID="{AE45794B-E41C-4803-8781-F5EF72D14A87}" presName="parentText" presStyleLbl="node1" presStyleIdx="2" presStyleCnt="3" custScaleX="142857" custLinFactNeighborY="-9209">
        <dgm:presLayoutVars>
          <dgm:chMax val="0"/>
          <dgm:bulletEnabled val="1"/>
        </dgm:presLayoutVars>
      </dgm:prSet>
      <dgm:spPr/>
    </dgm:pt>
    <dgm:pt modelId="{3F60D564-4A0D-4D80-9E0D-16482D7110C3}" type="pres">
      <dgm:prSet presAssocID="{AE45794B-E41C-4803-8781-F5EF72D14A87}" presName="negativeSpace" presStyleCnt="0"/>
      <dgm:spPr/>
    </dgm:pt>
    <dgm:pt modelId="{CFC6BADF-481B-42BE-8BCF-7701306F43A9}" type="pres">
      <dgm:prSet presAssocID="{AE45794B-E41C-4803-8781-F5EF72D14A87}" presName="childText" presStyleLbl="conFgAcc1" presStyleIdx="2" presStyleCnt="3">
        <dgm:presLayoutVars>
          <dgm:bulletEnabled val="1"/>
        </dgm:presLayoutVars>
      </dgm:prSet>
      <dgm:spPr/>
    </dgm:pt>
  </dgm:ptLst>
  <dgm:cxnLst>
    <dgm:cxn modelId="{FC947114-A3F9-4CC6-8C34-DA48F94EA631}" type="presOf" srcId="{F010AC9A-A993-4860-99BB-C02FABCDB814}" destId="{7208AAA1-FDFC-4675-BD25-C22841E63500}" srcOrd="1" destOrd="0" presId="urn:microsoft.com/office/officeart/2005/8/layout/list1"/>
    <dgm:cxn modelId="{AA198B1A-DD6A-4B7F-9BE9-DC326B5B89BB}" type="presOf" srcId="{AE45794B-E41C-4803-8781-F5EF72D14A87}" destId="{8B2090B5-FAFE-46DD-83B7-05DC8A7D7562}" srcOrd="0" destOrd="0" presId="urn:microsoft.com/office/officeart/2005/8/layout/list1"/>
    <dgm:cxn modelId="{71410824-1080-4A0E-B19A-50376CBAD8AD}" srcId="{72C52E7F-AFAA-4152-AD3A-BE153D5E8F02}" destId="{08826152-A45D-4F62-B84B-525484F1CAD8}" srcOrd="1" destOrd="0" parTransId="{F200F6AA-DD0D-48C8-997C-333064DCD121}" sibTransId="{E11F9CDA-B539-46C1-BE79-02153E6B9E4C}"/>
    <dgm:cxn modelId="{3EB0AD28-A451-4390-9A4D-0A544006049A}" srcId="{72C52E7F-AFAA-4152-AD3A-BE153D5E8F02}" destId="{F010AC9A-A993-4860-99BB-C02FABCDB814}" srcOrd="0" destOrd="0" parTransId="{DF7A53BD-7CE8-483A-B9D8-39C2522F7225}" sibTransId="{E32EF475-3ABE-45CF-AE58-C9CAA2C414E8}"/>
    <dgm:cxn modelId="{4392255B-7E5A-4685-A148-5BE9C101F799}" type="presOf" srcId="{08826152-A45D-4F62-B84B-525484F1CAD8}" destId="{375889F2-DE7A-4021-82A1-A976B6A80241}" srcOrd="1" destOrd="0" presId="urn:microsoft.com/office/officeart/2005/8/layout/list1"/>
    <dgm:cxn modelId="{58C31048-C2F9-4B79-9796-9D1EDE9D854E}" type="presOf" srcId="{08826152-A45D-4F62-B84B-525484F1CAD8}" destId="{F8BD7D9F-F643-47F6-B8C2-3581C4759A04}" srcOrd="0" destOrd="0" presId="urn:microsoft.com/office/officeart/2005/8/layout/list1"/>
    <dgm:cxn modelId="{E31C32C1-AF6E-4C18-BF8A-129CE079BB55}" srcId="{72C52E7F-AFAA-4152-AD3A-BE153D5E8F02}" destId="{AE45794B-E41C-4803-8781-F5EF72D14A87}" srcOrd="2" destOrd="0" parTransId="{2CA53AF3-0FD3-4122-B1D1-0E5683DC6A25}" sibTransId="{7BB93177-5F43-43F8-B0C5-03AC7A66E5CB}"/>
    <dgm:cxn modelId="{62D901D7-629D-4435-915E-4343076CA6FD}" type="presOf" srcId="{AE45794B-E41C-4803-8781-F5EF72D14A87}" destId="{2554D4B4-96DE-427E-B61D-15EC5F06F354}" srcOrd="1" destOrd="0" presId="urn:microsoft.com/office/officeart/2005/8/layout/list1"/>
    <dgm:cxn modelId="{EFE625F1-32AA-4B92-BAE8-FBE15F1206E1}" type="presOf" srcId="{72C52E7F-AFAA-4152-AD3A-BE153D5E8F02}" destId="{CE8DDA2E-6C6D-4F40-9DBA-6658349CCB7C}" srcOrd="0" destOrd="0" presId="urn:microsoft.com/office/officeart/2005/8/layout/list1"/>
    <dgm:cxn modelId="{21BD37FF-F92F-4D49-A0D8-8B0C36DB16A9}" type="presOf" srcId="{F010AC9A-A993-4860-99BB-C02FABCDB814}" destId="{C5897F78-5A02-4FF6-BA2E-32DCD43C3C45}" srcOrd="0" destOrd="0" presId="urn:microsoft.com/office/officeart/2005/8/layout/list1"/>
    <dgm:cxn modelId="{9AFE25A0-4835-4746-B72F-88479DAD6481}" type="presParOf" srcId="{CE8DDA2E-6C6D-4F40-9DBA-6658349CCB7C}" destId="{9DA3D69B-20C5-4C9C-9DCA-BABAA3BFE089}" srcOrd="0" destOrd="0" presId="urn:microsoft.com/office/officeart/2005/8/layout/list1"/>
    <dgm:cxn modelId="{DF690D49-4EC9-4DD5-979F-3B9A999A3833}" type="presParOf" srcId="{9DA3D69B-20C5-4C9C-9DCA-BABAA3BFE089}" destId="{C5897F78-5A02-4FF6-BA2E-32DCD43C3C45}" srcOrd="0" destOrd="0" presId="urn:microsoft.com/office/officeart/2005/8/layout/list1"/>
    <dgm:cxn modelId="{E6582E97-0246-40F6-A9D4-E12D40D42386}" type="presParOf" srcId="{9DA3D69B-20C5-4C9C-9DCA-BABAA3BFE089}" destId="{7208AAA1-FDFC-4675-BD25-C22841E63500}" srcOrd="1" destOrd="0" presId="urn:microsoft.com/office/officeart/2005/8/layout/list1"/>
    <dgm:cxn modelId="{81A28EB5-09E2-4B07-AE15-243D29EF56D6}" type="presParOf" srcId="{CE8DDA2E-6C6D-4F40-9DBA-6658349CCB7C}" destId="{7B75B838-E894-4764-A813-7B37639A978E}" srcOrd="1" destOrd="0" presId="urn:microsoft.com/office/officeart/2005/8/layout/list1"/>
    <dgm:cxn modelId="{30124E9A-ABF4-4FD5-A287-A292361A713A}" type="presParOf" srcId="{CE8DDA2E-6C6D-4F40-9DBA-6658349CCB7C}" destId="{742D9D25-A822-45BB-B39A-4ACC60596F7B}" srcOrd="2" destOrd="0" presId="urn:microsoft.com/office/officeart/2005/8/layout/list1"/>
    <dgm:cxn modelId="{63542947-E44E-4081-BB47-49C7EA9C21E5}" type="presParOf" srcId="{CE8DDA2E-6C6D-4F40-9DBA-6658349CCB7C}" destId="{069C1A71-E1BB-4523-95A4-43287D003C5C}" srcOrd="3" destOrd="0" presId="urn:microsoft.com/office/officeart/2005/8/layout/list1"/>
    <dgm:cxn modelId="{6F493F24-439A-4574-A5B2-813CAC1CD10A}" type="presParOf" srcId="{CE8DDA2E-6C6D-4F40-9DBA-6658349CCB7C}" destId="{EC427368-51F7-4347-9A33-4296EA8CF0A5}" srcOrd="4" destOrd="0" presId="urn:microsoft.com/office/officeart/2005/8/layout/list1"/>
    <dgm:cxn modelId="{D52734C6-678B-457D-9556-910559D3459B}" type="presParOf" srcId="{EC427368-51F7-4347-9A33-4296EA8CF0A5}" destId="{F8BD7D9F-F643-47F6-B8C2-3581C4759A04}" srcOrd="0" destOrd="0" presId="urn:microsoft.com/office/officeart/2005/8/layout/list1"/>
    <dgm:cxn modelId="{64707B64-28A8-45A0-8B6A-2A30090338EE}" type="presParOf" srcId="{EC427368-51F7-4347-9A33-4296EA8CF0A5}" destId="{375889F2-DE7A-4021-82A1-A976B6A80241}" srcOrd="1" destOrd="0" presId="urn:microsoft.com/office/officeart/2005/8/layout/list1"/>
    <dgm:cxn modelId="{BFCF0570-E9AB-4B36-A765-F9384A575D82}" type="presParOf" srcId="{CE8DDA2E-6C6D-4F40-9DBA-6658349CCB7C}" destId="{1C53E311-9FAA-492C-9719-BFDC77E04086}" srcOrd="5" destOrd="0" presId="urn:microsoft.com/office/officeart/2005/8/layout/list1"/>
    <dgm:cxn modelId="{E2D89469-C132-40AC-AA36-BE33616544B1}" type="presParOf" srcId="{CE8DDA2E-6C6D-4F40-9DBA-6658349CCB7C}" destId="{CC7EC952-59D0-413F-A290-2872BB62AC7C}" srcOrd="6" destOrd="0" presId="urn:microsoft.com/office/officeart/2005/8/layout/list1"/>
    <dgm:cxn modelId="{B1BE9359-ACDA-4E0B-8EAB-3FB3E3148AE8}" type="presParOf" srcId="{CE8DDA2E-6C6D-4F40-9DBA-6658349CCB7C}" destId="{1A551FEE-DFAD-47B7-B09B-F6BD27468D83}" srcOrd="7" destOrd="0" presId="urn:microsoft.com/office/officeart/2005/8/layout/list1"/>
    <dgm:cxn modelId="{D1151EAE-7C9A-432E-955C-B8D9DFBE528E}" type="presParOf" srcId="{CE8DDA2E-6C6D-4F40-9DBA-6658349CCB7C}" destId="{35B17552-E5F9-48C9-8FF0-1AA81285860A}" srcOrd="8" destOrd="0" presId="urn:microsoft.com/office/officeart/2005/8/layout/list1"/>
    <dgm:cxn modelId="{E9059EF3-40F9-4C0B-ADF3-F17583A51A80}" type="presParOf" srcId="{35B17552-E5F9-48C9-8FF0-1AA81285860A}" destId="{8B2090B5-FAFE-46DD-83B7-05DC8A7D7562}" srcOrd="0" destOrd="0" presId="urn:microsoft.com/office/officeart/2005/8/layout/list1"/>
    <dgm:cxn modelId="{3D54401B-4A4B-4082-B5AC-23FDD84A0CAB}" type="presParOf" srcId="{35B17552-E5F9-48C9-8FF0-1AA81285860A}" destId="{2554D4B4-96DE-427E-B61D-15EC5F06F354}" srcOrd="1" destOrd="0" presId="urn:microsoft.com/office/officeart/2005/8/layout/list1"/>
    <dgm:cxn modelId="{B1869518-A9D9-4254-AC0A-97C21492F35B}" type="presParOf" srcId="{CE8DDA2E-6C6D-4F40-9DBA-6658349CCB7C}" destId="{3F60D564-4A0D-4D80-9E0D-16482D7110C3}" srcOrd="9" destOrd="0" presId="urn:microsoft.com/office/officeart/2005/8/layout/list1"/>
    <dgm:cxn modelId="{D8C67D3D-42BF-40D3-A75D-ECCE6FD9E3AF}" type="presParOf" srcId="{CE8DDA2E-6C6D-4F40-9DBA-6658349CCB7C}" destId="{CFC6BADF-481B-42BE-8BCF-7701306F43A9}" srcOrd="10"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10E64539-B168-4892-9006-E9643AD37B88}"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en-US"/>
        </a:p>
      </dgm:t>
    </dgm:pt>
    <dgm:pt modelId="{AD5AFE25-6220-4D64-B0F3-19BCEFECCDF2}">
      <dgm:prSet/>
      <dgm:spPr/>
      <dgm:t>
        <a:bodyPr/>
        <a:lstStyle/>
        <a:p>
          <a:r>
            <a:rPr lang="en-US" b="0" i="0" dirty="0" err="1">
              <a:latin typeface="Times New Roman" panose="02020603050405020304" pitchFamily="18" charset="0"/>
              <a:cs typeface="Times New Roman" panose="02020603050405020304" pitchFamily="18" charset="0"/>
            </a:rPr>
            <a:t>Lí</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lẽ</a:t>
          </a:r>
          <a:r>
            <a:rPr lang="en-US" b="0" i="0" dirty="0">
              <a:latin typeface="Times New Roman" panose="02020603050405020304" pitchFamily="18" charset="0"/>
              <a:cs typeface="Times New Roman" panose="02020603050405020304" pitchFamily="18" charset="0"/>
            </a:rPr>
            <a:t>: </a:t>
          </a:r>
          <a:endParaRPr lang="en-US" dirty="0">
            <a:latin typeface="Times New Roman" panose="02020603050405020304" pitchFamily="18" charset="0"/>
            <a:cs typeface="Times New Roman" panose="02020603050405020304" pitchFamily="18" charset="0"/>
          </a:endParaRPr>
        </a:p>
      </dgm:t>
    </dgm:pt>
    <dgm:pt modelId="{637E26B2-D40D-43AE-A3EE-0D8CF563D626}" type="parTrans" cxnId="{AAC5446E-E3E5-44B2-BF3D-4D43BC8FF821}">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70924FA7-3822-41A3-9D17-8FBD24771024}" type="sibTrans" cxnId="{AAC5446E-E3E5-44B2-BF3D-4D43BC8FF821}">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E6BA49FF-1BE3-4E91-BCB3-06C24119265A}">
      <dgm:prSet/>
      <dgm:spPr/>
      <dgm:t>
        <a:bodyPr/>
        <a:lstStyle/>
        <a:p>
          <a:r>
            <a:rPr lang="en-US" b="0" i="0">
              <a:latin typeface="Times New Roman" panose="02020603050405020304" pitchFamily="18" charset="0"/>
              <a:cs typeface="Times New Roman" panose="02020603050405020304" pitchFamily="18" charset="0"/>
            </a:rPr>
            <a:t>Nếu lương thực, thực phẩm là thức ăn cần thiết để nuôi sống cơ thể, thì sách chính là thức ăn để nuôi dưỡng tinh thần.</a:t>
          </a:r>
          <a:endParaRPr lang="en-US">
            <a:latin typeface="Times New Roman" panose="02020603050405020304" pitchFamily="18" charset="0"/>
            <a:cs typeface="Times New Roman" panose="02020603050405020304" pitchFamily="18" charset="0"/>
          </a:endParaRPr>
        </a:p>
      </dgm:t>
    </dgm:pt>
    <dgm:pt modelId="{932A498E-6FCA-4D00-A1FC-2DD31D83B6C2}" type="parTrans" cxnId="{727A1B46-E526-45F3-B42A-B1A9EF8FCB9D}">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70B3B4E9-1B0E-46CB-9729-51B22E5E0EE3}" type="sibTrans" cxnId="{727A1B46-E526-45F3-B42A-B1A9EF8FCB9D}">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11492DEA-251F-48AB-B4DE-6C98A4EA7F9E}">
      <dgm:prSet/>
      <dgm:spPr/>
      <dgm:t>
        <a:bodyPr/>
        <a:lstStyle/>
        <a:p>
          <a:r>
            <a:rPr lang="en-US" b="0" i="0">
              <a:latin typeface="Times New Roman" panose="02020603050405020304" pitchFamily="18" charset="0"/>
              <a:cs typeface="Times New Roman" panose="02020603050405020304" pitchFamily="18" charset="0"/>
            </a:rPr>
            <a:t>Người không ăn thì chết về thể xác, người không đọc sách sẽ chết về tinh thần. Chỉ khác một điểm: cái chết tinh thần không diễn ra ngay lập tức như cái chết về thể xác, mà là một quá trình từ từ, êm ái, không dễ nhận ra. </a:t>
          </a:r>
          <a:endParaRPr lang="en-US">
            <a:latin typeface="Times New Roman" panose="02020603050405020304" pitchFamily="18" charset="0"/>
            <a:cs typeface="Times New Roman" panose="02020603050405020304" pitchFamily="18" charset="0"/>
          </a:endParaRPr>
        </a:p>
      </dgm:t>
    </dgm:pt>
    <dgm:pt modelId="{40E9ED90-15BD-4F32-82CE-1D05AF328E24}" type="parTrans" cxnId="{CE776D30-EE76-4CD3-9656-05FB0E603C56}">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CFE93AA0-AB0C-423B-8560-904A23F11C17}" type="sibTrans" cxnId="{CE776D30-EE76-4CD3-9656-05FB0E603C56}">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63334B39-0E55-4CF2-A92E-9023E1A48EBF}">
      <dgm:prSet/>
      <dgm:spPr/>
      <dgm:t>
        <a:bodyPr/>
        <a:lstStyle/>
        <a:p>
          <a:r>
            <a:rPr lang="en-US" b="0" i="0">
              <a:latin typeface="Times New Roman" panose="02020603050405020304" pitchFamily="18" charset="0"/>
              <a:cs typeface="Times New Roman" panose="02020603050405020304" pitchFamily="18" charset="0"/>
              <a:sym typeface="Wingdings" panose="05000000000000000000" pitchFamily="2" charset="2"/>
            </a:rPr>
            <a:t> </a:t>
          </a:r>
          <a:r>
            <a:rPr lang="en-US" b="0" i="0">
              <a:latin typeface="Times New Roman" panose="02020603050405020304" pitchFamily="18" charset="0"/>
              <a:cs typeface="Times New Roman" panose="02020603050405020304" pitchFamily="18" charset="0"/>
            </a:rPr>
            <a:t>Lối so sánh, liên tưởng</a:t>
          </a:r>
          <a:endParaRPr lang="en-US">
            <a:latin typeface="Times New Roman" panose="02020603050405020304" pitchFamily="18" charset="0"/>
            <a:cs typeface="Times New Roman" panose="02020603050405020304" pitchFamily="18" charset="0"/>
          </a:endParaRPr>
        </a:p>
      </dgm:t>
    </dgm:pt>
    <dgm:pt modelId="{1ABB4446-CB22-40DB-83DB-5F67422A3027}" type="parTrans" cxnId="{285AAA2E-43F0-4BE8-9D56-32B336BAD6FF}">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83E89B7D-89D0-47FB-BB68-D4579F8C16F7}" type="sibTrans" cxnId="{285AAA2E-43F0-4BE8-9D56-32B336BAD6FF}">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E8360441-0EE4-44B7-A1B1-6DFFA9BA74E0}">
      <dgm:prSet/>
      <dgm:spPr/>
      <dgm:t>
        <a:bodyPr/>
        <a:lstStyle/>
        <a:p>
          <a:r>
            <a:rPr lang="en-US" b="0" i="0">
              <a:latin typeface="Times New Roman" panose="02020603050405020304" pitchFamily="18" charset="0"/>
              <a:cs typeface="Times New Roman" panose="02020603050405020304" pitchFamily="18" charset="0"/>
            </a:rPr>
            <a:t>Bằng chứng: </a:t>
          </a:r>
          <a:endParaRPr lang="en-US">
            <a:latin typeface="Times New Roman" panose="02020603050405020304" pitchFamily="18" charset="0"/>
            <a:cs typeface="Times New Roman" panose="02020603050405020304" pitchFamily="18" charset="0"/>
          </a:endParaRPr>
        </a:p>
      </dgm:t>
    </dgm:pt>
    <dgm:pt modelId="{9D50A1B3-1272-4CF5-A0F5-537F472FD626}" type="sibTrans" cxnId="{B1E6D96D-8107-4224-AF53-B4434BB3FCC9}">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3FE85963-7523-42CA-9569-24D46CB9C301}" type="parTrans" cxnId="{B1E6D96D-8107-4224-AF53-B4434BB3FCC9}">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5A23F288-CB46-4BDF-8C54-1617740ED8E0}">
      <dgm:prSet/>
      <dgm:spPr/>
      <dgm:t>
        <a:bodyPr/>
        <a:lstStyle/>
        <a:p>
          <a:r>
            <a:rPr lang="en-US" b="0" i="0">
              <a:latin typeface="Times New Roman" panose="02020603050405020304" pitchFamily="18" charset="0"/>
              <a:cs typeface="Times New Roman" panose="02020603050405020304" pitchFamily="18" charset="0"/>
            </a:rPr>
            <a:t>Em hãy cầm lấy và đọc, đó là...</a:t>
          </a:r>
          <a:endParaRPr lang="en-US">
            <a:latin typeface="Times New Roman" panose="02020603050405020304" pitchFamily="18" charset="0"/>
            <a:cs typeface="Times New Roman" panose="02020603050405020304" pitchFamily="18" charset="0"/>
          </a:endParaRPr>
        </a:p>
      </dgm:t>
    </dgm:pt>
    <dgm:pt modelId="{8F4C316E-6223-4D20-A964-331E5B224AD7}" type="sibTrans" cxnId="{E6863EF6-C460-4469-8C6D-DA084A8BB6B5}">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D271FCEB-F11C-4298-8FD6-6F60F5A56D0E}" type="parTrans" cxnId="{E6863EF6-C460-4469-8C6D-DA084A8BB6B5}">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86183FF1-C9B9-49E3-AB89-79DBAA6BFE39}">
      <dgm:prSet/>
      <dgm:spPr/>
      <dgm:t>
        <a:bodyPr/>
        <a:lstStyle/>
        <a:p>
          <a:r>
            <a:rPr lang="en-US" b="0" i="0">
              <a:latin typeface="Times New Roman" panose="02020603050405020304" pitchFamily="18" charset="0"/>
              <a:cs typeface="Times New Roman" panose="02020603050405020304" pitchFamily="18" charset="0"/>
            </a:rPr>
            <a:t>Con hãy cầm lấy và đọc, đó là...</a:t>
          </a:r>
          <a:endParaRPr lang="en-US">
            <a:latin typeface="Times New Roman" panose="02020603050405020304" pitchFamily="18" charset="0"/>
            <a:cs typeface="Times New Roman" panose="02020603050405020304" pitchFamily="18" charset="0"/>
          </a:endParaRPr>
        </a:p>
      </dgm:t>
    </dgm:pt>
    <dgm:pt modelId="{9CEA6AB3-F8D5-4683-B067-D821E0C0A667}" type="sibTrans" cxnId="{25B6D0E8-F668-44F4-9069-D31183C102F3}">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E1146B9A-F7F9-4783-8D97-5453CF0B0629}" type="parTrans" cxnId="{25B6D0E8-F668-44F4-9069-D31183C102F3}">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4AB44B55-070A-41F9-8DCD-AFF7BD9FBC19}">
      <dgm:prSet/>
      <dgm:spPr/>
      <dgm:t>
        <a:bodyPr/>
        <a:lstStyle/>
        <a:p>
          <a:r>
            <a:rPr lang="en-US" b="0" i="0">
              <a:latin typeface="Times New Roman" panose="02020603050405020304" pitchFamily="18" charset="0"/>
              <a:cs typeface="Times New Roman" panose="02020603050405020304" pitchFamily="18" charset="0"/>
            </a:rPr>
            <a:t>Bạn hãy cầm lấy và đọc, đó là...</a:t>
          </a:r>
          <a:endParaRPr lang="en-US">
            <a:latin typeface="Times New Roman" panose="02020603050405020304" pitchFamily="18" charset="0"/>
            <a:cs typeface="Times New Roman" panose="02020603050405020304" pitchFamily="18" charset="0"/>
          </a:endParaRPr>
        </a:p>
      </dgm:t>
    </dgm:pt>
    <dgm:pt modelId="{725FD73F-CEF5-4126-9AC9-74AF946AFA4A}" type="sibTrans" cxnId="{894E647A-9B94-4404-8D75-3DFC1037CD72}">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6F8DC7BD-EFF7-44DF-95E0-20BE8516A47F}" type="parTrans" cxnId="{894E647A-9B94-4404-8D75-3DFC1037CD72}">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8A7A89EE-CA87-4ED7-8A8F-6EDA45E6AA8C}">
      <dgm:prSet/>
      <dgm:spPr/>
      <dgm:t>
        <a:bodyPr/>
        <a:lstStyle/>
        <a:p>
          <a:r>
            <a:rPr lang="en-US" b="0" i="0" dirty="0" err="1">
              <a:latin typeface="Times New Roman" panose="02020603050405020304" pitchFamily="18" charset="0"/>
              <a:cs typeface="Times New Roman" panose="02020603050405020304" pitchFamily="18" charset="0"/>
            </a:rPr>
            <a:t>Phép</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điệp</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cấu</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trúc</a:t>
          </a:r>
          <a:endParaRPr lang="en-US" dirty="0">
            <a:latin typeface="Times New Roman" panose="02020603050405020304" pitchFamily="18" charset="0"/>
            <a:cs typeface="Times New Roman" panose="02020603050405020304" pitchFamily="18" charset="0"/>
          </a:endParaRPr>
        </a:p>
      </dgm:t>
    </dgm:pt>
    <dgm:pt modelId="{CD4211B4-B536-4493-B341-B78EE88E87C1}" type="sibTrans" cxnId="{F1CF7801-94A6-41BE-B6F2-2C3D7AC46CF8}">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23596DF8-D729-493C-AB48-6BA14F396A3D}" type="parTrans" cxnId="{F1CF7801-94A6-41BE-B6F2-2C3D7AC46CF8}">
      <dgm:prSet/>
      <dgm:spPr/>
      <dgm:t>
        <a:bodyPr/>
        <a:lstStyle/>
        <a:p>
          <a:endParaRPr lang="en-US">
            <a:solidFill>
              <a:schemeClr val="tx1"/>
            </a:solidFill>
            <a:latin typeface="Times New Roman" panose="02020603050405020304" pitchFamily="18" charset="0"/>
            <a:cs typeface="Times New Roman" panose="02020603050405020304" pitchFamily="18" charset="0"/>
          </a:endParaRPr>
        </a:p>
      </dgm:t>
    </dgm:pt>
    <dgm:pt modelId="{4108E083-8668-4C52-8D03-4E109D2EC9ED}">
      <dgm:prSet/>
      <dgm:spPr/>
      <dgm:t>
        <a:bodyPr/>
        <a:lstStyle/>
        <a:p>
          <a:r>
            <a:rPr lang="en-US" b="0" i="0" dirty="0">
              <a:latin typeface="Times New Roman" panose="02020603050405020304" pitchFamily="18" charset="0"/>
              <a:cs typeface="Times New Roman" panose="02020603050405020304" pitchFamily="18" charset="0"/>
              <a:sym typeface="Wingdings" panose="05000000000000000000" pitchFamily="2" charset="2"/>
            </a:rPr>
            <a:t> </a:t>
          </a:r>
          <a:r>
            <a:rPr lang="en-US" b="0" i="0" dirty="0" err="1">
              <a:latin typeface="Times New Roman" panose="02020603050405020304" pitchFamily="18" charset="0"/>
              <a:cs typeface="Times New Roman" panose="02020603050405020304" pitchFamily="18" charset="0"/>
            </a:rPr>
            <a:t>Nhấn</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mạnh</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sự</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khuyến</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khích</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đọc</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sách</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đến</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từ</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những</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người</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có</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trách</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nhiệm</a:t>
          </a:r>
          <a:r>
            <a:rPr lang="en-US" b="0" i="0" dirty="0">
              <a:latin typeface="Times New Roman" panose="02020603050405020304" pitchFamily="18" charset="0"/>
              <a:cs typeface="Times New Roman" panose="02020603050405020304" pitchFamily="18" charset="0"/>
            </a:rPr>
            <a:t> </a:t>
          </a:r>
          <a:r>
            <a:rPr lang="en-US" b="0" i="0" dirty="0" err="1">
              <a:latin typeface="Times New Roman" panose="02020603050405020304" pitchFamily="18" charset="0"/>
              <a:cs typeface="Times New Roman" panose="02020603050405020304" pitchFamily="18" charset="0"/>
            </a:rPr>
            <a:t>với</a:t>
          </a:r>
          <a:r>
            <a:rPr lang="en-US" b="0" i="0" dirty="0">
              <a:latin typeface="Times New Roman" panose="02020603050405020304" pitchFamily="18" charset="0"/>
              <a:cs typeface="Times New Roman" panose="02020603050405020304" pitchFamily="18" charset="0"/>
            </a:rPr>
            <a:t> ta. </a:t>
          </a:r>
          <a:endParaRPr lang="en-US" dirty="0">
            <a:latin typeface="Times New Roman" panose="02020603050405020304" pitchFamily="18" charset="0"/>
            <a:cs typeface="Times New Roman" panose="02020603050405020304" pitchFamily="18" charset="0"/>
          </a:endParaRPr>
        </a:p>
      </dgm:t>
    </dgm:pt>
    <dgm:pt modelId="{92647ED0-345E-4624-B293-AE1F7C725704}" type="parTrans" cxnId="{8B4D8ED4-AF81-465C-9015-B730848A5B70}">
      <dgm:prSet/>
      <dgm:spPr/>
      <dgm:t>
        <a:bodyPr/>
        <a:lstStyle/>
        <a:p>
          <a:endParaRPr lang="en-US"/>
        </a:p>
      </dgm:t>
    </dgm:pt>
    <dgm:pt modelId="{5A8981A6-458E-4445-99C1-5569668202DC}" type="sibTrans" cxnId="{8B4D8ED4-AF81-465C-9015-B730848A5B70}">
      <dgm:prSet/>
      <dgm:spPr/>
      <dgm:t>
        <a:bodyPr/>
        <a:lstStyle/>
        <a:p>
          <a:endParaRPr lang="en-US"/>
        </a:p>
      </dgm:t>
    </dgm:pt>
    <dgm:pt modelId="{7C8C0BE1-2ECC-4B44-AB85-46B2DFD78B2B}" type="pres">
      <dgm:prSet presAssocID="{10E64539-B168-4892-9006-E9643AD37B88}" presName="linear" presStyleCnt="0">
        <dgm:presLayoutVars>
          <dgm:animLvl val="lvl"/>
          <dgm:resizeHandles val="exact"/>
        </dgm:presLayoutVars>
      </dgm:prSet>
      <dgm:spPr/>
    </dgm:pt>
    <dgm:pt modelId="{74450C05-FD98-4F9B-9D4F-FE9BE731E8DB}" type="pres">
      <dgm:prSet presAssocID="{AD5AFE25-6220-4D64-B0F3-19BCEFECCDF2}" presName="parentText" presStyleLbl="node1" presStyleIdx="0" presStyleCnt="2" custLinFactNeighborX="-966" custLinFactNeighborY="-723">
        <dgm:presLayoutVars>
          <dgm:chMax val="0"/>
          <dgm:bulletEnabled val="1"/>
        </dgm:presLayoutVars>
      </dgm:prSet>
      <dgm:spPr/>
    </dgm:pt>
    <dgm:pt modelId="{37EAC3FE-93A7-4B31-8823-41E6D700BD96}" type="pres">
      <dgm:prSet presAssocID="{AD5AFE25-6220-4D64-B0F3-19BCEFECCDF2}" presName="childText" presStyleLbl="revTx" presStyleIdx="0" presStyleCnt="2">
        <dgm:presLayoutVars>
          <dgm:bulletEnabled val="1"/>
        </dgm:presLayoutVars>
      </dgm:prSet>
      <dgm:spPr/>
    </dgm:pt>
    <dgm:pt modelId="{11A2F634-1387-4381-A9D0-062BF8BE82FF}" type="pres">
      <dgm:prSet presAssocID="{E8360441-0EE4-44B7-A1B1-6DFFA9BA74E0}" presName="parentText" presStyleLbl="node1" presStyleIdx="1" presStyleCnt="2">
        <dgm:presLayoutVars>
          <dgm:chMax val="0"/>
          <dgm:bulletEnabled val="1"/>
        </dgm:presLayoutVars>
      </dgm:prSet>
      <dgm:spPr/>
    </dgm:pt>
    <dgm:pt modelId="{20A9D1A2-DE60-4EA0-AC66-C6EB15EA69CB}" type="pres">
      <dgm:prSet presAssocID="{E8360441-0EE4-44B7-A1B1-6DFFA9BA74E0}" presName="childText" presStyleLbl="revTx" presStyleIdx="1" presStyleCnt="2">
        <dgm:presLayoutVars>
          <dgm:bulletEnabled val="1"/>
        </dgm:presLayoutVars>
      </dgm:prSet>
      <dgm:spPr/>
    </dgm:pt>
  </dgm:ptLst>
  <dgm:cxnLst>
    <dgm:cxn modelId="{F1CF7801-94A6-41BE-B6F2-2C3D7AC46CF8}" srcId="{E8360441-0EE4-44B7-A1B1-6DFFA9BA74E0}" destId="{8A7A89EE-CA87-4ED7-8A8F-6EDA45E6AA8C}" srcOrd="3" destOrd="0" parTransId="{23596DF8-D729-493C-AB48-6BA14F396A3D}" sibTransId="{CD4211B4-B536-4493-B341-B78EE88E87C1}"/>
    <dgm:cxn modelId="{41436702-74FC-4911-B748-8660F8C85E22}" type="presOf" srcId="{E6BA49FF-1BE3-4E91-BCB3-06C24119265A}" destId="{37EAC3FE-93A7-4B31-8823-41E6D700BD96}" srcOrd="0" destOrd="0" presId="urn:microsoft.com/office/officeart/2005/8/layout/vList2"/>
    <dgm:cxn modelId="{EA563F0A-21F1-4AE9-92F0-7CE0BCF7BE44}" type="presOf" srcId="{63334B39-0E55-4CF2-A92E-9023E1A48EBF}" destId="{37EAC3FE-93A7-4B31-8823-41E6D700BD96}" srcOrd="0" destOrd="2" presId="urn:microsoft.com/office/officeart/2005/8/layout/vList2"/>
    <dgm:cxn modelId="{D928CD22-BD54-4728-A112-C924B882144B}" type="presOf" srcId="{11492DEA-251F-48AB-B4DE-6C98A4EA7F9E}" destId="{37EAC3FE-93A7-4B31-8823-41E6D700BD96}" srcOrd="0" destOrd="1" presId="urn:microsoft.com/office/officeart/2005/8/layout/vList2"/>
    <dgm:cxn modelId="{285AAA2E-43F0-4BE8-9D56-32B336BAD6FF}" srcId="{AD5AFE25-6220-4D64-B0F3-19BCEFECCDF2}" destId="{63334B39-0E55-4CF2-A92E-9023E1A48EBF}" srcOrd="2" destOrd="0" parTransId="{1ABB4446-CB22-40DB-83DB-5F67422A3027}" sibTransId="{83E89B7D-89D0-47FB-BB68-D4579F8C16F7}"/>
    <dgm:cxn modelId="{CE776D30-EE76-4CD3-9656-05FB0E603C56}" srcId="{AD5AFE25-6220-4D64-B0F3-19BCEFECCDF2}" destId="{11492DEA-251F-48AB-B4DE-6C98A4EA7F9E}" srcOrd="1" destOrd="0" parTransId="{40E9ED90-15BD-4F32-82CE-1D05AF328E24}" sibTransId="{CFE93AA0-AB0C-423B-8560-904A23F11C17}"/>
    <dgm:cxn modelId="{5BAC1C3C-6463-4A29-8C80-096625D0BB2C}" type="presOf" srcId="{E8360441-0EE4-44B7-A1B1-6DFFA9BA74E0}" destId="{11A2F634-1387-4381-A9D0-062BF8BE82FF}" srcOrd="0" destOrd="0" presId="urn:microsoft.com/office/officeart/2005/8/layout/vList2"/>
    <dgm:cxn modelId="{727A1B46-E526-45F3-B42A-B1A9EF8FCB9D}" srcId="{AD5AFE25-6220-4D64-B0F3-19BCEFECCDF2}" destId="{E6BA49FF-1BE3-4E91-BCB3-06C24119265A}" srcOrd="0" destOrd="0" parTransId="{932A498E-6FCA-4D00-A1FC-2DD31D83B6C2}" sibTransId="{70B3B4E9-1B0E-46CB-9729-51B22E5E0EE3}"/>
    <dgm:cxn modelId="{B1E6D96D-8107-4224-AF53-B4434BB3FCC9}" srcId="{10E64539-B168-4892-9006-E9643AD37B88}" destId="{E8360441-0EE4-44B7-A1B1-6DFFA9BA74E0}" srcOrd="1" destOrd="0" parTransId="{3FE85963-7523-42CA-9569-24D46CB9C301}" sibTransId="{9D50A1B3-1272-4CF5-A0F5-537F472FD626}"/>
    <dgm:cxn modelId="{AAC5446E-E3E5-44B2-BF3D-4D43BC8FF821}" srcId="{10E64539-B168-4892-9006-E9643AD37B88}" destId="{AD5AFE25-6220-4D64-B0F3-19BCEFECCDF2}" srcOrd="0" destOrd="0" parTransId="{637E26B2-D40D-43AE-A3EE-0D8CF563D626}" sibTransId="{70924FA7-3822-41A3-9D17-8FBD24771024}"/>
    <dgm:cxn modelId="{EB868153-AD1C-438B-9508-433C2DD1F148}" type="presOf" srcId="{8A7A89EE-CA87-4ED7-8A8F-6EDA45E6AA8C}" destId="{20A9D1A2-DE60-4EA0-AC66-C6EB15EA69CB}" srcOrd="0" destOrd="3" presId="urn:microsoft.com/office/officeart/2005/8/layout/vList2"/>
    <dgm:cxn modelId="{B9015F59-3D5E-4AB5-BCE4-FC8EED379536}" type="presOf" srcId="{4108E083-8668-4C52-8D03-4E109D2EC9ED}" destId="{20A9D1A2-DE60-4EA0-AC66-C6EB15EA69CB}" srcOrd="0" destOrd="4" presId="urn:microsoft.com/office/officeart/2005/8/layout/vList2"/>
    <dgm:cxn modelId="{894E647A-9B94-4404-8D75-3DFC1037CD72}" srcId="{E8360441-0EE4-44B7-A1B1-6DFFA9BA74E0}" destId="{4AB44B55-070A-41F9-8DCD-AFF7BD9FBC19}" srcOrd="2" destOrd="0" parTransId="{6F8DC7BD-EFF7-44DF-95E0-20BE8516A47F}" sibTransId="{725FD73F-CEF5-4126-9AC9-74AF946AFA4A}"/>
    <dgm:cxn modelId="{EE2F238B-AE17-4F66-9179-6B52E4EEB263}" type="presOf" srcId="{10E64539-B168-4892-9006-E9643AD37B88}" destId="{7C8C0BE1-2ECC-4B44-AB85-46B2DFD78B2B}" srcOrd="0" destOrd="0" presId="urn:microsoft.com/office/officeart/2005/8/layout/vList2"/>
    <dgm:cxn modelId="{F028A193-50D5-49F8-B688-F412ADB3CC68}" type="presOf" srcId="{4AB44B55-070A-41F9-8DCD-AFF7BD9FBC19}" destId="{20A9D1A2-DE60-4EA0-AC66-C6EB15EA69CB}" srcOrd="0" destOrd="2" presId="urn:microsoft.com/office/officeart/2005/8/layout/vList2"/>
    <dgm:cxn modelId="{930E33B6-2CDF-45E8-A684-C88F0204B95C}" type="presOf" srcId="{86183FF1-C9B9-49E3-AB89-79DBAA6BFE39}" destId="{20A9D1A2-DE60-4EA0-AC66-C6EB15EA69CB}" srcOrd="0" destOrd="1" presId="urn:microsoft.com/office/officeart/2005/8/layout/vList2"/>
    <dgm:cxn modelId="{8B4D8ED4-AF81-465C-9015-B730848A5B70}" srcId="{E8360441-0EE4-44B7-A1B1-6DFFA9BA74E0}" destId="{4108E083-8668-4C52-8D03-4E109D2EC9ED}" srcOrd="4" destOrd="0" parTransId="{92647ED0-345E-4624-B293-AE1F7C725704}" sibTransId="{5A8981A6-458E-4445-99C1-5569668202DC}"/>
    <dgm:cxn modelId="{F8C222E1-4F71-4160-B287-FE88B6383B11}" type="presOf" srcId="{AD5AFE25-6220-4D64-B0F3-19BCEFECCDF2}" destId="{74450C05-FD98-4F9B-9D4F-FE9BE731E8DB}" srcOrd="0" destOrd="0" presId="urn:microsoft.com/office/officeart/2005/8/layout/vList2"/>
    <dgm:cxn modelId="{25B6D0E8-F668-44F4-9069-D31183C102F3}" srcId="{E8360441-0EE4-44B7-A1B1-6DFFA9BA74E0}" destId="{86183FF1-C9B9-49E3-AB89-79DBAA6BFE39}" srcOrd="1" destOrd="0" parTransId="{E1146B9A-F7F9-4783-8D97-5453CF0B0629}" sibTransId="{9CEA6AB3-F8D5-4683-B067-D821E0C0A667}"/>
    <dgm:cxn modelId="{E6863EF6-C460-4469-8C6D-DA084A8BB6B5}" srcId="{E8360441-0EE4-44B7-A1B1-6DFFA9BA74E0}" destId="{5A23F288-CB46-4BDF-8C54-1617740ED8E0}" srcOrd="0" destOrd="0" parTransId="{D271FCEB-F11C-4298-8FD6-6F60F5A56D0E}" sibTransId="{8F4C316E-6223-4D20-A964-331E5B224AD7}"/>
    <dgm:cxn modelId="{9D1D85FF-F986-43E3-862D-45290459E89A}" type="presOf" srcId="{5A23F288-CB46-4BDF-8C54-1617740ED8E0}" destId="{20A9D1A2-DE60-4EA0-AC66-C6EB15EA69CB}" srcOrd="0" destOrd="0" presId="urn:microsoft.com/office/officeart/2005/8/layout/vList2"/>
    <dgm:cxn modelId="{1F5A45FD-D7E4-46E2-8AD1-726A1441ACDD}" type="presParOf" srcId="{7C8C0BE1-2ECC-4B44-AB85-46B2DFD78B2B}" destId="{74450C05-FD98-4F9B-9D4F-FE9BE731E8DB}" srcOrd="0" destOrd="0" presId="urn:microsoft.com/office/officeart/2005/8/layout/vList2"/>
    <dgm:cxn modelId="{F80768EE-C545-4391-A22F-2F87F977387C}" type="presParOf" srcId="{7C8C0BE1-2ECC-4B44-AB85-46B2DFD78B2B}" destId="{37EAC3FE-93A7-4B31-8823-41E6D700BD96}" srcOrd="1" destOrd="0" presId="urn:microsoft.com/office/officeart/2005/8/layout/vList2"/>
    <dgm:cxn modelId="{B0E1B7F7-CDD2-4923-88A8-DE62F5D47160}" type="presParOf" srcId="{7C8C0BE1-2ECC-4B44-AB85-46B2DFD78B2B}" destId="{11A2F634-1387-4381-A9D0-062BF8BE82FF}" srcOrd="2" destOrd="0" presId="urn:microsoft.com/office/officeart/2005/8/layout/vList2"/>
    <dgm:cxn modelId="{B077D896-B1D2-48FA-8A24-93F850C82E3E}" type="presParOf" srcId="{7C8C0BE1-2ECC-4B44-AB85-46B2DFD78B2B}" destId="{20A9D1A2-DE60-4EA0-AC66-C6EB15EA69CB}"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70D7B9D9-C177-4C7A-8777-1DBCD8E31ED3}"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C6760653-00CE-4E3B-8D37-640A9D22FC07}">
      <dgm:prSet custT="1"/>
      <dgm:spPr>
        <a:xfrm>
          <a:off x="0" y="2660"/>
          <a:ext cx="1710690" cy="5442978"/>
        </a:xfrm>
        <a:prstGeom prst="rect">
          <a:avLst/>
        </a:prstGeom>
        <a:noFill/>
        <a:ln>
          <a:noFill/>
        </a:ln>
        <a:effectLst/>
      </dgm:spPr>
      <dgm:t>
        <a:bodyPr/>
        <a:lstStyle/>
        <a:p>
          <a:pPr algn="just">
            <a:buNone/>
          </a:pPr>
          <a:endParaRPr lang="en-US" sz="2000" dirty="0">
            <a:solidFill>
              <a:sysClr val="windowText" lastClr="000000">
                <a:hueOff val="0"/>
                <a:satOff val="0"/>
                <a:lumOff val="0"/>
                <a:alphaOff val="0"/>
              </a:sysClr>
            </a:solidFill>
            <a:latin typeface="Times New Roman"/>
            <a:ea typeface="+mn-ea"/>
            <a:cs typeface="+mn-cs"/>
          </a:endParaRPr>
        </a:p>
      </dgm:t>
    </dgm:pt>
    <dgm:pt modelId="{F7D461BC-D4D4-4C62-94AA-2CAF06BE060F}" type="parTrans" cxnId="{6D81FE23-C8EE-42D6-8C40-AF32BC458C50}">
      <dgm:prSet/>
      <dgm:spPr/>
      <dgm:t>
        <a:bodyPr/>
        <a:lstStyle/>
        <a:p>
          <a:pPr algn="just"/>
          <a:endParaRPr lang="en-US" sz="2000"/>
        </a:p>
      </dgm:t>
    </dgm:pt>
    <dgm:pt modelId="{C78F1C47-555F-4062-8CE7-04F967D805EC}" type="sibTrans" cxnId="{6D81FE23-C8EE-42D6-8C40-AF32BC458C50}">
      <dgm:prSet/>
      <dgm:spPr/>
      <dgm:t>
        <a:bodyPr/>
        <a:lstStyle/>
        <a:p>
          <a:pPr algn="just"/>
          <a:endParaRPr lang="en-US" sz="2000"/>
        </a:p>
      </dgm:t>
    </dgm:pt>
    <dgm:pt modelId="{58EF9A50-C109-43C6-B58E-5E45D9A14197}">
      <dgm:prSet custT="1"/>
      <dgm:spPr>
        <a:xfrm>
          <a:off x="1838991" y="66644"/>
          <a:ext cx="6714458" cy="1279684"/>
        </a:xfrm>
        <a:prstGeom prst="rect">
          <a:avLst/>
        </a:prstGeom>
        <a:noFill/>
        <a:ln>
          <a:noFill/>
        </a:ln>
        <a:effectLst/>
      </dgm:spPr>
      <dgm:t>
        <a:bodyPr/>
        <a:lstStyle/>
        <a:p>
          <a:pPr algn="just">
            <a:buNone/>
          </a:pPr>
          <a:r>
            <a:rPr lang="en-US" sz="2000" dirty="0">
              <a:solidFill>
                <a:sysClr val="windowText" lastClr="000000">
                  <a:hueOff val="0"/>
                  <a:satOff val="0"/>
                  <a:lumOff val="0"/>
                  <a:alphaOff val="0"/>
                </a:sysClr>
              </a:solidFill>
              <a:latin typeface="Times New Roman"/>
              <a:ea typeface="+mn-ea"/>
              <a:cs typeface="+mn-cs"/>
            </a:rPr>
            <a:t>Con </a:t>
          </a:r>
          <a:r>
            <a:rPr lang="en-US" sz="2000" dirty="0" err="1">
              <a:solidFill>
                <a:sysClr val="windowText" lastClr="000000">
                  <a:hueOff val="0"/>
                  <a:satOff val="0"/>
                  <a:lumOff val="0"/>
                  <a:alphaOff val="0"/>
                </a:sysClr>
              </a:solidFill>
              <a:latin typeface="Times New Roman"/>
              <a:ea typeface="+mn-ea"/>
              <a:cs typeface="+mn-cs"/>
            </a:rPr>
            <a:t>chữ</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trên</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trang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sách</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hàm</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chứa</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văn</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hoá</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của</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một</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dân</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tộc</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mang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hồn</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thiêng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của</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đất</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nước</a:t>
          </a:r>
          <a:endParaRPr lang="en-US" sz="2000" dirty="0">
            <a:solidFill>
              <a:sysClr val="windowText" lastClr="000000">
                <a:hueOff val="0"/>
                <a:satOff val="0"/>
                <a:lumOff val="0"/>
                <a:alphaOff val="0"/>
              </a:sysClr>
            </a:solidFill>
            <a:latin typeface="Times New Roman"/>
            <a:ea typeface="+mn-ea"/>
            <a:cs typeface="+mn-cs"/>
          </a:endParaRPr>
        </a:p>
      </dgm:t>
    </dgm:pt>
    <dgm:pt modelId="{12E3D797-46B0-4A4C-A477-773BC99DD5C2}" type="parTrans" cxnId="{7F3D832C-6298-47C7-A46C-010B61765105}">
      <dgm:prSet/>
      <dgm:spPr/>
      <dgm:t>
        <a:bodyPr/>
        <a:lstStyle/>
        <a:p>
          <a:pPr algn="just"/>
          <a:endParaRPr lang="en-US" sz="2000"/>
        </a:p>
      </dgm:t>
    </dgm:pt>
    <dgm:pt modelId="{80785322-E316-41ED-8782-1951931F2C07}" type="sibTrans" cxnId="{7F3D832C-6298-47C7-A46C-010B61765105}">
      <dgm:prSet/>
      <dgm:spPr/>
      <dgm:t>
        <a:bodyPr/>
        <a:lstStyle/>
        <a:p>
          <a:pPr algn="just"/>
          <a:endParaRPr lang="en-US" sz="2000"/>
        </a:p>
      </dgm:t>
    </dgm:pt>
    <dgm:pt modelId="{BD6CD6C0-3832-4FB9-A704-379AAF9AA25A}">
      <dgm:prSet custT="1"/>
      <dgm:spPr>
        <a:xfrm>
          <a:off x="1838991" y="1410313"/>
          <a:ext cx="6714458" cy="1279684"/>
        </a:xfrm>
        <a:prstGeom prst="rect">
          <a:avLst/>
        </a:prstGeom>
        <a:noFill/>
        <a:ln>
          <a:noFill/>
        </a:ln>
        <a:effectLst/>
      </dgm:spPr>
      <dgm:t>
        <a:bodyPr/>
        <a:lstStyle/>
        <a:p>
          <a:pPr algn="just">
            <a:buNone/>
          </a:pPr>
          <a:r>
            <a:rPr lang="en-US" sz="2000" dirty="0" err="1">
              <a:solidFill>
                <a:sysClr val="windowText" lastClr="000000">
                  <a:hueOff val="0"/>
                  <a:satOff val="0"/>
                  <a:lumOff val="0"/>
                  <a:alphaOff val="0"/>
                </a:sysClr>
              </a:solidFill>
              <a:latin typeface="Times New Roman"/>
              <a:ea typeface="+mn-ea"/>
              <a:cs typeface="+mn-cs"/>
            </a:rPr>
            <a:t>Chữ</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kích</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thích</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trí</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tưởng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tượng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của</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người</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đọc</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không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bị</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cố</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định</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hoá</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trong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một</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khuôn</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khổ</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hình</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thể</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nào</a:t>
          </a:r>
          <a:endParaRPr lang="en-US" sz="2000" dirty="0">
            <a:solidFill>
              <a:sysClr val="windowText" lastClr="000000">
                <a:hueOff val="0"/>
                <a:satOff val="0"/>
                <a:lumOff val="0"/>
                <a:alphaOff val="0"/>
              </a:sysClr>
            </a:solidFill>
            <a:latin typeface="Times New Roman"/>
            <a:ea typeface="+mn-ea"/>
            <a:cs typeface="+mn-cs"/>
          </a:endParaRPr>
        </a:p>
      </dgm:t>
    </dgm:pt>
    <dgm:pt modelId="{47CE4037-48E3-4A5A-B672-9D99A5584625}" type="parTrans" cxnId="{56FC217E-15CB-449C-9F23-C617C95CB684}">
      <dgm:prSet/>
      <dgm:spPr/>
      <dgm:t>
        <a:bodyPr/>
        <a:lstStyle/>
        <a:p>
          <a:pPr algn="just"/>
          <a:endParaRPr lang="en-US" sz="2000"/>
        </a:p>
      </dgm:t>
    </dgm:pt>
    <dgm:pt modelId="{EB3B9E6F-C3A0-4EAE-A17D-CDA1A7614D81}" type="sibTrans" cxnId="{56FC217E-15CB-449C-9F23-C617C95CB684}">
      <dgm:prSet/>
      <dgm:spPr/>
      <dgm:t>
        <a:bodyPr/>
        <a:lstStyle/>
        <a:p>
          <a:pPr algn="just"/>
          <a:endParaRPr lang="en-US" sz="2000"/>
        </a:p>
      </dgm:t>
    </dgm:pt>
    <dgm:pt modelId="{56A3421C-99A0-4F0D-B0ED-5FA03ECD2B0D}">
      <dgm:prSet custT="1"/>
      <dgm:spPr>
        <a:xfrm>
          <a:off x="1838991" y="2753982"/>
          <a:ext cx="6714458" cy="1279684"/>
        </a:xfrm>
        <a:prstGeom prst="rect">
          <a:avLst/>
        </a:prstGeom>
        <a:noFill/>
        <a:ln>
          <a:noFill/>
        </a:ln>
        <a:effectLst/>
      </dgm:spPr>
      <dgm:t>
        <a:bodyPr/>
        <a:lstStyle/>
        <a:p>
          <a:pPr algn="just">
            <a:buNone/>
          </a:pPr>
          <a:r>
            <a:rPr lang="en-US" sz="2000" dirty="0" err="1">
              <a:solidFill>
                <a:sysClr val="windowText" lastClr="000000">
                  <a:hueOff val="0"/>
                  <a:satOff val="0"/>
                  <a:lumOff val="0"/>
                  <a:alphaOff val="0"/>
                </a:sysClr>
              </a:solidFill>
              <a:latin typeface="Times New Roman"/>
              <a:ea typeface="+mn-ea"/>
              <a:cs typeface="+mn-cs"/>
            </a:rPr>
            <a:t>Chữ</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gợi</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lên</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những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tư</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duy</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hồi</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đáp</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hô</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ứng</a:t>
          </a:r>
          <a:r>
            <a:rPr lang="en-US" sz="2000" dirty="0">
              <a:solidFill>
                <a:sysClr val="windowText" lastClr="000000">
                  <a:hueOff val="0"/>
                  <a:satOff val="0"/>
                  <a:lumOff val="0"/>
                  <a:alphaOff val="0"/>
                </a:sysClr>
              </a:solidFill>
              <a:latin typeface="Times New Roman"/>
              <a:ea typeface="+mn-ea"/>
              <a:cs typeface="+mn-cs"/>
            </a:rPr>
            <a:t> hay </a:t>
          </a:r>
          <a:r>
            <a:rPr lang="en-US" sz="2000" dirty="0" err="1">
              <a:solidFill>
                <a:sysClr val="windowText" lastClr="000000">
                  <a:hueOff val="0"/>
                  <a:satOff val="0"/>
                  <a:lumOff val="0"/>
                  <a:alphaOff val="0"/>
                </a:sysClr>
              </a:solidFill>
              <a:latin typeface="Times New Roman"/>
              <a:ea typeface="+mn-ea"/>
              <a:cs typeface="+mn-cs"/>
            </a:rPr>
            <a:t>phản</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biện</a:t>
          </a:r>
          <a:endParaRPr lang="en-US" sz="2000" dirty="0">
            <a:solidFill>
              <a:sysClr val="windowText" lastClr="000000">
                <a:hueOff val="0"/>
                <a:satOff val="0"/>
                <a:lumOff val="0"/>
                <a:alphaOff val="0"/>
              </a:sysClr>
            </a:solidFill>
            <a:latin typeface="Times New Roman"/>
            <a:ea typeface="+mn-ea"/>
            <a:cs typeface="+mn-cs"/>
          </a:endParaRPr>
        </a:p>
      </dgm:t>
    </dgm:pt>
    <dgm:pt modelId="{487AE47E-D7CE-4102-BBB3-205D40B00DC7}" type="parTrans" cxnId="{C6887034-FF5B-47AB-970A-41240359B99C}">
      <dgm:prSet/>
      <dgm:spPr/>
      <dgm:t>
        <a:bodyPr/>
        <a:lstStyle/>
        <a:p>
          <a:pPr algn="just"/>
          <a:endParaRPr lang="en-US" sz="2000"/>
        </a:p>
      </dgm:t>
    </dgm:pt>
    <dgm:pt modelId="{78D21F34-36F3-427C-9A95-5AFB809F0838}" type="sibTrans" cxnId="{C6887034-FF5B-47AB-970A-41240359B99C}">
      <dgm:prSet/>
      <dgm:spPr/>
      <dgm:t>
        <a:bodyPr/>
        <a:lstStyle/>
        <a:p>
          <a:pPr algn="just"/>
          <a:endParaRPr lang="en-US" sz="2000"/>
        </a:p>
      </dgm:t>
    </dgm:pt>
    <dgm:pt modelId="{E520AE23-BFB9-4CC2-891C-9AFED5BB5674}">
      <dgm:prSet custT="1"/>
      <dgm:spPr>
        <a:xfrm>
          <a:off x="1838991" y="4097651"/>
          <a:ext cx="6714458" cy="1279684"/>
        </a:xfrm>
        <a:prstGeom prst="rect">
          <a:avLst/>
        </a:prstGeom>
        <a:noFill/>
        <a:ln>
          <a:noFill/>
        </a:ln>
        <a:effectLst/>
      </dgm:spPr>
      <dgm:t>
        <a:bodyPr/>
        <a:lstStyle/>
        <a:p>
          <a:pPr algn="just">
            <a:buNone/>
          </a:pPr>
          <a:r>
            <a:rPr lang="en-US" sz="2000" dirty="0" err="1">
              <a:solidFill>
                <a:sysClr val="windowText" lastClr="000000">
                  <a:hueOff val="0"/>
                  <a:satOff val="0"/>
                  <a:lumOff val="0"/>
                  <a:alphaOff val="0"/>
                </a:sysClr>
              </a:solidFill>
              <a:latin typeface="Times New Roman"/>
              <a:ea typeface="+mn-ea"/>
              <a:cs typeface="+mn-cs"/>
            </a:rPr>
            <a:t>Chữ</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là</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cầu</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nối</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những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thế</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hệ</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những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không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gian</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văn</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hoá</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những</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tấm</a:t>
          </a:r>
          <a:r>
            <a:rPr lang="en-US" sz="2000" dirty="0">
              <a:solidFill>
                <a:sysClr val="windowText" lastClr="000000">
                  <a:hueOff val="0"/>
                  <a:satOff val="0"/>
                  <a:lumOff val="0"/>
                  <a:alphaOff val="0"/>
                </a:sysClr>
              </a:solidFill>
              <a:latin typeface="Times New Roman"/>
              <a:ea typeface="+mn-ea"/>
              <a:cs typeface="+mn-cs"/>
            </a:rPr>
            <a:t> </a:t>
          </a:r>
          <a:r>
            <a:rPr lang="en-US" sz="2000" dirty="0" err="1">
              <a:solidFill>
                <a:sysClr val="windowText" lastClr="000000">
                  <a:hueOff val="0"/>
                  <a:satOff val="0"/>
                  <a:lumOff val="0"/>
                  <a:alphaOff val="0"/>
                </a:sysClr>
              </a:solidFill>
              <a:latin typeface="Times New Roman"/>
              <a:ea typeface="+mn-ea"/>
              <a:cs typeface="+mn-cs"/>
            </a:rPr>
            <a:t>lòng</a:t>
          </a:r>
          <a:endParaRPr lang="en-US" sz="2000" dirty="0">
            <a:solidFill>
              <a:sysClr val="windowText" lastClr="000000">
                <a:hueOff val="0"/>
                <a:satOff val="0"/>
                <a:lumOff val="0"/>
                <a:alphaOff val="0"/>
              </a:sysClr>
            </a:solidFill>
            <a:latin typeface="Times New Roman"/>
            <a:ea typeface="+mn-ea"/>
            <a:cs typeface="+mn-cs"/>
          </a:endParaRPr>
        </a:p>
      </dgm:t>
    </dgm:pt>
    <dgm:pt modelId="{A4CB9917-234F-4E1B-830D-909F97A086E6}" type="parTrans" cxnId="{233A2CAF-8040-422C-B8D9-46C5B3882480}">
      <dgm:prSet/>
      <dgm:spPr/>
      <dgm:t>
        <a:bodyPr/>
        <a:lstStyle/>
        <a:p>
          <a:pPr algn="just"/>
          <a:endParaRPr lang="en-US" sz="2000"/>
        </a:p>
      </dgm:t>
    </dgm:pt>
    <dgm:pt modelId="{85224E76-5550-4CED-908B-7A1C040F179E}" type="sibTrans" cxnId="{233A2CAF-8040-422C-B8D9-46C5B3882480}">
      <dgm:prSet/>
      <dgm:spPr/>
      <dgm:t>
        <a:bodyPr/>
        <a:lstStyle/>
        <a:p>
          <a:pPr algn="just"/>
          <a:endParaRPr lang="en-US" sz="2000"/>
        </a:p>
      </dgm:t>
    </dgm:pt>
    <dgm:pt modelId="{8ED4C063-EE08-4B78-B633-6257F8B64D5B}" type="pres">
      <dgm:prSet presAssocID="{70D7B9D9-C177-4C7A-8777-1DBCD8E31ED3}" presName="vert0" presStyleCnt="0">
        <dgm:presLayoutVars>
          <dgm:dir/>
          <dgm:animOne val="branch"/>
          <dgm:animLvl val="lvl"/>
        </dgm:presLayoutVars>
      </dgm:prSet>
      <dgm:spPr/>
    </dgm:pt>
    <dgm:pt modelId="{2B75BA97-97BF-4E41-BA8F-BCEA8D2687EC}" type="pres">
      <dgm:prSet presAssocID="{C6760653-00CE-4E3B-8D37-640A9D22FC07}" presName="thickLine" presStyleLbl="alignNode1" presStyleIdx="0" presStyleCnt="1"/>
      <dgm:spPr>
        <a:xfrm>
          <a:off x="0" y="2660"/>
          <a:ext cx="8553450" cy="0"/>
        </a:xfrm>
        <a:prstGeom prst="line">
          <a:avLst/>
        </a:prstGeom>
        <a:solidFill>
          <a:srgbClr val="4472C4">
            <a:hueOff val="0"/>
            <a:satOff val="0"/>
            <a:lumOff val="0"/>
            <a:alphaOff val="0"/>
          </a:srgbClr>
        </a:solidFill>
        <a:ln w="12700" cap="flat" cmpd="sng" algn="ctr">
          <a:solidFill>
            <a:srgbClr val="4472C4">
              <a:hueOff val="0"/>
              <a:satOff val="0"/>
              <a:lumOff val="0"/>
              <a:alphaOff val="0"/>
            </a:srgbClr>
          </a:solidFill>
          <a:prstDash val="solid"/>
          <a:miter lim="800000"/>
        </a:ln>
        <a:effectLst/>
      </dgm:spPr>
    </dgm:pt>
    <dgm:pt modelId="{EF1929CB-A4B0-40CA-8883-EAFBF8F113A7}" type="pres">
      <dgm:prSet presAssocID="{C6760653-00CE-4E3B-8D37-640A9D22FC07}" presName="horz1" presStyleCnt="0"/>
      <dgm:spPr/>
    </dgm:pt>
    <dgm:pt modelId="{BF6F9161-515C-4392-BE66-2C56BE905ACF}" type="pres">
      <dgm:prSet presAssocID="{C6760653-00CE-4E3B-8D37-640A9D22FC07}" presName="tx1" presStyleLbl="revTx" presStyleIdx="0" presStyleCnt="5"/>
      <dgm:spPr/>
    </dgm:pt>
    <dgm:pt modelId="{99A133FA-FF3E-488B-B6B2-267C6A302D82}" type="pres">
      <dgm:prSet presAssocID="{C6760653-00CE-4E3B-8D37-640A9D22FC07}" presName="vert1" presStyleCnt="0"/>
      <dgm:spPr/>
    </dgm:pt>
    <dgm:pt modelId="{778959BC-40F8-40CB-8856-3CBB1FFA1C88}" type="pres">
      <dgm:prSet presAssocID="{58EF9A50-C109-43C6-B58E-5E45D9A14197}" presName="vertSpace2a" presStyleCnt="0"/>
      <dgm:spPr/>
    </dgm:pt>
    <dgm:pt modelId="{7642C975-71CE-4610-A42E-B23CFFF88224}" type="pres">
      <dgm:prSet presAssocID="{58EF9A50-C109-43C6-B58E-5E45D9A14197}" presName="horz2" presStyleCnt="0"/>
      <dgm:spPr/>
    </dgm:pt>
    <dgm:pt modelId="{F92AB697-EA2D-4E88-90A7-5B50C7B8D52E}" type="pres">
      <dgm:prSet presAssocID="{58EF9A50-C109-43C6-B58E-5E45D9A14197}" presName="horzSpace2" presStyleCnt="0"/>
      <dgm:spPr/>
    </dgm:pt>
    <dgm:pt modelId="{248FBA9E-C341-4660-B163-2664CB7F8D7E}" type="pres">
      <dgm:prSet presAssocID="{58EF9A50-C109-43C6-B58E-5E45D9A14197}" presName="tx2" presStyleLbl="revTx" presStyleIdx="1" presStyleCnt="5" custScaleX="166385"/>
      <dgm:spPr/>
    </dgm:pt>
    <dgm:pt modelId="{428E3ABB-AB06-44D9-A923-9DF924CEA93D}" type="pres">
      <dgm:prSet presAssocID="{58EF9A50-C109-43C6-B58E-5E45D9A14197}" presName="vert2" presStyleCnt="0"/>
      <dgm:spPr/>
    </dgm:pt>
    <dgm:pt modelId="{F5FED4B4-A206-4F33-8228-3C04711366D5}" type="pres">
      <dgm:prSet presAssocID="{58EF9A50-C109-43C6-B58E-5E45D9A14197}" presName="thinLine2b" presStyleLbl="callout" presStyleIdx="0" presStyleCnt="4"/>
      <dgm:spPr>
        <a:xfrm>
          <a:off x="1710689" y="1346329"/>
          <a:ext cx="6842760" cy="0"/>
        </a:xfrm>
        <a:prstGeom prst="line">
          <a:avLst/>
        </a:prstGeom>
        <a:solidFill>
          <a:srgbClr val="4472C4">
            <a:hueOff val="0"/>
            <a:satOff val="0"/>
            <a:lumOff val="0"/>
            <a:alphaOff val="0"/>
          </a:srgbClr>
        </a:solidFill>
        <a:ln w="12700" cap="flat" cmpd="sng" algn="ctr">
          <a:solidFill>
            <a:srgbClr val="4472C4">
              <a:tint val="50000"/>
              <a:hueOff val="0"/>
              <a:satOff val="0"/>
              <a:lumOff val="0"/>
              <a:alphaOff val="0"/>
            </a:srgbClr>
          </a:solidFill>
          <a:prstDash val="solid"/>
          <a:miter lim="800000"/>
        </a:ln>
        <a:effectLst/>
      </dgm:spPr>
    </dgm:pt>
    <dgm:pt modelId="{B74E9938-A455-4038-A6F6-19A0EB4D4A83}" type="pres">
      <dgm:prSet presAssocID="{58EF9A50-C109-43C6-B58E-5E45D9A14197}" presName="vertSpace2b" presStyleCnt="0"/>
      <dgm:spPr/>
    </dgm:pt>
    <dgm:pt modelId="{BF7F960F-C364-4FDE-A650-94D39D0DDD26}" type="pres">
      <dgm:prSet presAssocID="{BD6CD6C0-3832-4FB9-A704-379AAF9AA25A}" presName="horz2" presStyleCnt="0"/>
      <dgm:spPr/>
    </dgm:pt>
    <dgm:pt modelId="{6A917E7C-42EA-4D87-84A4-51FFBBFB5F31}" type="pres">
      <dgm:prSet presAssocID="{BD6CD6C0-3832-4FB9-A704-379AAF9AA25A}" presName="horzSpace2" presStyleCnt="0"/>
      <dgm:spPr/>
    </dgm:pt>
    <dgm:pt modelId="{CEC40084-F566-46B6-A71D-8D5E78A78361}" type="pres">
      <dgm:prSet presAssocID="{BD6CD6C0-3832-4FB9-A704-379AAF9AA25A}" presName="tx2" presStyleLbl="revTx" presStyleIdx="2" presStyleCnt="5" custScaleX="193827"/>
      <dgm:spPr/>
    </dgm:pt>
    <dgm:pt modelId="{7748B23F-0736-47D2-8860-E8284FA6863F}" type="pres">
      <dgm:prSet presAssocID="{BD6CD6C0-3832-4FB9-A704-379AAF9AA25A}" presName="vert2" presStyleCnt="0"/>
      <dgm:spPr/>
    </dgm:pt>
    <dgm:pt modelId="{140D6D5C-6B47-4765-8D43-0132DCEB1449}" type="pres">
      <dgm:prSet presAssocID="{BD6CD6C0-3832-4FB9-A704-379AAF9AA25A}" presName="thinLine2b" presStyleLbl="callout" presStyleIdx="1" presStyleCnt="4"/>
      <dgm:spPr>
        <a:xfrm>
          <a:off x="1710689" y="2689997"/>
          <a:ext cx="6842760" cy="0"/>
        </a:xfrm>
        <a:prstGeom prst="line">
          <a:avLst/>
        </a:prstGeom>
        <a:solidFill>
          <a:srgbClr val="4472C4">
            <a:hueOff val="0"/>
            <a:satOff val="0"/>
            <a:lumOff val="0"/>
            <a:alphaOff val="0"/>
          </a:srgbClr>
        </a:solidFill>
        <a:ln w="12700" cap="flat" cmpd="sng" algn="ctr">
          <a:solidFill>
            <a:srgbClr val="4472C4">
              <a:tint val="50000"/>
              <a:hueOff val="0"/>
              <a:satOff val="0"/>
              <a:lumOff val="0"/>
              <a:alphaOff val="0"/>
            </a:srgbClr>
          </a:solidFill>
          <a:prstDash val="solid"/>
          <a:miter lim="800000"/>
        </a:ln>
        <a:effectLst/>
      </dgm:spPr>
    </dgm:pt>
    <dgm:pt modelId="{3A52FA4A-D433-4C48-8D7E-4D8359785124}" type="pres">
      <dgm:prSet presAssocID="{BD6CD6C0-3832-4FB9-A704-379AAF9AA25A}" presName="vertSpace2b" presStyleCnt="0"/>
      <dgm:spPr/>
    </dgm:pt>
    <dgm:pt modelId="{30A95DB7-23CF-4773-A37A-CCCA3CCC6D37}" type="pres">
      <dgm:prSet presAssocID="{56A3421C-99A0-4F0D-B0ED-5FA03ECD2B0D}" presName="horz2" presStyleCnt="0"/>
      <dgm:spPr/>
    </dgm:pt>
    <dgm:pt modelId="{19FADF92-4D65-4651-BAC2-1646497D3B2D}" type="pres">
      <dgm:prSet presAssocID="{56A3421C-99A0-4F0D-B0ED-5FA03ECD2B0D}" presName="horzSpace2" presStyleCnt="0"/>
      <dgm:spPr/>
    </dgm:pt>
    <dgm:pt modelId="{F539FAEB-19DF-4986-ACAF-447E255153B5}" type="pres">
      <dgm:prSet presAssocID="{56A3421C-99A0-4F0D-B0ED-5FA03ECD2B0D}" presName="tx2" presStyleLbl="revTx" presStyleIdx="3" presStyleCnt="5" custScaleX="221470" custScaleY="87398"/>
      <dgm:spPr/>
    </dgm:pt>
    <dgm:pt modelId="{9E7C59CC-F5E7-4E77-AACE-B16165E304ED}" type="pres">
      <dgm:prSet presAssocID="{56A3421C-99A0-4F0D-B0ED-5FA03ECD2B0D}" presName="vert2" presStyleCnt="0"/>
      <dgm:spPr/>
    </dgm:pt>
    <dgm:pt modelId="{04BBCE32-07E8-4D04-B311-3ED6ACE54461}" type="pres">
      <dgm:prSet presAssocID="{56A3421C-99A0-4F0D-B0ED-5FA03ECD2B0D}" presName="thinLine2b" presStyleLbl="callout" presStyleIdx="2" presStyleCnt="4"/>
      <dgm:spPr>
        <a:xfrm>
          <a:off x="1710689" y="4033666"/>
          <a:ext cx="6842760" cy="0"/>
        </a:xfrm>
        <a:prstGeom prst="line">
          <a:avLst/>
        </a:prstGeom>
        <a:solidFill>
          <a:srgbClr val="4472C4">
            <a:hueOff val="0"/>
            <a:satOff val="0"/>
            <a:lumOff val="0"/>
            <a:alphaOff val="0"/>
          </a:srgbClr>
        </a:solidFill>
        <a:ln w="12700" cap="flat" cmpd="sng" algn="ctr">
          <a:solidFill>
            <a:srgbClr val="4472C4">
              <a:tint val="50000"/>
              <a:hueOff val="0"/>
              <a:satOff val="0"/>
              <a:lumOff val="0"/>
              <a:alphaOff val="0"/>
            </a:srgbClr>
          </a:solidFill>
          <a:prstDash val="solid"/>
          <a:miter lim="800000"/>
        </a:ln>
        <a:effectLst/>
      </dgm:spPr>
    </dgm:pt>
    <dgm:pt modelId="{96A742C8-92E0-4ADB-B68C-4BBC97282847}" type="pres">
      <dgm:prSet presAssocID="{56A3421C-99A0-4F0D-B0ED-5FA03ECD2B0D}" presName="vertSpace2b" presStyleCnt="0"/>
      <dgm:spPr/>
    </dgm:pt>
    <dgm:pt modelId="{6C49D324-4810-4361-844C-9D63DB9086FC}" type="pres">
      <dgm:prSet presAssocID="{E520AE23-BFB9-4CC2-891C-9AFED5BB5674}" presName="horz2" presStyleCnt="0"/>
      <dgm:spPr/>
    </dgm:pt>
    <dgm:pt modelId="{52DB03C4-189D-42FB-AAD9-8DA18B19D705}" type="pres">
      <dgm:prSet presAssocID="{E520AE23-BFB9-4CC2-891C-9AFED5BB5674}" presName="horzSpace2" presStyleCnt="0"/>
      <dgm:spPr/>
    </dgm:pt>
    <dgm:pt modelId="{355F989F-71CB-47E9-933A-90EABDF63C13}" type="pres">
      <dgm:prSet presAssocID="{E520AE23-BFB9-4CC2-891C-9AFED5BB5674}" presName="tx2" presStyleLbl="revTx" presStyleIdx="4" presStyleCnt="5" custScaleX="248942"/>
      <dgm:spPr/>
    </dgm:pt>
    <dgm:pt modelId="{A91ADBE6-A9CB-4E48-B5D4-B9903AEFB6C1}" type="pres">
      <dgm:prSet presAssocID="{E520AE23-BFB9-4CC2-891C-9AFED5BB5674}" presName="vert2" presStyleCnt="0"/>
      <dgm:spPr/>
    </dgm:pt>
    <dgm:pt modelId="{F8C43169-9F21-4A1B-842A-3C9CBCA4051D}" type="pres">
      <dgm:prSet presAssocID="{E520AE23-BFB9-4CC2-891C-9AFED5BB5674}" presName="thinLine2b" presStyleLbl="callout" presStyleIdx="3" presStyleCnt="4"/>
      <dgm:spPr>
        <a:xfrm>
          <a:off x="1710689" y="5377335"/>
          <a:ext cx="6842760" cy="0"/>
        </a:xfrm>
        <a:prstGeom prst="line">
          <a:avLst/>
        </a:prstGeom>
        <a:solidFill>
          <a:srgbClr val="4472C4">
            <a:hueOff val="0"/>
            <a:satOff val="0"/>
            <a:lumOff val="0"/>
            <a:alphaOff val="0"/>
          </a:srgbClr>
        </a:solidFill>
        <a:ln w="12700" cap="flat" cmpd="sng" algn="ctr">
          <a:solidFill>
            <a:srgbClr val="4472C4">
              <a:tint val="50000"/>
              <a:hueOff val="0"/>
              <a:satOff val="0"/>
              <a:lumOff val="0"/>
              <a:alphaOff val="0"/>
            </a:srgbClr>
          </a:solidFill>
          <a:prstDash val="solid"/>
          <a:miter lim="800000"/>
        </a:ln>
        <a:effectLst/>
      </dgm:spPr>
    </dgm:pt>
    <dgm:pt modelId="{9350EE9E-E30B-47BD-8417-903066CF4B38}" type="pres">
      <dgm:prSet presAssocID="{E520AE23-BFB9-4CC2-891C-9AFED5BB5674}" presName="vertSpace2b" presStyleCnt="0"/>
      <dgm:spPr/>
    </dgm:pt>
  </dgm:ptLst>
  <dgm:cxnLst>
    <dgm:cxn modelId="{6D81FE23-C8EE-42D6-8C40-AF32BC458C50}" srcId="{70D7B9D9-C177-4C7A-8777-1DBCD8E31ED3}" destId="{C6760653-00CE-4E3B-8D37-640A9D22FC07}" srcOrd="0" destOrd="0" parTransId="{F7D461BC-D4D4-4C62-94AA-2CAF06BE060F}" sibTransId="{C78F1C47-555F-4062-8CE7-04F967D805EC}"/>
    <dgm:cxn modelId="{3B0C6A24-3B74-42DC-931E-F97BA8EAFC0E}" type="presOf" srcId="{58EF9A50-C109-43C6-B58E-5E45D9A14197}" destId="{248FBA9E-C341-4660-B163-2664CB7F8D7E}" srcOrd="0" destOrd="0" presId="urn:microsoft.com/office/officeart/2008/layout/LinedList"/>
    <dgm:cxn modelId="{7F3D832C-6298-47C7-A46C-010B61765105}" srcId="{C6760653-00CE-4E3B-8D37-640A9D22FC07}" destId="{58EF9A50-C109-43C6-B58E-5E45D9A14197}" srcOrd="0" destOrd="0" parTransId="{12E3D797-46B0-4A4C-A477-773BC99DD5C2}" sibTransId="{80785322-E316-41ED-8782-1951931F2C07}"/>
    <dgm:cxn modelId="{C6887034-FF5B-47AB-970A-41240359B99C}" srcId="{C6760653-00CE-4E3B-8D37-640A9D22FC07}" destId="{56A3421C-99A0-4F0D-B0ED-5FA03ECD2B0D}" srcOrd="2" destOrd="0" parTransId="{487AE47E-D7CE-4102-BBB3-205D40B00DC7}" sibTransId="{78D21F34-36F3-427C-9A95-5AFB809F0838}"/>
    <dgm:cxn modelId="{99228152-2CDB-4B99-A21B-C30A71726322}" type="presOf" srcId="{70D7B9D9-C177-4C7A-8777-1DBCD8E31ED3}" destId="{8ED4C063-EE08-4B78-B633-6257F8B64D5B}" srcOrd="0" destOrd="0" presId="urn:microsoft.com/office/officeart/2008/layout/LinedList"/>
    <dgm:cxn modelId="{56FC217E-15CB-449C-9F23-C617C95CB684}" srcId="{C6760653-00CE-4E3B-8D37-640A9D22FC07}" destId="{BD6CD6C0-3832-4FB9-A704-379AAF9AA25A}" srcOrd="1" destOrd="0" parTransId="{47CE4037-48E3-4A5A-B672-9D99A5584625}" sibTransId="{EB3B9E6F-C3A0-4EAE-A17D-CDA1A7614D81}"/>
    <dgm:cxn modelId="{7C723181-902D-4BDC-B308-F9F08962A51C}" type="presOf" srcId="{C6760653-00CE-4E3B-8D37-640A9D22FC07}" destId="{BF6F9161-515C-4392-BE66-2C56BE905ACF}" srcOrd="0" destOrd="0" presId="urn:microsoft.com/office/officeart/2008/layout/LinedList"/>
    <dgm:cxn modelId="{2A525099-8F25-4887-A5DB-1959B1B7BE0D}" type="presOf" srcId="{E520AE23-BFB9-4CC2-891C-9AFED5BB5674}" destId="{355F989F-71CB-47E9-933A-90EABDF63C13}" srcOrd="0" destOrd="0" presId="urn:microsoft.com/office/officeart/2008/layout/LinedList"/>
    <dgm:cxn modelId="{DF434F9E-0E17-4732-B6EE-C8BF1FA00C0A}" type="presOf" srcId="{56A3421C-99A0-4F0D-B0ED-5FA03ECD2B0D}" destId="{F539FAEB-19DF-4986-ACAF-447E255153B5}" srcOrd="0" destOrd="0" presId="urn:microsoft.com/office/officeart/2008/layout/LinedList"/>
    <dgm:cxn modelId="{233A2CAF-8040-422C-B8D9-46C5B3882480}" srcId="{C6760653-00CE-4E3B-8D37-640A9D22FC07}" destId="{E520AE23-BFB9-4CC2-891C-9AFED5BB5674}" srcOrd="3" destOrd="0" parTransId="{A4CB9917-234F-4E1B-830D-909F97A086E6}" sibTransId="{85224E76-5550-4CED-908B-7A1C040F179E}"/>
    <dgm:cxn modelId="{78D308B7-8246-4B02-8CD8-586455FC0531}" type="presOf" srcId="{BD6CD6C0-3832-4FB9-A704-379AAF9AA25A}" destId="{CEC40084-F566-46B6-A71D-8D5E78A78361}" srcOrd="0" destOrd="0" presId="urn:microsoft.com/office/officeart/2008/layout/LinedList"/>
    <dgm:cxn modelId="{4A26C003-B759-43F3-96CC-364288E18663}" type="presParOf" srcId="{8ED4C063-EE08-4B78-B633-6257F8B64D5B}" destId="{2B75BA97-97BF-4E41-BA8F-BCEA8D2687EC}" srcOrd="0" destOrd="0" presId="urn:microsoft.com/office/officeart/2008/layout/LinedList"/>
    <dgm:cxn modelId="{7F00BED3-4A92-4097-9A11-295B72734BE1}" type="presParOf" srcId="{8ED4C063-EE08-4B78-B633-6257F8B64D5B}" destId="{EF1929CB-A4B0-40CA-8883-EAFBF8F113A7}" srcOrd="1" destOrd="0" presId="urn:microsoft.com/office/officeart/2008/layout/LinedList"/>
    <dgm:cxn modelId="{8E98E8CB-8BB6-4DBE-AD78-D4038278F92B}" type="presParOf" srcId="{EF1929CB-A4B0-40CA-8883-EAFBF8F113A7}" destId="{BF6F9161-515C-4392-BE66-2C56BE905ACF}" srcOrd="0" destOrd="0" presId="urn:microsoft.com/office/officeart/2008/layout/LinedList"/>
    <dgm:cxn modelId="{69F6657B-4B5A-49EB-9457-4AD29F2940A3}" type="presParOf" srcId="{EF1929CB-A4B0-40CA-8883-EAFBF8F113A7}" destId="{99A133FA-FF3E-488B-B6B2-267C6A302D82}" srcOrd="1" destOrd="0" presId="urn:microsoft.com/office/officeart/2008/layout/LinedList"/>
    <dgm:cxn modelId="{AB7C36AD-A2F5-4A41-9DB5-9F2A0EA757B4}" type="presParOf" srcId="{99A133FA-FF3E-488B-B6B2-267C6A302D82}" destId="{778959BC-40F8-40CB-8856-3CBB1FFA1C88}" srcOrd="0" destOrd="0" presId="urn:microsoft.com/office/officeart/2008/layout/LinedList"/>
    <dgm:cxn modelId="{55DD4DCE-DF69-4408-AD35-1F5C9917B5A5}" type="presParOf" srcId="{99A133FA-FF3E-488B-B6B2-267C6A302D82}" destId="{7642C975-71CE-4610-A42E-B23CFFF88224}" srcOrd="1" destOrd="0" presId="urn:microsoft.com/office/officeart/2008/layout/LinedList"/>
    <dgm:cxn modelId="{1241A97F-24E8-4DD8-824D-CD91EA393729}" type="presParOf" srcId="{7642C975-71CE-4610-A42E-B23CFFF88224}" destId="{F92AB697-EA2D-4E88-90A7-5B50C7B8D52E}" srcOrd="0" destOrd="0" presId="urn:microsoft.com/office/officeart/2008/layout/LinedList"/>
    <dgm:cxn modelId="{FC03978C-ADE4-4033-AB40-FDB680440F85}" type="presParOf" srcId="{7642C975-71CE-4610-A42E-B23CFFF88224}" destId="{248FBA9E-C341-4660-B163-2664CB7F8D7E}" srcOrd="1" destOrd="0" presId="urn:microsoft.com/office/officeart/2008/layout/LinedList"/>
    <dgm:cxn modelId="{EA6E4FA7-D07F-4021-A05D-344FE8C5BF82}" type="presParOf" srcId="{7642C975-71CE-4610-A42E-B23CFFF88224}" destId="{428E3ABB-AB06-44D9-A923-9DF924CEA93D}" srcOrd="2" destOrd="0" presId="urn:microsoft.com/office/officeart/2008/layout/LinedList"/>
    <dgm:cxn modelId="{E2A333F3-05B4-466A-A706-B25A1A0FBF17}" type="presParOf" srcId="{99A133FA-FF3E-488B-B6B2-267C6A302D82}" destId="{F5FED4B4-A206-4F33-8228-3C04711366D5}" srcOrd="2" destOrd="0" presId="urn:microsoft.com/office/officeart/2008/layout/LinedList"/>
    <dgm:cxn modelId="{50B7C1EC-8A4D-4067-9D09-4563C61D8486}" type="presParOf" srcId="{99A133FA-FF3E-488B-B6B2-267C6A302D82}" destId="{B74E9938-A455-4038-A6F6-19A0EB4D4A83}" srcOrd="3" destOrd="0" presId="urn:microsoft.com/office/officeart/2008/layout/LinedList"/>
    <dgm:cxn modelId="{027A4242-0411-4672-807F-1917BE19C6AA}" type="presParOf" srcId="{99A133FA-FF3E-488B-B6B2-267C6A302D82}" destId="{BF7F960F-C364-4FDE-A650-94D39D0DDD26}" srcOrd="4" destOrd="0" presId="urn:microsoft.com/office/officeart/2008/layout/LinedList"/>
    <dgm:cxn modelId="{DE1B0BB1-211B-40F8-878D-65FA5B81086C}" type="presParOf" srcId="{BF7F960F-C364-4FDE-A650-94D39D0DDD26}" destId="{6A917E7C-42EA-4D87-84A4-51FFBBFB5F31}" srcOrd="0" destOrd="0" presId="urn:microsoft.com/office/officeart/2008/layout/LinedList"/>
    <dgm:cxn modelId="{2E6B1A2E-CB19-4F6D-A350-003073FFB669}" type="presParOf" srcId="{BF7F960F-C364-4FDE-A650-94D39D0DDD26}" destId="{CEC40084-F566-46B6-A71D-8D5E78A78361}" srcOrd="1" destOrd="0" presId="urn:microsoft.com/office/officeart/2008/layout/LinedList"/>
    <dgm:cxn modelId="{BA304CB4-526D-45EC-9DA0-A40617B56981}" type="presParOf" srcId="{BF7F960F-C364-4FDE-A650-94D39D0DDD26}" destId="{7748B23F-0736-47D2-8860-E8284FA6863F}" srcOrd="2" destOrd="0" presId="urn:microsoft.com/office/officeart/2008/layout/LinedList"/>
    <dgm:cxn modelId="{9ED4265C-442C-4A43-B024-244F9A007791}" type="presParOf" srcId="{99A133FA-FF3E-488B-B6B2-267C6A302D82}" destId="{140D6D5C-6B47-4765-8D43-0132DCEB1449}" srcOrd="5" destOrd="0" presId="urn:microsoft.com/office/officeart/2008/layout/LinedList"/>
    <dgm:cxn modelId="{78BF6935-05D8-4516-A49A-4EE7B5145D41}" type="presParOf" srcId="{99A133FA-FF3E-488B-B6B2-267C6A302D82}" destId="{3A52FA4A-D433-4C48-8D7E-4D8359785124}" srcOrd="6" destOrd="0" presId="urn:microsoft.com/office/officeart/2008/layout/LinedList"/>
    <dgm:cxn modelId="{ACE86F11-DC69-4786-9AAC-C8978F9C9B96}" type="presParOf" srcId="{99A133FA-FF3E-488B-B6B2-267C6A302D82}" destId="{30A95DB7-23CF-4773-A37A-CCCA3CCC6D37}" srcOrd="7" destOrd="0" presId="urn:microsoft.com/office/officeart/2008/layout/LinedList"/>
    <dgm:cxn modelId="{15A3D8E6-F5BA-4F08-8201-B300BB886472}" type="presParOf" srcId="{30A95DB7-23CF-4773-A37A-CCCA3CCC6D37}" destId="{19FADF92-4D65-4651-BAC2-1646497D3B2D}" srcOrd="0" destOrd="0" presId="urn:microsoft.com/office/officeart/2008/layout/LinedList"/>
    <dgm:cxn modelId="{2CDAC2B0-2451-4985-A121-139E00B694DF}" type="presParOf" srcId="{30A95DB7-23CF-4773-A37A-CCCA3CCC6D37}" destId="{F539FAEB-19DF-4986-ACAF-447E255153B5}" srcOrd="1" destOrd="0" presId="urn:microsoft.com/office/officeart/2008/layout/LinedList"/>
    <dgm:cxn modelId="{B724ED22-E405-42F1-88C3-1CF31ED40154}" type="presParOf" srcId="{30A95DB7-23CF-4773-A37A-CCCA3CCC6D37}" destId="{9E7C59CC-F5E7-4E77-AACE-B16165E304ED}" srcOrd="2" destOrd="0" presId="urn:microsoft.com/office/officeart/2008/layout/LinedList"/>
    <dgm:cxn modelId="{7FDE40B2-9718-4ADA-8B15-53D077414F5C}" type="presParOf" srcId="{99A133FA-FF3E-488B-B6B2-267C6A302D82}" destId="{04BBCE32-07E8-4D04-B311-3ED6ACE54461}" srcOrd="8" destOrd="0" presId="urn:microsoft.com/office/officeart/2008/layout/LinedList"/>
    <dgm:cxn modelId="{F4B46A78-40FC-4B0B-A330-F4F581CB9A0E}" type="presParOf" srcId="{99A133FA-FF3E-488B-B6B2-267C6A302D82}" destId="{96A742C8-92E0-4ADB-B68C-4BBC97282847}" srcOrd="9" destOrd="0" presId="urn:microsoft.com/office/officeart/2008/layout/LinedList"/>
    <dgm:cxn modelId="{F92B0B42-AA4D-46F0-AE0F-7E1A16C92C57}" type="presParOf" srcId="{99A133FA-FF3E-488B-B6B2-267C6A302D82}" destId="{6C49D324-4810-4361-844C-9D63DB9086FC}" srcOrd="10" destOrd="0" presId="urn:microsoft.com/office/officeart/2008/layout/LinedList"/>
    <dgm:cxn modelId="{59F52AFE-47CB-4237-B060-2EDE7CF22459}" type="presParOf" srcId="{6C49D324-4810-4361-844C-9D63DB9086FC}" destId="{52DB03C4-189D-42FB-AAD9-8DA18B19D705}" srcOrd="0" destOrd="0" presId="urn:microsoft.com/office/officeart/2008/layout/LinedList"/>
    <dgm:cxn modelId="{65EA2362-97F9-4C43-8658-AD782D22D9F9}" type="presParOf" srcId="{6C49D324-4810-4361-844C-9D63DB9086FC}" destId="{355F989F-71CB-47E9-933A-90EABDF63C13}" srcOrd="1" destOrd="0" presId="urn:microsoft.com/office/officeart/2008/layout/LinedList"/>
    <dgm:cxn modelId="{2AC9CF96-FD6D-4E79-BEA4-15A5E3690441}" type="presParOf" srcId="{6C49D324-4810-4361-844C-9D63DB9086FC}" destId="{A91ADBE6-A9CB-4E48-B5D4-B9903AEFB6C1}" srcOrd="2" destOrd="0" presId="urn:microsoft.com/office/officeart/2008/layout/LinedList"/>
    <dgm:cxn modelId="{A649E84E-798B-47D1-B1E8-8F2201E01EF0}" type="presParOf" srcId="{99A133FA-FF3E-488B-B6B2-267C6A302D82}" destId="{F8C43169-9F21-4A1B-842A-3C9CBCA4051D}" srcOrd="11" destOrd="0" presId="urn:microsoft.com/office/officeart/2008/layout/LinedList"/>
    <dgm:cxn modelId="{01CD0F85-9AE5-40C8-963C-0AE427989867}" type="presParOf" srcId="{99A133FA-FF3E-488B-B6B2-267C6A302D82}" destId="{9350EE9E-E30B-47BD-8417-903066CF4B38}" srcOrd="12"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B0F5337B-724F-43E0-9D00-5F3318A5086E}"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53BDD41B-B44D-450F-A15C-7A8A37D7F701}">
      <dgm:prSet custT="1"/>
      <dgm:spPr/>
      <dgm:t>
        <a:bodyPr/>
        <a:lstStyle/>
        <a:p>
          <a:pPr algn="ctr"/>
          <a:r>
            <a:rPr lang="en-US" sz="2000" dirty="0" err="1">
              <a:latin typeface="Times New Roman" panose="02020603050405020304" pitchFamily="18" charset="0"/>
              <a:cs typeface="Times New Roman" panose="02020603050405020304" pitchFamily="18" charset="0"/>
            </a:rPr>
            <a:t>Bằng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chứng</a:t>
          </a:r>
          <a:r>
            <a:rPr lang="en-US" sz="2000" dirty="0">
              <a:latin typeface="Times New Roman" panose="02020603050405020304" pitchFamily="18" charset="0"/>
              <a:cs typeface="Times New Roman" panose="02020603050405020304" pitchFamily="18" charset="0"/>
            </a:rPr>
            <a:t>: </a:t>
          </a:r>
        </a:p>
      </dgm:t>
    </dgm:pt>
    <dgm:pt modelId="{6DAE3142-C186-4646-9B4C-1D7477B90387}" type="parTrans" cxnId="{CD727490-7E4B-4354-A608-1BE2CB58301C}">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9D75ADB5-B49F-4EC8-8AD7-8EAC5ECABAFD}" type="sibTrans" cxnId="{CD727490-7E4B-4354-A608-1BE2CB58301C}">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820B40A6-580B-4E1E-AAA1-F8A4A0CB4701}">
      <dgm:prSet custT="1"/>
      <dgm:spPr/>
      <dgm:t>
        <a:bodyPr/>
        <a:lstStyle/>
        <a:p>
          <a:pPr algn="just"/>
          <a:r>
            <a:rPr lang="en-US" sz="2000" dirty="0" err="1">
              <a:latin typeface="Times New Roman" panose="02020603050405020304" pitchFamily="18" charset="0"/>
              <a:cs typeface="Times New Roman" panose="02020603050405020304" pitchFamily="18" charset="0"/>
            </a:rPr>
            <a:t>Sách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chỉ</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giấy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mực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chứa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thế</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giới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bày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bí</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ẩn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thiên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trụ</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hội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p>
      </dgm:t>
    </dgm:pt>
    <dgm:pt modelId="{A96FEF84-6DEA-44CD-966B-3B089217EA32}" type="parTrans" cxnId="{E3665090-1FBB-4392-97AB-92CF100899CA}">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BA9442E3-52CC-4142-93EA-B06EACC73C72}" type="sibTrans" cxnId="{E3665090-1FBB-4392-97AB-92CF100899CA}">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F0232A27-97EE-4711-8B90-605326D8068C}">
      <dgm:prSet custT="1"/>
      <dgm:spPr/>
      <dgm:t>
        <a:bodyPr/>
        <a:lstStyle/>
        <a:p>
          <a:pPr algn="just"/>
          <a:r>
            <a:rPr lang="en-US" sz="2000" dirty="0" err="1">
              <a:latin typeface="Times New Roman" panose="02020603050405020304" pitchFamily="18" charset="0"/>
              <a:cs typeface="Times New Roman" panose="02020603050405020304" pitchFamily="18" charset="0"/>
            </a:rPr>
            <a:t>Nhờ</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đọc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sách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mà</a:t>
          </a:r>
          <a:r>
            <a:rPr lang="en-US" sz="2000" dirty="0">
              <a:latin typeface="Times New Roman" panose="02020603050405020304" pitchFamily="18" charset="0"/>
              <a:cs typeface="Times New Roman" panose="02020603050405020304" pitchFamily="18" charset="0"/>
            </a:rPr>
            <a:t> ta </a:t>
          </a:r>
          <a:r>
            <a:rPr lang="en-US" sz="2000" dirty="0" err="1">
              <a:latin typeface="Times New Roman" panose="02020603050405020304" pitchFamily="18" charset="0"/>
              <a:cs typeface="Times New Roman" panose="02020603050405020304" pitchFamily="18" charset="0"/>
            </a:rPr>
            <a:t>hiểu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hiểu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hiểu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chính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mình</a:t>
          </a:r>
          <a:endParaRPr lang="en-US" sz="2000" dirty="0">
            <a:latin typeface="Times New Roman" panose="02020603050405020304" pitchFamily="18" charset="0"/>
            <a:cs typeface="Times New Roman" panose="02020603050405020304" pitchFamily="18" charset="0"/>
          </a:endParaRPr>
        </a:p>
      </dgm:t>
    </dgm:pt>
    <dgm:pt modelId="{93C4AF42-0E7B-4B12-B268-3CC4E6123917}" type="parTrans" cxnId="{CA3076FE-3960-4C14-8261-7255F76A0A68}">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D335B929-8AB3-4D7D-9F59-2B72E22FD0B5}" type="sibTrans" cxnId="{CA3076FE-3960-4C14-8261-7255F76A0A68}">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397AE09A-7ED9-4216-9BDE-3D048E148990}">
      <dgm:prSet custT="1"/>
      <dgm:spPr/>
      <dgm:t>
        <a:bodyPr/>
        <a:lstStyle/>
        <a:p>
          <a:pPr algn="just"/>
          <a:r>
            <a:rPr lang="en-US" sz="2000">
              <a:latin typeface="Times New Roman" panose="02020603050405020304" pitchFamily="18" charset="0"/>
              <a:cs typeface="Times New Roman" panose="02020603050405020304" pitchFamily="18" charset="0"/>
            </a:rPr>
            <a:t>Đọc một cuốn sách hay như bị cuốn vào một nỗi say mê, niềm khoái cảm</a:t>
          </a:r>
        </a:p>
      </dgm:t>
    </dgm:pt>
    <dgm:pt modelId="{5D455C6E-E9A8-4A03-A6FB-059F7CB63104}" type="parTrans" cxnId="{714569C8-6605-4B4D-B828-06545292D7A8}">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02BF751E-9667-45DF-8850-37BAD9C9F120}" type="sibTrans" cxnId="{714569C8-6605-4B4D-B828-06545292D7A8}">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112CC878-8474-476F-A1BE-974448534248}">
      <dgm:prSet custT="1"/>
      <dgm:spPr/>
      <dgm:t>
        <a:bodyPr/>
        <a:lstStyle/>
        <a:p>
          <a:pPr algn="just"/>
          <a:r>
            <a:rPr lang="en-US" sz="2000">
              <a:latin typeface="Times New Roman" panose="02020603050405020304" pitchFamily="18" charset="0"/>
              <a:cs typeface="Times New Roman" panose="02020603050405020304" pitchFamily="18" charset="0"/>
            </a:rPr>
            <a:t>Hành động đọc là cả một cuộc khám phá và chinh phục</a:t>
          </a:r>
        </a:p>
      </dgm:t>
    </dgm:pt>
    <dgm:pt modelId="{EA6FE12C-E023-45A1-AF5F-EBC366BFD8EF}" type="parTrans" cxnId="{003B5D91-4149-4668-93A9-CB81967E9274}">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193BCC37-700C-45D2-B776-C724A4261785}" type="sibTrans" cxnId="{003B5D91-4149-4668-93A9-CB81967E9274}">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5DA77388-78D3-49E6-B4F8-77BAEE160F47}">
      <dgm:prSet custT="1"/>
      <dgm:spPr/>
      <dgm:t>
        <a:bodyPr/>
        <a:lstStyle/>
        <a:p>
          <a:pPr algn="just"/>
          <a:r>
            <a:rPr lang="en-US" sz="2000">
              <a:latin typeface="Times New Roman" panose="02020603050405020304" pitchFamily="18" charset="0"/>
              <a:cs typeface="Times New Roman" panose="02020603050405020304" pitchFamily="18" charset="0"/>
            </a:rPr>
            <a:t>Một nền giáo dục không khuyến khích đọc sách là một nền giáo dục phiến diện (Theo Herbert Marcuse)</a:t>
          </a:r>
        </a:p>
      </dgm:t>
    </dgm:pt>
    <dgm:pt modelId="{AE7E3634-9181-4B84-801F-0811099A3607}" type="parTrans" cxnId="{7A52AE74-5ED2-40B7-9B02-AEC7A9019016}">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9F397080-CBBF-433B-AEEC-A15FEB718924}" type="sibTrans" cxnId="{7A52AE74-5ED2-40B7-9B02-AEC7A9019016}">
      <dgm:prSet/>
      <dgm:spPr/>
      <dgm:t>
        <a:bodyPr/>
        <a:lstStyle/>
        <a:p>
          <a:pPr algn="just"/>
          <a:endParaRPr lang="en-US" sz="2400">
            <a:latin typeface="Times New Roman" panose="02020603050405020304" pitchFamily="18" charset="0"/>
            <a:cs typeface="Times New Roman" panose="02020603050405020304" pitchFamily="18" charset="0"/>
          </a:endParaRPr>
        </a:p>
      </dgm:t>
    </dgm:pt>
    <dgm:pt modelId="{4DC398F8-ABF6-43D5-BAA9-85F36D2BE017}" type="pres">
      <dgm:prSet presAssocID="{B0F5337B-724F-43E0-9D00-5F3318A5086E}" presName="vert0" presStyleCnt="0">
        <dgm:presLayoutVars>
          <dgm:dir/>
          <dgm:animOne val="branch"/>
          <dgm:animLvl val="lvl"/>
        </dgm:presLayoutVars>
      </dgm:prSet>
      <dgm:spPr/>
    </dgm:pt>
    <dgm:pt modelId="{4F0C2908-B417-4238-9049-FDF4EBF1A17C}" type="pres">
      <dgm:prSet presAssocID="{53BDD41B-B44D-450F-A15C-7A8A37D7F701}" presName="thickLine" presStyleLbl="alignNode1" presStyleIdx="0" presStyleCnt="1"/>
      <dgm:spPr/>
    </dgm:pt>
    <dgm:pt modelId="{CF3EFA28-C7EA-476A-8307-8BC7D9B39318}" type="pres">
      <dgm:prSet presAssocID="{53BDD41B-B44D-450F-A15C-7A8A37D7F701}" presName="horz1" presStyleCnt="0"/>
      <dgm:spPr/>
    </dgm:pt>
    <dgm:pt modelId="{75852809-E8CA-4A19-9DF8-6CC7C0B91FA5}" type="pres">
      <dgm:prSet presAssocID="{53BDD41B-B44D-450F-A15C-7A8A37D7F701}" presName="tx1" presStyleLbl="revTx" presStyleIdx="0" presStyleCnt="6" custScaleX="86170"/>
      <dgm:spPr/>
    </dgm:pt>
    <dgm:pt modelId="{1007C6F8-3FCF-4986-AFAD-4D8FF019D19D}" type="pres">
      <dgm:prSet presAssocID="{53BDD41B-B44D-450F-A15C-7A8A37D7F701}" presName="vert1" presStyleCnt="0"/>
      <dgm:spPr/>
    </dgm:pt>
    <dgm:pt modelId="{1F345E44-8DA7-40CE-ABD7-9A6004759EF5}" type="pres">
      <dgm:prSet presAssocID="{820B40A6-580B-4E1E-AAA1-F8A4A0CB4701}" presName="vertSpace2a" presStyleCnt="0"/>
      <dgm:spPr/>
    </dgm:pt>
    <dgm:pt modelId="{F296786D-C8EB-4BEB-8A2E-419C80D8EB09}" type="pres">
      <dgm:prSet presAssocID="{820B40A6-580B-4E1E-AAA1-F8A4A0CB4701}" presName="horz2" presStyleCnt="0"/>
      <dgm:spPr/>
    </dgm:pt>
    <dgm:pt modelId="{296F7CC1-CE84-4964-B183-03661EB28FE5}" type="pres">
      <dgm:prSet presAssocID="{820B40A6-580B-4E1E-AAA1-F8A4A0CB4701}" presName="horzSpace2" presStyleCnt="0"/>
      <dgm:spPr/>
    </dgm:pt>
    <dgm:pt modelId="{2D934F9F-421F-4592-8A82-95B0113743F2}" type="pres">
      <dgm:prSet presAssocID="{820B40A6-580B-4E1E-AAA1-F8A4A0CB4701}" presName="tx2" presStyleLbl="revTx" presStyleIdx="1" presStyleCnt="6" custScaleY="107318"/>
      <dgm:spPr/>
    </dgm:pt>
    <dgm:pt modelId="{BEBCD457-2191-4CD7-88C5-31A6F353A491}" type="pres">
      <dgm:prSet presAssocID="{820B40A6-580B-4E1E-AAA1-F8A4A0CB4701}" presName="vert2" presStyleCnt="0"/>
      <dgm:spPr/>
    </dgm:pt>
    <dgm:pt modelId="{288DDFF5-8E46-416A-9850-8CBEAA24FE4E}" type="pres">
      <dgm:prSet presAssocID="{820B40A6-580B-4E1E-AAA1-F8A4A0CB4701}" presName="thinLine2b" presStyleLbl="callout" presStyleIdx="0" presStyleCnt="5"/>
      <dgm:spPr/>
    </dgm:pt>
    <dgm:pt modelId="{F84327A3-8E01-4337-98A2-A995E1180F24}" type="pres">
      <dgm:prSet presAssocID="{820B40A6-580B-4E1E-AAA1-F8A4A0CB4701}" presName="vertSpace2b" presStyleCnt="0"/>
      <dgm:spPr/>
    </dgm:pt>
    <dgm:pt modelId="{A156C9BA-7189-4DDE-990E-4A92F41971E1}" type="pres">
      <dgm:prSet presAssocID="{F0232A27-97EE-4711-8B90-605326D8068C}" presName="horz2" presStyleCnt="0"/>
      <dgm:spPr/>
    </dgm:pt>
    <dgm:pt modelId="{D66540A5-C1AE-415E-A4BE-5B9FC0093A01}" type="pres">
      <dgm:prSet presAssocID="{F0232A27-97EE-4711-8B90-605326D8068C}" presName="horzSpace2" presStyleCnt="0"/>
      <dgm:spPr/>
    </dgm:pt>
    <dgm:pt modelId="{2053CE7A-6465-4B92-8F92-3A6679C8262C}" type="pres">
      <dgm:prSet presAssocID="{F0232A27-97EE-4711-8B90-605326D8068C}" presName="tx2" presStyleLbl="revTx" presStyleIdx="2" presStyleCnt="6" custScaleY="88927"/>
      <dgm:spPr/>
    </dgm:pt>
    <dgm:pt modelId="{78EC7C28-9712-4F5D-97CE-A288B369B0E3}" type="pres">
      <dgm:prSet presAssocID="{F0232A27-97EE-4711-8B90-605326D8068C}" presName="vert2" presStyleCnt="0"/>
      <dgm:spPr/>
    </dgm:pt>
    <dgm:pt modelId="{219A0EF9-B89B-4AC4-97B0-A3AD60D4DB9B}" type="pres">
      <dgm:prSet presAssocID="{F0232A27-97EE-4711-8B90-605326D8068C}" presName="thinLine2b" presStyleLbl="callout" presStyleIdx="1" presStyleCnt="5"/>
      <dgm:spPr/>
    </dgm:pt>
    <dgm:pt modelId="{E00FD61D-C037-47E2-BA5C-8FD089B14215}" type="pres">
      <dgm:prSet presAssocID="{F0232A27-97EE-4711-8B90-605326D8068C}" presName="vertSpace2b" presStyleCnt="0"/>
      <dgm:spPr/>
    </dgm:pt>
    <dgm:pt modelId="{F0291E08-7C3B-4C36-9A54-6B6CD59566A8}" type="pres">
      <dgm:prSet presAssocID="{397AE09A-7ED9-4216-9BDE-3D048E148990}" presName="horz2" presStyleCnt="0"/>
      <dgm:spPr/>
    </dgm:pt>
    <dgm:pt modelId="{7AD7DC03-0581-4C88-BAAA-CA512FE53A47}" type="pres">
      <dgm:prSet presAssocID="{397AE09A-7ED9-4216-9BDE-3D048E148990}" presName="horzSpace2" presStyleCnt="0"/>
      <dgm:spPr/>
    </dgm:pt>
    <dgm:pt modelId="{80FF2BA3-0A1E-47AD-9A2C-1DD771881233}" type="pres">
      <dgm:prSet presAssocID="{397AE09A-7ED9-4216-9BDE-3D048E148990}" presName="tx2" presStyleLbl="revTx" presStyleIdx="3" presStyleCnt="6" custScaleY="88927"/>
      <dgm:spPr/>
    </dgm:pt>
    <dgm:pt modelId="{355E4DCD-F86C-4218-91C0-F279E7E8B7D8}" type="pres">
      <dgm:prSet presAssocID="{397AE09A-7ED9-4216-9BDE-3D048E148990}" presName="vert2" presStyleCnt="0"/>
      <dgm:spPr/>
    </dgm:pt>
    <dgm:pt modelId="{6AAFA557-B749-49B7-813C-ED3A8BE8C82A}" type="pres">
      <dgm:prSet presAssocID="{397AE09A-7ED9-4216-9BDE-3D048E148990}" presName="thinLine2b" presStyleLbl="callout" presStyleIdx="2" presStyleCnt="5"/>
      <dgm:spPr/>
    </dgm:pt>
    <dgm:pt modelId="{17AF404A-CAD0-42D0-A8F9-A106D792810B}" type="pres">
      <dgm:prSet presAssocID="{397AE09A-7ED9-4216-9BDE-3D048E148990}" presName="vertSpace2b" presStyleCnt="0"/>
      <dgm:spPr/>
    </dgm:pt>
    <dgm:pt modelId="{138D8AB7-5F29-4941-9C90-EF0B54B30200}" type="pres">
      <dgm:prSet presAssocID="{112CC878-8474-476F-A1BE-974448534248}" presName="horz2" presStyleCnt="0"/>
      <dgm:spPr/>
    </dgm:pt>
    <dgm:pt modelId="{C48D6D18-4A99-43C1-944F-FDDCBD579926}" type="pres">
      <dgm:prSet presAssocID="{112CC878-8474-476F-A1BE-974448534248}" presName="horzSpace2" presStyleCnt="0"/>
      <dgm:spPr/>
    </dgm:pt>
    <dgm:pt modelId="{69C8C404-AA32-423F-8828-9435F7698442}" type="pres">
      <dgm:prSet presAssocID="{112CC878-8474-476F-A1BE-974448534248}" presName="tx2" presStyleLbl="revTx" presStyleIdx="4" presStyleCnt="6" custScaleY="88927"/>
      <dgm:spPr/>
    </dgm:pt>
    <dgm:pt modelId="{44FA8D53-68CA-4DFF-8697-12FFDE53BEAC}" type="pres">
      <dgm:prSet presAssocID="{112CC878-8474-476F-A1BE-974448534248}" presName="vert2" presStyleCnt="0"/>
      <dgm:spPr/>
    </dgm:pt>
    <dgm:pt modelId="{3067CBEA-A48E-491E-9305-466B44E5C96A}" type="pres">
      <dgm:prSet presAssocID="{112CC878-8474-476F-A1BE-974448534248}" presName="thinLine2b" presStyleLbl="callout" presStyleIdx="3" presStyleCnt="5"/>
      <dgm:spPr/>
    </dgm:pt>
    <dgm:pt modelId="{094A272C-7748-4AD9-BA11-ECAD9D9B40F3}" type="pres">
      <dgm:prSet presAssocID="{112CC878-8474-476F-A1BE-974448534248}" presName="vertSpace2b" presStyleCnt="0"/>
      <dgm:spPr/>
    </dgm:pt>
    <dgm:pt modelId="{F33D60AA-885C-43A7-986A-D6AE2DCFC603}" type="pres">
      <dgm:prSet presAssocID="{5DA77388-78D3-49E6-B4F8-77BAEE160F47}" presName="horz2" presStyleCnt="0"/>
      <dgm:spPr/>
    </dgm:pt>
    <dgm:pt modelId="{59D72A8E-6645-45D8-B569-854583C2F749}" type="pres">
      <dgm:prSet presAssocID="{5DA77388-78D3-49E6-B4F8-77BAEE160F47}" presName="horzSpace2" presStyleCnt="0"/>
      <dgm:spPr/>
    </dgm:pt>
    <dgm:pt modelId="{EC1507E7-D1AF-45A4-B0BF-CF32E258719E}" type="pres">
      <dgm:prSet presAssocID="{5DA77388-78D3-49E6-B4F8-77BAEE160F47}" presName="tx2" presStyleLbl="revTx" presStyleIdx="5" presStyleCnt="6" custScaleY="106522"/>
      <dgm:spPr/>
    </dgm:pt>
    <dgm:pt modelId="{DF7C2E57-59B1-40B4-8797-99052EFD45B0}" type="pres">
      <dgm:prSet presAssocID="{5DA77388-78D3-49E6-B4F8-77BAEE160F47}" presName="vert2" presStyleCnt="0"/>
      <dgm:spPr/>
    </dgm:pt>
    <dgm:pt modelId="{D6A3BB7C-AC4C-4DB5-90F3-7A8E5803363D}" type="pres">
      <dgm:prSet presAssocID="{5DA77388-78D3-49E6-B4F8-77BAEE160F47}" presName="thinLine2b" presStyleLbl="callout" presStyleIdx="4" presStyleCnt="5"/>
      <dgm:spPr/>
    </dgm:pt>
    <dgm:pt modelId="{C2A0C84B-D906-4E22-B24E-1CE0D2151D6A}" type="pres">
      <dgm:prSet presAssocID="{5DA77388-78D3-49E6-B4F8-77BAEE160F47}" presName="vertSpace2b" presStyleCnt="0"/>
      <dgm:spPr/>
    </dgm:pt>
  </dgm:ptLst>
  <dgm:cxnLst>
    <dgm:cxn modelId="{5EF36815-4BD0-4566-A222-F94E567346EF}" type="presOf" srcId="{53BDD41B-B44D-450F-A15C-7A8A37D7F701}" destId="{75852809-E8CA-4A19-9DF8-6CC7C0B91FA5}" srcOrd="0" destOrd="0" presId="urn:microsoft.com/office/officeart/2008/layout/LinedList"/>
    <dgm:cxn modelId="{68DE4B4B-0DCC-49D7-A546-63A9F8514149}" type="presOf" srcId="{820B40A6-580B-4E1E-AAA1-F8A4A0CB4701}" destId="{2D934F9F-421F-4592-8A82-95B0113743F2}" srcOrd="0" destOrd="0" presId="urn:microsoft.com/office/officeart/2008/layout/LinedList"/>
    <dgm:cxn modelId="{278A8A53-3AE6-418A-87AD-68A2CE70F4A4}" type="presOf" srcId="{F0232A27-97EE-4711-8B90-605326D8068C}" destId="{2053CE7A-6465-4B92-8F92-3A6679C8262C}" srcOrd="0" destOrd="0" presId="urn:microsoft.com/office/officeart/2008/layout/LinedList"/>
    <dgm:cxn modelId="{7A52AE74-5ED2-40B7-9B02-AEC7A9019016}" srcId="{53BDD41B-B44D-450F-A15C-7A8A37D7F701}" destId="{5DA77388-78D3-49E6-B4F8-77BAEE160F47}" srcOrd="4" destOrd="0" parTransId="{AE7E3634-9181-4B84-801F-0811099A3607}" sibTransId="{9F397080-CBBF-433B-AEEC-A15FEB718924}"/>
    <dgm:cxn modelId="{968EE157-F091-4608-8D4E-A4677743D242}" type="presOf" srcId="{B0F5337B-724F-43E0-9D00-5F3318A5086E}" destId="{4DC398F8-ABF6-43D5-BAA9-85F36D2BE017}" srcOrd="0" destOrd="0" presId="urn:microsoft.com/office/officeart/2008/layout/LinedList"/>
    <dgm:cxn modelId="{AB2DCA7F-9231-417B-ACE3-CC714DD93B42}" type="presOf" srcId="{112CC878-8474-476F-A1BE-974448534248}" destId="{69C8C404-AA32-423F-8828-9435F7698442}" srcOrd="0" destOrd="0" presId="urn:microsoft.com/office/officeart/2008/layout/LinedList"/>
    <dgm:cxn modelId="{F8D8E582-1B5F-4697-98CF-FA949F68F990}" type="presOf" srcId="{397AE09A-7ED9-4216-9BDE-3D048E148990}" destId="{80FF2BA3-0A1E-47AD-9A2C-1DD771881233}" srcOrd="0" destOrd="0" presId="urn:microsoft.com/office/officeart/2008/layout/LinedList"/>
    <dgm:cxn modelId="{E3665090-1FBB-4392-97AB-92CF100899CA}" srcId="{53BDD41B-B44D-450F-A15C-7A8A37D7F701}" destId="{820B40A6-580B-4E1E-AAA1-F8A4A0CB4701}" srcOrd="0" destOrd="0" parTransId="{A96FEF84-6DEA-44CD-966B-3B089217EA32}" sibTransId="{BA9442E3-52CC-4142-93EA-B06EACC73C72}"/>
    <dgm:cxn modelId="{CD727490-7E4B-4354-A608-1BE2CB58301C}" srcId="{B0F5337B-724F-43E0-9D00-5F3318A5086E}" destId="{53BDD41B-B44D-450F-A15C-7A8A37D7F701}" srcOrd="0" destOrd="0" parTransId="{6DAE3142-C186-4646-9B4C-1D7477B90387}" sibTransId="{9D75ADB5-B49F-4EC8-8AD7-8EAC5ECABAFD}"/>
    <dgm:cxn modelId="{003B5D91-4149-4668-93A9-CB81967E9274}" srcId="{53BDD41B-B44D-450F-A15C-7A8A37D7F701}" destId="{112CC878-8474-476F-A1BE-974448534248}" srcOrd="3" destOrd="0" parTransId="{EA6FE12C-E023-45A1-AF5F-EBC366BFD8EF}" sibTransId="{193BCC37-700C-45D2-B776-C724A4261785}"/>
    <dgm:cxn modelId="{714569C8-6605-4B4D-B828-06545292D7A8}" srcId="{53BDD41B-B44D-450F-A15C-7A8A37D7F701}" destId="{397AE09A-7ED9-4216-9BDE-3D048E148990}" srcOrd="2" destOrd="0" parTransId="{5D455C6E-E9A8-4A03-A6FB-059F7CB63104}" sibTransId="{02BF751E-9667-45DF-8850-37BAD9C9F120}"/>
    <dgm:cxn modelId="{B3A76AD7-EFF5-4F2A-B60D-103FFED3FD37}" type="presOf" srcId="{5DA77388-78D3-49E6-B4F8-77BAEE160F47}" destId="{EC1507E7-D1AF-45A4-B0BF-CF32E258719E}" srcOrd="0" destOrd="0" presId="urn:microsoft.com/office/officeart/2008/layout/LinedList"/>
    <dgm:cxn modelId="{CA3076FE-3960-4C14-8261-7255F76A0A68}" srcId="{53BDD41B-B44D-450F-A15C-7A8A37D7F701}" destId="{F0232A27-97EE-4711-8B90-605326D8068C}" srcOrd="1" destOrd="0" parTransId="{93C4AF42-0E7B-4B12-B268-3CC4E6123917}" sibTransId="{D335B929-8AB3-4D7D-9F59-2B72E22FD0B5}"/>
    <dgm:cxn modelId="{5C15D742-38A9-4712-AC0F-AEE626036BA7}" type="presParOf" srcId="{4DC398F8-ABF6-43D5-BAA9-85F36D2BE017}" destId="{4F0C2908-B417-4238-9049-FDF4EBF1A17C}" srcOrd="0" destOrd="0" presId="urn:microsoft.com/office/officeart/2008/layout/LinedList"/>
    <dgm:cxn modelId="{771D9FB2-844F-490A-A08F-6517C9EBF2E0}" type="presParOf" srcId="{4DC398F8-ABF6-43D5-BAA9-85F36D2BE017}" destId="{CF3EFA28-C7EA-476A-8307-8BC7D9B39318}" srcOrd="1" destOrd="0" presId="urn:microsoft.com/office/officeart/2008/layout/LinedList"/>
    <dgm:cxn modelId="{0F4A746F-038C-4EE4-8839-0671C701A31C}" type="presParOf" srcId="{CF3EFA28-C7EA-476A-8307-8BC7D9B39318}" destId="{75852809-E8CA-4A19-9DF8-6CC7C0B91FA5}" srcOrd="0" destOrd="0" presId="urn:microsoft.com/office/officeart/2008/layout/LinedList"/>
    <dgm:cxn modelId="{34EA18E7-9F5A-463B-87DF-351E276AE4E8}" type="presParOf" srcId="{CF3EFA28-C7EA-476A-8307-8BC7D9B39318}" destId="{1007C6F8-3FCF-4986-AFAD-4D8FF019D19D}" srcOrd="1" destOrd="0" presId="urn:microsoft.com/office/officeart/2008/layout/LinedList"/>
    <dgm:cxn modelId="{D25128CE-77BF-4F8A-BEDA-166DE63AF1DD}" type="presParOf" srcId="{1007C6F8-3FCF-4986-AFAD-4D8FF019D19D}" destId="{1F345E44-8DA7-40CE-ABD7-9A6004759EF5}" srcOrd="0" destOrd="0" presId="urn:microsoft.com/office/officeart/2008/layout/LinedList"/>
    <dgm:cxn modelId="{DB38E4EA-6A97-41EC-B3A8-1E69EF8B09A2}" type="presParOf" srcId="{1007C6F8-3FCF-4986-AFAD-4D8FF019D19D}" destId="{F296786D-C8EB-4BEB-8A2E-419C80D8EB09}" srcOrd="1" destOrd="0" presId="urn:microsoft.com/office/officeart/2008/layout/LinedList"/>
    <dgm:cxn modelId="{46E2C012-4441-4EEF-B387-F030B2B2B358}" type="presParOf" srcId="{F296786D-C8EB-4BEB-8A2E-419C80D8EB09}" destId="{296F7CC1-CE84-4964-B183-03661EB28FE5}" srcOrd="0" destOrd="0" presId="urn:microsoft.com/office/officeart/2008/layout/LinedList"/>
    <dgm:cxn modelId="{AC715459-0BED-4BAF-9DAF-5B8AC3F3B8C7}" type="presParOf" srcId="{F296786D-C8EB-4BEB-8A2E-419C80D8EB09}" destId="{2D934F9F-421F-4592-8A82-95B0113743F2}" srcOrd="1" destOrd="0" presId="urn:microsoft.com/office/officeart/2008/layout/LinedList"/>
    <dgm:cxn modelId="{DB4868D5-7738-44B9-9A64-74B578182795}" type="presParOf" srcId="{F296786D-C8EB-4BEB-8A2E-419C80D8EB09}" destId="{BEBCD457-2191-4CD7-88C5-31A6F353A491}" srcOrd="2" destOrd="0" presId="urn:microsoft.com/office/officeart/2008/layout/LinedList"/>
    <dgm:cxn modelId="{34FA5B27-183A-4386-937A-A6CE2437E5B0}" type="presParOf" srcId="{1007C6F8-3FCF-4986-AFAD-4D8FF019D19D}" destId="{288DDFF5-8E46-416A-9850-8CBEAA24FE4E}" srcOrd="2" destOrd="0" presId="urn:microsoft.com/office/officeart/2008/layout/LinedList"/>
    <dgm:cxn modelId="{00055F83-B7D5-4DB4-9FD2-A9060FED4BBF}" type="presParOf" srcId="{1007C6F8-3FCF-4986-AFAD-4D8FF019D19D}" destId="{F84327A3-8E01-4337-98A2-A995E1180F24}" srcOrd="3" destOrd="0" presId="urn:microsoft.com/office/officeart/2008/layout/LinedList"/>
    <dgm:cxn modelId="{77F96756-306B-42DF-851E-7CE709833416}" type="presParOf" srcId="{1007C6F8-3FCF-4986-AFAD-4D8FF019D19D}" destId="{A156C9BA-7189-4DDE-990E-4A92F41971E1}" srcOrd="4" destOrd="0" presId="urn:microsoft.com/office/officeart/2008/layout/LinedList"/>
    <dgm:cxn modelId="{685BEF47-76F6-4FD8-A925-D867D1250E94}" type="presParOf" srcId="{A156C9BA-7189-4DDE-990E-4A92F41971E1}" destId="{D66540A5-C1AE-415E-A4BE-5B9FC0093A01}" srcOrd="0" destOrd="0" presId="urn:microsoft.com/office/officeart/2008/layout/LinedList"/>
    <dgm:cxn modelId="{E00C3D28-716D-40C9-BBA2-59FF14F2E3DD}" type="presParOf" srcId="{A156C9BA-7189-4DDE-990E-4A92F41971E1}" destId="{2053CE7A-6465-4B92-8F92-3A6679C8262C}" srcOrd="1" destOrd="0" presId="urn:microsoft.com/office/officeart/2008/layout/LinedList"/>
    <dgm:cxn modelId="{EB9D07D1-16C4-429A-A004-8C3BFF65544D}" type="presParOf" srcId="{A156C9BA-7189-4DDE-990E-4A92F41971E1}" destId="{78EC7C28-9712-4F5D-97CE-A288B369B0E3}" srcOrd="2" destOrd="0" presId="urn:microsoft.com/office/officeart/2008/layout/LinedList"/>
    <dgm:cxn modelId="{4972AF38-3F49-4BB2-9548-F9EC3F7859A8}" type="presParOf" srcId="{1007C6F8-3FCF-4986-AFAD-4D8FF019D19D}" destId="{219A0EF9-B89B-4AC4-97B0-A3AD60D4DB9B}" srcOrd="5" destOrd="0" presId="urn:microsoft.com/office/officeart/2008/layout/LinedList"/>
    <dgm:cxn modelId="{31FC6C3E-6F53-4CD2-95EE-0802C543FD9A}" type="presParOf" srcId="{1007C6F8-3FCF-4986-AFAD-4D8FF019D19D}" destId="{E00FD61D-C037-47E2-BA5C-8FD089B14215}" srcOrd="6" destOrd="0" presId="urn:microsoft.com/office/officeart/2008/layout/LinedList"/>
    <dgm:cxn modelId="{D287707F-A25C-4BCC-B63B-6F4234A504BB}" type="presParOf" srcId="{1007C6F8-3FCF-4986-AFAD-4D8FF019D19D}" destId="{F0291E08-7C3B-4C36-9A54-6B6CD59566A8}" srcOrd="7" destOrd="0" presId="urn:microsoft.com/office/officeart/2008/layout/LinedList"/>
    <dgm:cxn modelId="{862BB7A5-996B-430C-81A3-472D1C5FE67C}" type="presParOf" srcId="{F0291E08-7C3B-4C36-9A54-6B6CD59566A8}" destId="{7AD7DC03-0581-4C88-BAAA-CA512FE53A47}" srcOrd="0" destOrd="0" presId="urn:microsoft.com/office/officeart/2008/layout/LinedList"/>
    <dgm:cxn modelId="{46860496-9C69-4DE4-A23E-469E73A85ACB}" type="presParOf" srcId="{F0291E08-7C3B-4C36-9A54-6B6CD59566A8}" destId="{80FF2BA3-0A1E-47AD-9A2C-1DD771881233}" srcOrd="1" destOrd="0" presId="urn:microsoft.com/office/officeart/2008/layout/LinedList"/>
    <dgm:cxn modelId="{9B1B66B0-5458-459C-A1F0-735E017A84A4}" type="presParOf" srcId="{F0291E08-7C3B-4C36-9A54-6B6CD59566A8}" destId="{355E4DCD-F86C-4218-91C0-F279E7E8B7D8}" srcOrd="2" destOrd="0" presId="urn:microsoft.com/office/officeart/2008/layout/LinedList"/>
    <dgm:cxn modelId="{51F5D520-037E-409D-9311-D327C9B0BB2C}" type="presParOf" srcId="{1007C6F8-3FCF-4986-AFAD-4D8FF019D19D}" destId="{6AAFA557-B749-49B7-813C-ED3A8BE8C82A}" srcOrd="8" destOrd="0" presId="urn:microsoft.com/office/officeart/2008/layout/LinedList"/>
    <dgm:cxn modelId="{81C65F6B-448B-492F-8B1C-FFE97BC4A667}" type="presParOf" srcId="{1007C6F8-3FCF-4986-AFAD-4D8FF019D19D}" destId="{17AF404A-CAD0-42D0-A8F9-A106D792810B}" srcOrd="9" destOrd="0" presId="urn:microsoft.com/office/officeart/2008/layout/LinedList"/>
    <dgm:cxn modelId="{D4AF95E0-EDFF-4591-B897-91D06F20BC8F}" type="presParOf" srcId="{1007C6F8-3FCF-4986-AFAD-4D8FF019D19D}" destId="{138D8AB7-5F29-4941-9C90-EF0B54B30200}" srcOrd="10" destOrd="0" presId="urn:microsoft.com/office/officeart/2008/layout/LinedList"/>
    <dgm:cxn modelId="{AB3ED270-7894-431F-A934-815477779EDE}" type="presParOf" srcId="{138D8AB7-5F29-4941-9C90-EF0B54B30200}" destId="{C48D6D18-4A99-43C1-944F-FDDCBD579926}" srcOrd="0" destOrd="0" presId="urn:microsoft.com/office/officeart/2008/layout/LinedList"/>
    <dgm:cxn modelId="{891EFB69-E2F1-42E9-BA5D-4BEBC3EEEA43}" type="presParOf" srcId="{138D8AB7-5F29-4941-9C90-EF0B54B30200}" destId="{69C8C404-AA32-423F-8828-9435F7698442}" srcOrd="1" destOrd="0" presId="urn:microsoft.com/office/officeart/2008/layout/LinedList"/>
    <dgm:cxn modelId="{8628A0AF-71F3-41E6-A481-E79FCEB04E86}" type="presParOf" srcId="{138D8AB7-5F29-4941-9C90-EF0B54B30200}" destId="{44FA8D53-68CA-4DFF-8697-12FFDE53BEAC}" srcOrd="2" destOrd="0" presId="urn:microsoft.com/office/officeart/2008/layout/LinedList"/>
    <dgm:cxn modelId="{6B737C99-CE31-44DB-A99F-3B27A7BF934D}" type="presParOf" srcId="{1007C6F8-3FCF-4986-AFAD-4D8FF019D19D}" destId="{3067CBEA-A48E-491E-9305-466B44E5C96A}" srcOrd="11" destOrd="0" presId="urn:microsoft.com/office/officeart/2008/layout/LinedList"/>
    <dgm:cxn modelId="{6E72B134-B222-46E7-B555-91062CE3694A}" type="presParOf" srcId="{1007C6F8-3FCF-4986-AFAD-4D8FF019D19D}" destId="{094A272C-7748-4AD9-BA11-ECAD9D9B40F3}" srcOrd="12" destOrd="0" presId="urn:microsoft.com/office/officeart/2008/layout/LinedList"/>
    <dgm:cxn modelId="{5C9EEE0B-2F68-4B45-B4BC-A715991AFE44}" type="presParOf" srcId="{1007C6F8-3FCF-4986-AFAD-4D8FF019D19D}" destId="{F33D60AA-885C-43A7-986A-D6AE2DCFC603}" srcOrd="13" destOrd="0" presId="urn:microsoft.com/office/officeart/2008/layout/LinedList"/>
    <dgm:cxn modelId="{BDE546F2-ACA7-4E71-9645-35DC341E3248}" type="presParOf" srcId="{F33D60AA-885C-43A7-986A-D6AE2DCFC603}" destId="{59D72A8E-6645-45D8-B569-854583C2F749}" srcOrd="0" destOrd="0" presId="urn:microsoft.com/office/officeart/2008/layout/LinedList"/>
    <dgm:cxn modelId="{D4E03340-92BF-43D2-86F4-C8065C3B324E}" type="presParOf" srcId="{F33D60AA-885C-43A7-986A-D6AE2DCFC603}" destId="{EC1507E7-D1AF-45A4-B0BF-CF32E258719E}" srcOrd="1" destOrd="0" presId="urn:microsoft.com/office/officeart/2008/layout/LinedList"/>
    <dgm:cxn modelId="{A1EE8F9B-5523-46BB-805E-76A3DAC10C23}" type="presParOf" srcId="{F33D60AA-885C-43A7-986A-D6AE2DCFC603}" destId="{DF7C2E57-59B1-40B4-8797-99052EFD45B0}" srcOrd="2" destOrd="0" presId="urn:microsoft.com/office/officeart/2008/layout/LinedList"/>
    <dgm:cxn modelId="{CEB86834-8F8B-41CF-8586-3FD82E087027}" type="presParOf" srcId="{1007C6F8-3FCF-4986-AFAD-4D8FF019D19D}" destId="{D6A3BB7C-AC4C-4DB5-90F3-7A8E5803363D}" srcOrd="14" destOrd="0" presId="urn:microsoft.com/office/officeart/2008/layout/LinedList"/>
    <dgm:cxn modelId="{B13AAE28-A567-4935-963A-A41E37E69C3F}" type="presParOf" srcId="{1007C6F8-3FCF-4986-AFAD-4D8FF019D19D}" destId="{C2A0C84B-D906-4E22-B24E-1CE0D2151D6A}"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06D73CA6-6C20-4BD5-A4BB-32B83E6BE679}" type="doc">
      <dgm:prSet loTypeId="urn:microsoft.com/office/officeart/2005/8/layout/orgChart1" loCatId="hierarchy" qsTypeId="urn:microsoft.com/office/officeart/2005/8/quickstyle/simple3" qsCatId="simple" csTypeId="urn:microsoft.com/office/officeart/2005/8/colors/accent1_2" csCatId="accent1" phldr="1"/>
      <dgm:spPr/>
      <dgm:t>
        <a:bodyPr/>
        <a:lstStyle/>
        <a:p>
          <a:endParaRPr lang="en-US"/>
        </a:p>
      </dgm:t>
    </dgm:pt>
    <dgm:pt modelId="{F20B720C-8D53-4DAD-9C0D-37E584EBB267}">
      <dgm:prSet phldrT="[Text]"/>
      <dgm:spPr/>
      <dgm:t>
        <a:bodyPr/>
        <a:lstStyle/>
        <a:p>
          <a:r>
            <a:rPr lang="en-US" b="1">
              <a:solidFill>
                <a:schemeClr val="accent4"/>
              </a:solidFill>
            </a:rPr>
            <a:t>Giải pháp</a:t>
          </a:r>
        </a:p>
      </dgm:t>
    </dgm:pt>
    <dgm:pt modelId="{04DA0D0A-7828-4CDA-8FC0-2AC4B99D297D}" type="parTrans" cxnId="{2F2992E0-68F6-40DF-9503-DD771DDA205C}">
      <dgm:prSet/>
      <dgm:spPr/>
      <dgm:t>
        <a:bodyPr/>
        <a:lstStyle/>
        <a:p>
          <a:endParaRPr lang="en-US">
            <a:solidFill>
              <a:schemeClr val="accent4"/>
            </a:solidFill>
          </a:endParaRPr>
        </a:p>
      </dgm:t>
    </dgm:pt>
    <dgm:pt modelId="{6B8D23F5-AA41-4B13-BD40-A097E787795D}" type="sibTrans" cxnId="{2F2992E0-68F6-40DF-9503-DD771DDA205C}">
      <dgm:prSet/>
      <dgm:spPr/>
      <dgm:t>
        <a:bodyPr/>
        <a:lstStyle/>
        <a:p>
          <a:endParaRPr lang="en-US">
            <a:solidFill>
              <a:schemeClr val="accent4"/>
            </a:solidFill>
          </a:endParaRPr>
        </a:p>
      </dgm:t>
    </dgm:pt>
    <dgm:pt modelId="{051B316B-811E-45C5-836D-6437E437B574}">
      <dgm:prSet phldrT="[Text]"/>
      <dgm:spPr/>
      <dgm:t>
        <a:bodyPr/>
        <a:lstStyle/>
        <a:p>
          <a:r>
            <a:rPr lang="en-US">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vi-VN">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rPr>
            <a:t>hủ thể đọc</a:t>
          </a:r>
          <a:endParaRPr lang="en-US">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a:solidFill>
                <a:schemeClr val="accent4"/>
              </a:solidFill>
              <a:effectLst/>
              <a:latin typeface="Times New Roman" panose="02020603050405020304" pitchFamily="18" charset="0"/>
              <a:cs typeface="Times New Roman" panose="02020603050405020304" pitchFamily="18" charset="0"/>
            </a:rPr>
            <a:t>(Con người)</a:t>
          </a:r>
          <a:endParaRPr lang="en-US">
            <a:solidFill>
              <a:schemeClr val="accent4"/>
            </a:solidFill>
          </a:endParaRPr>
        </a:p>
      </dgm:t>
    </dgm:pt>
    <dgm:pt modelId="{F873A2AF-C684-429F-8B65-B003D3CDCD46}" type="parTrans" cxnId="{7EC923B7-981A-41A9-82EC-D520506BF85F}">
      <dgm:prSet/>
      <dgm:spPr/>
      <dgm:t>
        <a:bodyPr/>
        <a:lstStyle/>
        <a:p>
          <a:endParaRPr lang="en-US">
            <a:solidFill>
              <a:schemeClr val="accent4"/>
            </a:solidFill>
          </a:endParaRPr>
        </a:p>
      </dgm:t>
    </dgm:pt>
    <dgm:pt modelId="{12F0B1E5-2223-4E0D-A4CB-66F03003C4CA}" type="sibTrans" cxnId="{7EC923B7-981A-41A9-82EC-D520506BF85F}">
      <dgm:prSet/>
      <dgm:spPr/>
      <dgm:t>
        <a:bodyPr/>
        <a:lstStyle/>
        <a:p>
          <a:endParaRPr lang="en-US">
            <a:solidFill>
              <a:schemeClr val="accent4"/>
            </a:solidFill>
          </a:endParaRPr>
        </a:p>
      </dgm:t>
    </dgm:pt>
    <dgm:pt modelId="{FE03C345-0026-4EEB-A97F-A1752B79DFD2}">
      <dgm:prSet phldrT="[Text]"/>
      <dgm:spPr/>
      <dgm:t>
        <a:bodyPr/>
        <a:lstStyle/>
        <a:p>
          <a:r>
            <a:rPr lang="en-US">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rPr>
            <a:t>Đ</a:t>
          </a:r>
          <a:r>
            <a:rPr lang="vi-VN">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rPr>
            <a:t>ối tượng đọc</a:t>
          </a:r>
          <a:endParaRPr lang="en-US">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a:solidFill>
                <a:schemeClr val="accent4"/>
              </a:solidFill>
              <a:effectLst/>
              <a:latin typeface="Times New Roman" panose="02020603050405020304" pitchFamily="18" charset="0"/>
              <a:cs typeface="Times New Roman" panose="02020603050405020304" pitchFamily="18" charset="0"/>
            </a:rPr>
            <a:t>(Sách)</a:t>
          </a:r>
          <a:endParaRPr lang="en-US">
            <a:solidFill>
              <a:schemeClr val="accent4"/>
            </a:solidFill>
          </a:endParaRPr>
        </a:p>
      </dgm:t>
    </dgm:pt>
    <dgm:pt modelId="{635FC1B0-6807-4B49-A8A2-28B5ED2E3037}" type="parTrans" cxnId="{AE47AF1B-6C32-4CEF-ADA7-5B8328CF5489}">
      <dgm:prSet/>
      <dgm:spPr/>
      <dgm:t>
        <a:bodyPr/>
        <a:lstStyle/>
        <a:p>
          <a:endParaRPr lang="en-US">
            <a:solidFill>
              <a:schemeClr val="accent4"/>
            </a:solidFill>
          </a:endParaRPr>
        </a:p>
      </dgm:t>
    </dgm:pt>
    <dgm:pt modelId="{99386562-64D1-48A5-9061-D573E1E8584E}" type="sibTrans" cxnId="{AE47AF1B-6C32-4CEF-ADA7-5B8328CF5489}">
      <dgm:prSet/>
      <dgm:spPr/>
      <dgm:t>
        <a:bodyPr/>
        <a:lstStyle/>
        <a:p>
          <a:endParaRPr lang="en-US">
            <a:solidFill>
              <a:schemeClr val="accent4"/>
            </a:solidFill>
          </a:endParaRPr>
        </a:p>
      </dgm:t>
    </dgm:pt>
    <dgm:pt modelId="{C3BED9B5-9886-497E-990F-403F9F618507}">
      <dgm:prSet/>
      <dgm:spPr/>
      <dgm:t>
        <a:bodyPr/>
        <a:lstStyle/>
        <a:p>
          <a:r>
            <a:rPr lang="en-US">
              <a:solidFill>
                <a:schemeClr val="accent4"/>
              </a:solidFill>
            </a:rPr>
            <a:t>Con người phải ham đọc</a:t>
          </a:r>
        </a:p>
      </dgm:t>
    </dgm:pt>
    <dgm:pt modelId="{37775D84-DF6F-42B2-A8A1-6A0B2E7745AE}" type="parTrans" cxnId="{3FE33029-25DA-41A4-B35E-FECC93B85490}">
      <dgm:prSet/>
      <dgm:spPr/>
      <dgm:t>
        <a:bodyPr/>
        <a:lstStyle/>
        <a:p>
          <a:endParaRPr lang="en-US">
            <a:solidFill>
              <a:schemeClr val="accent4"/>
            </a:solidFill>
          </a:endParaRPr>
        </a:p>
      </dgm:t>
    </dgm:pt>
    <dgm:pt modelId="{F8765480-BF54-4020-A9A1-8C70555E0E86}" type="sibTrans" cxnId="{3FE33029-25DA-41A4-B35E-FECC93B85490}">
      <dgm:prSet/>
      <dgm:spPr/>
      <dgm:t>
        <a:bodyPr/>
        <a:lstStyle/>
        <a:p>
          <a:endParaRPr lang="en-US">
            <a:solidFill>
              <a:schemeClr val="accent4"/>
            </a:solidFill>
          </a:endParaRPr>
        </a:p>
      </dgm:t>
    </dgm:pt>
    <dgm:pt modelId="{1F21008B-952C-4FD4-AEA0-1CEEEE254FF1}">
      <dgm:prSet/>
      <dgm:spPr/>
      <dgm:t>
        <a:bodyPr/>
        <a:lstStyle/>
        <a:p>
          <a:r>
            <a:rPr lang="en-US">
              <a:solidFill>
                <a:schemeClr val="accent4"/>
              </a:solidFill>
            </a:rPr>
            <a:t>Phải có sách hay thì mới thu hút người đọc </a:t>
          </a:r>
        </a:p>
      </dgm:t>
    </dgm:pt>
    <dgm:pt modelId="{2EFC1287-FC94-4AFF-857C-A041DBDFF0CD}" type="parTrans" cxnId="{8F4396EC-EC9B-42D3-B68A-7D717D1FBFA9}">
      <dgm:prSet/>
      <dgm:spPr/>
      <dgm:t>
        <a:bodyPr/>
        <a:lstStyle/>
        <a:p>
          <a:endParaRPr lang="en-US">
            <a:solidFill>
              <a:schemeClr val="accent4"/>
            </a:solidFill>
          </a:endParaRPr>
        </a:p>
      </dgm:t>
    </dgm:pt>
    <dgm:pt modelId="{6D505AA8-1535-411F-B3D1-A1416D035C28}" type="sibTrans" cxnId="{8F4396EC-EC9B-42D3-B68A-7D717D1FBFA9}">
      <dgm:prSet/>
      <dgm:spPr/>
      <dgm:t>
        <a:bodyPr/>
        <a:lstStyle/>
        <a:p>
          <a:endParaRPr lang="en-US">
            <a:solidFill>
              <a:schemeClr val="accent4"/>
            </a:solidFill>
          </a:endParaRPr>
        </a:p>
      </dgm:t>
    </dgm:pt>
    <dgm:pt modelId="{5E9D0C54-4D44-4FA9-823E-96EB7C323031}" type="pres">
      <dgm:prSet presAssocID="{06D73CA6-6C20-4BD5-A4BB-32B83E6BE679}" presName="hierChild1" presStyleCnt="0">
        <dgm:presLayoutVars>
          <dgm:orgChart val="1"/>
          <dgm:chPref val="1"/>
          <dgm:dir/>
          <dgm:animOne val="branch"/>
          <dgm:animLvl val="lvl"/>
          <dgm:resizeHandles/>
        </dgm:presLayoutVars>
      </dgm:prSet>
      <dgm:spPr/>
    </dgm:pt>
    <dgm:pt modelId="{F6773D42-A8BE-4CA3-9794-4EDED61EE057}" type="pres">
      <dgm:prSet presAssocID="{F20B720C-8D53-4DAD-9C0D-37E584EBB267}" presName="hierRoot1" presStyleCnt="0">
        <dgm:presLayoutVars>
          <dgm:hierBranch val="init"/>
        </dgm:presLayoutVars>
      </dgm:prSet>
      <dgm:spPr/>
    </dgm:pt>
    <dgm:pt modelId="{B470D5BF-1DD8-4630-946F-ADED9DC7B3A1}" type="pres">
      <dgm:prSet presAssocID="{F20B720C-8D53-4DAD-9C0D-37E584EBB267}" presName="rootComposite1" presStyleCnt="0"/>
      <dgm:spPr/>
    </dgm:pt>
    <dgm:pt modelId="{9EEC741A-3796-43CA-AA8D-4C15845432F4}" type="pres">
      <dgm:prSet presAssocID="{F20B720C-8D53-4DAD-9C0D-37E584EBB267}" presName="rootText1" presStyleLbl="node0" presStyleIdx="0" presStyleCnt="1">
        <dgm:presLayoutVars>
          <dgm:chPref val="3"/>
        </dgm:presLayoutVars>
      </dgm:prSet>
      <dgm:spPr/>
    </dgm:pt>
    <dgm:pt modelId="{38A4652A-76D4-4EDB-83B2-70A0A8DFA29B}" type="pres">
      <dgm:prSet presAssocID="{F20B720C-8D53-4DAD-9C0D-37E584EBB267}" presName="rootConnector1" presStyleLbl="node1" presStyleIdx="0" presStyleCnt="0"/>
      <dgm:spPr/>
    </dgm:pt>
    <dgm:pt modelId="{2BA84CB8-1064-47A9-BD5A-6C588BE0334B}" type="pres">
      <dgm:prSet presAssocID="{F20B720C-8D53-4DAD-9C0D-37E584EBB267}" presName="hierChild2" presStyleCnt="0"/>
      <dgm:spPr/>
    </dgm:pt>
    <dgm:pt modelId="{CF0BFD6A-3358-4FBC-93C0-037F9BDCC219}" type="pres">
      <dgm:prSet presAssocID="{F873A2AF-C684-429F-8B65-B003D3CDCD46}" presName="Name37" presStyleLbl="parChTrans1D2" presStyleIdx="0" presStyleCnt="2"/>
      <dgm:spPr/>
    </dgm:pt>
    <dgm:pt modelId="{DC1142A2-3961-4D30-BD55-032BA8C3CD63}" type="pres">
      <dgm:prSet presAssocID="{051B316B-811E-45C5-836D-6437E437B574}" presName="hierRoot2" presStyleCnt="0">
        <dgm:presLayoutVars>
          <dgm:hierBranch val="init"/>
        </dgm:presLayoutVars>
      </dgm:prSet>
      <dgm:spPr/>
    </dgm:pt>
    <dgm:pt modelId="{111C9734-E5F5-4322-9655-619110E20693}" type="pres">
      <dgm:prSet presAssocID="{051B316B-811E-45C5-836D-6437E437B574}" presName="rootComposite" presStyleCnt="0"/>
      <dgm:spPr/>
    </dgm:pt>
    <dgm:pt modelId="{0903DB4C-AAC7-4C6A-990A-906EC9B057BF}" type="pres">
      <dgm:prSet presAssocID="{051B316B-811E-45C5-836D-6437E437B574}" presName="rootText" presStyleLbl="node2" presStyleIdx="0" presStyleCnt="2">
        <dgm:presLayoutVars>
          <dgm:chPref val="3"/>
        </dgm:presLayoutVars>
      </dgm:prSet>
      <dgm:spPr/>
    </dgm:pt>
    <dgm:pt modelId="{CB6A5B05-8E86-4D1E-B746-D725001960AD}" type="pres">
      <dgm:prSet presAssocID="{051B316B-811E-45C5-836D-6437E437B574}" presName="rootConnector" presStyleLbl="node2" presStyleIdx="0" presStyleCnt="2"/>
      <dgm:spPr/>
    </dgm:pt>
    <dgm:pt modelId="{F3AAFE01-9158-4C24-8491-7C241D49D4FB}" type="pres">
      <dgm:prSet presAssocID="{051B316B-811E-45C5-836D-6437E437B574}" presName="hierChild4" presStyleCnt="0"/>
      <dgm:spPr/>
    </dgm:pt>
    <dgm:pt modelId="{D7643FF4-A082-455D-990C-18CF4F9B4C6C}" type="pres">
      <dgm:prSet presAssocID="{37775D84-DF6F-42B2-A8A1-6A0B2E7745AE}" presName="Name37" presStyleLbl="parChTrans1D3" presStyleIdx="0" presStyleCnt="2"/>
      <dgm:spPr/>
    </dgm:pt>
    <dgm:pt modelId="{F734E6EF-5279-44A8-8214-4279E3E6CE20}" type="pres">
      <dgm:prSet presAssocID="{C3BED9B5-9886-497E-990F-403F9F618507}" presName="hierRoot2" presStyleCnt="0">
        <dgm:presLayoutVars>
          <dgm:hierBranch val="init"/>
        </dgm:presLayoutVars>
      </dgm:prSet>
      <dgm:spPr/>
    </dgm:pt>
    <dgm:pt modelId="{BF637C62-EEE6-4048-B447-04F538565619}" type="pres">
      <dgm:prSet presAssocID="{C3BED9B5-9886-497E-990F-403F9F618507}" presName="rootComposite" presStyleCnt="0"/>
      <dgm:spPr/>
    </dgm:pt>
    <dgm:pt modelId="{0ACE0103-046D-4C30-BB33-768DD9F41A29}" type="pres">
      <dgm:prSet presAssocID="{C3BED9B5-9886-497E-990F-403F9F618507}" presName="rootText" presStyleLbl="node3" presStyleIdx="0" presStyleCnt="2">
        <dgm:presLayoutVars>
          <dgm:chPref val="3"/>
        </dgm:presLayoutVars>
      </dgm:prSet>
      <dgm:spPr/>
    </dgm:pt>
    <dgm:pt modelId="{EEFCDE5B-CEDE-46D9-BBEF-772866791394}" type="pres">
      <dgm:prSet presAssocID="{C3BED9B5-9886-497E-990F-403F9F618507}" presName="rootConnector" presStyleLbl="node3" presStyleIdx="0" presStyleCnt="2"/>
      <dgm:spPr/>
    </dgm:pt>
    <dgm:pt modelId="{81DDAB4E-F5FB-4002-A880-85473FE1057E}" type="pres">
      <dgm:prSet presAssocID="{C3BED9B5-9886-497E-990F-403F9F618507}" presName="hierChild4" presStyleCnt="0"/>
      <dgm:spPr/>
    </dgm:pt>
    <dgm:pt modelId="{F3CE7F2D-2751-4EDC-9B28-810BE0837F7B}" type="pres">
      <dgm:prSet presAssocID="{C3BED9B5-9886-497E-990F-403F9F618507}" presName="hierChild5" presStyleCnt="0"/>
      <dgm:spPr/>
    </dgm:pt>
    <dgm:pt modelId="{6E70DD7C-342B-4A61-BF8E-8889AD7C0BC7}" type="pres">
      <dgm:prSet presAssocID="{051B316B-811E-45C5-836D-6437E437B574}" presName="hierChild5" presStyleCnt="0"/>
      <dgm:spPr/>
    </dgm:pt>
    <dgm:pt modelId="{A7AEA1D3-8E30-4F75-A15B-7B57252869B7}" type="pres">
      <dgm:prSet presAssocID="{635FC1B0-6807-4B49-A8A2-28B5ED2E3037}" presName="Name37" presStyleLbl="parChTrans1D2" presStyleIdx="1" presStyleCnt="2"/>
      <dgm:spPr/>
    </dgm:pt>
    <dgm:pt modelId="{5635D999-96B8-449B-B0F3-107FFA316983}" type="pres">
      <dgm:prSet presAssocID="{FE03C345-0026-4EEB-A97F-A1752B79DFD2}" presName="hierRoot2" presStyleCnt="0">
        <dgm:presLayoutVars>
          <dgm:hierBranch val="init"/>
        </dgm:presLayoutVars>
      </dgm:prSet>
      <dgm:spPr/>
    </dgm:pt>
    <dgm:pt modelId="{A5E831A8-83AC-4997-B88D-7809D889A3CD}" type="pres">
      <dgm:prSet presAssocID="{FE03C345-0026-4EEB-A97F-A1752B79DFD2}" presName="rootComposite" presStyleCnt="0"/>
      <dgm:spPr/>
    </dgm:pt>
    <dgm:pt modelId="{3A947087-7168-43DF-961A-B68A57110945}" type="pres">
      <dgm:prSet presAssocID="{FE03C345-0026-4EEB-A97F-A1752B79DFD2}" presName="rootText" presStyleLbl="node2" presStyleIdx="1" presStyleCnt="2">
        <dgm:presLayoutVars>
          <dgm:chPref val="3"/>
        </dgm:presLayoutVars>
      </dgm:prSet>
      <dgm:spPr/>
    </dgm:pt>
    <dgm:pt modelId="{51F80BF0-2252-4445-9250-8D4851D01B56}" type="pres">
      <dgm:prSet presAssocID="{FE03C345-0026-4EEB-A97F-A1752B79DFD2}" presName="rootConnector" presStyleLbl="node2" presStyleIdx="1" presStyleCnt="2"/>
      <dgm:spPr/>
    </dgm:pt>
    <dgm:pt modelId="{6EC98CD7-9D08-46B6-9A30-45CA2BE8B888}" type="pres">
      <dgm:prSet presAssocID="{FE03C345-0026-4EEB-A97F-A1752B79DFD2}" presName="hierChild4" presStyleCnt="0"/>
      <dgm:spPr/>
    </dgm:pt>
    <dgm:pt modelId="{9212D0E2-DD6E-4099-A19E-8531B48B4DC9}" type="pres">
      <dgm:prSet presAssocID="{2EFC1287-FC94-4AFF-857C-A041DBDFF0CD}" presName="Name37" presStyleLbl="parChTrans1D3" presStyleIdx="1" presStyleCnt="2"/>
      <dgm:spPr/>
    </dgm:pt>
    <dgm:pt modelId="{4EC49108-EE37-4A12-8C11-0FD2C825A00F}" type="pres">
      <dgm:prSet presAssocID="{1F21008B-952C-4FD4-AEA0-1CEEEE254FF1}" presName="hierRoot2" presStyleCnt="0">
        <dgm:presLayoutVars>
          <dgm:hierBranch val="init"/>
        </dgm:presLayoutVars>
      </dgm:prSet>
      <dgm:spPr/>
    </dgm:pt>
    <dgm:pt modelId="{562B4394-391E-47B1-9A06-92AF487C6CEA}" type="pres">
      <dgm:prSet presAssocID="{1F21008B-952C-4FD4-AEA0-1CEEEE254FF1}" presName="rootComposite" presStyleCnt="0"/>
      <dgm:spPr/>
    </dgm:pt>
    <dgm:pt modelId="{E3E0DA18-8F00-489C-8763-E8ABCD07DC51}" type="pres">
      <dgm:prSet presAssocID="{1F21008B-952C-4FD4-AEA0-1CEEEE254FF1}" presName="rootText" presStyleLbl="node3" presStyleIdx="1" presStyleCnt="2">
        <dgm:presLayoutVars>
          <dgm:chPref val="3"/>
        </dgm:presLayoutVars>
      </dgm:prSet>
      <dgm:spPr/>
    </dgm:pt>
    <dgm:pt modelId="{7B0C0718-83F0-417A-873F-7F273343A88B}" type="pres">
      <dgm:prSet presAssocID="{1F21008B-952C-4FD4-AEA0-1CEEEE254FF1}" presName="rootConnector" presStyleLbl="node3" presStyleIdx="1" presStyleCnt="2"/>
      <dgm:spPr/>
    </dgm:pt>
    <dgm:pt modelId="{A4BDC5A5-A3C5-493B-81C7-EBE158248882}" type="pres">
      <dgm:prSet presAssocID="{1F21008B-952C-4FD4-AEA0-1CEEEE254FF1}" presName="hierChild4" presStyleCnt="0"/>
      <dgm:spPr/>
    </dgm:pt>
    <dgm:pt modelId="{D89D55F1-C23E-4E32-B26C-DC8DC1E41396}" type="pres">
      <dgm:prSet presAssocID="{1F21008B-952C-4FD4-AEA0-1CEEEE254FF1}" presName="hierChild5" presStyleCnt="0"/>
      <dgm:spPr/>
    </dgm:pt>
    <dgm:pt modelId="{7BB39C5B-CE54-4B14-B8E3-571A13809D74}" type="pres">
      <dgm:prSet presAssocID="{FE03C345-0026-4EEB-A97F-A1752B79DFD2}" presName="hierChild5" presStyleCnt="0"/>
      <dgm:spPr/>
    </dgm:pt>
    <dgm:pt modelId="{0FBC9DD7-D8C6-41A1-9F2A-70FA29A27AB2}" type="pres">
      <dgm:prSet presAssocID="{F20B720C-8D53-4DAD-9C0D-37E584EBB267}" presName="hierChild3" presStyleCnt="0"/>
      <dgm:spPr/>
    </dgm:pt>
  </dgm:ptLst>
  <dgm:cxnLst>
    <dgm:cxn modelId="{AE47AF1B-6C32-4CEF-ADA7-5B8328CF5489}" srcId="{F20B720C-8D53-4DAD-9C0D-37E584EBB267}" destId="{FE03C345-0026-4EEB-A97F-A1752B79DFD2}" srcOrd="1" destOrd="0" parTransId="{635FC1B0-6807-4B49-A8A2-28B5ED2E3037}" sibTransId="{99386562-64D1-48A5-9061-D573E1E8584E}"/>
    <dgm:cxn modelId="{44A2861D-3FA6-4BB5-894B-A6F9A471D9EC}" type="presOf" srcId="{051B316B-811E-45C5-836D-6437E437B574}" destId="{0903DB4C-AAC7-4C6A-990A-906EC9B057BF}" srcOrd="0" destOrd="0" presId="urn:microsoft.com/office/officeart/2005/8/layout/orgChart1"/>
    <dgm:cxn modelId="{E7320829-9927-4F53-A6CA-6A9BA1106212}" type="presOf" srcId="{1F21008B-952C-4FD4-AEA0-1CEEEE254FF1}" destId="{7B0C0718-83F0-417A-873F-7F273343A88B}" srcOrd="1" destOrd="0" presId="urn:microsoft.com/office/officeart/2005/8/layout/orgChart1"/>
    <dgm:cxn modelId="{3FE33029-25DA-41A4-B35E-FECC93B85490}" srcId="{051B316B-811E-45C5-836D-6437E437B574}" destId="{C3BED9B5-9886-497E-990F-403F9F618507}" srcOrd="0" destOrd="0" parTransId="{37775D84-DF6F-42B2-A8A1-6A0B2E7745AE}" sibTransId="{F8765480-BF54-4020-A9A1-8C70555E0E86}"/>
    <dgm:cxn modelId="{70C4642E-17EC-4331-930A-7B0BCD9A6214}" type="presOf" srcId="{051B316B-811E-45C5-836D-6437E437B574}" destId="{CB6A5B05-8E86-4D1E-B746-D725001960AD}" srcOrd="1" destOrd="0" presId="urn:microsoft.com/office/officeart/2005/8/layout/orgChart1"/>
    <dgm:cxn modelId="{5022AD2E-1CCD-4284-BF92-031C073FFADF}" type="presOf" srcId="{FE03C345-0026-4EEB-A97F-A1752B79DFD2}" destId="{51F80BF0-2252-4445-9250-8D4851D01B56}" srcOrd="1" destOrd="0" presId="urn:microsoft.com/office/officeart/2005/8/layout/orgChart1"/>
    <dgm:cxn modelId="{F8BBBA5C-C792-42AF-BC8F-BD4A85BC4A86}" type="presOf" srcId="{635FC1B0-6807-4B49-A8A2-28B5ED2E3037}" destId="{A7AEA1D3-8E30-4F75-A15B-7B57252869B7}" srcOrd="0" destOrd="0" presId="urn:microsoft.com/office/officeart/2005/8/layout/orgChart1"/>
    <dgm:cxn modelId="{4B4A2C73-77E1-44E7-8DDB-998DF353A802}" type="presOf" srcId="{37775D84-DF6F-42B2-A8A1-6A0B2E7745AE}" destId="{D7643FF4-A082-455D-990C-18CF4F9B4C6C}" srcOrd="0" destOrd="0" presId="urn:microsoft.com/office/officeart/2005/8/layout/orgChart1"/>
    <dgm:cxn modelId="{26BA3387-43C2-4B2F-8673-D49726B0B5AF}" type="presOf" srcId="{1F21008B-952C-4FD4-AEA0-1CEEEE254FF1}" destId="{E3E0DA18-8F00-489C-8763-E8ABCD07DC51}" srcOrd="0" destOrd="0" presId="urn:microsoft.com/office/officeart/2005/8/layout/orgChart1"/>
    <dgm:cxn modelId="{F35A698E-F868-4349-B775-8287F2D73C64}" type="presOf" srcId="{F20B720C-8D53-4DAD-9C0D-37E584EBB267}" destId="{9EEC741A-3796-43CA-AA8D-4C15845432F4}" srcOrd="0" destOrd="0" presId="urn:microsoft.com/office/officeart/2005/8/layout/orgChart1"/>
    <dgm:cxn modelId="{B978B893-FC40-49C9-A7FD-FE4A9A1D3C3B}" type="presOf" srcId="{C3BED9B5-9886-497E-990F-403F9F618507}" destId="{EEFCDE5B-CEDE-46D9-BBEF-772866791394}" srcOrd="1" destOrd="0" presId="urn:microsoft.com/office/officeart/2005/8/layout/orgChart1"/>
    <dgm:cxn modelId="{7D192B96-897F-4CB9-AE7F-40B5E3488226}" type="presOf" srcId="{F873A2AF-C684-429F-8B65-B003D3CDCD46}" destId="{CF0BFD6A-3358-4FBC-93C0-037F9BDCC219}" srcOrd="0" destOrd="0" presId="urn:microsoft.com/office/officeart/2005/8/layout/orgChart1"/>
    <dgm:cxn modelId="{B5059CA0-4E2B-44E9-B36F-B35D920B930D}" type="presOf" srcId="{2EFC1287-FC94-4AFF-857C-A041DBDFF0CD}" destId="{9212D0E2-DD6E-4099-A19E-8531B48B4DC9}" srcOrd="0" destOrd="0" presId="urn:microsoft.com/office/officeart/2005/8/layout/orgChart1"/>
    <dgm:cxn modelId="{7EC923B7-981A-41A9-82EC-D520506BF85F}" srcId="{F20B720C-8D53-4DAD-9C0D-37E584EBB267}" destId="{051B316B-811E-45C5-836D-6437E437B574}" srcOrd="0" destOrd="0" parTransId="{F873A2AF-C684-429F-8B65-B003D3CDCD46}" sibTransId="{12F0B1E5-2223-4E0D-A4CB-66F03003C4CA}"/>
    <dgm:cxn modelId="{CC0EFABD-DD5D-43E6-ABD8-7CCF8A1F92EE}" type="presOf" srcId="{06D73CA6-6C20-4BD5-A4BB-32B83E6BE679}" destId="{5E9D0C54-4D44-4FA9-823E-96EB7C323031}" srcOrd="0" destOrd="0" presId="urn:microsoft.com/office/officeart/2005/8/layout/orgChart1"/>
    <dgm:cxn modelId="{D24B57C3-D6B7-45ED-A533-DFEF8FC5F690}" type="presOf" srcId="{F20B720C-8D53-4DAD-9C0D-37E584EBB267}" destId="{38A4652A-76D4-4EDB-83B2-70A0A8DFA29B}" srcOrd="1" destOrd="0" presId="urn:microsoft.com/office/officeart/2005/8/layout/orgChart1"/>
    <dgm:cxn modelId="{2F2992E0-68F6-40DF-9503-DD771DDA205C}" srcId="{06D73CA6-6C20-4BD5-A4BB-32B83E6BE679}" destId="{F20B720C-8D53-4DAD-9C0D-37E584EBB267}" srcOrd="0" destOrd="0" parTransId="{04DA0D0A-7828-4CDA-8FC0-2AC4B99D297D}" sibTransId="{6B8D23F5-AA41-4B13-BD40-A097E787795D}"/>
    <dgm:cxn modelId="{8F4396EC-EC9B-42D3-B68A-7D717D1FBFA9}" srcId="{FE03C345-0026-4EEB-A97F-A1752B79DFD2}" destId="{1F21008B-952C-4FD4-AEA0-1CEEEE254FF1}" srcOrd="0" destOrd="0" parTransId="{2EFC1287-FC94-4AFF-857C-A041DBDFF0CD}" sibTransId="{6D505AA8-1535-411F-B3D1-A1416D035C28}"/>
    <dgm:cxn modelId="{C29E3DF4-1012-428B-88E9-FEA8328DB052}" type="presOf" srcId="{C3BED9B5-9886-497E-990F-403F9F618507}" destId="{0ACE0103-046D-4C30-BB33-768DD9F41A29}" srcOrd="0" destOrd="0" presId="urn:microsoft.com/office/officeart/2005/8/layout/orgChart1"/>
    <dgm:cxn modelId="{81E0AFFD-5A6F-4E24-A2ED-C506577697B9}" type="presOf" srcId="{FE03C345-0026-4EEB-A97F-A1752B79DFD2}" destId="{3A947087-7168-43DF-961A-B68A57110945}" srcOrd="0" destOrd="0" presId="urn:microsoft.com/office/officeart/2005/8/layout/orgChart1"/>
    <dgm:cxn modelId="{DDEEB85E-7446-4711-8277-C7AE88BFAB1B}" type="presParOf" srcId="{5E9D0C54-4D44-4FA9-823E-96EB7C323031}" destId="{F6773D42-A8BE-4CA3-9794-4EDED61EE057}" srcOrd="0" destOrd="0" presId="urn:microsoft.com/office/officeart/2005/8/layout/orgChart1"/>
    <dgm:cxn modelId="{365B396A-5808-4933-B7D0-8A3FD6AFBF67}" type="presParOf" srcId="{F6773D42-A8BE-4CA3-9794-4EDED61EE057}" destId="{B470D5BF-1DD8-4630-946F-ADED9DC7B3A1}" srcOrd="0" destOrd="0" presId="urn:microsoft.com/office/officeart/2005/8/layout/orgChart1"/>
    <dgm:cxn modelId="{5421C771-E1AC-4102-8E1F-A89EC24628A2}" type="presParOf" srcId="{B470D5BF-1DD8-4630-946F-ADED9DC7B3A1}" destId="{9EEC741A-3796-43CA-AA8D-4C15845432F4}" srcOrd="0" destOrd="0" presId="urn:microsoft.com/office/officeart/2005/8/layout/orgChart1"/>
    <dgm:cxn modelId="{8AC37D9C-B60A-48EA-90E3-6EC90E237CB1}" type="presParOf" srcId="{B470D5BF-1DD8-4630-946F-ADED9DC7B3A1}" destId="{38A4652A-76D4-4EDB-83B2-70A0A8DFA29B}" srcOrd="1" destOrd="0" presId="urn:microsoft.com/office/officeart/2005/8/layout/orgChart1"/>
    <dgm:cxn modelId="{465420A2-CC2B-4F07-9275-1253F6932951}" type="presParOf" srcId="{F6773D42-A8BE-4CA3-9794-4EDED61EE057}" destId="{2BA84CB8-1064-47A9-BD5A-6C588BE0334B}" srcOrd="1" destOrd="0" presId="urn:microsoft.com/office/officeart/2005/8/layout/orgChart1"/>
    <dgm:cxn modelId="{D00EACE5-73A2-4207-BB69-1C3582098BF4}" type="presParOf" srcId="{2BA84CB8-1064-47A9-BD5A-6C588BE0334B}" destId="{CF0BFD6A-3358-4FBC-93C0-037F9BDCC219}" srcOrd="0" destOrd="0" presId="urn:microsoft.com/office/officeart/2005/8/layout/orgChart1"/>
    <dgm:cxn modelId="{A1D8BC77-7C52-4503-93A3-43EE82A5A4E4}" type="presParOf" srcId="{2BA84CB8-1064-47A9-BD5A-6C588BE0334B}" destId="{DC1142A2-3961-4D30-BD55-032BA8C3CD63}" srcOrd="1" destOrd="0" presId="urn:microsoft.com/office/officeart/2005/8/layout/orgChart1"/>
    <dgm:cxn modelId="{C737132E-D7BB-4A69-AC90-5838AA43FD90}" type="presParOf" srcId="{DC1142A2-3961-4D30-BD55-032BA8C3CD63}" destId="{111C9734-E5F5-4322-9655-619110E20693}" srcOrd="0" destOrd="0" presId="urn:microsoft.com/office/officeart/2005/8/layout/orgChart1"/>
    <dgm:cxn modelId="{F9BC50D8-D8F0-450D-8E2C-302E2058F70E}" type="presParOf" srcId="{111C9734-E5F5-4322-9655-619110E20693}" destId="{0903DB4C-AAC7-4C6A-990A-906EC9B057BF}" srcOrd="0" destOrd="0" presId="urn:microsoft.com/office/officeart/2005/8/layout/orgChart1"/>
    <dgm:cxn modelId="{176DD837-7B49-44F7-8228-F5571487ED16}" type="presParOf" srcId="{111C9734-E5F5-4322-9655-619110E20693}" destId="{CB6A5B05-8E86-4D1E-B746-D725001960AD}" srcOrd="1" destOrd="0" presId="urn:microsoft.com/office/officeart/2005/8/layout/orgChart1"/>
    <dgm:cxn modelId="{B31FB3E2-6EFC-466C-9BDC-47A4D77D6466}" type="presParOf" srcId="{DC1142A2-3961-4D30-BD55-032BA8C3CD63}" destId="{F3AAFE01-9158-4C24-8491-7C241D49D4FB}" srcOrd="1" destOrd="0" presId="urn:microsoft.com/office/officeart/2005/8/layout/orgChart1"/>
    <dgm:cxn modelId="{119B9A76-C141-47CC-B68D-6305A4A355A8}" type="presParOf" srcId="{F3AAFE01-9158-4C24-8491-7C241D49D4FB}" destId="{D7643FF4-A082-455D-990C-18CF4F9B4C6C}" srcOrd="0" destOrd="0" presId="urn:microsoft.com/office/officeart/2005/8/layout/orgChart1"/>
    <dgm:cxn modelId="{3A835370-19AD-4851-9375-F09A5324D252}" type="presParOf" srcId="{F3AAFE01-9158-4C24-8491-7C241D49D4FB}" destId="{F734E6EF-5279-44A8-8214-4279E3E6CE20}" srcOrd="1" destOrd="0" presId="urn:microsoft.com/office/officeart/2005/8/layout/orgChart1"/>
    <dgm:cxn modelId="{8CCB4AED-D8CF-4EA8-8AAE-9CBE293E5DED}" type="presParOf" srcId="{F734E6EF-5279-44A8-8214-4279E3E6CE20}" destId="{BF637C62-EEE6-4048-B447-04F538565619}" srcOrd="0" destOrd="0" presId="urn:microsoft.com/office/officeart/2005/8/layout/orgChart1"/>
    <dgm:cxn modelId="{917898F4-CE61-47C4-AE9B-33B6C1714A8C}" type="presParOf" srcId="{BF637C62-EEE6-4048-B447-04F538565619}" destId="{0ACE0103-046D-4C30-BB33-768DD9F41A29}" srcOrd="0" destOrd="0" presId="urn:microsoft.com/office/officeart/2005/8/layout/orgChart1"/>
    <dgm:cxn modelId="{DB7343D9-BA84-4B73-ACAB-74644872D793}" type="presParOf" srcId="{BF637C62-EEE6-4048-B447-04F538565619}" destId="{EEFCDE5B-CEDE-46D9-BBEF-772866791394}" srcOrd="1" destOrd="0" presId="urn:microsoft.com/office/officeart/2005/8/layout/orgChart1"/>
    <dgm:cxn modelId="{61A6921A-2786-47B7-BF87-FFA14F187E5A}" type="presParOf" srcId="{F734E6EF-5279-44A8-8214-4279E3E6CE20}" destId="{81DDAB4E-F5FB-4002-A880-85473FE1057E}" srcOrd="1" destOrd="0" presId="urn:microsoft.com/office/officeart/2005/8/layout/orgChart1"/>
    <dgm:cxn modelId="{0DD7B3FA-B51B-416B-8CEA-CF1D6FFE93BC}" type="presParOf" srcId="{F734E6EF-5279-44A8-8214-4279E3E6CE20}" destId="{F3CE7F2D-2751-4EDC-9B28-810BE0837F7B}" srcOrd="2" destOrd="0" presId="urn:microsoft.com/office/officeart/2005/8/layout/orgChart1"/>
    <dgm:cxn modelId="{C81187E3-32C3-4336-94FC-E784F458C63F}" type="presParOf" srcId="{DC1142A2-3961-4D30-BD55-032BA8C3CD63}" destId="{6E70DD7C-342B-4A61-BF8E-8889AD7C0BC7}" srcOrd="2" destOrd="0" presId="urn:microsoft.com/office/officeart/2005/8/layout/orgChart1"/>
    <dgm:cxn modelId="{B714C6E9-E5C4-49AA-B96B-041901E86FF2}" type="presParOf" srcId="{2BA84CB8-1064-47A9-BD5A-6C588BE0334B}" destId="{A7AEA1D3-8E30-4F75-A15B-7B57252869B7}" srcOrd="2" destOrd="0" presId="urn:microsoft.com/office/officeart/2005/8/layout/orgChart1"/>
    <dgm:cxn modelId="{2DB08A9B-FF68-47AD-8141-1E29543ADCF9}" type="presParOf" srcId="{2BA84CB8-1064-47A9-BD5A-6C588BE0334B}" destId="{5635D999-96B8-449B-B0F3-107FFA316983}" srcOrd="3" destOrd="0" presId="urn:microsoft.com/office/officeart/2005/8/layout/orgChart1"/>
    <dgm:cxn modelId="{13A69586-A12F-40C3-B6A1-A3CA404A5808}" type="presParOf" srcId="{5635D999-96B8-449B-B0F3-107FFA316983}" destId="{A5E831A8-83AC-4997-B88D-7809D889A3CD}" srcOrd="0" destOrd="0" presId="urn:microsoft.com/office/officeart/2005/8/layout/orgChart1"/>
    <dgm:cxn modelId="{7045E9BA-2BE1-4956-A8D2-608DCF606ABE}" type="presParOf" srcId="{A5E831A8-83AC-4997-B88D-7809D889A3CD}" destId="{3A947087-7168-43DF-961A-B68A57110945}" srcOrd="0" destOrd="0" presId="urn:microsoft.com/office/officeart/2005/8/layout/orgChart1"/>
    <dgm:cxn modelId="{D08FB5E3-3048-4AE1-92F5-5228BF33C349}" type="presParOf" srcId="{A5E831A8-83AC-4997-B88D-7809D889A3CD}" destId="{51F80BF0-2252-4445-9250-8D4851D01B56}" srcOrd="1" destOrd="0" presId="urn:microsoft.com/office/officeart/2005/8/layout/orgChart1"/>
    <dgm:cxn modelId="{C378F8A1-8690-4756-BE6F-C51EC38B42E1}" type="presParOf" srcId="{5635D999-96B8-449B-B0F3-107FFA316983}" destId="{6EC98CD7-9D08-46B6-9A30-45CA2BE8B888}" srcOrd="1" destOrd="0" presId="urn:microsoft.com/office/officeart/2005/8/layout/orgChart1"/>
    <dgm:cxn modelId="{3A9ABFA2-DD6E-4F2B-B21A-2085CCB2CED0}" type="presParOf" srcId="{6EC98CD7-9D08-46B6-9A30-45CA2BE8B888}" destId="{9212D0E2-DD6E-4099-A19E-8531B48B4DC9}" srcOrd="0" destOrd="0" presId="urn:microsoft.com/office/officeart/2005/8/layout/orgChart1"/>
    <dgm:cxn modelId="{6507C501-C945-4657-BC11-3C65878B70F2}" type="presParOf" srcId="{6EC98CD7-9D08-46B6-9A30-45CA2BE8B888}" destId="{4EC49108-EE37-4A12-8C11-0FD2C825A00F}" srcOrd="1" destOrd="0" presId="urn:microsoft.com/office/officeart/2005/8/layout/orgChart1"/>
    <dgm:cxn modelId="{DD48A124-BA5D-4AE2-A53C-7881BDB04DCC}" type="presParOf" srcId="{4EC49108-EE37-4A12-8C11-0FD2C825A00F}" destId="{562B4394-391E-47B1-9A06-92AF487C6CEA}" srcOrd="0" destOrd="0" presId="urn:microsoft.com/office/officeart/2005/8/layout/orgChart1"/>
    <dgm:cxn modelId="{82F6A12B-9D50-4F56-85E7-D31856DCF14C}" type="presParOf" srcId="{562B4394-391E-47B1-9A06-92AF487C6CEA}" destId="{E3E0DA18-8F00-489C-8763-E8ABCD07DC51}" srcOrd="0" destOrd="0" presId="urn:microsoft.com/office/officeart/2005/8/layout/orgChart1"/>
    <dgm:cxn modelId="{B7FB9221-19C7-42A6-97EE-8EB7C69245BD}" type="presParOf" srcId="{562B4394-391E-47B1-9A06-92AF487C6CEA}" destId="{7B0C0718-83F0-417A-873F-7F273343A88B}" srcOrd="1" destOrd="0" presId="urn:microsoft.com/office/officeart/2005/8/layout/orgChart1"/>
    <dgm:cxn modelId="{ABF8298B-950A-4A8A-87C7-ED556F9959C1}" type="presParOf" srcId="{4EC49108-EE37-4A12-8C11-0FD2C825A00F}" destId="{A4BDC5A5-A3C5-493B-81C7-EBE158248882}" srcOrd="1" destOrd="0" presId="urn:microsoft.com/office/officeart/2005/8/layout/orgChart1"/>
    <dgm:cxn modelId="{05112AE9-7AAC-40C3-B6BF-3B81893464B2}" type="presParOf" srcId="{4EC49108-EE37-4A12-8C11-0FD2C825A00F}" destId="{D89D55F1-C23E-4E32-B26C-DC8DC1E41396}" srcOrd="2" destOrd="0" presId="urn:microsoft.com/office/officeart/2005/8/layout/orgChart1"/>
    <dgm:cxn modelId="{83010E4A-7713-465A-A73D-6572BC04E5A9}" type="presParOf" srcId="{5635D999-96B8-449B-B0F3-107FFA316983}" destId="{7BB39C5B-CE54-4B14-B8E3-571A13809D74}" srcOrd="2" destOrd="0" presId="urn:microsoft.com/office/officeart/2005/8/layout/orgChart1"/>
    <dgm:cxn modelId="{51AC8B4C-9482-4690-A2E1-70E5DA29D919}" type="presParOf" srcId="{F6773D42-A8BE-4CA3-9794-4EDED61EE057}" destId="{0FBC9DD7-D8C6-41A1-9F2A-70FA29A27AB2}"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499C154-5969-48F2-BD6E-7E7D7CE37F99}">
      <dsp:nvSpPr>
        <dsp:cNvPr id="0" name=""/>
        <dsp:cNvSpPr/>
      </dsp:nvSpPr>
      <dsp:spPr>
        <a:xfrm>
          <a:off x="0" y="381848"/>
          <a:ext cx="5455400" cy="6300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B27D0227-B74F-45A3-8DD2-70B6C7E027A5}">
      <dsp:nvSpPr>
        <dsp:cNvPr id="0" name=""/>
        <dsp:cNvSpPr/>
      </dsp:nvSpPr>
      <dsp:spPr>
        <a:xfrm>
          <a:off x="272770" y="12848"/>
          <a:ext cx="3818780" cy="73800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4341" tIns="0" rIns="144341" bIns="0" numCol="1" spcCol="1270" anchor="ctr" anchorCtr="0">
          <a:noAutofit/>
        </a:bodyPr>
        <a:lstStyle/>
        <a:p>
          <a:pPr marL="0" lvl="0" indent="0" algn="l" defTabSz="1111250">
            <a:lnSpc>
              <a:spcPct val="90000"/>
            </a:lnSpc>
            <a:spcBef>
              <a:spcPct val="0"/>
            </a:spcBef>
            <a:spcAft>
              <a:spcPct val="35000"/>
            </a:spcAft>
            <a:buNone/>
          </a:pPr>
          <a:r>
            <a:rPr lang="en-US" sz="2500" b="1" kern="1200" dirty="0">
              <a:solidFill>
                <a:sysClr val="windowText" lastClr="000000"/>
              </a:solidFill>
            </a:rPr>
            <a:t>1. </a:t>
          </a:r>
          <a:r>
            <a:rPr lang="en-US" sz="2500" b="1" kern="1200" dirty="0" err="1">
              <a:solidFill>
                <a:sysClr val="windowText" lastClr="000000"/>
              </a:solidFill>
            </a:rPr>
            <a:t>Đọc</a:t>
          </a:r>
          <a:endParaRPr lang="en-US" sz="2500" b="1" kern="1200" dirty="0">
            <a:solidFill>
              <a:sysClr val="windowText" lastClr="000000"/>
            </a:solidFill>
          </a:endParaRPr>
        </a:p>
      </dsp:txBody>
      <dsp:txXfrm>
        <a:off x="308796" y="48874"/>
        <a:ext cx="3746728" cy="665948"/>
      </dsp:txXfrm>
    </dsp:sp>
    <dsp:sp modelId="{85663B27-B486-4AE4-9A3C-CC7CA3B3A49D}">
      <dsp:nvSpPr>
        <dsp:cNvPr id="0" name=""/>
        <dsp:cNvSpPr/>
      </dsp:nvSpPr>
      <dsp:spPr>
        <a:xfrm>
          <a:off x="0" y="1515848"/>
          <a:ext cx="5455400" cy="6300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89357A28-4EBA-4177-882C-90233B2D5866}">
      <dsp:nvSpPr>
        <dsp:cNvPr id="0" name=""/>
        <dsp:cNvSpPr/>
      </dsp:nvSpPr>
      <dsp:spPr>
        <a:xfrm>
          <a:off x="272770" y="1146848"/>
          <a:ext cx="3818780" cy="73800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4341" tIns="0" rIns="144341" bIns="0" numCol="1" spcCol="1270" anchor="ctr" anchorCtr="0">
          <a:noAutofit/>
        </a:bodyPr>
        <a:lstStyle/>
        <a:p>
          <a:pPr marL="0" lvl="0" indent="0" algn="l" defTabSz="1111250">
            <a:lnSpc>
              <a:spcPct val="90000"/>
            </a:lnSpc>
            <a:spcBef>
              <a:spcPct val="0"/>
            </a:spcBef>
            <a:spcAft>
              <a:spcPct val="35000"/>
            </a:spcAft>
            <a:buNone/>
          </a:pPr>
          <a:r>
            <a:rPr lang="en-US" sz="2500" b="1" kern="1200">
              <a:solidFill>
                <a:sysClr val="windowText" lastClr="000000"/>
              </a:solidFill>
            </a:rPr>
            <a:t>2. Tác giả</a:t>
          </a:r>
        </a:p>
      </dsp:txBody>
      <dsp:txXfrm>
        <a:off x="308796" y="1182874"/>
        <a:ext cx="3746728" cy="665948"/>
      </dsp:txXfrm>
    </dsp:sp>
    <dsp:sp modelId="{B6B89FB2-7929-4009-A9E5-4F49E8641E46}">
      <dsp:nvSpPr>
        <dsp:cNvPr id="0" name=""/>
        <dsp:cNvSpPr/>
      </dsp:nvSpPr>
      <dsp:spPr>
        <a:xfrm>
          <a:off x="0" y="2649848"/>
          <a:ext cx="5455400" cy="6300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C93C2731-5360-41E3-8F14-DDFC929D3B34}">
      <dsp:nvSpPr>
        <dsp:cNvPr id="0" name=""/>
        <dsp:cNvSpPr/>
      </dsp:nvSpPr>
      <dsp:spPr>
        <a:xfrm>
          <a:off x="272770" y="2280848"/>
          <a:ext cx="3818780" cy="73800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4341" tIns="0" rIns="144341" bIns="0" numCol="1" spcCol="1270" anchor="ctr" anchorCtr="0">
          <a:noAutofit/>
        </a:bodyPr>
        <a:lstStyle/>
        <a:p>
          <a:pPr marL="0" lvl="0" indent="0" algn="l" defTabSz="1111250">
            <a:lnSpc>
              <a:spcPct val="90000"/>
            </a:lnSpc>
            <a:spcBef>
              <a:spcPct val="0"/>
            </a:spcBef>
            <a:spcAft>
              <a:spcPct val="35000"/>
            </a:spcAft>
            <a:buNone/>
          </a:pPr>
          <a:r>
            <a:rPr lang="en-US" sz="2500" b="1" kern="1200">
              <a:solidFill>
                <a:sysClr val="windowText" lastClr="000000"/>
              </a:solidFill>
            </a:rPr>
            <a:t>3. Tác phẩm</a:t>
          </a:r>
        </a:p>
      </dsp:txBody>
      <dsp:txXfrm>
        <a:off x="308796" y="2316874"/>
        <a:ext cx="3746728" cy="66594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193BB8-C0F2-4B89-AC76-CFBC9A45A584}">
      <dsp:nvSpPr>
        <dsp:cNvPr id="0" name=""/>
        <dsp:cNvSpPr/>
      </dsp:nvSpPr>
      <dsp:spPr>
        <a:xfrm>
          <a:off x="0" y="392553"/>
          <a:ext cx="6161481" cy="579600"/>
        </a:xfrm>
        <a:prstGeom prst="rect">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849241AD-64ED-45D9-8619-2A5941B5D16D}">
      <dsp:nvSpPr>
        <dsp:cNvPr id="0" name=""/>
        <dsp:cNvSpPr/>
      </dsp:nvSpPr>
      <dsp:spPr>
        <a:xfrm>
          <a:off x="308074" y="53073"/>
          <a:ext cx="4313036" cy="678960"/>
        </a:xfrm>
        <a:prstGeom prst="roundRect">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63023" tIns="0" rIns="163023" bIns="0" numCol="1" spcCol="1270" anchor="ctr" anchorCtr="0">
          <a:noAutofit/>
        </a:bodyPr>
        <a:lstStyle/>
        <a:p>
          <a:pPr marL="0" lvl="0" indent="0" algn="l" defTabSz="1022350">
            <a:lnSpc>
              <a:spcPct val="90000"/>
            </a:lnSpc>
            <a:spcBef>
              <a:spcPct val="0"/>
            </a:spcBef>
            <a:spcAft>
              <a:spcPct val="35000"/>
            </a:spcAft>
            <a:buNone/>
          </a:pPr>
          <a:r>
            <a:rPr lang="en-US" sz="2300" kern="1200"/>
            <a:t>- Năm sinh</a:t>
          </a:r>
        </a:p>
      </dsp:txBody>
      <dsp:txXfrm>
        <a:off x="341218" y="86217"/>
        <a:ext cx="4246748" cy="612672"/>
      </dsp:txXfrm>
    </dsp:sp>
    <dsp:sp modelId="{9D7C3FA2-2F53-48FC-A361-0DBF7789911E}">
      <dsp:nvSpPr>
        <dsp:cNvPr id="0" name=""/>
        <dsp:cNvSpPr/>
      </dsp:nvSpPr>
      <dsp:spPr>
        <a:xfrm>
          <a:off x="0" y="1435833"/>
          <a:ext cx="6161481" cy="579600"/>
        </a:xfrm>
        <a:prstGeom prst="rect">
          <a:avLst/>
        </a:prstGeom>
        <a:solidFill>
          <a:schemeClr val="lt1">
            <a:alpha val="90000"/>
            <a:hueOff val="0"/>
            <a:satOff val="0"/>
            <a:lumOff val="0"/>
            <a:alphaOff val="0"/>
          </a:schemeClr>
        </a:solidFill>
        <a:ln w="9525" cap="flat" cmpd="sng" algn="ctr">
          <a:solidFill>
            <a:schemeClr val="accent2">
              <a:hueOff val="1560506"/>
              <a:satOff val="-1946"/>
              <a:lumOff val="458"/>
              <a:alphaOff val="0"/>
            </a:schemeClr>
          </a:solidFill>
          <a:prstDash val="solid"/>
        </a:ln>
        <a:effectLst/>
      </dsp:spPr>
      <dsp:style>
        <a:lnRef idx="1">
          <a:scrgbClr r="0" g="0" b="0"/>
        </a:lnRef>
        <a:fillRef idx="1">
          <a:scrgbClr r="0" g="0" b="0"/>
        </a:fillRef>
        <a:effectRef idx="0">
          <a:scrgbClr r="0" g="0" b="0"/>
        </a:effectRef>
        <a:fontRef idx="minor"/>
      </dsp:style>
    </dsp:sp>
    <dsp:sp modelId="{E1009F40-E167-4215-B915-9CB4ED5C5995}">
      <dsp:nvSpPr>
        <dsp:cNvPr id="0" name=""/>
        <dsp:cNvSpPr/>
      </dsp:nvSpPr>
      <dsp:spPr>
        <a:xfrm>
          <a:off x="308074" y="1096353"/>
          <a:ext cx="4313036" cy="678960"/>
        </a:xfrm>
        <a:prstGeom prst="roundRect">
          <a:avLst/>
        </a:prstGeom>
        <a:gradFill rotWithShape="0">
          <a:gsLst>
            <a:gs pos="0">
              <a:schemeClr val="accent2">
                <a:hueOff val="1560506"/>
                <a:satOff val="-1946"/>
                <a:lumOff val="458"/>
                <a:alphaOff val="0"/>
                <a:tint val="50000"/>
                <a:satMod val="300000"/>
              </a:schemeClr>
            </a:gs>
            <a:gs pos="35000">
              <a:schemeClr val="accent2">
                <a:hueOff val="1560506"/>
                <a:satOff val="-1946"/>
                <a:lumOff val="458"/>
                <a:alphaOff val="0"/>
                <a:tint val="37000"/>
                <a:satMod val="300000"/>
              </a:schemeClr>
            </a:gs>
            <a:gs pos="100000">
              <a:schemeClr val="accent2">
                <a:hueOff val="1560506"/>
                <a:satOff val="-1946"/>
                <a:lumOff val="458"/>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63023" tIns="0" rIns="163023" bIns="0" numCol="1" spcCol="1270" anchor="ctr" anchorCtr="0">
          <a:noAutofit/>
        </a:bodyPr>
        <a:lstStyle/>
        <a:p>
          <a:pPr marL="0" lvl="0" indent="0" algn="l" defTabSz="1022350">
            <a:lnSpc>
              <a:spcPct val="90000"/>
            </a:lnSpc>
            <a:spcBef>
              <a:spcPct val="0"/>
            </a:spcBef>
            <a:spcAft>
              <a:spcPct val="35000"/>
            </a:spcAft>
            <a:buNone/>
          </a:pPr>
          <a:r>
            <a:rPr lang="en-US" sz="2300" kern="1200"/>
            <a:t>- Quê quán</a:t>
          </a:r>
        </a:p>
      </dsp:txBody>
      <dsp:txXfrm>
        <a:off x="341218" y="1129497"/>
        <a:ext cx="4246748" cy="612672"/>
      </dsp:txXfrm>
    </dsp:sp>
    <dsp:sp modelId="{2E7B029E-7266-41C8-91B4-73F9DDA4AB5C}">
      <dsp:nvSpPr>
        <dsp:cNvPr id="0" name=""/>
        <dsp:cNvSpPr/>
      </dsp:nvSpPr>
      <dsp:spPr>
        <a:xfrm>
          <a:off x="0" y="2479113"/>
          <a:ext cx="6161481" cy="579600"/>
        </a:xfrm>
        <a:prstGeom prst="rect">
          <a:avLst/>
        </a:prstGeom>
        <a:solidFill>
          <a:schemeClr val="lt1">
            <a:alpha val="90000"/>
            <a:hueOff val="0"/>
            <a:satOff val="0"/>
            <a:lumOff val="0"/>
            <a:alphaOff val="0"/>
          </a:schemeClr>
        </a:solidFill>
        <a:ln w="9525" cap="flat" cmpd="sng" algn="ctr">
          <a:solidFill>
            <a:schemeClr val="accent2">
              <a:hueOff val="3121013"/>
              <a:satOff val="-3893"/>
              <a:lumOff val="915"/>
              <a:alphaOff val="0"/>
            </a:schemeClr>
          </a:solidFill>
          <a:prstDash val="solid"/>
        </a:ln>
        <a:effectLst/>
      </dsp:spPr>
      <dsp:style>
        <a:lnRef idx="1">
          <a:scrgbClr r="0" g="0" b="0"/>
        </a:lnRef>
        <a:fillRef idx="1">
          <a:scrgbClr r="0" g="0" b="0"/>
        </a:fillRef>
        <a:effectRef idx="0">
          <a:scrgbClr r="0" g="0" b="0"/>
        </a:effectRef>
        <a:fontRef idx="minor"/>
      </dsp:style>
    </dsp:sp>
    <dsp:sp modelId="{B834BCD0-5680-4319-98F0-F4F3833FCD0B}">
      <dsp:nvSpPr>
        <dsp:cNvPr id="0" name=""/>
        <dsp:cNvSpPr/>
      </dsp:nvSpPr>
      <dsp:spPr>
        <a:xfrm>
          <a:off x="308074" y="2139633"/>
          <a:ext cx="4313036" cy="678960"/>
        </a:xfrm>
        <a:prstGeom prst="roundRect">
          <a:avLst/>
        </a:prstGeom>
        <a:gradFill rotWithShape="0">
          <a:gsLst>
            <a:gs pos="0">
              <a:schemeClr val="accent2">
                <a:hueOff val="3121013"/>
                <a:satOff val="-3893"/>
                <a:lumOff val="915"/>
                <a:alphaOff val="0"/>
                <a:tint val="50000"/>
                <a:satMod val="300000"/>
              </a:schemeClr>
            </a:gs>
            <a:gs pos="35000">
              <a:schemeClr val="accent2">
                <a:hueOff val="3121013"/>
                <a:satOff val="-3893"/>
                <a:lumOff val="915"/>
                <a:alphaOff val="0"/>
                <a:tint val="37000"/>
                <a:satMod val="300000"/>
              </a:schemeClr>
            </a:gs>
            <a:gs pos="100000">
              <a:schemeClr val="accent2">
                <a:hueOff val="3121013"/>
                <a:satOff val="-3893"/>
                <a:lumOff val="915"/>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63023" tIns="0" rIns="163023" bIns="0" numCol="1" spcCol="1270" anchor="ctr" anchorCtr="0">
          <a:noAutofit/>
        </a:bodyPr>
        <a:lstStyle/>
        <a:p>
          <a:pPr marL="0" lvl="0" indent="0" algn="l" defTabSz="1022350">
            <a:lnSpc>
              <a:spcPct val="90000"/>
            </a:lnSpc>
            <a:spcBef>
              <a:spcPct val="0"/>
            </a:spcBef>
            <a:spcAft>
              <a:spcPct val="35000"/>
            </a:spcAft>
            <a:buNone/>
          </a:pPr>
          <a:r>
            <a:rPr lang="en-US" sz="2300" kern="1200"/>
            <a:t>- Chức vụ: </a:t>
          </a:r>
        </a:p>
      </dsp:txBody>
      <dsp:txXfrm>
        <a:off x="341218" y="2172777"/>
        <a:ext cx="4246748" cy="612672"/>
      </dsp:txXfrm>
    </dsp:sp>
    <dsp:sp modelId="{A0CC0974-EB7E-4FAC-9FE5-414630D2E9F3}">
      <dsp:nvSpPr>
        <dsp:cNvPr id="0" name=""/>
        <dsp:cNvSpPr/>
      </dsp:nvSpPr>
      <dsp:spPr>
        <a:xfrm>
          <a:off x="0" y="3522393"/>
          <a:ext cx="6161481" cy="579600"/>
        </a:xfrm>
        <a:prstGeom prst="rect">
          <a:avLst/>
        </a:prstGeom>
        <a:solidFill>
          <a:schemeClr val="lt1">
            <a:alpha val="90000"/>
            <a:hueOff val="0"/>
            <a:satOff val="0"/>
            <a:lumOff val="0"/>
            <a:alphaOff val="0"/>
          </a:schemeClr>
        </a:solidFill>
        <a:ln w="9525" cap="flat" cmpd="sng" algn="ctr">
          <a:solidFill>
            <a:schemeClr val="accent2">
              <a:hueOff val="4681519"/>
              <a:satOff val="-5839"/>
              <a:lumOff val="1373"/>
              <a:alphaOff val="0"/>
            </a:schemeClr>
          </a:solidFill>
          <a:prstDash val="solid"/>
        </a:ln>
        <a:effectLst/>
      </dsp:spPr>
      <dsp:style>
        <a:lnRef idx="1">
          <a:scrgbClr r="0" g="0" b="0"/>
        </a:lnRef>
        <a:fillRef idx="1">
          <a:scrgbClr r="0" g="0" b="0"/>
        </a:fillRef>
        <a:effectRef idx="0">
          <a:scrgbClr r="0" g="0" b="0"/>
        </a:effectRef>
        <a:fontRef idx="minor"/>
      </dsp:style>
    </dsp:sp>
    <dsp:sp modelId="{8C8211DD-9799-4EAC-91E4-872EF8A1939F}">
      <dsp:nvSpPr>
        <dsp:cNvPr id="0" name=""/>
        <dsp:cNvSpPr/>
      </dsp:nvSpPr>
      <dsp:spPr>
        <a:xfrm>
          <a:off x="308074" y="3182913"/>
          <a:ext cx="4313036" cy="678960"/>
        </a:xfrm>
        <a:prstGeom prst="roundRect">
          <a:avLst/>
        </a:prstGeom>
        <a:gradFill rotWithShape="0">
          <a:gsLst>
            <a:gs pos="0">
              <a:schemeClr val="accent2">
                <a:hueOff val="4681519"/>
                <a:satOff val="-5839"/>
                <a:lumOff val="1373"/>
                <a:alphaOff val="0"/>
                <a:tint val="50000"/>
                <a:satMod val="300000"/>
              </a:schemeClr>
            </a:gs>
            <a:gs pos="35000">
              <a:schemeClr val="accent2">
                <a:hueOff val="4681519"/>
                <a:satOff val="-5839"/>
                <a:lumOff val="1373"/>
                <a:alphaOff val="0"/>
                <a:tint val="37000"/>
                <a:satMod val="300000"/>
              </a:schemeClr>
            </a:gs>
            <a:gs pos="100000">
              <a:schemeClr val="accent2">
                <a:hueOff val="4681519"/>
                <a:satOff val="-5839"/>
                <a:lumOff val="1373"/>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63023" tIns="0" rIns="163023" bIns="0" numCol="1" spcCol="1270" anchor="ctr" anchorCtr="0">
          <a:noAutofit/>
        </a:bodyPr>
        <a:lstStyle/>
        <a:p>
          <a:pPr marL="0" lvl="0" indent="0" algn="l" defTabSz="1022350">
            <a:lnSpc>
              <a:spcPct val="90000"/>
            </a:lnSpc>
            <a:spcBef>
              <a:spcPct val="0"/>
            </a:spcBef>
            <a:spcAft>
              <a:spcPct val="35000"/>
            </a:spcAft>
            <a:buNone/>
          </a:pPr>
          <a:r>
            <a:rPr lang="en-US" sz="2300" kern="1200"/>
            <a:t>- Tác phẩm chính:</a:t>
          </a:r>
        </a:p>
      </dsp:txBody>
      <dsp:txXfrm>
        <a:off x="341218" y="3216057"/>
        <a:ext cx="4246748" cy="61267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9B198AC-7B59-4A25-86DA-D84CB6720D57}">
      <dsp:nvSpPr>
        <dsp:cNvPr id="0" name=""/>
        <dsp:cNvSpPr/>
      </dsp:nvSpPr>
      <dsp:spPr>
        <a:xfrm>
          <a:off x="0" y="340694"/>
          <a:ext cx="5553635" cy="428400"/>
        </a:xfrm>
        <a:prstGeom prst="rect">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B34F1F92-2A4D-4233-B52A-95AFE5265951}">
      <dsp:nvSpPr>
        <dsp:cNvPr id="0" name=""/>
        <dsp:cNvSpPr/>
      </dsp:nvSpPr>
      <dsp:spPr>
        <a:xfrm>
          <a:off x="277681" y="89774"/>
          <a:ext cx="3887544" cy="501840"/>
        </a:xfrm>
        <a:prstGeom prst="roundRect">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6940" tIns="0" rIns="146940" bIns="0" numCol="1" spcCol="1270" anchor="ctr" anchorCtr="0">
          <a:noAutofit/>
        </a:bodyPr>
        <a:lstStyle/>
        <a:p>
          <a:pPr marL="0" lvl="0" indent="0" algn="l" defTabSz="755650">
            <a:lnSpc>
              <a:spcPct val="90000"/>
            </a:lnSpc>
            <a:spcBef>
              <a:spcPct val="0"/>
            </a:spcBef>
            <a:spcAft>
              <a:spcPct val="35000"/>
            </a:spcAft>
            <a:buNone/>
          </a:pPr>
          <a:r>
            <a:rPr lang="en-US" sz="1700" b="1" kern="1200"/>
            <a:t>- Xuất xứ: </a:t>
          </a:r>
        </a:p>
      </dsp:txBody>
      <dsp:txXfrm>
        <a:off x="302179" y="114272"/>
        <a:ext cx="3838548" cy="452844"/>
      </dsp:txXfrm>
    </dsp:sp>
    <dsp:sp modelId="{D619D79B-ADC0-4531-9A9B-3ADCC125D9BC}">
      <dsp:nvSpPr>
        <dsp:cNvPr id="0" name=""/>
        <dsp:cNvSpPr/>
      </dsp:nvSpPr>
      <dsp:spPr>
        <a:xfrm>
          <a:off x="0" y="1111814"/>
          <a:ext cx="5553635" cy="428400"/>
        </a:xfrm>
        <a:prstGeom prst="rect">
          <a:avLst/>
        </a:prstGeom>
        <a:solidFill>
          <a:schemeClr val="lt1">
            <a:alpha val="90000"/>
            <a:hueOff val="0"/>
            <a:satOff val="0"/>
            <a:lumOff val="0"/>
            <a:alphaOff val="0"/>
          </a:schemeClr>
        </a:solidFill>
        <a:ln w="9525" cap="flat" cmpd="sng" algn="ctr">
          <a:solidFill>
            <a:schemeClr val="accent2">
              <a:hueOff val="1170380"/>
              <a:satOff val="-1460"/>
              <a:lumOff val="343"/>
              <a:alphaOff val="0"/>
            </a:schemeClr>
          </a:solidFill>
          <a:prstDash val="solid"/>
        </a:ln>
        <a:effectLst/>
      </dsp:spPr>
      <dsp:style>
        <a:lnRef idx="1">
          <a:scrgbClr r="0" g="0" b="0"/>
        </a:lnRef>
        <a:fillRef idx="1">
          <a:scrgbClr r="0" g="0" b="0"/>
        </a:fillRef>
        <a:effectRef idx="0">
          <a:scrgbClr r="0" g="0" b="0"/>
        </a:effectRef>
        <a:fontRef idx="minor"/>
      </dsp:style>
    </dsp:sp>
    <dsp:sp modelId="{4CD8B367-25A1-4A26-A268-9FB4BE0CDD19}">
      <dsp:nvSpPr>
        <dsp:cNvPr id="0" name=""/>
        <dsp:cNvSpPr/>
      </dsp:nvSpPr>
      <dsp:spPr>
        <a:xfrm>
          <a:off x="277681" y="860894"/>
          <a:ext cx="3887544" cy="501840"/>
        </a:xfrm>
        <a:prstGeom prst="roundRect">
          <a:avLst/>
        </a:prstGeom>
        <a:gradFill rotWithShape="0">
          <a:gsLst>
            <a:gs pos="0">
              <a:schemeClr val="accent2">
                <a:hueOff val="1170380"/>
                <a:satOff val="-1460"/>
                <a:lumOff val="343"/>
                <a:alphaOff val="0"/>
                <a:tint val="50000"/>
                <a:satMod val="300000"/>
              </a:schemeClr>
            </a:gs>
            <a:gs pos="35000">
              <a:schemeClr val="accent2">
                <a:hueOff val="1170380"/>
                <a:satOff val="-1460"/>
                <a:lumOff val="343"/>
                <a:alphaOff val="0"/>
                <a:tint val="37000"/>
                <a:satMod val="300000"/>
              </a:schemeClr>
            </a:gs>
            <a:gs pos="100000">
              <a:schemeClr val="accent2">
                <a:hueOff val="1170380"/>
                <a:satOff val="-1460"/>
                <a:lumOff val="343"/>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6940" tIns="0" rIns="146940" bIns="0" numCol="1" spcCol="1270" anchor="ctr" anchorCtr="0">
          <a:noAutofit/>
        </a:bodyPr>
        <a:lstStyle/>
        <a:p>
          <a:pPr marL="0" lvl="0" indent="0" algn="l" defTabSz="755650">
            <a:lnSpc>
              <a:spcPct val="90000"/>
            </a:lnSpc>
            <a:spcBef>
              <a:spcPct val="0"/>
            </a:spcBef>
            <a:spcAft>
              <a:spcPct val="35000"/>
            </a:spcAft>
            <a:buNone/>
          </a:pPr>
          <a:r>
            <a:rPr lang="en-US" sz="1700" b="1" kern="1200"/>
            <a:t>- Thể loại: </a:t>
          </a:r>
        </a:p>
      </dsp:txBody>
      <dsp:txXfrm>
        <a:off x="302179" y="885392"/>
        <a:ext cx="3838548" cy="452844"/>
      </dsp:txXfrm>
    </dsp:sp>
    <dsp:sp modelId="{9FB0318F-884D-45ED-9213-EB320D49F5C7}">
      <dsp:nvSpPr>
        <dsp:cNvPr id="0" name=""/>
        <dsp:cNvSpPr/>
      </dsp:nvSpPr>
      <dsp:spPr>
        <a:xfrm>
          <a:off x="0" y="1882934"/>
          <a:ext cx="5553635" cy="428400"/>
        </a:xfrm>
        <a:prstGeom prst="rect">
          <a:avLst/>
        </a:prstGeom>
        <a:solidFill>
          <a:schemeClr val="lt1">
            <a:alpha val="90000"/>
            <a:hueOff val="0"/>
            <a:satOff val="0"/>
            <a:lumOff val="0"/>
            <a:alphaOff val="0"/>
          </a:schemeClr>
        </a:solidFill>
        <a:ln w="9525" cap="flat" cmpd="sng" algn="ctr">
          <a:solidFill>
            <a:schemeClr val="accent2">
              <a:hueOff val="2340759"/>
              <a:satOff val="-2919"/>
              <a:lumOff val="686"/>
              <a:alphaOff val="0"/>
            </a:schemeClr>
          </a:solidFill>
          <a:prstDash val="solid"/>
        </a:ln>
        <a:effectLst/>
      </dsp:spPr>
      <dsp:style>
        <a:lnRef idx="1">
          <a:scrgbClr r="0" g="0" b="0"/>
        </a:lnRef>
        <a:fillRef idx="1">
          <a:scrgbClr r="0" g="0" b="0"/>
        </a:fillRef>
        <a:effectRef idx="0">
          <a:scrgbClr r="0" g="0" b="0"/>
        </a:effectRef>
        <a:fontRef idx="minor"/>
      </dsp:style>
    </dsp:sp>
    <dsp:sp modelId="{14CE28AD-8324-4259-B89A-F683338E3CF9}">
      <dsp:nvSpPr>
        <dsp:cNvPr id="0" name=""/>
        <dsp:cNvSpPr/>
      </dsp:nvSpPr>
      <dsp:spPr>
        <a:xfrm>
          <a:off x="277681" y="1632014"/>
          <a:ext cx="3887544" cy="501840"/>
        </a:xfrm>
        <a:prstGeom prst="roundRect">
          <a:avLst/>
        </a:prstGeom>
        <a:gradFill rotWithShape="0">
          <a:gsLst>
            <a:gs pos="0">
              <a:schemeClr val="accent2">
                <a:hueOff val="2340759"/>
                <a:satOff val="-2919"/>
                <a:lumOff val="686"/>
                <a:alphaOff val="0"/>
                <a:tint val="50000"/>
                <a:satMod val="300000"/>
              </a:schemeClr>
            </a:gs>
            <a:gs pos="35000">
              <a:schemeClr val="accent2">
                <a:hueOff val="2340759"/>
                <a:satOff val="-2919"/>
                <a:lumOff val="686"/>
                <a:alphaOff val="0"/>
                <a:tint val="37000"/>
                <a:satMod val="300000"/>
              </a:schemeClr>
            </a:gs>
            <a:gs pos="100000">
              <a:schemeClr val="accent2">
                <a:hueOff val="2340759"/>
                <a:satOff val="-2919"/>
                <a:lumOff val="686"/>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6940" tIns="0" rIns="146940" bIns="0" numCol="1" spcCol="1270" anchor="ctr" anchorCtr="0">
          <a:noAutofit/>
        </a:bodyPr>
        <a:lstStyle/>
        <a:p>
          <a:pPr marL="0" lvl="0" indent="0" algn="l" defTabSz="755650">
            <a:lnSpc>
              <a:spcPct val="90000"/>
            </a:lnSpc>
            <a:spcBef>
              <a:spcPct val="0"/>
            </a:spcBef>
            <a:spcAft>
              <a:spcPct val="35000"/>
            </a:spcAft>
            <a:buNone/>
          </a:pPr>
          <a:r>
            <a:rPr lang="en-US" sz="1700" b="1" kern="1200"/>
            <a:t>- PTBĐ chính: </a:t>
          </a:r>
        </a:p>
      </dsp:txBody>
      <dsp:txXfrm>
        <a:off x="302179" y="1656512"/>
        <a:ext cx="3838548" cy="452844"/>
      </dsp:txXfrm>
    </dsp:sp>
    <dsp:sp modelId="{E328F620-1655-400F-B59B-96AD3C16D475}">
      <dsp:nvSpPr>
        <dsp:cNvPr id="0" name=""/>
        <dsp:cNvSpPr/>
      </dsp:nvSpPr>
      <dsp:spPr>
        <a:xfrm>
          <a:off x="0" y="2654055"/>
          <a:ext cx="5553635" cy="428400"/>
        </a:xfrm>
        <a:prstGeom prst="rect">
          <a:avLst/>
        </a:prstGeom>
        <a:solidFill>
          <a:schemeClr val="lt1">
            <a:alpha val="90000"/>
            <a:hueOff val="0"/>
            <a:satOff val="0"/>
            <a:lumOff val="0"/>
            <a:alphaOff val="0"/>
          </a:schemeClr>
        </a:solidFill>
        <a:ln w="9525" cap="flat" cmpd="sng" algn="ctr">
          <a:solidFill>
            <a:schemeClr val="accent2">
              <a:hueOff val="3511139"/>
              <a:satOff val="-4379"/>
              <a:lumOff val="1030"/>
              <a:alphaOff val="0"/>
            </a:schemeClr>
          </a:solidFill>
          <a:prstDash val="solid"/>
        </a:ln>
        <a:effectLst/>
      </dsp:spPr>
      <dsp:style>
        <a:lnRef idx="1">
          <a:scrgbClr r="0" g="0" b="0"/>
        </a:lnRef>
        <a:fillRef idx="1">
          <a:scrgbClr r="0" g="0" b="0"/>
        </a:fillRef>
        <a:effectRef idx="0">
          <a:scrgbClr r="0" g="0" b="0"/>
        </a:effectRef>
        <a:fontRef idx="minor"/>
      </dsp:style>
    </dsp:sp>
    <dsp:sp modelId="{7DC23C17-140C-4802-8406-8F08AF2FB488}">
      <dsp:nvSpPr>
        <dsp:cNvPr id="0" name=""/>
        <dsp:cNvSpPr/>
      </dsp:nvSpPr>
      <dsp:spPr>
        <a:xfrm>
          <a:off x="277681" y="2403135"/>
          <a:ext cx="3887544" cy="501840"/>
        </a:xfrm>
        <a:prstGeom prst="roundRect">
          <a:avLst/>
        </a:prstGeom>
        <a:gradFill rotWithShape="0">
          <a:gsLst>
            <a:gs pos="0">
              <a:schemeClr val="accent2">
                <a:hueOff val="3511139"/>
                <a:satOff val="-4379"/>
                <a:lumOff val="1030"/>
                <a:alphaOff val="0"/>
                <a:tint val="50000"/>
                <a:satMod val="300000"/>
              </a:schemeClr>
            </a:gs>
            <a:gs pos="35000">
              <a:schemeClr val="accent2">
                <a:hueOff val="3511139"/>
                <a:satOff val="-4379"/>
                <a:lumOff val="1030"/>
                <a:alphaOff val="0"/>
                <a:tint val="37000"/>
                <a:satMod val="300000"/>
              </a:schemeClr>
            </a:gs>
            <a:gs pos="100000">
              <a:schemeClr val="accent2">
                <a:hueOff val="3511139"/>
                <a:satOff val="-4379"/>
                <a:lumOff val="103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6940" tIns="0" rIns="146940" bIns="0" numCol="1" spcCol="1270" anchor="ctr" anchorCtr="0">
          <a:noAutofit/>
        </a:bodyPr>
        <a:lstStyle/>
        <a:p>
          <a:pPr marL="0" lvl="0" indent="0" algn="l" defTabSz="755650">
            <a:lnSpc>
              <a:spcPct val="90000"/>
            </a:lnSpc>
            <a:spcBef>
              <a:spcPct val="0"/>
            </a:spcBef>
            <a:spcAft>
              <a:spcPct val="35000"/>
            </a:spcAft>
            <a:buNone/>
          </a:pPr>
          <a:r>
            <a:rPr lang="en-US" sz="1700" b="1" kern="1200"/>
            <a:t>- Vấn đề bàn luận: </a:t>
          </a:r>
        </a:p>
      </dsp:txBody>
      <dsp:txXfrm>
        <a:off x="302179" y="2427633"/>
        <a:ext cx="3838548" cy="452844"/>
      </dsp:txXfrm>
    </dsp:sp>
    <dsp:sp modelId="{0BAE074E-FFBE-4853-9E25-2300961188D7}">
      <dsp:nvSpPr>
        <dsp:cNvPr id="0" name=""/>
        <dsp:cNvSpPr/>
      </dsp:nvSpPr>
      <dsp:spPr>
        <a:xfrm>
          <a:off x="0" y="3425175"/>
          <a:ext cx="5553635" cy="428400"/>
        </a:xfrm>
        <a:prstGeom prst="rect">
          <a:avLst/>
        </a:prstGeom>
        <a:solidFill>
          <a:schemeClr val="lt1">
            <a:alpha val="90000"/>
            <a:hueOff val="0"/>
            <a:satOff val="0"/>
            <a:lumOff val="0"/>
            <a:alphaOff val="0"/>
          </a:schemeClr>
        </a:solidFill>
        <a:ln w="9525" cap="flat" cmpd="sng" algn="ctr">
          <a:solidFill>
            <a:schemeClr val="accent2">
              <a:hueOff val="4681519"/>
              <a:satOff val="-5839"/>
              <a:lumOff val="1373"/>
              <a:alphaOff val="0"/>
            </a:schemeClr>
          </a:solidFill>
          <a:prstDash val="solid"/>
        </a:ln>
        <a:effectLst/>
      </dsp:spPr>
      <dsp:style>
        <a:lnRef idx="1">
          <a:scrgbClr r="0" g="0" b="0"/>
        </a:lnRef>
        <a:fillRef idx="1">
          <a:scrgbClr r="0" g="0" b="0"/>
        </a:fillRef>
        <a:effectRef idx="0">
          <a:scrgbClr r="0" g="0" b="0"/>
        </a:effectRef>
        <a:fontRef idx="minor"/>
      </dsp:style>
    </dsp:sp>
    <dsp:sp modelId="{3CDD22CB-2DE8-4111-83EC-30BAC21987F7}">
      <dsp:nvSpPr>
        <dsp:cNvPr id="0" name=""/>
        <dsp:cNvSpPr/>
      </dsp:nvSpPr>
      <dsp:spPr>
        <a:xfrm>
          <a:off x="277681" y="3174255"/>
          <a:ext cx="3887544" cy="501840"/>
        </a:xfrm>
        <a:prstGeom prst="roundRect">
          <a:avLst/>
        </a:prstGeom>
        <a:gradFill rotWithShape="0">
          <a:gsLst>
            <a:gs pos="0">
              <a:schemeClr val="accent2">
                <a:hueOff val="4681519"/>
                <a:satOff val="-5839"/>
                <a:lumOff val="1373"/>
                <a:alphaOff val="0"/>
                <a:tint val="50000"/>
                <a:satMod val="300000"/>
              </a:schemeClr>
            </a:gs>
            <a:gs pos="35000">
              <a:schemeClr val="accent2">
                <a:hueOff val="4681519"/>
                <a:satOff val="-5839"/>
                <a:lumOff val="1373"/>
                <a:alphaOff val="0"/>
                <a:tint val="37000"/>
                <a:satMod val="300000"/>
              </a:schemeClr>
            </a:gs>
            <a:gs pos="100000">
              <a:schemeClr val="accent2">
                <a:hueOff val="4681519"/>
                <a:satOff val="-5839"/>
                <a:lumOff val="1373"/>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6940" tIns="0" rIns="146940" bIns="0" numCol="1" spcCol="1270" anchor="ctr" anchorCtr="0">
          <a:noAutofit/>
        </a:bodyPr>
        <a:lstStyle/>
        <a:p>
          <a:pPr marL="0" lvl="0" indent="0" algn="l" defTabSz="755650">
            <a:lnSpc>
              <a:spcPct val="90000"/>
            </a:lnSpc>
            <a:spcBef>
              <a:spcPct val="0"/>
            </a:spcBef>
            <a:spcAft>
              <a:spcPct val="35000"/>
            </a:spcAft>
            <a:buNone/>
          </a:pPr>
          <a:r>
            <a:rPr lang="en-US" sz="1700" b="1" kern="1200"/>
            <a:t>- Bố cục:</a:t>
          </a:r>
        </a:p>
      </dsp:txBody>
      <dsp:txXfrm>
        <a:off x="302179" y="3198753"/>
        <a:ext cx="3838548" cy="45284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48E8A8-C8A9-4B35-B950-4E3029F3592F}">
      <dsp:nvSpPr>
        <dsp:cNvPr id="0" name=""/>
        <dsp:cNvSpPr/>
      </dsp:nvSpPr>
      <dsp:spPr>
        <a:xfrm>
          <a:off x="0" y="441"/>
          <a:ext cx="7155854" cy="0"/>
        </a:xfrm>
        <a:prstGeom prst="line">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w="9525" cap="flat" cmpd="sng" algn="ctr">
          <a:solidFill>
            <a:schemeClr val="accent5">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1B116D06-17D4-4936-A58A-39389FF3EDE3}">
      <dsp:nvSpPr>
        <dsp:cNvPr id="0" name=""/>
        <dsp:cNvSpPr/>
      </dsp:nvSpPr>
      <dsp:spPr>
        <a:xfrm>
          <a:off x="0" y="441"/>
          <a:ext cx="7155854" cy="7234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US" sz="2100" b="1" kern="1200">
              <a:solidFill>
                <a:schemeClr val="accent4"/>
              </a:solidFill>
            </a:rPr>
            <a:t>- Xuất xứ: Viết năm 2016, NXB tổng hợp TP. Hồ Chí Minh </a:t>
          </a:r>
        </a:p>
      </dsp:txBody>
      <dsp:txXfrm>
        <a:off x="0" y="441"/>
        <a:ext cx="7155854" cy="723424"/>
      </dsp:txXfrm>
    </dsp:sp>
    <dsp:sp modelId="{624CC4FD-961D-45CA-8308-B268BCC71A13}">
      <dsp:nvSpPr>
        <dsp:cNvPr id="0" name=""/>
        <dsp:cNvSpPr/>
      </dsp:nvSpPr>
      <dsp:spPr>
        <a:xfrm>
          <a:off x="0" y="723866"/>
          <a:ext cx="7155854" cy="0"/>
        </a:xfrm>
        <a:prstGeom prst="line">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w="9525" cap="flat" cmpd="sng" algn="ctr">
          <a:solidFill>
            <a:schemeClr val="accent5">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5D99A61F-D75A-48CB-972C-67D73300B1CD}">
      <dsp:nvSpPr>
        <dsp:cNvPr id="0" name=""/>
        <dsp:cNvSpPr/>
      </dsp:nvSpPr>
      <dsp:spPr>
        <a:xfrm>
          <a:off x="0" y="723866"/>
          <a:ext cx="7155854" cy="7234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US" sz="2100" b="1" kern="1200" dirty="0">
              <a:solidFill>
                <a:schemeClr val="accent4"/>
              </a:solidFill>
            </a:rPr>
            <a:t>- </a:t>
          </a:r>
          <a:r>
            <a:rPr lang="en-US" sz="2100" b="1" kern="1200" dirty="0" err="1">
              <a:solidFill>
                <a:schemeClr val="accent4"/>
              </a:solidFill>
            </a:rPr>
            <a:t>Thể</a:t>
          </a:r>
          <a:r>
            <a:rPr lang="en-US" sz="2100" b="1" kern="1200" dirty="0">
              <a:solidFill>
                <a:schemeClr val="accent4"/>
              </a:solidFill>
            </a:rPr>
            <a:t> </a:t>
          </a:r>
          <a:r>
            <a:rPr lang="en-US" sz="2100" b="1" kern="1200" dirty="0" err="1">
              <a:solidFill>
                <a:schemeClr val="accent4"/>
              </a:solidFill>
            </a:rPr>
            <a:t>loại</a:t>
          </a:r>
          <a:r>
            <a:rPr lang="en-US" sz="2100" b="1" kern="1200" dirty="0">
              <a:solidFill>
                <a:schemeClr val="accent4"/>
              </a:solidFill>
            </a:rPr>
            <a:t>: Văn </a:t>
          </a:r>
          <a:r>
            <a:rPr lang="en-US" sz="2100" b="1" kern="1200" dirty="0" err="1">
              <a:solidFill>
                <a:schemeClr val="accent4"/>
              </a:solidFill>
            </a:rPr>
            <a:t>bản</a:t>
          </a:r>
          <a:r>
            <a:rPr lang="en-US" sz="2100" b="1" kern="1200" dirty="0">
              <a:solidFill>
                <a:schemeClr val="accent4"/>
              </a:solidFill>
            </a:rPr>
            <a:t> </a:t>
          </a:r>
          <a:r>
            <a:rPr lang="en-US" sz="2100" b="1" kern="1200" dirty="0" err="1">
              <a:solidFill>
                <a:schemeClr val="accent4"/>
              </a:solidFill>
            </a:rPr>
            <a:t>nghị</a:t>
          </a:r>
          <a:r>
            <a:rPr lang="en-US" sz="2100" b="1" kern="1200" dirty="0">
              <a:solidFill>
                <a:schemeClr val="accent4"/>
              </a:solidFill>
            </a:rPr>
            <a:t> </a:t>
          </a:r>
          <a:r>
            <a:rPr lang="en-US" sz="2100" b="1" kern="1200" dirty="0" err="1">
              <a:solidFill>
                <a:schemeClr val="accent4"/>
              </a:solidFill>
            </a:rPr>
            <a:t>luận</a:t>
          </a:r>
          <a:r>
            <a:rPr lang="en-US" sz="2100" b="1" kern="1200" dirty="0">
              <a:solidFill>
                <a:schemeClr val="accent4"/>
              </a:solidFill>
            </a:rPr>
            <a:t> </a:t>
          </a:r>
        </a:p>
      </dsp:txBody>
      <dsp:txXfrm>
        <a:off x="0" y="723866"/>
        <a:ext cx="7155854" cy="723424"/>
      </dsp:txXfrm>
    </dsp:sp>
    <dsp:sp modelId="{99C276F1-FECF-485A-B4D0-FC741787C2CB}">
      <dsp:nvSpPr>
        <dsp:cNvPr id="0" name=""/>
        <dsp:cNvSpPr/>
      </dsp:nvSpPr>
      <dsp:spPr>
        <a:xfrm>
          <a:off x="0" y="1447291"/>
          <a:ext cx="7155854" cy="0"/>
        </a:xfrm>
        <a:prstGeom prst="line">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w="9525" cap="flat" cmpd="sng" algn="ctr">
          <a:solidFill>
            <a:schemeClr val="accent5">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EEF6531F-ECA2-442F-93DF-ADB17BBDEF92}">
      <dsp:nvSpPr>
        <dsp:cNvPr id="0" name=""/>
        <dsp:cNvSpPr/>
      </dsp:nvSpPr>
      <dsp:spPr>
        <a:xfrm>
          <a:off x="0" y="1447291"/>
          <a:ext cx="7155854" cy="7234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US" sz="2100" b="1" kern="1200">
              <a:solidFill>
                <a:schemeClr val="accent4"/>
              </a:solidFill>
            </a:rPr>
            <a:t>- PTBĐ chính: Nghị luận</a:t>
          </a:r>
        </a:p>
      </dsp:txBody>
      <dsp:txXfrm>
        <a:off x="0" y="1447291"/>
        <a:ext cx="7155854" cy="723424"/>
      </dsp:txXfrm>
    </dsp:sp>
    <dsp:sp modelId="{4F55E160-FA0B-4975-82C1-BB0A6FE16D58}">
      <dsp:nvSpPr>
        <dsp:cNvPr id="0" name=""/>
        <dsp:cNvSpPr/>
      </dsp:nvSpPr>
      <dsp:spPr>
        <a:xfrm>
          <a:off x="0" y="2170716"/>
          <a:ext cx="7155854" cy="0"/>
        </a:xfrm>
        <a:prstGeom prst="line">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w="9525" cap="flat" cmpd="sng" algn="ctr">
          <a:solidFill>
            <a:schemeClr val="accent5">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F459EE2E-ACF0-43DE-871F-6E539C41FBDE}">
      <dsp:nvSpPr>
        <dsp:cNvPr id="0" name=""/>
        <dsp:cNvSpPr/>
      </dsp:nvSpPr>
      <dsp:spPr>
        <a:xfrm>
          <a:off x="0" y="2170716"/>
          <a:ext cx="7155854" cy="7234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US" sz="2100" b="1" kern="1200">
              <a:solidFill>
                <a:schemeClr val="accent4"/>
              </a:solidFill>
            </a:rPr>
            <a:t>- Vấn đề bàn luận: Bàn về việc đọc sách </a:t>
          </a:r>
        </a:p>
      </dsp:txBody>
      <dsp:txXfrm>
        <a:off x="0" y="2170716"/>
        <a:ext cx="7155854" cy="723424"/>
      </dsp:txXfrm>
    </dsp:sp>
    <dsp:sp modelId="{8D104F10-52D9-4949-B736-67E4091408B2}">
      <dsp:nvSpPr>
        <dsp:cNvPr id="0" name=""/>
        <dsp:cNvSpPr/>
      </dsp:nvSpPr>
      <dsp:spPr>
        <a:xfrm>
          <a:off x="0" y="2894141"/>
          <a:ext cx="7155854" cy="0"/>
        </a:xfrm>
        <a:prstGeom prst="line">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w="9525" cap="flat" cmpd="sng" algn="ctr">
          <a:solidFill>
            <a:schemeClr val="accent5">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A187D88C-3CE5-453B-ABEA-0D75E10F9354}">
      <dsp:nvSpPr>
        <dsp:cNvPr id="0" name=""/>
        <dsp:cNvSpPr/>
      </dsp:nvSpPr>
      <dsp:spPr>
        <a:xfrm>
          <a:off x="0" y="2894141"/>
          <a:ext cx="7155854" cy="7234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US" sz="2100" b="1" kern="1200" dirty="0">
              <a:solidFill>
                <a:schemeClr val="accent4"/>
              </a:solidFill>
            </a:rPr>
            <a:t>- </a:t>
          </a:r>
          <a:r>
            <a:rPr lang="en-US" sz="2100" b="1" kern="1200" dirty="0" err="1">
              <a:solidFill>
                <a:schemeClr val="accent4"/>
              </a:solidFill>
            </a:rPr>
            <a:t>Bố</a:t>
          </a:r>
          <a:r>
            <a:rPr lang="en-US" sz="2100" b="1" kern="1200" dirty="0">
              <a:solidFill>
                <a:schemeClr val="accent4"/>
              </a:solidFill>
            </a:rPr>
            <a:t> </a:t>
          </a:r>
          <a:r>
            <a:rPr lang="en-US" sz="2100" b="1" kern="1200" dirty="0" err="1">
              <a:solidFill>
                <a:schemeClr val="accent4"/>
              </a:solidFill>
            </a:rPr>
            <a:t>cục</a:t>
          </a:r>
          <a:r>
            <a:rPr lang="en-US" sz="2100" b="1" kern="1200" dirty="0">
              <a:solidFill>
                <a:schemeClr val="accent4"/>
              </a:solidFill>
            </a:rPr>
            <a:t>:</a:t>
          </a:r>
        </a:p>
      </dsp:txBody>
      <dsp:txXfrm>
        <a:off x="0" y="2894141"/>
        <a:ext cx="7155854" cy="72342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42D9D25-A822-45BB-B39A-4ACC60596F7B}">
      <dsp:nvSpPr>
        <dsp:cNvPr id="0" name=""/>
        <dsp:cNvSpPr/>
      </dsp:nvSpPr>
      <dsp:spPr>
        <a:xfrm>
          <a:off x="0" y="336238"/>
          <a:ext cx="6769870" cy="529200"/>
        </a:xfrm>
        <a:prstGeom prst="rect">
          <a:avLst/>
        </a:prstGeom>
        <a:solidFill>
          <a:schemeClr val="lt1">
            <a:alpha val="90000"/>
            <a:hueOff val="0"/>
            <a:satOff val="0"/>
            <a:lumOff val="0"/>
            <a:alphaOff val="0"/>
          </a:schemeClr>
        </a:solidFill>
        <a:ln w="9525" cap="flat" cmpd="sng" algn="ctr">
          <a:solidFill>
            <a:schemeClr val="accent5">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7208AAA1-FDFC-4675-BD25-C22841E63500}">
      <dsp:nvSpPr>
        <dsp:cNvPr id="0" name=""/>
        <dsp:cNvSpPr/>
      </dsp:nvSpPr>
      <dsp:spPr>
        <a:xfrm>
          <a:off x="322296" y="0"/>
          <a:ext cx="6445914" cy="619920"/>
        </a:xfrm>
        <a:prstGeom prst="roundRect">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79119" tIns="0" rIns="179119" bIns="0" numCol="1" spcCol="1270" anchor="ctr" anchorCtr="0">
          <a:noAutofit/>
        </a:bodyPr>
        <a:lstStyle/>
        <a:p>
          <a:pPr marL="0" lvl="0" indent="0" algn="l" defTabSz="933450">
            <a:lnSpc>
              <a:spcPct val="90000"/>
            </a:lnSpc>
            <a:spcBef>
              <a:spcPct val="0"/>
            </a:spcBef>
            <a:spcAft>
              <a:spcPct val="35000"/>
            </a:spcAft>
            <a:buNone/>
          </a:pPr>
          <a:r>
            <a:rPr lang="en-US" sz="2100" kern="1200">
              <a:solidFill>
                <a:schemeClr val="accent4"/>
              </a:solidFill>
            </a:rPr>
            <a:t>a. Vai trò của việc đọc sách</a:t>
          </a:r>
        </a:p>
      </dsp:txBody>
      <dsp:txXfrm>
        <a:off x="352558" y="30262"/>
        <a:ext cx="6385390" cy="559396"/>
      </dsp:txXfrm>
    </dsp:sp>
    <dsp:sp modelId="{CC7EC952-59D0-413F-A290-2872BB62AC7C}">
      <dsp:nvSpPr>
        <dsp:cNvPr id="0" name=""/>
        <dsp:cNvSpPr/>
      </dsp:nvSpPr>
      <dsp:spPr>
        <a:xfrm>
          <a:off x="0" y="1288798"/>
          <a:ext cx="6769870" cy="529200"/>
        </a:xfrm>
        <a:prstGeom prst="rect">
          <a:avLst/>
        </a:prstGeom>
        <a:solidFill>
          <a:schemeClr val="lt1">
            <a:alpha val="90000"/>
            <a:hueOff val="0"/>
            <a:satOff val="0"/>
            <a:lumOff val="0"/>
            <a:alphaOff val="0"/>
          </a:schemeClr>
        </a:solidFill>
        <a:ln w="9525" cap="flat" cmpd="sng" algn="ctr">
          <a:solidFill>
            <a:schemeClr val="accent5">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375889F2-DE7A-4021-82A1-A976B6A80241}">
      <dsp:nvSpPr>
        <dsp:cNvPr id="0" name=""/>
        <dsp:cNvSpPr/>
      </dsp:nvSpPr>
      <dsp:spPr>
        <a:xfrm>
          <a:off x="322296" y="921750"/>
          <a:ext cx="6445914" cy="619920"/>
        </a:xfrm>
        <a:prstGeom prst="roundRect">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79119" tIns="0" rIns="179119" bIns="0" numCol="1" spcCol="1270" anchor="ctr" anchorCtr="0">
          <a:noAutofit/>
        </a:bodyPr>
        <a:lstStyle/>
        <a:p>
          <a:pPr marL="0" lvl="0" indent="0" algn="l" defTabSz="933450">
            <a:lnSpc>
              <a:spcPct val="90000"/>
            </a:lnSpc>
            <a:spcBef>
              <a:spcPct val="0"/>
            </a:spcBef>
            <a:spcAft>
              <a:spcPct val="35000"/>
            </a:spcAft>
            <a:buNone/>
          </a:pPr>
          <a:r>
            <a:rPr lang="en-US" sz="2100" kern="1200">
              <a:solidFill>
                <a:schemeClr val="accent4"/>
              </a:solidFill>
            </a:rPr>
            <a:t>b. Nhu cầu đọc sách trong thế giới hiện đại</a:t>
          </a:r>
        </a:p>
      </dsp:txBody>
      <dsp:txXfrm>
        <a:off x="352558" y="952012"/>
        <a:ext cx="6385390" cy="559396"/>
      </dsp:txXfrm>
    </dsp:sp>
    <dsp:sp modelId="{CFC6BADF-481B-42BE-8BCF-7701306F43A9}">
      <dsp:nvSpPr>
        <dsp:cNvPr id="0" name=""/>
        <dsp:cNvSpPr/>
      </dsp:nvSpPr>
      <dsp:spPr>
        <a:xfrm>
          <a:off x="0" y="2241358"/>
          <a:ext cx="6769870" cy="529200"/>
        </a:xfrm>
        <a:prstGeom prst="rect">
          <a:avLst/>
        </a:prstGeom>
        <a:solidFill>
          <a:schemeClr val="lt1">
            <a:alpha val="90000"/>
            <a:hueOff val="0"/>
            <a:satOff val="0"/>
            <a:lumOff val="0"/>
            <a:alphaOff val="0"/>
          </a:schemeClr>
        </a:solidFill>
        <a:ln w="9525" cap="flat" cmpd="sng" algn="ctr">
          <a:solidFill>
            <a:schemeClr val="accent5">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2554D4B4-96DE-427E-B61D-15EC5F06F354}">
      <dsp:nvSpPr>
        <dsp:cNvPr id="0" name=""/>
        <dsp:cNvSpPr/>
      </dsp:nvSpPr>
      <dsp:spPr>
        <a:xfrm>
          <a:off x="322296" y="1874310"/>
          <a:ext cx="6445914" cy="619920"/>
        </a:xfrm>
        <a:prstGeom prst="roundRect">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79119" tIns="0" rIns="179119" bIns="0" numCol="1" spcCol="1270" anchor="ctr" anchorCtr="0">
          <a:noAutofit/>
        </a:bodyPr>
        <a:lstStyle/>
        <a:p>
          <a:pPr marL="0" lvl="0" indent="0" algn="l" defTabSz="933450">
            <a:lnSpc>
              <a:spcPct val="90000"/>
            </a:lnSpc>
            <a:spcBef>
              <a:spcPct val="0"/>
            </a:spcBef>
            <a:spcAft>
              <a:spcPct val="35000"/>
            </a:spcAft>
            <a:buNone/>
          </a:pPr>
          <a:r>
            <a:rPr lang="en-US" sz="2100" kern="1200">
              <a:solidFill>
                <a:schemeClr val="accent4"/>
              </a:solidFill>
            </a:rPr>
            <a:t>c. Khắc phục tình trạng sa sút của văn hoá đọc</a:t>
          </a:r>
        </a:p>
      </dsp:txBody>
      <dsp:txXfrm>
        <a:off x="352558" y="1904572"/>
        <a:ext cx="6385390" cy="55939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4450C05-FD98-4F9B-9D4F-FE9BE731E8DB}">
      <dsp:nvSpPr>
        <dsp:cNvPr id="0" name=""/>
        <dsp:cNvSpPr/>
      </dsp:nvSpPr>
      <dsp:spPr>
        <a:xfrm>
          <a:off x="0" y="24235"/>
          <a:ext cx="8970764" cy="561599"/>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b="0" i="0" kern="1200" dirty="0" err="1">
              <a:latin typeface="Times New Roman" panose="02020603050405020304" pitchFamily="18" charset="0"/>
              <a:cs typeface="Times New Roman" panose="02020603050405020304" pitchFamily="18" charset="0"/>
            </a:rPr>
            <a:t>Lí</a:t>
          </a:r>
          <a:r>
            <a:rPr lang="en-US" sz="2400" b="0" i="0" kern="1200" dirty="0">
              <a:latin typeface="Times New Roman" panose="02020603050405020304" pitchFamily="18" charset="0"/>
              <a:cs typeface="Times New Roman" panose="02020603050405020304" pitchFamily="18" charset="0"/>
            </a:rPr>
            <a:t> </a:t>
          </a:r>
          <a:r>
            <a:rPr lang="en-US" sz="2400" b="0" i="0" kern="1200" dirty="0" err="1">
              <a:latin typeface="Times New Roman" panose="02020603050405020304" pitchFamily="18" charset="0"/>
              <a:cs typeface="Times New Roman" panose="02020603050405020304" pitchFamily="18" charset="0"/>
            </a:rPr>
            <a:t>lẽ</a:t>
          </a:r>
          <a:r>
            <a:rPr lang="en-US" sz="2400" b="0" i="0" kern="1200" dirty="0">
              <a:latin typeface="Times New Roman" panose="02020603050405020304" pitchFamily="18" charset="0"/>
              <a:cs typeface="Times New Roman" panose="02020603050405020304" pitchFamily="18" charset="0"/>
            </a:rPr>
            <a:t>: </a:t>
          </a:r>
          <a:endParaRPr lang="en-US" sz="2400" kern="1200" dirty="0">
            <a:latin typeface="Times New Roman" panose="02020603050405020304" pitchFamily="18" charset="0"/>
            <a:cs typeface="Times New Roman" panose="02020603050405020304" pitchFamily="18" charset="0"/>
          </a:endParaRPr>
        </a:p>
      </dsp:txBody>
      <dsp:txXfrm>
        <a:off x="27415" y="51650"/>
        <a:ext cx="8915934" cy="506769"/>
      </dsp:txXfrm>
    </dsp:sp>
    <dsp:sp modelId="{37EAC3FE-93A7-4B31-8823-41E6D700BD96}">
      <dsp:nvSpPr>
        <dsp:cNvPr id="0" name=""/>
        <dsp:cNvSpPr/>
      </dsp:nvSpPr>
      <dsp:spPr>
        <a:xfrm>
          <a:off x="0" y="598047"/>
          <a:ext cx="8970764" cy="16891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84822" tIns="30480" rIns="170688" bIns="30480" numCol="1" spcCol="1270" anchor="t" anchorCtr="0">
          <a:noAutofit/>
        </a:bodyPr>
        <a:lstStyle/>
        <a:p>
          <a:pPr marL="171450" lvl="1" indent="-171450" algn="l" defTabSz="844550">
            <a:lnSpc>
              <a:spcPct val="90000"/>
            </a:lnSpc>
            <a:spcBef>
              <a:spcPct val="0"/>
            </a:spcBef>
            <a:spcAft>
              <a:spcPct val="20000"/>
            </a:spcAft>
            <a:buChar char="•"/>
          </a:pPr>
          <a:r>
            <a:rPr lang="en-US" sz="1900" b="0" i="0" kern="1200">
              <a:latin typeface="Times New Roman" panose="02020603050405020304" pitchFamily="18" charset="0"/>
              <a:cs typeface="Times New Roman" panose="02020603050405020304" pitchFamily="18" charset="0"/>
            </a:rPr>
            <a:t>Nếu lương thực, thực phẩm là thức ăn cần thiết để nuôi sống cơ thể, thì sách chính là thức ăn để nuôi dưỡng tinh thần.</a:t>
          </a:r>
          <a:endParaRPr lang="en-US" sz="1900" kern="1200">
            <a:latin typeface="Times New Roman" panose="02020603050405020304" pitchFamily="18" charset="0"/>
            <a:cs typeface="Times New Roman" panose="02020603050405020304" pitchFamily="18" charset="0"/>
          </a:endParaRPr>
        </a:p>
        <a:p>
          <a:pPr marL="171450" lvl="1" indent="-171450" algn="l" defTabSz="844550">
            <a:lnSpc>
              <a:spcPct val="90000"/>
            </a:lnSpc>
            <a:spcBef>
              <a:spcPct val="0"/>
            </a:spcBef>
            <a:spcAft>
              <a:spcPct val="20000"/>
            </a:spcAft>
            <a:buChar char="•"/>
          </a:pPr>
          <a:r>
            <a:rPr lang="en-US" sz="1900" b="0" i="0" kern="1200">
              <a:latin typeface="Times New Roman" panose="02020603050405020304" pitchFamily="18" charset="0"/>
              <a:cs typeface="Times New Roman" panose="02020603050405020304" pitchFamily="18" charset="0"/>
            </a:rPr>
            <a:t>Người không ăn thì chết về thể xác, người không đọc sách sẽ chết về tinh thần. Chỉ khác một điểm: cái chết tinh thần không diễn ra ngay lập tức như cái chết về thể xác, mà là một quá trình từ từ, êm ái, không dễ nhận ra. </a:t>
          </a:r>
          <a:endParaRPr lang="en-US" sz="1900" kern="1200">
            <a:latin typeface="Times New Roman" panose="02020603050405020304" pitchFamily="18" charset="0"/>
            <a:cs typeface="Times New Roman" panose="02020603050405020304" pitchFamily="18" charset="0"/>
          </a:endParaRPr>
        </a:p>
        <a:p>
          <a:pPr marL="171450" lvl="1" indent="-171450" algn="l" defTabSz="844550">
            <a:lnSpc>
              <a:spcPct val="90000"/>
            </a:lnSpc>
            <a:spcBef>
              <a:spcPct val="0"/>
            </a:spcBef>
            <a:spcAft>
              <a:spcPct val="20000"/>
            </a:spcAft>
            <a:buChar char="•"/>
          </a:pPr>
          <a:r>
            <a:rPr lang="en-US" sz="1900" b="0" i="0" kern="1200">
              <a:latin typeface="Times New Roman" panose="02020603050405020304" pitchFamily="18" charset="0"/>
              <a:cs typeface="Times New Roman" panose="02020603050405020304" pitchFamily="18" charset="0"/>
              <a:sym typeface="Wingdings" panose="05000000000000000000" pitchFamily="2" charset="2"/>
            </a:rPr>
            <a:t> </a:t>
          </a:r>
          <a:r>
            <a:rPr lang="en-US" sz="1900" b="0" i="0" kern="1200">
              <a:latin typeface="Times New Roman" panose="02020603050405020304" pitchFamily="18" charset="0"/>
              <a:cs typeface="Times New Roman" panose="02020603050405020304" pitchFamily="18" charset="0"/>
            </a:rPr>
            <a:t>Lối so sánh, liên tưởng</a:t>
          </a:r>
          <a:endParaRPr lang="en-US" sz="1900" kern="1200">
            <a:latin typeface="Times New Roman" panose="02020603050405020304" pitchFamily="18" charset="0"/>
            <a:cs typeface="Times New Roman" panose="02020603050405020304" pitchFamily="18" charset="0"/>
          </a:endParaRPr>
        </a:p>
      </dsp:txBody>
      <dsp:txXfrm>
        <a:off x="0" y="598047"/>
        <a:ext cx="8970764" cy="1689120"/>
      </dsp:txXfrm>
    </dsp:sp>
    <dsp:sp modelId="{11A2F634-1387-4381-A9D0-062BF8BE82FF}">
      <dsp:nvSpPr>
        <dsp:cNvPr id="0" name=""/>
        <dsp:cNvSpPr/>
      </dsp:nvSpPr>
      <dsp:spPr>
        <a:xfrm>
          <a:off x="0" y="2287167"/>
          <a:ext cx="8970764" cy="561599"/>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b="0" i="0" kern="1200">
              <a:latin typeface="Times New Roman" panose="02020603050405020304" pitchFamily="18" charset="0"/>
              <a:cs typeface="Times New Roman" panose="02020603050405020304" pitchFamily="18" charset="0"/>
            </a:rPr>
            <a:t>Bằng chứng: </a:t>
          </a:r>
          <a:endParaRPr lang="en-US" sz="2400" kern="1200">
            <a:latin typeface="Times New Roman" panose="02020603050405020304" pitchFamily="18" charset="0"/>
            <a:cs typeface="Times New Roman" panose="02020603050405020304" pitchFamily="18" charset="0"/>
          </a:endParaRPr>
        </a:p>
      </dsp:txBody>
      <dsp:txXfrm>
        <a:off x="27415" y="2314582"/>
        <a:ext cx="8915934" cy="506769"/>
      </dsp:txXfrm>
    </dsp:sp>
    <dsp:sp modelId="{20A9D1A2-DE60-4EA0-AC66-C6EB15EA69CB}">
      <dsp:nvSpPr>
        <dsp:cNvPr id="0" name=""/>
        <dsp:cNvSpPr/>
      </dsp:nvSpPr>
      <dsp:spPr>
        <a:xfrm>
          <a:off x="0" y="2848767"/>
          <a:ext cx="8970764" cy="15400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84822" tIns="30480" rIns="170688" bIns="30480" numCol="1" spcCol="1270" anchor="t" anchorCtr="0">
          <a:noAutofit/>
        </a:bodyPr>
        <a:lstStyle/>
        <a:p>
          <a:pPr marL="171450" lvl="1" indent="-171450" algn="l" defTabSz="844550">
            <a:lnSpc>
              <a:spcPct val="90000"/>
            </a:lnSpc>
            <a:spcBef>
              <a:spcPct val="0"/>
            </a:spcBef>
            <a:spcAft>
              <a:spcPct val="20000"/>
            </a:spcAft>
            <a:buChar char="•"/>
          </a:pPr>
          <a:r>
            <a:rPr lang="en-US" sz="1900" b="0" i="0" kern="1200">
              <a:latin typeface="Times New Roman" panose="02020603050405020304" pitchFamily="18" charset="0"/>
              <a:cs typeface="Times New Roman" panose="02020603050405020304" pitchFamily="18" charset="0"/>
            </a:rPr>
            <a:t>Em hãy cầm lấy và đọc, đó là...</a:t>
          </a:r>
          <a:endParaRPr lang="en-US" sz="1900" kern="1200">
            <a:latin typeface="Times New Roman" panose="02020603050405020304" pitchFamily="18" charset="0"/>
            <a:cs typeface="Times New Roman" panose="02020603050405020304" pitchFamily="18" charset="0"/>
          </a:endParaRPr>
        </a:p>
        <a:p>
          <a:pPr marL="171450" lvl="1" indent="-171450" algn="l" defTabSz="844550">
            <a:lnSpc>
              <a:spcPct val="90000"/>
            </a:lnSpc>
            <a:spcBef>
              <a:spcPct val="0"/>
            </a:spcBef>
            <a:spcAft>
              <a:spcPct val="20000"/>
            </a:spcAft>
            <a:buChar char="•"/>
          </a:pPr>
          <a:r>
            <a:rPr lang="en-US" sz="1900" b="0" i="0" kern="1200">
              <a:latin typeface="Times New Roman" panose="02020603050405020304" pitchFamily="18" charset="0"/>
              <a:cs typeface="Times New Roman" panose="02020603050405020304" pitchFamily="18" charset="0"/>
            </a:rPr>
            <a:t>Con hãy cầm lấy và đọc, đó là...</a:t>
          </a:r>
          <a:endParaRPr lang="en-US" sz="1900" kern="1200">
            <a:latin typeface="Times New Roman" panose="02020603050405020304" pitchFamily="18" charset="0"/>
            <a:cs typeface="Times New Roman" panose="02020603050405020304" pitchFamily="18" charset="0"/>
          </a:endParaRPr>
        </a:p>
        <a:p>
          <a:pPr marL="171450" lvl="1" indent="-171450" algn="l" defTabSz="844550">
            <a:lnSpc>
              <a:spcPct val="90000"/>
            </a:lnSpc>
            <a:spcBef>
              <a:spcPct val="0"/>
            </a:spcBef>
            <a:spcAft>
              <a:spcPct val="20000"/>
            </a:spcAft>
            <a:buChar char="•"/>
          </a:pPr>
          <a:r>
            <a:rPr lang="en-US" sz="1900" b="0" i="0" kern="1200">
              <a:latin typeface="Times New Roman" panose="02020603050405020304" pitchFamily="18" charset="0"/>
              <a:cs typeface="Times New Roman" panose="02020603050405020304" pitchFamily="18" charset="0"/>
            </a:rPr>
            <a:t>Bạn hãy cầm lấy và đọc, đó là...</a:t>
          </a:r>
          <a:endParaRPr lang="en-US" sz="1900" kern="1200">
            <a:latin typeface="Times New Roman" panose="02020603050405020304" pitchFamily="18" charset="0"/>
            <a:cs typeface="Times New Roman" panose="02020603050405020304" pitchFamily="18" charset="0"/>
          </a:endParaRPr>
        </a:p>
        <a:p>
          <a:pPr marL="171450" lvl="1" indent="-171450" algn="l" defTabSz="844550">
            <a:lnSpc>
              <a:spcPct val="90000"/>
            </a:lnSpc>
            <a:spcBef>
              <a:spcPct val="0"/>
            </a:spcBef>
            <a:spcAft>
              <a:spcPct val="20000"/>
            </a:spcAft>
            <a:buChar char="•"/>
          </a:pPr>
          <a:r>
            <a:rPr lang="en-US" sz="1900" b="0" i="0" kern="1200" dirty="0" err="1">
              <a:latin typeface="Times New Roman" panose="02020603050405020304" pitchFamily="18" charset="0"/>
              <a:cs typeface="Times New Roman" panose="02020603050405020304" pitchFamily="18" charset="0"/>
            </a:rPr>
            <a:t>Phép</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điệp</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cấu</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trúc</a:t>
          </a:r>
          <a:endParaRPr lang="en-US" sz="1900" kern="1200" dirty="0">
            <a:latin typeface="Times New Roman" panose="02020603050405020304" pitchFamily="18" charset="0"/>
            <a:cs typeface="Times New Roman" panose="02020603050405020304" pitchFamily="18" charset="0"/>
          </a:endParaRPr>
        </a:p>
        <a:p>
          <a:pPr marL="171450" lvl="1" indent="-171450" algn="l" defTabSz="844550">
            <a:lnSpc>
              <a:spcPct val="90000"/>
            </a:lnSpc>
            <a:spcBef>
              <a:spcPct val="0"/>
            </a:spcBef>
            <a:spcAft>
              <a:spcPct val="20000"/>
            </a:spcAft>
            <a:buChar char="•"/>
          </a:pPr>
          <a:r>
            <a:rPr lang="en-US" sz="1900" b="0" i="0" kern="1200" dirty="0">
              <a:latin typeface="Times New Roman" panose="02020603050405020304" pitchFamily="18" charset="0"/>
              <a:cs typeface="Times New Roman" panose="02020603050405020304" pitchFamily="18" charset="0"/>
              <a:sym typeface="Wingdings" panose="05000000000000000000" pitchFamily="2" charset="2"/>
            </a:rPr>
            <a:t> </a:t>
          </a:r>
          <a:r>
            <a:rPr lang="en-US" sz="1900" b="0" i="0" kern="1200" dirty="0" err="1">
              <a:latin typeface="Times New Roman" panose="02020603050405020304" pitchFamily="18" charset="0"/>
              <a:cs typeface="Times New Roman" panose="02020603050405020304" pitchFamily="18" charset="0"/>
            </a:rPr>
            <a:t>Nhấn</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mạnh</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sự</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khuyến</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khích</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đọc</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sách</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đến</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từ</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những</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người</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có</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trách</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nhiệm</a:t>
          </a:r>
          <a:r>
            <a:rPr lang="en-US" sz="1900" b="0" i="0" kern="1200" dirty="0">
              <a:latin typeface="Times New Roman" panose="02020603050405020304" pitchFamily="18" charset="0"/>
              <a:cs typeface="Times New Roman" panose="02020603050405020304" pitchFamily="18" charset="0"/>
            </a:rPr>
            <a:t> </a:t>
          </a:r>
          <a:r>
            <a:rPr lang="en-US" sz="1900" b="0" i="0" kern="1200" dirty="0" err="1">
              <a:latin typeface="Times New Roman" panose="02020603050405020304" pitchFamily="18" charset="0"/>
              <a:cs typeface="Times New Roman" panose="02020603050405020304" pitchFamily="18" charset="0"/>
            </a:rPr>
            <a:t>với</a:t>
          </a:r>
          <a:r>
            <a:rPr lang="en-US" sz="1900" b="0" i="0" kern="1200" dirty="0">
              <a:latin typeface="Times New Roman" panose="02020603050405020304" pitchFamily="18" charset="0"/>
              <a:cs typeface="Times New Roman" panose="02020603050405020304" pitchFamily="18" charset="0"/>
            </a:rPr>
            <a:t> ta. </a:t>
          </a:r>
          <a:endParaRPr lang="en-US" sz="1900" kern="1200" dirty="0">
            <a:latin typeface="Times New Roman" panose="02020603050405020304" pitchFamily="18" charset="0"/>
            <a:cs typeface="Times New Roman" panose="02020603050405020304" pitchFamily="18" charset="0"/>
          </a:endParaRPr>
        </a:p>
      </dsp:txBody>
      <dsp:txXfrm>
        <a:off x="0" y="2848767"/>
        <a:ext cx="8970764" cy="154008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75BA97-97BF-4E41-BA8F-BCEA8D2687EC}">
      <dsp:nvSpPr>
        <dsp:cNvPr id="0" name=""/>
        <dsp:cNvSpPr/>
      </dsp:nvSpPr>
      <dsp:spPr>
        <a:xfrm>
          <a:off x="0" y="1681"/>
          <a:ext cx="7068967" cy="0"/>
        </a:xfrm>
        <a:prstGeom prst="line">
          <a:avLst/>
        </a:prstGeom>
        <a:solidFill>
          <a:srgbClr val="4472C4">
            <a:hueOff val="0"/>
            <a:satOff val="0"/>
            <a:lumOff val="0"/>
            <a:alphaOff val="0"/>
          </a:srgbClr>
        </a:solidFill>
        <a:ln w="12700" cap="flat" cmpd="sng" algn="ctr">
          <a:solidFill>
            <a:srgbClr val="4472C4">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F6F9161-515C-4392-BE66-2C56BE905ACF}">
      <dsp:nvSpPr>
        <dsp:cNvPr id="0" name=""/>
        <dsp:cNvSpPr/>
      </dsp:nvSpPr>
      <dsp:spPr>
        <a:xfrm>
          <a:off x="0" y="1681"/>
          <a:ext cx="651670" cy="344082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just" defTabSz="889000">
            <a:lnSpc>
              <a:spcPct val="90000"/>
            </a:lnSpc>
            <a:spcBef>
              <a:spcPct val="0"/>
            </a:spcBef>
            <a:spcAft>
              <a:spcPct val="35000"/>
            </a:spcAft>
            <a:buNone/>
          </a:pPr>
          <a:endParaRPr lang="en-US" sz="2000" kern="1200" dirty="0">
            <a:solidFill>
              <a:sysClr val="windowText" lastClr="000000">
                <a:hueOff val="0"/>
                <a:satOff val="0"/>
                <a:lumOff val="0"/>
                <a:alphaOff val="0"/>
              </a:sysClr>
            </a:solidFill>
            <a:latin typeface="Times New Roman"/>
            <a:ea typeface="+mn-ea"/>
            <a:cs typeface="+mn-cs"/>
          </a:endParaRPr>
        </a:p>
      </dsp:txBody>
      <dsp:txXfrm>
        <a:off x="0" y="1681"/>
        <a:ext cx="651670" cy="3440828"/>
      </dsp:txXfrm>
    </dsp:sp>
    <dsp:sp modelId="{248FBA9E-C341-4660-B163-2664CB7F8D7E}">
      <dsp:nvSpPr>
        <dsp:cNvPr id="0" name=""/>
        <dsp:cNvSpPr/>
      </dsp:nvSpPr>
      <dsp:spPr>
        <a:xfrm>
          <a:off x="700545" y="43390"/>
          <a:ext cx="4255806" cy="8341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just" defTabSz="889000">
            <a:lnSpc>
              <a:spcPct val="90000"/>
            </a:lnSpc>
            <a:spcBef>
              <a:spcPct val="0"/>
            </a:spcBef>
            <a:spcAft>
              <a:spcPct val="35000"/>
            </a:spcAft>
            <a:buNone/>
          </a:pPr>
          <a:r>
            <a:rPr lang="en-US" sz="2000" kern="1200" dirty="0">
              <a:solidFill>
                <a:sysClr val="windowText" lastClr="000000">
                  <a:hueOff val="0"/>
                  <a:satOff val="0"/>
                  <a:lumOff val="0"/>
                  <a:alphaOff val="0"/>
                </a:sysClr>
              </a:solidFill>
              <a:latin typeface="Times New Roman"/>
              <a:ea typeface="+mn-ea"/>
              <a:cs typeface="+mn-cs"/>
            </a:rPr>
            <a:t>Con </a:t>
          </a:r>
          <a:r>
            <a:rPr lang="en-US" sz="2000" kern="1200" dirty="0" err="1">
              <a:solidFill>
                <a:sysClr val="windowText" lastClr="000000">
                  <a:hueOff val="0"/>
                  <a:satOff val="0"/>
                  <a:lumOff val="0"/>
                  <a:alphaOff val="0"/>
                </a:sysClr>
              </a:solidFill>
              <a:latin typeface="Times New Roman"/>
              <a:ea typeface="+mn-ea"/>
              <a:cs typeface="+mn-cs"/>
            </a:rPr>
            <a:t>chữ</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trên</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trang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sách</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hàm</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chứa</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văn</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hoá</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của</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một</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dân</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tộc</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mang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hồn</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thiêng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của</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đất</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nước</a:t>
          </a:r>
          <a:endParaRPr lang="en-US" sz="2000" kern="1200" dirty="0">
            <a:solidFill>
              <a:sysClr val="windowText" lastClr="000000">
                <a:hueOff val="0"/>
                <a:satOff val="0"/>
                <a:lumOff val="0"/>
                <a:alphaOff val="0"/>
              </a:sysClr>
            </a:solidFill>
            <a:latin typeface="Times New Roman"/>
            <a:ea typeface="+mn-ea"/>
            <a:cs typeface="+mn-cs"/>
          </a:endParaRPr>
        </a:p>
      </dsp:txBody>
      <dsp:txXfrm>
        <a:off x="700545" y="43390"/>
        <a:ext cx="4255806" cy="834165"/>
      </dsp:txXfrm>
    </dsp:sp>
    <dsp:sp modelId="{F5FED4B4-A206-4F33-8228-3C04711366D5}">
      <dsp:nvSpPr>
        <dsp:cNvPr id="0" name=""/>
        <dsp:cNvSpPr/>
      </dsp:nvSpPr>
      <dsp:spPr>
        <a:xfrm>
          <a:off x="651670" y="877555"/>
          <a:ext cx="2606681" cy="0"/>
        </a:xfrm>
        <a:prstGeom prst="line">
          <a:avLst/>
        </a:prstGeom>
        <a:solidFill>
          <a:srgbClr val="4472C4">
            <a:hueOff val="0"/>
            <a:satOff val="0"/>
            <a:lumOff val="0"/>
            <a:alphaOff val="0"/>
          </a:srgbClr>
        </a:solidFill>
        <a:ln w="12700" cap="flat" cmpd="sng" algn="ctr">
          <a:solidFill>
            <a:srgbClr val="4472C4">
              <a:tint val="50000"/>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sp>
    <dsp:sp modelId="{CEC40084-F566-46B6-A71D-8D5E78A78361}">
      <dsp:nvSpPr>
        <dsp:cNvPr id="0" name=""/>
        <dsp:cNvSpPr/>
      </dsp:nvSpPr>
      <dsp:spPr>
        <a:xfrm>
          <a:off x="700545" y="919264"/>
          <a:ext cx="4957719" cy="8341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just" defTabSz="889000">
            <a:lnSpc>
              <a:spcPct val="90000"/>
            </a:lnSpc>
            <a:spcBef>
              <a:spcPct val="0"/>
            </a:spcBef>
            <a:spcAft>
              <a:spcPct val="35000"/>
            </a:spcAft>
            <a:buNone/>
          </a:pPr>
          <a:r>
            <a:rPr lang="en-US" sz="2000" kern="1200" dirty="0" err="1">
              <a:solidFill>
                <a:sysClr val="windowText" lastClr="000000">
                  <a:hueOff val="0"/>
                  <a:satOff val="0"/>
                  <a:lumOff val="0"/>
                  <a:alphaOff val="0"/>
                </a:sysClr>
              </a:solidFill>
              <a:latin typeface="Times New Roman"/>
              <a:ea typeface="+mn-ea"/>
              <a:cs typeface="+mn-cs"/>
            </a:rPr>
            <a:t>Chữ</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kích</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thích</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trí</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tưởng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tượng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của</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người</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đọc</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không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bị</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cố</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định</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hoá</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trong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một</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khuôn</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khổ</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hình</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thể</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nào</a:t>
          </a:r>
          <a:endParaRPr lang="en-US" sz="2000" kern="1200" dirty="0">
            <a:solidFill>
              <a:sysClr val="windowText" lastClr="000000">
                <a:hueOff val="0"/>
                <a:satOff val="0"/>
                <a:lumOff val="0"/>
                <a:alphaOff val="0"/>
              </a:sysClr>
            </a:solidFill>
            <a:latin typeface="Times New Roman"/>
            <a:ea typeface="+mn-ea"/>
            <a:cs typeface="+mn-cs"/>
          </a:endParaRPr>
        </a:p>
      </dsp:txBody>
      <dsp:txXfrm>
        <a:off x="700545" y="919264"/>
        <a:ext cx="4957719" cy="834165"/>
      </dsp:txXfrm>
    </dsp:sp>
    <dsp:sp modelId="{140D6D5C-6B47-4765-8D43-0132DCEB1449}">
      <dsp:nvSpPr>
        <dsp:cNvPr id="0" name=""/>
        <dsp:cNvSpPr/>
      </dsp:nvSpPr>
      <dsp:spPr>
        <a:xfrm>
          <a:off x="651670" y="1753429"/>
          <a:ext cx="2606681" cy="0"/>
        </a:xfrm>
        <a:prstGeom prst="line">
          <a:avLst/>
        </a:prstGeom>
        <a:solidFill>
          <a:srgbClr val="4472C4">
            <a:hueOff val="0"/>
            <a:satOff val="0"/>
            <a:lumOff val="0"/>
            <a:alphaOff val="0"/>
          </a:srgbClr>
        </a:solidFill>
        <a:ln w="12700" cap="flat" cmpd="sng" algn="ctr">
          <a:solidFill>
            <a:srgbClr val="4472C4">
              <a:tint val="50000"/>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sp>
    <dsp:sp modelId="{F539FAEB-19DF-4986-ACAF-447E255153B5}">
      <dsp:nvSpPr>
        <dsp:cNvPr id="0" name=""/>
        <dsp:cNvSpPr/>
      </dsp:nvSpPr>
      <dsp:spPr>
        <a:xfrm>
          <a:off x="700545" y="1795138"/>
          <a:ext cx="5664773" cy="7290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just" defTabSz="889000">
            <a:lnSpc>
              <a:spcPct val="90000"/>
            </a:lnSpc>
            <a:spcBef>
              <a:spcPct val="0"/>
            </a:spcBef>
            <a:spcAft>
              <a:spcPct val="35000"/>
            </a:spcAft>
            <a:buNone/>
          </a:pPr>
          <a:r>
            <a:rPr lang="en-US" sz="2000" kern="1200" dirty="0" err="1">
              <a:solidFill>
                <a:sysClr val="windowText" lastClr="000000">
                  <a:hueOff val="0"/>
                  <a:satOff val="0"/>
                  <a:lumOff val="0"/>
                  <a:alphaOff val="0"/>
                </a:sysClr>
              </a:solidFill>
              <a:latin typeface="Times New Roman"/>
              <a:ea typeface="+mn-ea"/>
              <a:cs typeface="+mn-cs"/>
            </a:rPr>
            <a:t>Chữ</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gợi</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lên</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những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tư</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duy</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hồi</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đáp</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hô</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ứng</a:t>
          </a:r>
          <a:r>
            <a:rPr lang="en-US" sz="2000" kern="1200" dirty="0">
              <a:solidFill>
                <a:sysClr val="windowText" lastClr="000000">
                  <a:hueOff val="0"/>
                  <a:satOff val="0"/>
                  <a:lumOff val="0"/>
                  <a:alphaOff val="0"/>
                </a:sysClr>
              </a:solidFill>
              <a:latin typeface="Times New Roman"/>
              <a:ea typeface="+mn-ea"/>
              <a:cs typeface="+mn-cs"/>
            </a:rPr>
            <a:t> hay </a:t>
          </a:r>
          <a:r>
            <a:rPr lang="en-US" sz="2000" kern="1200" dirty="0" err="1">
              <a:solidFill>
                <a:sysClr val="windowText" lastClr="000000">
                  <a:hueOff val="0"/>
                  <a:satOff val="0"/>
                  <a:lumOff val="0"/>
                  <a:alphaOff val="0"/>
                </a:sysClr>
              </a:solidFill>
              <a:latin typeface="Times New Roman"/>
              <a:ea typeface="+mn-ea"/>
              <a:cs typeface="+mn-cs"/>
            </a:rPr>
            <a:t>phản</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biện</a:t>
          </a:r>
          <a:endParaRPr lang="en-US" sz="2000" kern="1200" dirty="0">
            <a:solidFill>
              <a:sysClr val="windowText" lastClr="000000">
                <a:hueOff val="0"/>
                <a:satOff val="0"/>
                <a:lumOff val="0"/>
                <a:alphaOff val="0"/>
              </a:sysClr>
            </a:solidFill>
            <a:latin typeface="Times New Roman"/>
            <a:ea typeface="+mn-ea"/>
            <a:cs typeface="+mn-cs"/>
          </a:endParaRPr>
        </a:p>
      </dsp:txBody>
      <dsp:txXfrm>
        <a:off x="700545" y="1795138"/>
        <a:ext cx="5664773" cy="729044"/>
      </dsp:txXfrm>
    </dsp:sp>
    <dsp:sp modelId="{04BBCE32-07E8-4D04-B311-3ED6ACE54461}">
      <dsp:nvSpPr>
        <dsp:cNvPr id="0" name=""/>
        <dsp:cNvSpPr/>
      </dsp:nvSpPr>
      <dsp:spPr>
        <a:xfrm>
          <a:off x="651670" y="2524182"/>
          <a:ext cx="2606681" cy="0"/>
        </a:xfrm>
        <a:prstGeom prst="line">
          <a:avLst/>
        </a:prstGeom>
        <a:solidFill>
          <a:srgbClr val="4472C4">
            <a:hueOff val="0"/>
            <a:satOff val="0"/>
            <a:lumOff val="0"/>
            <a:alphaOff val="0"/>
          </a:srgbClr>
        </a:solidFill>
        <a:ln w="12700" cap="flat" cmpd="sng" algn="ctr">
          <a:solidFill>
            <a:srgbClr val="4472C4">
              <a:tint val="50000"/>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sp>
    <dsp:sp modelId="{355F989F-71CB-47E9-933A-90EABDF63C13}">
      <dsp:nvSpPr>
        <dsp:cNvPr id="0" name=""/>
        <dsp:cNvSpPr/>
      </dsp:nvSpPr>
      <dsp:spPr>
        <a:xfrm>
          <a:off x="700545" y="2565890"/>
          <a:ext cx="6367454" cy="8341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just" defTabSz="889000">
            <a:lnSpc>
              <a:spcPct val="90000"/>
            </a:lnSpc>
            <a:spcBef>
              <a:spcPct val="0"/>
            </a:spcBef>
            <a:spcAft>
              <a:spcPct val="35000"/>
            </a:spcAft>
            <a:buNone/>
          </a:pPr>
          <a:r>
            <a:rPr lang="en-US" sz="2000" kern="1200" dirty="0" err="1">
              <a:solidFill>
                <a:sysClr val="windowText" lastClr="000000">
                  <a:hueOff val="0"/>
                  <a:satOff val="0"/>
                  <a:lumOff val="0"/>
                  <a:alphaOff val="0"/>
                </a:sysClr>
              </a:solidFill>
              <a:latin typeface="Times New Roman"/>
              <a:ea typeface="+mn-ea"/>
              <a:cs typeface="+mn-cs"/>
            </a:rPr>
            <a:t>Chữ</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là</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cầu</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nối</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những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thế</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hệ</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những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không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gian</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văn</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hoá</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những</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tấm</a:t>
          </a:r>
          <a:r>
            <a:rPr lang="en-US" sz="2000" kern="1200" dirty="0">
              <a:solidFill>
                <a:sysClr val="windowText" lastClr="000000">
                  <a:hueOff val="0"/>
                  <a:satOff val="0"/>
                  <a:lumOff val="0"/>
                  <a:alphaOff val="0"/>
                </a:sysClr>
              </a:solidFill>
              <a:latin typeface="Times New Roman"/>
              <a:ea typeface="+mn-ea"/>
              <a:cs typeface="+mn-cs"/>
            </a:rPr>
            <a:t> </a:t>
          </a:r>
          <a:r>
            <a:rPr lang="en-US" sz="2000" kern="1200" dirty="0" err="1">
              <a:solidFill>
                <a:sysClr val="windowText" lastClr="000000">
                  <a:hueOff val="0"/>
                  <a:satOff val="0"/>
                  <a:lumOff val="0"/>
                  <a:alphaOff val="0"/>
                </a:sysClr>
              </a:solidFill>
              <a:latin typeface="Times New Roman"/>
              <a:ea typeface="+mn-ea"/>
              <a:cs typeface="+mn-cs"/>
            </a:rPr>
            <a:t>lòng</a:t>
          </a:r>
          <a:endParaRPr lang="en-US" sz="2000" kern="1200" dirty="0">
            <a:solidFill>
              <a:sysClr val="windowText" lastClr="000000">
                <a:hueOff val="0"/>
                <a:satOff val="0"/>
                <a:lumOff val="0"/>
                <a:alphaOff val="0"/>
              </a:sysClr>
            </a:solidFill>
            <a:latin typeface="Times New Roman"/>
            <a:ea typeface="+mn-ea"/>
            <a:cs typeface="+mn-cs"/>
          </a:endParaRPr>
        </a:p>
      </dsp:txBody>
      <dsp:txXfrm>
        <a:off x="700545" y="2565890"/>
        <a:ext cx="6367454" cy="834165"/>
      </dsp:txXfrm>
    </dsp:sp>
    <dsp:sp modelId="{F8C43169-9F21-4A1B-842A-3C9CBCA4051D}">
      <dsp:nvSpPr>
        <dsp:cNvPr id="0" name=""/>
        <dsp:cNvSpPr/>
      </dsp:nvSpPr>
      <dsp:spPr>
        <a:xfrm>
          <a:off x="651670" y="3400056"/>
          <a:ext cx="2606681" cy="0"/>
        </a:xfrm>
        <a:prstGeom prst="line">
          <a:avLst/>
        </a:prstGeom>
        <a:solidFill>
          <a:srgbClr val="4472C4">
            <a:hueOff val="0"/>
            <a:satOff val="0"/>
            <a:lumOff val="0"/>
            <a:alphaOff val="0"/>
          </a:srgbClr>
        </a:solidFill>
        <a:ln w="12700" cap="flat" cmpd="sng" algn="ctr">
          <a:solidFill>
            <a:srgbClr val="4472C4">
              <a:tint val="50000"/>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C2908-B417-4238-9049-FDF4EBF1A17C}">
      <dsp:nvSpPr>
        <dsp:cNvPr id="0" name=""/>
        <dsp:cNvSpPr/>
      </dsp:nvSpPr>
      <dsp:spPr>
        <a:xfrm>
          <a:off x="0" y="1883"/>
          <a:ext cx="8575255"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5852809-E8CA-4A19-9DF8-6CC7C0B91FA5}">
      <dsp:nvSpPr>
        <dsp:cNvPr id="0" name=""/>
        <dsp:cNvSpPr/>
      </dsp:nvSpPr>
      <dsp:spPr>
        <a:xfrm>
          <a:off x="0" y="1883"/>
          <a:ext cx="1477859" cy="38541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ctr" defTabSz="889000">
            <a:lnSpc>
              <a:spcPct val="90000"/>
            </a:lnSpc>
            <a:spcBef>
              <a:spcPct val="0"/>
            </a:spcBef>
            <a:spcAft>
              <a:spcPct val="35000"/>
            </a:spcAft>
            <a:buNone/>
          </a:pPr>
          <a:r>
            <a:rPr lang="en-US" sz="2000" kern="1200" dirty="0" err="1">
              <a:latin typeface="Times New Roman" panose="02020603050405020304" pitchFamily="18" charset="0"/>
              <a:cs typeface="Times New Roman" panose="02020603050405020304" pitchFamily="18" charset="0"/>
            </a:rPr>
            <a:t>Bằng</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chứng</a:t>
          </a:r>
          <a:r>
            <a:rPr lang="en-US" sz="2000" kern="1200" dirty="0">
              <a:latin typeface="Times New Roman" panose="02020603050405020304" pitchFamily="18" charset="0"/>
              <a:cs typeface="Times New Roman" panose="02020603050405020304" pitchFamily="18" charset="0"/>
            </a:rPr>
            <a:t>: </a:t>
          </a:r>
        </a:p>
      </dsp:txBody>
      <dsp:txXfrm>
        <a:off x="0" y="1883"/>
        <a:ext cx="1477859" cy="3854120"/>
      </dsp:txXfrm>
    </dsp:sp>
    <dsp:sp modelId="{2D934F9F-421F-4592-8A82-95B0113743F2}">
      <dsp:nvSpPr>
        <dsp:cNvPr id="0" name=""/>
        <dsp:cNvSpPr/>
      </dsp:nvSpPr>
      <dsp:spPr>
        <a:xfrm>
          <a:off x="1606488" y="39615"/>
          <a:ext cx="6731575" cy="8098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just" defTabSz="889000">
            <a:lnSpc>
              <a:spcPct val="90000"/>
            </a:lnSpc>
            <a:spcBef>
              <a:spcPct val="0"/>
            </a:spcBef>
            <a:spcAft>
              <a:spcPct val="35000"/>
            </a:spcAft>
            <a:buNone/>
          </a:pPr>
          <a:r>
            <a:rPr lang="en-US" sz="2000" kern="1200" dirty="0" err="1">
              <a:latin typeface="Times New Roman" panose="02020603050405020304" pitchFamily="18" charset="0"/>
              <a:cs typeface="Times New Roman" panose="02020603050405020304" pitchFamily="18" charset="0"/>
            </a:rPr>
            <a:t>Sách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không</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chỉ</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là</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giấy</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và</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mực</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mà</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chứa</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cả</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thế</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giới</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phơi</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bày</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những</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bí</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ẩn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của</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thiên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nhiên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vũ</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trụ</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xã</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hội</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và</a:t>
          </a:r>
          <a:r>
            <a:rPr lang="en-US" sz="2000" kern="1200" dirty="0">
              <a:latin typeface="Times New Roman" panose="02020603050405020304" pitchFamily="18" charset="0"/>
              <a:cs typeface="Times New Roman" panose="02020603050405020304" pitchFamily="18" charset="0"/>
            </a:rPr>
            <a:t> con </a:t>
          </a:r>
          <a:r>
            <a:rPr lang="en-US" sz="2000" kern="1200" dirty="0" err="1">
              <a:latin typeface="Times New Roman" panose="02020603050405020304" pitchFamily="18" charset="0"/>
              <a:cs typeface="Times New Roman" panose="02020603050405020304" pitchFamily="18" charset="0"/>
            </a:rPr>
            <a:t>người</a:t>
          </a:r>
          <a:r>
            <a:rPr lang="en-US" sz="2000" kern="1200" dirty="0">
              <a:latin typeface="Times New Roman" panose="02020603050405020304" pitchFamily="18" charset="0"/>
              <a:cs typeface="Times New Roman" panose="02020603050405020304" pitchFamily="18" charset="0"/>
            </a:rPr>
            <a:t>. </a:t>
          </a:r>
        </a:p>
      </dsp:txBody>
      <dsp:txXfrm>
        <a:off x="1606488" y="39615"/>
        <a:ext cx="6731575" cy="809864"/>
      </dsp:txXfrm>
    </dsp:sp>
    <dsp:sp modelId="{288DDFF5-8E46-416A-9850-8CBEAA24FE4E}">
      <dsp:nvSpPr>
        <dsp:cNvPr id="0" name=""/>
        <dsp:cNvSpPr/>
      </dsp:nvSpPr>
      <dsp:spPr>
        <a:xfrm>
          <a:off x="1477859" y="849480"/>
          <a:ext cx="6860204"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053CE7A-6465-4B92-8F92-3A6679C8262C}">
      <dsp:nvSpPr>
        <dsp:cNvPr id="0" name=""/>
        <dsp:cNvSpPr/>
      </dsp:nvSpPr>
      <dsp:spPr>
        <a:xfrm>
          <a:off x="1606488" y="887212"/>
          <a:ext cx="6731575" cy="6710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just" defTabSz="889000">
            <a:lnSpc>
              <a:spcPct val="90000"/>
            </a:lnSpc>
            <a:spcBef>
              <a:spcPct val="0"/>
            </a:spcBef>
            <a:spcAft>
              <a:spcPct val="35000"/>
            </a:spcAft>
            <a:buNone/>
          </a:pPr>
          <a:r>
            <a:rPr lang="en-US" sz="2000" kern="1200" dirty="0" err="1">
              <a:latin typeface="Times New Roman" panose="02020603050405020304" pitchFamily="18" charset="0"/>
              <a:cs typeface="Times New Roman" panose="02020603050405020304" pitchFamily="18" charset="0"/>
            </a:rPr>
            <a:t>Nhờ</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đọc</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sách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mà</a:t>
          </a:r>
          <a:r>
            <a:rPr lang="en-US" sz="2000" kern="1200" dirty="0">
              <a:latin typeface="Times New Roman" panose="02020603050405020304" pitchFamily="18" charset="0"/>
              <a:cs typeface="Times New Roman" panose="02020603050405020304" pitchFamily="18" charset="0"/>
            </a:rPr>
            <a:t> ta </a:t>
          </a:r>
          <a:r>
            <a:rPr lang="en-US" sz="2000" kern="1200" dirty="0" err="1">
              <a:latin typeface="Times New Roman" panose="02020603050405020304" pitchFamily="18" charset="0"/>
              <a:cs typeface="Times New Roman" panose="02020603050405020304" pitchFamily="18" charset="0"/>
            </a:rPr>
            <a:t>hiểu</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đời</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hiểu</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người</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và</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hiểu</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chính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mình</a:t>
          </a:r>
          <a:endParaRPr lang="en-US" sz="2000" kern="1200" dirty="0">
            <a:latin typeface="Times New Roman" panose="02020603050405020304" pitchFamily="18" charset="0"/>
            <a:cs typeface="Times New Roman" panose="02020603050405020304" pitchFamily="18" charset="0"/>
          </a:endParaRPr>
        </a:p>
      </dsp:txBody>
      <dsp:txXfrm>
        <a:off x="1606488" y="887212"/>
        <a:ext cx="6731575" cy="671078"/>
      </dsp:txXfrm>
    </dsp:sp>
    <dsp:sp modelId="{219A0EF9-B89B-4AC4-97B0-A3AD60D4DB9B}">
      <dsp:nvSpPr>
        <dsp:cNvPr id="0" name=""/>
        <dsp:cNvSpPr/>
      </dsp:nvSpPr>
      <dsp:spPr>
        <a:xfrm>
          <a:off x="1477859" y="1558290"/>
          <a:ext cx="6860204"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0FF2BA3-0A1E-47AD-9A2C-1DD771881233}">
      <dsp:nvSpPr>
        <dsp:cNvPr id="0" name=""/>
        <dsp:cNvSpPr/>
      </dsp:nvSpPr>
      <dsp:spPr>
        <a:xfrm>
          <a:off x="1606488" y="1596022"/>
          <a:ext cx="6731575" cy="6710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just" defTabSz="889000">
            <a:lnSpc>
              <a:spcPct val="90000"/>
            </a:lnSpc>
            <a:spcBef>
              <a:spcPct val="0"/>
            </a:spcBef>
            <a:spcAft>
              <a:spcPct val="35000"/>
            </a:spcAft>
            <a:buNone/>
          </a:pPr>
          <a:r>
            <a:rPr lang="en-US" sz="2000" kern="1200">
              <a:latin typeface="Times New Roman" panose="02020603050405020304" pitchFamily="18" charset="0"/>
              <a:cs typeface="Times New Roman" panose="02020603050405020304" pitchFamily="18" charset="0"/>
            </a:rPr>
            <a:t>Đọc một cuốn sách hay như bị cuốn vào một nỗi say mê, niềm khoái cảm</a:t>
          </a:r>
        </a:p>
      </dsp:txBody>
      <dsp:txXfrm>
        <a:off x="1606488" y="1596022"/>
        <a:ext cx="6731575" cy="671078"/>
      </dsp:txXfrm>
    </dsp:sp>
    <dsp:sp modelId="{6AAFA557-B749-49B7-813C-ED3A8BE8C82A}">
      <dsp:nvSpPr>
        <dsp:cNvPr id="0" name=""/>
        <dsp:cNvSpPr/>
      </dsp:nvSpPr>
      <dsp:spPr>
        <a:xfrm>
          <a:off x="1477859" y="2267101"/>
          <a:ext cx="6860204"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9C8C404-AA32-423F-8828-9435F7698442}">
      <dsp:nvSpPr>
        <dsp:cNvPr id="0" name=""/>
        <dsp:cNvSpPr/>
      </dsp:nvSpPr>
      <dsp:spPr>
        <a:xfrm>
          <a:off x="1606488" y="2304833"/>
          <a:ext cx="6731575" cy="6710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just" defTabSz="889000">
            <a:lnSpc>
              <a:spcPct val="90000"/>
            </a:lnSpc>
            <a:spcBef>
              <a:spcPct val="0"/>
            </a:spcBef>
            <a:spcAft>
              <a:spcPct val="35000"/>
            </a:spcAft>
            <a:buNone/>
          </a:pPr>
          <a:r>
            <a:rPr lang="en-US" sz="2000" kern="1200">
              <a:latin typeface="Times New Roman" panose="02020603050405020304" pitchFamily="18" charset="0"/>
              <a:cs typeface="Times New Roman" panose="02020603050405020304" pitchFamily="18" charset="0"/>
            </a:rPr>
            <a:t>Hành động đọc là cả một cuộc khám phá và chinh phục</a:t>
          </a:r>
        </a:p>
      </dsp:txBody>
      <dsp:txXfrm>
        <a:off x="1606488" y="2304833"/>
        <a:ext cx="6731575" cy="671078"/>
      </dsp:txXfrm>
    </dsp:sp>
    <dsp:sp modelId="{3067CBEA-A48E-491E-9305-466B44E5C96A}">
      <dsp:nvSpPr>
        <dsp:cNvPr id="0" name=""/>
        <dsp:cNvSpPr/>
      </dsp:nvSpPr>
      <dsp:spPr>
        <a:xfrm>
          <a:off x="1477859" y="2975911"/>
          <a:ext cx="6860204"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C1507E7-D1AF-45A4-B0BF-CF32E258719E}">
      <dsp:nvSpPr>
        <dsp:cNvPr id="0" name=""/>
        <dsp:cNvSpPr/>
      </dsp:nvSpPr>
      <dsp:spPr>
        <a:xfrm>
          <a:off x="1606488" y="3013643"/>
          <a:ext cx="6731575" cy="8038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just" defTabSz="889000">
            <a:lnSpc>
              <a:spcPct val="90000"/>
            </a:lnSpc>
            <a:spcBef>
              <a:spcPct val="0"/>
            </a:spcBef>
            <a:spcAft>
              <a:spcPct val="35000"/>
            </a:spcAft>
            <a:buNone/>
          </a:pPr>
          <a:r>
            <a:rPr lang="en-US" sz="2000" kern="1200">
              <a:latin typeface="Times New Roman" panose="02020603050405020304" pitchFamily="18" charset="0"/>
              <a:cs typeface="Times New Roman" panose="02020603050405020304" pitchFamily="18" charset="0"/>
            </a:rPr>
            <a:t>Một nền giáo dục không khuyến khích đọc sách là một nền giáo dục phiến diện (Theo Herbert Marcuse)</a:t>
          </a:r>
        </a:p>
      </dsp:txBody>
      <dsp:txXfrm>
        <a:off x="1606488" y="3013643"/>
        <a:ext cx="6731575" cy="803857"/>
      </dsp:txXfrm>
    </dsp:sp>
    <dsp:sp modelId="{D6A3BB7C-AC4C-4DB5-90F3-7A8E5803363D}">
      <dsp:nvSpPr>
        <dsp:cNvPr id="0" name=""/>
        <dsp:cNvSpPr/>
      </dsp:nvSpPr>
      <dsp:spPr>
        <a:xfrm>
          <a:off x="1477859" y="3817501"/>
          <a:ext cx="6860204"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12D0E2-DD6E-4099-A19E-8531B48B4DC9}">
      <dsp:nvSpPr>
        <dsp:cNvPr id="0" name=""/>
        <dsp:cNvSpPr/>
      </dsp:nvSpPr>
      <dsp:spPr>
        <a:xfrm>
          <a:off x="2858244" y="2324189"/>
          <a:ext cx="287746" cy="882421"/>
        </a:xfrm>
        <a:custGeom>
          <a:avLst/>
          <a:gdLst/>
          <a:ahLst/>
          <a:cxnLst/>
          <a:rect l="0" t="0" r="0" b="0"/>
          <a:pathLst>
            <a:path>
              <a:moveTo>
                <a:pt x="0" y="0"/>
              </a:moveTo>
              <a:lnTo>
                <a:pt x="0" y="882421"/>
              </a:lnTo>
              <a:lnTo>
                <a:pt x="287746" y="88242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7AEA1D3-8E30-4F75-A15B-7B57252869B7}">
      <dsp:nvSpPr>
        <dsp:cNvPr id="0" name=""/>
        <dsp:cNvSpPr/>
      </dsp:nvSpPr>
      <dsp:spPr>
        <a:xfrm>
          <a:off x="2464991" y="962191"/>
          <a:ext cx="1160575" cy="402844"/>
        </a:xfrm>
        <a:custGeom>
          <a:avLst/>
          <a:gdLst/>
          <a:ahLst/>
          <a:cxnLst/>
          <a:rect l="0" t="0" r="0" b="0"/>
          <a:pathLst>
            <a:path>
              <a:moveTo>
                <a:pt x="0" y="0"/>
              </a:moveTo>
              <a:lnTo>
                <a:pt x="0" y="201422"/>
              </a:lnTo>
              <a:lnTo>
                <a:pt x="1160575" y="201422"/>
              </a:lnTo>
              <a:lnTo>
                <a:pt x="1160575" y="40284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7643FF4-A082-455D-990C-18CF4F9B4C6C}">
      <dsp:nvSpPr>
        <dsp:cNvPr id="0" name=""/>
        <dsp:cNvSpPr/>
      </dsp:nvSpPr>
      <dsp:spPr>
        <a:xfrm>
          <a:off x="537092" y="2324189"/>
          <a:ext cx="287746" cy="882421"/>
        </a:xfrm>
        <a:custGeom>
          <a:avLst/>
          <a:gdLst/>
          <a:ahLst/>
          <a:cxnLst/>
          <a:rect l="0" t="0" r="0" b="0"/>
          <a:pathLst>
            <a:path>
              <a:moveTo>
                <a:pt x="0" y="0"/>
              </a:moveTo>
              <a:lnTo>
                <a:pt x="0" y="882421"/>
              </a:lnTo>
              <a:lnTo>
                <a:pt x="287746" y="88242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F0BFD6A-3358-4FBC-93C0-037F9BDCC219}">
      <dsp:nvSpPr>
        <dsp:cNvPr id="0" name=""/>
        <dsp:cNvSpPr/>
      </dsp:nvSpPr>
      <dsp:spPr>
        <a:xfrm>
          <a:off x="1304415" y="962191"/>
          <a:ext cx="1160575" cy="402844"/>
        </a:xfrm>
        <a:custGeom>
          <a:avLst/>
          <a:gdLst/>
          <a:ahLst/>
          <a:cxnLst/>
          <a:rect l="0" t="0" r="0" b="0"/>
          <a:pathLst>
            <a:path>
              <a:moveTo>
                <a:pt x="1160575" y="0"/>
              </a:moveTo>
              <a:lnTo>
                <a:pt x="1160575" y="201422"/>
              </a:lnTo>
              <a:lnTo>
                <a:pt x="0" y="201422"/>
              </a:lnTo>
              <a:lnTo>
                <a:pt x="0" y="40284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EEC741A-3796-43CA-AA8D-4C15845432F4}">
      <dsp:nvSpPr>
        <dsp:cNvPr id="0" name=""/>
        <dsp:cNvSpPr/>
      </dsp:nvSpPr>
      <dsp:spPr>
        <a:xfrm>
          <a:off x="1505837" y="3038"/>
          <a:ext cx="1918306" cy="959153"/>
        </a:xfrm>
        <a:prstGeom prst="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b="1" kern="1200">
              <a:solidFill>
                <a:schemeClr val="accent4"/>
              </a:solidFill>
            </a:rPr>
            <a:t>Giải pháp</a:t>
          </a:r>
        </a:p>
      </dsp:txBody>
      <dsp:txXfrm>
        <a:off x="1505837" y="3038"/>
        <a:ext cx="1918306" cy="959153"/>
      </dsp:txXfrm>
    </dsp:sp>
    <dsp:sp modelId="{0903DB4C-AAC7-4C6A-990A-906EC9B057BF}">
      <dsp:nvSpPr>
        <dsp:cNvPr id="0" name=""/>
        <dsp:cNvSpPr/>
      </dsp:nvSpPr>
      <dsp:spPr>
        <a:xfrm>
          <a:off x="345262" y="1365036"/>
          <a:ext cx="1918306" cy="959153"/>
        </a:xfrm>
        <a:prstGeom prst="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vi-VN" sz="2300" kern="12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rPr>
            <a:t>hủ thể đọc</a:t>
          </a:r>
          <a:endParaRPr lang="en-US" sz="2300" kern="12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lvl="0" indent="0" algn="ctr" defTabSz="1022350">
            <a:lnSpc>
              <a:spcPct val="90000"/>
            </a:lnSpc>
            <a:spcBef>
              <a:spcPct val="0"/>
            </a:spcBef>
            <a:spcAft>
              <a:spcPct val="35000"/>
            </a:spcAft>
            <a:buNone/>
          </a:pPr>
          <a:r>
            <a:rPr lang="en-US" sz="2300" kern="1200">
              <a:solidFill>
                <a:schemeClr val="accent4"/>
              </a:solidFill>
              <a:effectLst/>
              <a:latin typeface="Times New Roman" panose="02020603050405020304" pitchFamily="18" charset="0"/>
              <a:cs typeface="Times New Roman" panose="02020603050405020304" pitchFamily="18" charset="0"/>
            </a:rPr>
            <a:t>(Con người)</a:t>
          </a:r>
          <a:endParaRPr lang="en-US" sz="2300" kern="1200">
            <a:solidFill>
              <a:schemeClr val="accent4"/>
            </a:solidFill>
          </a:endParaRPr>
        </a:p>
      </dsp:txBody>
      <dsp:txXfrm>
        <a:off x="345262" y="1365036"/>
        <a:ext cx="1918306" cy="959153"/>
      </dsp:txXfrm>
    </dsp:sp>
    <dsp:sp modelId="{0ACE0103-046D-4C30-BB33-768DD9F41A29}">
      <dsp:nvSpPr>
        <dsp:cNvPr id="0" name=""/>
        <dsp:cNvSpPr/>
      </dsp:nvSpPr>
      <dsp:spPr>
        <a:xfrm>
          <a:off x="824838" y="2727034"/>
          <a:ext cx="1918306" cy="959153"/>
        </a:xfrm>
        <a:prstGeom prst="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a:solidFill>
                <a:schemeClr val="accent4"/>
              </a:solidFill>
            </a:rPr>
            <a:t>Con người phải ham đọc</a:t>
          </a:r>
        </a:p>
      </dsp:txBody>
      <dsp:txXfrm>
        <a:off x="824838" y="2727034"/>
        <a:ext cx="1918306" cy="959153"/>
      </dsp:txXfrm>
    </dsp:sp>
    <dsp:sp modelId="{3A947087-7168-43DF-961A-B68A57110945}">
      <dsp:nvSpPr>
        <dsp:cNvPr id="0" name=""/>
        <dsp:cNvSpPr/>
      </dsp:nvSpPr>
      <dsp:spPr>
        <a:xfrm>
          <a:off x="2666413" y="1365036"/>
          <a:ext cx="1918306" cy="959153"/>
        </a:xfrm>
        <a:prstGeom prst="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rPr>
            <a:t>Đ</a:t>
          </a:r>
          <a:r>
            <a:rPr lang="vi-VN" sz="2300" kern="12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rPr>
            <a:t>ối tượng đọc</a:t>
          </a:r>
          <a:endParaRPr lang="en-US" sz="2300" kern="12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lvl="0" indent="0" algn="ctr" defTabSz="1022350">
            <a:lnSpc>
              <a:spcPct val="90000"/>
            </a:lnSpc>
            <a:spcBef>
              <a:spcPct val="0"/>
            </a:spcBef>
            <a:spcAft>
              <a:spcPct val="35000"/>
            </a:spcAft>
            <a:buNone/>
          </a:pPr>
          <a:r>
            <a:rPr lang="en-US" sz="2300" kern="1200">
              <a:solidFill>
                <a:schemeClr val="accent4"/>
              </a:solidFill>
              <a:effectLst/>
              <a:latin typeface="Times New Roman" panose="02020603050405020304" pitchFamily="18" charset="0"/>
              <a:cs typeface="Times New Roman" panose="02020603050405020304" pitchFamily="18" charset="0"/>
            </a:rPr>
            <a:t>(Sách)</a:t>
          </a:r>
          <a:endParaRPr lang="en-US" sz="2300" kern="1200">
            <a:solidFill>
              <a:schemeClr val="accent4"/>
            </a:solidFill>
          </a:endParaRPr>
        </a:p>
      </dsp:txBody>
      <dsp:txXfrm>
        <a:off x="2666413" y="1365036"/>
        <a:ext cx="1918306" cy="959153"/>
      </dsp:txXfrm>
    </dsp:sp>
    <dsp:sp modelId="{E3E0DA18-8F00-489C-8763-E8ABCD07DC51}">
      <dsp:nvSpPr>
        <dsp:cNvPr id="0" name=""/>
        <dsp:cNvSpPr/>
      </dsp:nvSpPr>
      <dsp:spPr>
        <a:xfrm>
          <a:off x="3145990" y="2727034"/>
          <a:ext cx="1918306" cy="959153"/>
        </a:xfrm>
        <a:prstGeom prst="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a:solidFill>
                <a:schemeClr val="accent4"/>
              </a:solidFill>
            </a:rPr>
            <a:t>Phải có sách hay thì mới thu hút người đọc </a:t>
          </a:r>
        </a:p>
      </dsp:txBody>
      <dsp:txXfrm>
        <a:off x="3145990" y="2727034"/>
        <a:ext cx="1918306" cy="959153"/>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
        <p:cNvGrpSpPr/>
        <p:nvPr/>
      </p:nvGrpSpPr>
      <p:grpSpPr>
        <a:xfrm>
          <a:off x="0" y="0"/>
          <a:ext cx="0" cy="0"/>
          <a:chOff x="0" y="0"/>
          <a:chExt cx="0" cy="0"/>
        </a:xfrm>
      </p:grpSpPr>
      <p:sp>
        <p:nvSpPr>
          <p:cNvPr id="1074" name="Google Shape;107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 name="Google Shape;107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66082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55588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103901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74148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71689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81934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684650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7496145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43184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9769983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24741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9965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7402370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613683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84753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52970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677309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640127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4641988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539336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05378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94502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74856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91724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426480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22151222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975317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FA9DD"/>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0" y="147300"/>
            <a:ext cx="9144000" cy="4812075"/>
            <a:chOff x="0" y="147300"/>
            <a:chExt cx="9144000" cy="4812075"/>
          </a:xfrm>
        </p:grpSpPr>
        <p:cxnSp>
          <p:nvCxnSpPr>
            <p:cNvPr id="10" name="Google Shape;10;p2"/>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1" name="Google Shape;11;p2"/>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2" name="Google Shape;12;p2"/>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3" name="Google Shape;13;p2"/>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4" name="Google Shape;14;p2"/>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 name="Google Shape;15;p2"/>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 name="Google Shape;16;p2"/>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7" name="Google Shape;17;p2"/>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8" name="Google Shape;18;p2"/>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9" name="Google Shape;19;p2"/>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20" name="Google Shape;20;p2"/>
          <p:cNvSpPr/>
          <p:nvPr/>
        </p:nvSpPr>
        <p:spPr>
          <a:xfrm rot="-5400000">
            <a:off x="2397075" y="-1538325"/>
            <a:ext cx="4457100" cy="8155800"/>
          </a:xfrm>
          <a:prstGeom prst="round2SameRect">
            <a:avLst>
              <a:gd name="adj1" fmla="val 6483"/>
              <a:gd name="adj2" fmla="val 0"/>
            </a:avLst>
          </a:prstGeom>
          <a:solidFill>
            <a:srgbClr val="7182FF"/>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444850" y="282938"/>
            <a:ext cx="8253250" cy="4510275"/>
            <a:chOff x="444850" y="282938"/>
            <a:chExt cx="8253250" cy="4510275"/>
          </a:xfrm>
        </p:grpSpPr>
        <p:grpSp>
          <p:nvGrpSpPr>
            <p:cNvPr id="22" name="Google Shape;22;p2"/>
            <p:cNvGrpSpPr/>
            <p:nvPr/>
          </p:nvGrpSpPr>
          <p:grpSpPr>
            <a:xfrm>
              <a:off x="444850" y="282938"/>
              <a:ext cx="8253250" cy="4510275"/>
              <a:chOff x="444850" y="282938"/>
              <a:chExt cx="8253250" cy="4510275"/>
            </a:xfrm>
          </p:grpSpPr>
          <p:grpSp>
            <p:nvGrpSpPr>
              <p:cNvPr id="23" name="Google Shape;23;p2"/>
              <p:cNvGrpSpPr/>
              <p:nvPr/>
            </p:nvGrpSpPr>
            <p:grpSpPr>
              <a:xfrm>
                <a:off x="444850" y="282938"/>
                <a:ext cx="8253250" cy="4510275"/>
                <a:chOff x="444850" y="282938"/>
                <a:chExt cx="8253250" cy="4510275"/>
              </a:xfrm>
            </p:grpSpPr>
            <p:sp>
              <p:nvSpPr>
                <p:cNvPr id="24" name="Google Shape;24;p2"/>
                <p:cNvSpPr/>
                <p:nvPr/>
              </p:nvSpPr>
              <p:spPr>
                <a:xfrm>
                  <a:off x="1015100" y="284513"/>
                  <a:ext cx="7683000" cy="4508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5400000">
                  <a:off x="-1518950" y="2246738"/>
                  <a:ext cx="4508400" cy="5808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2"/>
              <p:cNvGrpSpPr/>
              <p:nvPr/>
            </p:nvGrpSpPr>
            <p:grpSpPr>
              <a:xfrm>
                <a:off x="444850" y="808450"/>
                <a:ext cx="579900" cy="3421875"/>
                <a:chOff x="444850" y="808450"/>
                <a:chExt cx="579900" cy="3421875"/>
              </a:xfrm>
            </p:grpSpPr>
            <p:sp>
              <p:nvSpPr>
                <p:cNvPr id="27" name="Google Shape;27;p2"/>
                <p:cNvSpPr/>
                <p:nvPr/>
              </p:nvSpPr>
              <p:spPr>
                <a:xfrm rot="-5400000">
                  <a:off x="681700" y="571600"/>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5400000">
                  <a:off x="681700" y="801550"/>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5400000">
                  <a:off x="681700" y="3657325"/>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5400000">
                  <a:off x="681700" y="3887275"/>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 name="Google Shape;31;p2"/>
            <p:cNvSpPr/>
            <p:nvPr/>
          </p:nvSpPr>
          <p:spPr>
            <a:xfrm>
              <a:off x="1021250" y="282950"/>
              <a:ext cx="81300" cy="4508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32;p2"/>
          <p:cNvSpPr txBox="1">
            <a:spLocks noGrp="1"/>
          </p:cNvSpPr>
          <p:nvPr>
            <p:ph type="ctrTitle"/>
          </p:nvPr>
        </p:nvSpPr>
        <p:spPr>
          <a:xfrm>
            <a:off x="1794800" y="779625"/>
            <a:ext cx="6123600" cy="2960400"/>
          </a:xfrm>
          <a:prstGeom prst="rect">
            <a:avLst/>
          </a:prstGeom>
          <a:solidFill>
            <a:schemeClr val="dk1"/>
          </a:solidFill>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3600">
                <a:solidFill>
                  <a:srgbClr val="512651"/>
                </a:solidFill>
                <a:latin typeface="Paytone One"/>
                <a:ea typeface="Paytone One"/>
                <a:cs typeface="Paytone One"/>
                <a:sym typeface="Paytone One"/>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33" name="Google Shape;33;p2"/>
          <p:cNvSpPr/>
          <p:nvPr/>
        </p:nvSpPr>
        <p:spPr>
          <a:xfrm>
            <a:off x="2901888" y="4595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658400" y="42911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5682850" y="914650"/>
            <a:ext cx="149573"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8279313" y="14912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txBox="1">
            <a:spLocks noGrp="1"/>
          </p:cNvSpPr>
          <p:nvPr>
            <p:ph type="subTitle" idx="1"/>
          </p:nvPr>
        </p:nvSpPr>
        <p:spPr>
          <a:xfrm>
            <a:off x="3447650" y="3950000"/>
            <a:ext cx="2817900" cy="658500"/>
          </a:xfrm>
          <a:prstGeom prst="rect">
            <a:avLst/>
          </a:prstGeom>
          <a:solidFill>
            <a:schemeClr val="lt1"/>
          </a:solidFill>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solidFill>
                  <a:srgbClr val="51265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38" name="Google Shape;38;p2"/>
          <p:cNvSpPr txBox="1">
            <a:spLocks noGrp="1"/>
          </p:cNvSpPr>
          <p:nvPr>
            <p:ph type="subTitle" idx="2"/>
          </p:nvPr>
        </p:nvSpPr>
        <p:spPr>
          <a:xfrm>
            <a:off x="6604100" y="411250"/>
            <a:ext cx="1314300" cy="3678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E9DC"/>
              </a:buClr>
              <a:buSzPts val="1400"/>
              <a:buNone/>
              <a:defRPr sz="1800" b="1">
                <a:solidFill>
                  <a:srgbClr val="FFE9DC"/>
                </a:solidFill>
                <a:latin typeface="Overpass"/>
                <a:ea typeface="Overpass"/>
                <a:cs typeface="Overpass"/>
                <a:sym typeface="Overpass"/>
              </a:defRPr>
            </a:lvl1pPr>
            <a:lvl2pPr lvl="1" algn="ctr" rtl="0">
              <a:lnSpc>
                <a:spcPct val="100000"/>
              </a:lnSpc>
              <a:spcBef>
                <a:spcPts val="0"/>
              </a:spcBef>
              <a:spcAft>
                <a:spcPts val="0"/>
              </a:spcAft>
              <a:buClr>
                <a:srgbClr val="FFE9DC"/>
              </a:buClr>
              <a:buSzPts val="1800"/>
              <a:buNone/>
              <a:defRPr sz="1800">
                <a:solidFill>
                  <a:srgbClr val="FFE9DC"/>
                </a:solidFill>
              </a:defRPr>
            </a:lvl2pPr>
            <a:lvl3pPr lvl="2" algn="ctr" rtl="0">
              <a:lnSpc>
                <a:spcPct val="100000"/>
              </a:lnSpc>
              <a:spcBef>
                <a:spcPts val="0"/>
              </a:spcBef>
              <a:spcAft>
                <a:spcPts val="0"/>
              </a:spcAft>
              <a:buClr>
                <a:srgbClr val="FFE9DC"/>
              </a:buClr>
              <a:buSzPts val="1800"/>
              <a:buNone/>
              <a:defRPr sz="1800">
                <a:solidFill>
                  <a:srgbClr val="FFE9DC"/>
                </a:solidFill>
              </a:defRPr>
            </a:lvl3pPr>
            <a:lvl4pPr lvl="3" algn="ctr" rtl="0">
              <a:lnSpc>
                <a:spcPct val="100000"/>
              </a:lnSpc>
              <a:spcBef>
                <a:spcPts val="0"/>
              </a:spcBef>
              <a:spcAft>
                <a:spcPts val="0"/>
              </a:spcAft>
              <a:buClr>
                <a:srgbClr val="FFE9DC"/>
              </a:buClr>
              <a:buSzPts val="1800"/>
              <a:buNone/>
              <a:defRPr sz="1800">
                <a:solidFill>
                  <a:srgbClr val="FFE9DC"/>
                </a:solidFill>
              </a:defRPr>
            </a:lvl4pPr>
            <a:lvl5pPr lvl="4" algn="ctr" rtl="0">
              <a:lnSpc>
                <a:spcPct val="100000"/>
              </a:lnSpc>
              <a:spcBef>
                <a:spcPts val="0"/>
              </a:spcBef>
              <a:spcAft>
                <a:spcPts val="0"/>
              </a:spcAft>
              <a:buClr>
                <a:srgbClr val="FFE9DC"/>
              </a:buClr>
              <a:buSzPts val="1800"/>
              <a:buNone/>
              <a:defRPr sz="1800">
                <a:solidFill>
                  <a:srgbClr val="FFE9DC"/>
                </a:solidFill>
              </a:defRPr>
            </a:lvl5pPr>
            <a:lvl6pPr lvl="5" algn="ctr" rtl="0">
              <a:lnSpc>
                <a:spcPct val="100000"/>
              </a:lnSpc>
              <a:spcBef>
                <a:spcPts val="0"/>
              </a:spcBef>
              <a:spcAft>
                <a:spcPts val="0"/>
              </a:spcAft>
              <a:buClr>
                <a:srgbClr val="FFE9DC"/>
              </a:buClr>
              <a:buSzPts val="1800"/>
              <a:buNone/>
              <a:defRPr sz="1800">
                <a:solidFill>
                  <a:srgbClr val="FFE9DC"/>
                </a:solidFill>
              </a:defRPr>
            </a:lvl6pPr>
            <a:lvl7pPr lvl="6" algn="ctr" rtl="0">
              <a:lnSpc>
                <a:spcPct val="100000"/>
              </a:lnSpc>
              <a:spcBef>
                <a:spcPts val="0"/>
              </a:spcBef>
              <a:spcAft>
                <a:spcPts val="0"/>
              </a:spcAft>
              <a:buClr>
                <a:srgbClr val="FFE9DC"/>
              </a:buClr>
              <a:buSzPts val="1800"/>
              <a:buNone/>
              <a:defRPr sz="1800">
                <a:solidFill>
                  <a:srgbClr val="FFE9DC"/>
                </a:solidFill>
              </a:defRPr>
            </a:lvl7pPr>
            <a:lvl8pPr lvl="7" algn="ctr" rtl="0">
              <a:lnSpc>
                <a:spcPct val="100000"/>
              </a:lnSpc>
              <a:spcBef>
                <a:spcPts val="0"/>
              </a:spcBef>
              <a:spcAft>
                <a:spcPts val="0"/>
              </a:spcAft>
              <a:buClr>
                <a:srgbClr val="FFE9DC"/>
              </a:buClr>
              <a:buSzPts val="1800"/>
              <a:buNone/>
              <a:defRPr sz="1800">
                <a:solidFill>
                  <a:srgbClr val="FFE9DC"/>
                </a:solidFill>
              </a:defRPr>
            </a:lvl8pPr>
            <a:lvl9pPr lvl="8" algn="ctr" rtl="0">
              <a:lnSpc>
                <a:spcPct val="100000"/>
              </a:lnSpc>
              <a:spcBef>
                <a:spcPts val="0"/>
              </a:spcBef>
              <a:spcAft>
                <a:spcPts val="0"/>
              </a:spcAft>
              <a:buClr>
                <a:srgbClr val="FFE9DC"/>
              </a:buClr>
              <a:buSzPts val="1800"/>
              <a:buNone/>
              <a:defRPr sz="1800">
                <a:solidFill>
                  <a:srgbClr val="FFE9DC"/>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2F8764-41E1-4F9B-B41D-4DC66420159D}" type="datetimeFigureOut">
              <a:rPr lang="en-US" smtClean="0"/>
              <a:t>4/5/2024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8500997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2F8764-41E1-4F9B-B41D-4DC66420159D}" type="datetimeFigureOut">
              <a:rPr lang="en-US" smtClean="0"/>
              <a:t>4/5/2024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9019972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2F8764-41E1-4F9B-B41D-4DC66420159D}" type="datetimeFigureOut">
              <a:rPr lang="en-US" smtClean="0"/>
              <a:t>4/5/2024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8224111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90"/>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4/5/2024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2826230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4/5/2024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5410377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4/5/2024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801182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1"/>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1"/>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4/5/2024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5239748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vi-VN"/>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4403204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7786158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endParaRPr lang="vi-VN"/>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7217557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9"/>
        <p:cNvGrpSpPr/>
        <p:nvPr/>
      </p:nvGrpSpPr>
      <p:grpSpPr>
        <a:xfrm>
          <a:off x="0" y="0"/>
          <a:ext cx="0" cy="0"/>
          <a:chOff x="0" y="0"/>
          <a:chExt cx="0" cy="0"/>
        </a:xfrm>
      </p:grpSpPr>
      <p:grpSp>
        <p:nvGrpSpPr>
          <p:cNvPr id="40" name="Google Shape;40;p3"/>
          <p:cNvGrpSpPr/>
          <p:nvPr/>
        </p:nvGrpSpPr>
        <p:grpSpPr>
          <a:xfrm>
            <a:off x="0" y="147300"/>
            <a:ext cx="9144000" cy="4812075"/>
            <a:chOff x="0" y="147300"/>
            <a:chExt cx="9144000" cy="4812075"/>
          </a:xfrm>
        </p:grpSpPr>
        <p:cxnSp>
          <p:nvCxnSpPr>
            <p:cNvPr id="41" name="Google Shape;41;p3"/>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2" name="Google Shape;42;p3"/>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3" name="Google Shape;43;p3"/>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4" name="Google Shape;44;p3"/>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5" name="Google Shape;45;p3"/>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6" name="Google Shape;46;p3"/>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7" name="Google Shape;47;p3"/>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8" name="Google Shape;48;p3"/>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9" name="Google Shape;49;p3"/>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50" name="Google Shape;50;p3"/>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51" name="Google Shape;51;p3"/>
          <p:cNvSpPr/>
          <p:nvPr/>
        </p:nvSpPr>
        <p:spPr>
          <a:xfrm rot="5400000" flipH="1">
            <a:off x="2320000" y="-1590475"/>
            <a:ext cx="4508400" cy="8258700"/>
          </a:xfrm>
          <a:prstGeom prst="round2SameRect">
            <a:avLst>
              <a:gd name="adj1" fmla="val 6483"/>
              <a:gd name="adj2" fmla="val 0"/>
            </a:avLst>
          </a:prstGeom>
          <a:solidFill>
            <a:schemeClr val="lt1"/>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 name="Google Shape;52;p3"/>
          <p:cNvGrpSpPr/>
          <p:nvPr/>
        </p:nvGrpSpPr>
        <p:grpSpPr>
          <a:xfrm>
            <a:off x="863375" y="582324"/>
            <a:ext cx="7336409" cy="3851913"/>
            <a:chOff x="863375" y="582324"/>
            <a:chExt cx="7336409" cy="3851913"/>
          </a:xfrm>
        </p:grpSpPr>
        <p:sp>
          <p:nvSpPr>
            <p:cNvPr id="53" name="Google Shape;53;p3"/>
            <p:cNvSpPr/>
            <p:nvPr/>
          </p:nvSpPr>
          <p:spPr>
            <a:xfrm>
              <a:off x="7565066" y="68597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994191" y="341682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2314563" y="42832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5858425" y="37216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4796850" y="958225"/>
              <a:ext cx="149573"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8050200" y="201554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6772275" y="7332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863375" y="81688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2464138" y="5823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225438" y="40839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3"/>
          <p:cNvSpPr txBox="1">
            <a:spLocks noGrp="1"/>
          </p:cNvSpPr>
          <p:nvPr>
            <p:ph type="title"/>
          </p:nvPr>
        </p:nvSpPr>
        <p:spPr>
          <a:xfrm>
            <a:off x="2636750" y="1475588"/>
            <a:ext cx="4383600" cy="1344000"/>
          </a:xfrm>
          <a:prstGeom prst="rect">
            <a:avLst/>
          </a:prstGeom>
          <a:solidFill>
            <a:schemeClr val="dk1"/>
          </a:solidFill>
        </p:spPr>
        <p:txBody>
          <a:bodyPr spcFirstLastPara="1" wrap="square" lIns="91425" tIns="91425" rIns="91425" bIns="91425" anchor="ctr" anchorCtr="0">
            <a:noAutofit/>
          </a:bodyPr>
          <a:lstStyle>
            <a:lvl1pPr lvl="0">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64" name="Google Shape;64;p3"/>
          <p:cNvSpPr txBox="1">
            <a:spLocks noGrp="1"/>
          </p:cNvSpPr>
          <p:nvPr>
            <p:ph type="title" idx="2" hasCustomPrompt="1"/>
          </p:nvPr>
        </p:nvSpPr>
        <p:spPr>
          <a:xfrm>
            <a:off x="1012950" y="1726688"/>
            <a:ext cx="13422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5" name="Google Shape;65;p3"/>
          <p:cNvSpPr txBox="1">
            <a:spLocks noGrp="1"/>
          </p:cNvSpPr>
          <p:nvPr>
            <p:ph type="subTitle" idx="1"/>
          </p:nvPr>
        </p:nvSpPr>
        <p:spPr>
          <a:xfrm>
            <a:off x="2636750" y="2972363"/>
            <a:ext cx="24222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b="1"/>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0049732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vi-VN"/>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40171114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6657340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7861234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8759597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641789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1173721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6540197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6"/>
        <p:cNvGrpSpPr/>
        <p:nvPr/>
      </p:nvGrpSpPr>
      <p:grpSpPr>
        <a:xfrm>
          <a:off x="0" y="0"/>
          <a:ext cx="0" cy="0"/>
          <a:chOff x="0" y="0"/>
          <a:chExt cx="0" cy="0"/>
        </a:xfrm>
      </p:grpSpPr>
      <p:grpSp>
        <p:nvGrpSpPr>
          <p:cNvPr id="67" name="Google Shape;67;p4"/>
          <p:cNvGrpSpPr/>
          <p:nvPr/>
        </p:nvGrpSpPr>
        <p:grpSpPr>
          <a:xfrm>
            <a:off x="0" y="147300"/>
            <a:ext cx="9144000" cy="4812075"/>
            <a:chOff x="0" y="147300"/>
            <a:chExt cx="9144000" cy="4812075"/>
          </a:xfrm>
        </p:grpSpPr>
        <p:cxnSp>
          <p:nvCxnSpPr>
            <p:cNvPr id="68" name="Google Shape;68;p4"/>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69" name="Google Shape;69;p4"/>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0" name="Google Shape;70;p4"/>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1" name="Google Shape;71;p4"/>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2" name="Google Shape;72;p4"/>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3" name="Google Shape;73;p4"/>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4" name="Google Shape;74;p4"/>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5" name="Google Shape;75;p4"/>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6" name="Google Shape;76;p4"/>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7" name="Google Shape;77;p4"/>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78" name="Google Shape;78;p4"/>
          <p:cNvSpPr/>
          <p:nvPr/>
        </p:nvSpPr>
        <p:spPr>
          <a:xfrm rot="5400000" flipH="1">
            <a:off x="2320000" y="-1590475"/>
            <a:ext cx="4508400" cy="8258700"/>
          </a:xfrm>
          <a:prstGeom prst="round2SameRect">
            <a:avLst>
              <a:gd name="adj1" fmla="val 6483"/>
              <a:gd name="adj2" fmla="val 0"/>
            </a:avLst>
          </a:prstGeom>
          <a:solidFill>
            <a:srgbClr val="FFE9DC"/>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4"/>
              </a:buClr>
              <a:buSzPts val="1400"/>
              <a:buAutoNum type="arabicPeriod"/>
              <a:defRPr sz="1300">
                <a:solidFill>
                  <a:schemeClr val="accent4"/>
                </a:solidFill>
              </a:defRPr>
            </a:lvl1pPr>
            <a:lvl2pPr marL="914400" lvl="1" indent="-317500" rtl="0">
              <a:lnSpc>
                <a:spcPct val="100000"/>
              </a:lnSpc>
              <a:spcBef>
                <a:spcPts val="0"/>
              </a:spcBef>
              <a:spcAft>
                <a:spcPts val="0"/>
              </a:spcAft>
              <a:buClr>
                <a:schemeClr val="accent4"/>
              </a:buClr>
              <a:buSzPts val="1400"/>
              <a:buAutoNum type="alphaLcPeriod"/>
              <a:defRPr>
                <a:solidFill>
                  <a:schemeClr val="accent4"/>
                </a:solidFill>
              </a:defRPr>
            </a:lvl2pPr>
            <a:lvl3pPr marL="1371600" lvl="2" indent="-317500" rtl="0">
              <a:lnSpc>
                <a:spcPct val="100000"/>
              </a:lnSpc>
              <a:spcBef>
                <a:spcPts val="0"/>
              </a:spcBef>
              <a:spcAft>
                <a:spcPts val="0"/>
              </a:spcAft>
              <a:buClr>
                <a:schemeClr val="accent4"/>
              </a:buClr>
              <a:buSzPts val="1400"/>
              <a:buAutoNum type="romanLcPeriod"/>
              <a:defRPr>
                <a:solidFill>
                  <a:schemeClr val="accent4"/>
                </a:solidFill>
              </a:defRPr>
            </a:lvl3pPr>
            <a:lvl4pPr marL="1828800" lvl="3" indent="-317500" rtl="0">
              <a:lnSpc>
                <a:spcPct val="100000"/>
              </a:lnSpc>
              <a:spcBef>
                <a:spcPts val="0"/>
              </a:spcBef>
              <a:spcAft>
                <a:spcPts val="0"/>
              </a:spcAft>
              <a:buClr>
                <a:schemeClr val="accent4"/>
              </a:buClr>
              <a:buSzPts val="1400"/>
              <a:buAutoNum type="arabicPeriod"/>
              <a:defRPr>
                <a:solidFill>
                  <a:schemeClr val="accent4"/>
                </a:solidFill>
              </a:defRPr>
            </a:lvl4pPr>
            <a:lvl5pPr marL="2286000" lvl="4" indent="-317500" rtl="0">
              <a:lnSpc>
                <a:spcPct val="100000"/>
              </a:lnSpc>
              <a:spcBef>
                <a:spcPts val="0"/>
              </a:spcBef>
              <a:spcAft>
                <a:spcPts val="0"/>
              </a:spcAft>
              <a:buClr>
                <a:schemeClr val="accent4"/>
              </a:buClr>
              <a:buSzPts val="1400"/>
              <a:buAutoNum type="alphaLcPeriod"/>
              <a:defRPr>
                <a:solidFill>
                  <a:schemeClr val="accent4"/>
                </a:solidFill>
              </a:defRPr>
            </a:lvl5pPr>
            <a:lvl6pPr marL="2743200" lvl="5" indent="-317500" rtl="0">
              <a:lnSpc>
                <a:spcPct val="100000"/>
              </a:lnSpc>
              <a:spcBef>
                <a:spcPts val="0"/>
              </a:spcBef>
              <a:spcAft>
                <a:spcPts val="0"/>
              </a:spcAft>
              <a:buClr>
                <a:schemeClr val="accent4"/>
              </a:buClr>
              <a:buSzPts val="1400"/>
              <a:buAutoNum type="romanLcPeriod"/>
              <a:defRPr>
                <a:solidFill>
                  <a:schemeClr val="accent4"/>
                </a:solidFill>
              </a:defRPr>
            </a:lvl6pPr>
            <a:lvl7pPr marL="3200400" lvl="6" indent="-317500" rtl="0">
              <a:lnSpc>
                <a:spcPct val="100000"/>
              </a:lnSpc>
              <a:spcBef>
                <a:spcPts val="0"/>
              </a:spcBef>
              <a:spcAft>
                <a:spcPts val="0"/>
              </a:spcAft>
              <a:buClr>
                <a:schemeClr val="accent4"/>
              </a:buClr>
              <a:buSzPts val="1400"/>
              <a:buAutoNum type="arabicPeriod"/>
              <a:defRPr>
                <a:solidFill>
                  <a:schemeClr val="accent4"/>
                </a:solidFill>
              </a:defRPr>
            </a:lvl7pPr>
            <a:lvl8pPr marL="3657600" lvl="7" indent="-317500" rtl="0">
              <a:lnSpc>
                <a:spcPct val="100000"/>
              </a:lnSpc>
              <a:spcBef>
                <a:spcPts val="0"/>
              </a:spcBef>
              <a:spcAft>
                <a:spcPts val="0"/>
              </a:spcAft>
              <a:buClr>
                <a:schemeClr val="accent4"/>
              </a:buClr>
              <a:buSzPts val="1400"/>
              <a:buAutoNum type="alphaLcPeriod"/>
              <a:defRPr>
                <a:solidFill>
                  <a:schemeClr val="accent4"/>
                </a:solidFill>
              </a:defRPr>
            </a:lvl8pPr>
            <a:lvl9pPr marL="4114800" lvl="8" indent="-317500" rtl="0">
              <a:lnSpc>
                <a:spcPct val="100000"/>
              </a:lnSpc>
              <a:spcBef>
                <a:spcPts val="0"/>
              </a:spcBef>
              <a:spcAft>
                <a:spcPts val="0"/>
              </a:spcAft>
              <a:buClr>
                <a:schemeClr val="accent4"/>
              </a:buClr>
              <a:buSzPts val="1400"/>
              <a:buAutoNum type="romanLcPeriod"/>
              <a:defRPr>
                <a:solidFill>
                  <a:schemeClr val="accent4"/>
                </a:solidFill>
              </a:defRPr>
            </a:lvl9pPr>
          </a:lstStyle>
          <a:p>
            <a:endParaRPr/>
          </a:p>
        </p:txBody>
      </p:sp>
      <p:sp>
        <p:nvSpPr>
          <p:cNvPr id="80" name="Google Shape;80;p4"/>
          <p:cNvSpPr/>
          <p:nvPr/>
        </p:nvSpPr>
        <p:spPr>
          <a:xfrm>
            <a:off x="686691" y="3455596"/>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8354100" y="28833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640300" y="17022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7597838" y="44178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txBox="1">
            <a:spLocks noGrp="1"/>
          </p:cNvSpPr>
          <p:nvPr>
            <p:ph type="title"/>
          </p:nvPr>
        </p:nvSpPr>
        <p:spPr>
          <a:xfrm>
            <a:off x="715100" y="395100"/>
            <a:ext cx="68778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5" name="Google Shape;85;p4"/>
          <p:cNvSpPr/>
          <p:nvPr/>
        </p:nvSpPr>
        <p:spPr>
          <a:xfrm>
            <a:off x="444850" y="1001625"/>
            <a:ext cx="8258700" cy="66300"/>
          </a:xfrm>
          <a:prstGeom prst="rect">
            <a:avLst/>
          </a:pr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50"/>
        <p:cNvGrpSpPr/>
        <p:nvPr/>
      </p:nvGrpSpPr>
      <p:grpSpPr>
        <a:xfrm>
          <a:off x="0" y="0"/>
          <a:ext cx="0" cy="0"/>
          <a:chOff x="0" y="0"/>
          <a:chExt cx="0" cy="0"/>
        </a:xfrm>
      </p:grpSpPr>
      <p:grpSp>
        <p:nvGrpSpPr>
          <p:cNvPr id="151" name="Google Shape;151;p8"/>
          <p:cNvGrpSpPr/>
          <p:nvPr/>
        </p:nvGrpSpPr>
        <p:grpSpPr>
          <a:xfrm>
            <a:off x="0" y="147300"/>
            <a:ext cx="9144000" cy="4812075"/>
            <a:chOff x="0" y="147300"/>
            <a:chExt cx="9144000" cy="4812075"/>
          </a:xfrm>
        </p:grpSpPr>
        <p:cxnSp>
          <p:nvCxnSpPr>
            <p:cNvPr id="152" name="Google Shape;152;p8"/>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3" name="Google Shape;153;p8"/>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4" name="Google Shape;154;p8"/>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5" name="Google Shape;155;p8"/>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6" name="Google Shape;156;p8"/>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7" name="Google Shape;157;p8"/>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8" name="Google Shape;158;p8"/>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9" name="Google Shape;159;p8"/>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0" name="Google Shape;160;p8"/>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1" name="Google Shape;161;p8"/>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162" name="Google Shape;162;p8"/>
          <p:cNvSpPr/>
          <p:nvPr/>
        </p:nvSpPr>
        <p:spPr>
          <a:xfrm rot="-5400000">
            <a:off x="2320000" y="-1590475"/>
            <a:ext cx="4508400" cy="8258700"/>
          </a:xfrm>
          <a:prstGeom prst="round2SameRect">
            <a:avLst>
              <a:gd name="adj1" fmla="val 6483"/>
              <a:gd name="adj2" fmla="val 0"/>
            </a:avLst>
          </a:prstGeom>
          <a:solidFill>
            <a:schemeClr val="lt1"/>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a:off x="917766" y="61252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a:off x="5790775" y="43635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a:off x="3353150" y="8189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8279325" y="7434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715100" y="26589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3502713" y="42125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rot="1561176">
            <a:off x="7791713" y="3845284"/>
            <a:ext cx="418267" cy="412806"/>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6515938" y="104538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1105250" y="44668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txBox="1">
            <a:spLocks noGrp="1"/>
          </p:cNvSpPr>
          <p:nvPr>
            <p:ph type="title"/>
          </p:nvPr>
        </p:nvSpPr>
        <p:spPr>
          <a:xfrm>
            <a:off x="1570125" y="1554175"/>
            <a:ext cx="4504200" cy="2220300"/>
          </a:xfrm>
          <a:prstGeom prst="rect">
            <a:avLst/>
          </a:prstGeom>
          <a:solidFill>
            <a:schemeClr val="accent3"/>
          </a:solidFill>
        </p:spPr>
        <p:txBody>
          <a:bodyPr spcFirstLastPara="1" wrap="square" lIns="91425" tIns="91425" rIns="91425" bIns="91425" anchor="ctr" anchorCtr="0">
            <a:noAutofit/>
          </a:bodyPr>
          <a:lstStyle>
            <a:lvl1pPr lvl="0">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3C2D302-E9E7-FF5E-B7C1-DFF2C7372BD9}"/>
              </a:ext>
            </a:extLst>
          </p:cNvPr>
          <p:cNvSpPr>
            <a:spLocks noGrp="1"/>
          </p:cNvSpPr>
          <p:nvPr>
            <p:ph type="dt" sz="half" idx="10"/>
          </p:nvPr>
        </p:nvSpPr>
        <p:spPr/>
        <p:txBody>
          <a:bodyPr/>
          <a:lstStyle/>
          <a:p>
            <a:fld id="{4D5539EC-1C1D-44A6-AC35-003EB07891AB}" type="datetimeFigureOut">
              <a:rPr lang="en-US" smtClean="0"/>
              <a:t>4/5/2024</a:t>
            </a:fld>
            <a:endParaRPr lang="en-US"/>
          </a:p>
        </p:txBody>
      </p:sp>
      <p:sp>
        <p:nvSpPr>
          <p:cNvPr id="3" name="Footer Placeholder 2">
            <a:extLst>
              <a:ext uri="{FF2B5EF4-FFF2-40B4-BE49-F238E27FC236}">
                <a16:creationId xmlns:a16="http://schemas.microsoft.com/office/drawing/2014/main" id="{18CBD382-E07F-7278-BBDF-F52553953AA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60E7A25E-F07B-6BDF-5408-EDFDF0AD8A63}"/>
              </a:ext>
            </a:extLst>
          </p:cNvPr>
          <p:cNvSpPr>
            <a:spLocks noGrp="1"/>
          </p:cNvSpPr>
          <p:nvPr>
            <p:ph type="sldNum" sz="quarter" idx="12"/>
          </p:nvPr>
        </p:nvSpPr>
        <p:spPr/>
        <p:txBody>
          <a:bodyPr/>
          <a:lstStyle/>
          <a:p>
            <a:fld id="{F1814F85-DFC4-4C4D-84CB-58D26D979555}" type="slidenum">
              <a:rPr lang="en-US" smtClean="0"/>
              <a:t>‹#›</a:t>
            </a:fld>
            <a:endParaRPr lang="en-US"/>
          </a:p>
        </p:txBody>
      </p:sp>
    </p:spTree>
    <p:extLst>
      <p:ext uri="{BB962C8B-B14F-4D97-AF65-F5344CB8AC3E}">
        <p14:creationId xmlns:p14="http://schemas.microsoft.com/office/powerpoint/2010/main" val="17895786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2F8764-41E1-4F9B-B41D-4DC66420159D}" type="datetimeFigureOut">
              <a:rPr lang="en-US" smtClean="0"/>
              <a:t>4/5/2024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1797018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4/5/2024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765102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8"/>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2F8764-41E1-4F9B-B41D-4DC66420159D}" type="datetimeFigureOut">
              <a:rPr lang="en-US" smtClean="0"/>
              <a:t>4/5/2024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4282548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2F8764-41E1-4F9B-B41D-4DC66420159D}" type="datetimeFigureOut">
              <a:rPr lang="en-US" smtClean="0"/>
              <a:t>4/5/2024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4874267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3" Type="http://schemas.openxmlformats.org/officeDocument/2006/relationships/slideLayout" Target="../slideLayouts/slideLayout8.xml"/><Relationship Id="rId7" Type="http://schemas.openxmlformats.org/officeDocument/2006/relationships/slideLayout" Target="../slideLayouts/slideLayout12.xml"/><Relationship Id="rId12" Type="http://schemas.openxmlformats.org/officeDocument/2006/relationships/theme" Target="../theme/theme2.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5" Type="http://schemas.openxmlformats.org/officeDocument/2006/relationships/slideLayout" Target="../slideLayouts/slideLayout10.xml"/><Relationship Id="rId10" Type="http://schemas.openxmlformats.org/officeDocument/2006/relationships/slideLayout" Target="../slideLayouts/slideLayout15.xml"/><Relationship Id="rId4" Type="http://schemas.openxmlformats.org/officeDocument/2006/relationships/slideLayout" Target="../slideLayouts/slideLayout9.xml"/><Relationship Id="rId9" Type="http://schemas.openxmlformats.org/officeDocument/2006/relationships/slideLayout" Target="../slideLayouts/slideLayout1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image" Target="../media/image1.JPG"/><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1pPr>
            <a:lvl2pPr lvl="1"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2pPr>
            <a:lvl3pPr lvl="2"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3pPr>
            <a:lvl4pPr lvl="3"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4pPr>
            <a:lvl5pPr lvl="4"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5pPr>
            <a:lvl6pPr lvl="5"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6pPr>
            <a:lvl7pPr lvl="6"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7pPr>
            <a:lvl8pPr lvl="7"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8pPr>
            <a:lvl9pPr lvl="8"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1pPr>
            <a:lvl2pPr marL="914400" lvl="1"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2pPr>
            <a:lvl3pPr marL="1371600" lvl="2"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3pPr>
            <a:lvl4pPr marL="1828800" lvl="3"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4pPr>
            <a:lvl5pPr marL="2286000" lvl="4"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5pPr>
            <a:lvl6pPr marL="2743200" lvl="5"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6pPr>
            <a:lvl7pPr marL="3200400" lvl="6"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7pPr>
            <a:lvl8pPr marL="3657600" lvl="7"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8pPr>
            <a:lvl9pPr marL="4114800" lvl="8"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4" r:id="rId4"/>
    <p:sldLayoutId id="2147483718" r:id="rId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0">
          <p15:clr>
            <a:srgbClr val="EA4335"/>
          </p15:clr>
        </p15:guide>
        <p15:guide id="2" orient="horz" pos="337">
          <p15:clr>
            <a:srgbClr val="EA4335"/>
          </p15:clr>
        </p15:guide>
        <p15:guide id="3" pos="5310">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3"/>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5"/>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82F8764-41E1-4F9B-B41D-4DC66420159D}" type="datetimeFigureOut">
              <a:rPr lang="en-US" smtClean="0"/>
              <a:t>4/5/2024</a:t>
            </a:fld>
            <a:endParaRPr lang="en-US"/>
          </a:p>
        </p:txBody>
      </p:sp>
      <p:sp>
        <p:nvSpPr>
          <p:cNvPr id="5" name="Footer Placeholder 4"/>
          <p:cNvSpPr>
            <a:spLocks noGrp="1"/>
          </p:cNvSpPr>
          <p:nvPr>
            <p:ph type="ftr" sz="quarter" idx="3"/>
          </p:nvPr>
        </p:nvSpPr>
        <p:spPr>
          <a:xfrm>
            <a:off x="3124200" y="4767265"/>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5"/>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7C71266-BBD4-4184-8D12-2867E3CF547B}" type="slidenum">
              <a:rPr lang="en-US" smtClean="0"/>
              <a:t>‹#›</a:t>
            </a:fld>
            <a:endParaRPr lang="en-US"/>
          </a:p>
        </p:txBody>
      </p:sp>
    </p:spTree>
    <p:extLst>
      <p:ext uri="{BB962C8B-B14F-4D97-AF65-F5344CB8AC3E}">
        <p14:creationId xmlns:p14="http://schemas.microsoft.com/office/powerpoint/2010/main" val="987660159"/>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783">
              <a:defRPr/>
            </a:pPr>
            <a:fld id="{08ED132D-452A-49E5-B8CD-EA0C46A12A5F}" type="datetimeFigureOut">
              <a:rPr lang="vi-VN" smtClean="0">
                <a:solidFill>
                  <a:prstClr val="black">
                    <a:tint val="75000"/>
                  </a:prstClr>
                </a:solidFill>
              </a:rPr>
              <a:pPr defTabSz="685783">
                <a:defRPr/>
              </a:pPr>
              <a:t>05/04/2024</a:t>
            </a:fld>
            <a:endParaRPr lang="vi-VN">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5043153"/>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vi-VN"/>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3" Type="http://schemas.openxmlformats.org/officeDocument/2006/relationships/image" Target="../media/image3.gif"/><Relationship Id="rId7" Type="http://schemas.openxmlformats.org/officeDocument/2006/relationships/image" Target="../media/image7.png"/><Relationship Id="rId12" Type="http://schemas.openxmlformats.org/officeDocument/2006/relationships/image" Target="../media/image12.png"/><Relationship Id="rId2" Type="http://schemas.openxmlformats.org/officeDocument/2006/relationships/image" Target="../media/image2.wmf"/><Relationship Id="rId1" Type="http://schemas.openxmlformats.org/officeDocument/2006/relationships/slideLayout" Target="../slideLayouts/slideLayout5.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0" Type="http://schemas.openxmlformats.org/officeDocument/2006/relationships/image" Target="../media/image10.png"/><Relationship Id="rId4" Type="http://schemas.openxmlformats.org/officeDocument/2006/relationships/image" Target="../media/image4.png"/><Relationship Id="rId9"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18.png"/><Relationship Id="rId1" Type="http://schemas.openxmlformats.org/officeDocument/2006/relationships/slideLayout" Target="../slideLayouts/slideLayout1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9.png"/><Relationship Id="rId1" Type="http://schemas.openxmlformats.org/officeDocument/2006/relationships/slideLayout" Target="../slideLayouts/slideLayout1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20.png"/><Relationship Id="rId7" Type="http://schemas.openxmlformats.org/officeDocument/2006/relationships/diagramColors" Target="../diagrams/colors4.xml"/><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6.xml"/><Relationship Id="rId1" Type="http://schemas.openxmlformats.org/officeDocument/2006/relationships/slideLayout" Target="../slideLayouts/slideLayout3.xml"/><Relationship Id="rId4" Type="http://schemas.openxmlformats.org/officeDocument/2006/relationships/image" Target="../media/image23.png"/></Relationships>
</file>

<file path=ppt/slides/_rels/slide2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2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20.xml"/><Relationship Id="rId1" Type="http://schemas.openxmlformats.org/officeDocument/2006/relationships/slideLayout" Target="../slideLayouts/slideLayout3.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8.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21.xml"/><Relationship Id="rId1" Type="http://schemas.openxmlformats.org/officeDocument/2006/relationships/slideLayout" Target="../slideLayouts/slideLayout12.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9.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1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1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3.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hyperlink" Target="https://vietjack.me/neu-mot-cau-danh-ngon-noi-ve-sach-hoac-ve-viec-doc-sach-ma-em-cho-la-c-81463.html" TargetMode="Externa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8" Type="http://schemas.openxmlformats.org/officeDocument/2006/relationships/image" Target="../media/image30.jpg"/><Relationship Id="rId13" Type="http://schemas.openxmlformats.org/officeDocument/2006/relationships/image" Target="../media/image34.jpg"/><Relationship Id="rId3" Type="http://schemas.openxmlformats.org/officeDocument/2006/relationships/slideLayout" Target="../slideLayouts/slideLayout6.xml"/><Relationship Id="rId7" Type="http://schemas.openxmlformats.org/officeDocument/2006/relationships/image" Target="../media/image29.jpg"/><Relationship Id="rId12" Type="http://schemas.openxmlformats.org/officeDocument/2006/relationships/image" Target="../media/image33.png"/><Relationship Id="rId2" Type="http://schemas.openxmlformats.org/officeDocument/2006/relationships/audio" Target="../media/media1.mp3"/><Relationship Id="rId16" Type="http://schemas.openxmlformats.org/officeDocument/2006/relationships/image" Target="../media/image37.jpg"/><Relationship Id="rId1" Type="http://schemas.microsoft.com/office/2007/relationships/media" Target="../media/media1.mp3"/><Relationship Id="rId6" Type="http://schemas.openxmlformats.org/officeDocument/2006/relationships/image" Target="../media/image28.png"/><Relationship Id="rId11" Type="http://schemas.openxmlformats.org/officeDocument/2006/relationships/slide" Target="slide42.xml"/><Relationship Id="rId5" Type="http://schemas.openxmlformats.org/officeDocument/2006/relationships/image" Target="../media/image27.png"/><Relationship Id="rId15" Type="http://schemas.openxmlformats.org/officeDocument/2006/relationships/image" Target="../media/image36.jpg"/><Relationship Id="rId10" Type="http://schemas.openxmlformats.org/officeDocument/2006/relationships/image" Target="../media/image32.jpg"/><Relationship Id="rId4" Type="http://schemas.openxmlformats.org/officeDocument/2006/relationships/image" Target="../media/image26.jpg"/><Relationship Id="rId9" Type="http://schemas.openxmlformats.org/officeDocument/2006/relationships/image" Target="../media/image31.jpg"/><Relationship Id="rId14" Type="http://schemas.openxmlformats.org/officeDocument/2006/relationships/image" Target="../media/image35.jpg"/></Relationships>
</file>

<file path=ppt/slides/_rels/slide42.xml.rels><?xml version="1.0" encoding="UTF-8" standalone="yes"?>
<Relationships xmlns="http://schemas.openxmlformats.org/package/2006/relationships"><Relationship Id="rId8" Type="http://schemas.openxmlformats.org/officeDocument/2006/relationships/image" Target="../media/image34.jpg"/><Relationship Id="rId13" Type="http://schemas.openxmlformats.org/officeDocument/2006/relationships/slide" Target="slide44.xml"/><Relationship Id="rId18" Type="http://schemas.openxmlformats.org/officeDocument/2006/relationships/slide" Target="slide49.xml"/><Relationship Id="rId3" Type="http://schemas.openxmlformats.org/officeDocument/2006/relationships/image" Target="../media/image27.png"/><Relationship Id="rId21" Type="http://schemas.openxmlformats.org/officeDocument/2006/relationships/slide" Target="slide51.xml"/><Relationship Id="rId7" Type="http://schemas.openxmlformats.org/officeDocument/2006/relationships/image" Target="../media/image36.jpg"/><Relationship Id="rId12" Type="http://schemas.openxmlformats.org/officeDocument/2006/relationships/image" Target="../media/image31.jpg"/><Relationship Id="rId17" Type="http://schemas.openxmlformats.org/officeDocument/2006/relationships/slide" Target="slide48.xml"/><Relationship Id="rId2" Type="http://schemas.openxmlformats.org/officeDocument/2006/relationships/image" Target="../media/image38.png"/><Relationship Id="rId16" Type="http://schemas.openxmlformats.org/officeDocument/2006/relationships/slide" Target="slide46.xml"/><Relationship Id="rId20" Type="http://schemas.openxmlformats.org/officeDocument/2006/relationships/slide" Target="slide47.xml"/><Relationship Id="rId1" Type="http://schemas.openxmlformats.org/officeDocument/2006/relationships/slideLayout" Target="../slideLayouts/slideLayout6.xml"/><Relationship Id="rId6" Type="http://schemas.openxmlformats.org/officeDocument/2006/relationships/image" Target="../media/image32.jpg"/><Relationship Id="rId11" Type="http://schemas.openxmlformats.org/officeDocument/2006/relationships/image" Target="../media/image37.jpg"/><Relationship Id="rId5" Type="http://schemas.openxmlformats.org/officeDocument/2006/relationships/image" Target="../media/image29.jpg"/><Relationship Id="rId15" Type="http://schemas.openxmlformats.org/officeDocument/2006/relationships/slide" Target="slide45.xml"/><Relationship Id="rId10" Type="http://schemas.openxmlformats.org/officeDocument/2006/relationships/image" Target="../media/image30.jpg"/><Relationship Id="rId19" Type="http://schemas.openxmlformats.org/officeDocument/2006/relationships/slide" Target="slide50.xml"/><Relationship Id="rId4" Type="http://schemas.openxmlformats.org/officeDocument/2006/relationships/image" Target="../media/image28.png"/><Relationship Id="rId9" Type="http://schemas.openxmlformats.org/officeDocument/2006/relationships/image" Target="../media/image35.jpg"/><Relationship Id="rId14" Type="http://schemas.openxmlformats.org/officeDocument/2006/relationships/slide" Target="slide43.xml"/></Relationships>
</file>

<file path=ppt/slides/_rels/slide4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audio" Target="../media/audio1.wav"/><Relationship Id="rId7" Type="http://schemas.openxmlformats.org/officeDocument/2006/relationships/image" Target="../media/image40.png"/><Relationship Id="rId2" Type="http://schemas.openxmlformats.org/officeDocument/2006/relationships/notesSlide" Target="../notesSlides/notesSlide29.xml"/><Relationship Id="rId1" Type="http://schemas.openxmlformats.org/officeDocument/2006/relationships/slideLayout" Target="../slideLayouts/slideLayout17.xml"/><Relationship Id="rId6" Type="http://schemas.openxmlformats.org/officeDocument/2006/relationships/image" Target="../media/image39.png"/><Relationship Id="rId5" Type="http://schemas.openxmlformats.org/officeDocument/2006/relationships/audio" Target="../media/audio3.wav"/><Relationship Id="rId10" Type="http://schemas.openxmlformats.org/officeDocument/2006/relationships/slide" Target="slide42.xml"/><Relationship Id="rId4" Type="http://schemas.openxmlformats.org/officeDocument/2006/relationships/audio" Target="../media/audio2.wav"/><Relationship Id="rId9" Type="http://schemas.openxmlformats.org/officeDocument/2006/relationships/image" Target="../media/image42.png"/></Relationships>
</file>

<file path=ppt/slides/_rels/slide44.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audio" Target="../media/audio3.wav"/><Relationship Id="rId7" Type="http://schemas.openxmlformats.org/officeDocument/2006/relationships/image" Target="../media/image41.png"/><Relationship Id="rId2" Type="http://schemas.openxmlformats.org/officeDocument/2006/relationships/audio" Target="../media/audio1.wav"/><Relationship Id="rId1" Type="http://schemas.openxmlformats.org/officeDocument/2006/relationships/slideLayout" Target="../slideLayouts/slideLayout17.xml"/><Relationship Id="rId6" Type="http://schemas.openxmlformats.org/officeDocument/2006/relationships/image" Target="../media/image43.png"/><Relationship Id="rId5" Type="http://schemas.openxmlformats.org/officeDocument/2006/relationships/image" Target="../media/image39.png"/><Relationship Id="rId4" Type="http://schemas.openxmlformats.org/officeDocument/2006/relationships/audio" Target="../media/audio2.wav"/><Relationship Id="rId9" Type="http://schemas.openxmlformats.org/officeDocument/2006/relationships/slide" Target="slide42.xml"/></Relationships>
</file>

<file path=ppt/slides/_rels/slide45.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audio" Target="../media/audio2.wav"/><Relationship Id="rId7" Type="http://schemas.openxmlformats.org/officeDocument/2006/relationships/image" Target="../media/image42.png"/><Relationship Id="rId2" Type="http://schemas.openxmlformats.org/officeDocument/2006/relationships/audio" Target="../media/audio1.wav"/><Relationship Id="rId1" Type="http://schemas.openxmlformats.org/officeDocument/2006/relationships/slideLayout" Target="../slideLayouts/slideLayout17.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audio" Target="../media/audio3.wav"/></Relationships>
</file>

<file path=ppt/slides/_rels/slide46.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audio" Target="../media/audio2.wav"/><Relationship Id="rId7" Type="http://schemas.openxmlformats.org/officeDocument/2006/relationships/image" Target="../media/image41.png"/><Relationship Id="rId2" Type="http://schemas.openxmlformats.org/officeDocument/2006/relationships/audio" Target="../media/audio1.wav"/><Relationship Id="rId1" Type="http://schemas.openxmlformats.org/officeDocument/2006/relationships/slideLayout" Target="../slideLayouts/slideLayout17.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audio" Target="../media/audio3.wav"/><Relationship Id="rId9" Type="http://schemas.openxmlformats.org/officeDocument/2006/relationships/slide" Target="slide42.xml"/></Relationships>
</file>

<file path=ppt/slides/_rels/slide47.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audio" Target="../media/audio2.wav"/><Relationship Id="rId7" Type="http://schemas.openxmlformats.org/officeDocument/2006/relationships/image" Target="../media/image42.png"/><Relationship Id="rId2" Type="http://schemas.openxmlformats.org/officeDocument/2006/relationships/audio" Target="../media/audio1.wav"/><Relationship Id="rId1" Type="http://schemas.openxmlformats.org/officeDocument/2006/relationships/slideLayout" Target="../slideLayouts/slideLayout17.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audio" Target="../media/audio3.wav"/></Relationships>
</file>

<file path=ppt/slides/_rels/slide48.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audio" Target="../media/audio2.wav"/><Relationship Id="rId7" Type="http://schemas.openxmlformats.org/officeDocument/2006/relationships/image" Target="../media/image42.png"/><Relationship Id="rId2" Type="http://schemas.openxmlformats.org/officeDocument/2006/relationships/audio" Target="../media/audio1.wav"/><Relationship Id="rId1" Type="http://schemas.openxmlformats.org/officeDocument/2006/relationships/slideLayout" Target="../slideLayouts/slideLayout17.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audio" Target="../media/audio3.wav"/></Relationships>
</file>

<file path=ppt/slides/_rels/slide49.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audio" Target="../media/audio2.wav"/><Relationship Id="rId7" Type="http://schemas.openxmlformats.org/officeDocument/2006/relationships/image" Target="../media/image42.png"/><Relationship Id="rId2" Type="http://schemas.openxmlformats.org/officeDocument/2006/relationships/audio" Target="../media/audio1.wav"/><Relationship Id="rId1" Type="http://schemas.openxmlformats.org/officeDocument/2006/relationships/slideLayout" Target="../slideLayouts/slideLayout17.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audio" Target="../media/audio3.wav"/></Relationships>
</file>

<file path=ppt/slides/_rels/slide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audio" Target="../media/audio3.wav"/><Relationship Id="rId7" Type="http://schemas.openxmlformats.org/officeDocument/2006/relationships/image" Target="../media/image41.png"/><Relationship Id="rId2" Type="http://schemas.openxmlformats.org/officeDocument/2006/relationships/audio" Target="../media/audio1.wav"/><Relationship Id="rId1" Type="http://schemas.openxmlformats.org/officeDocument/2006/relationships/slideLayout" Target="../slideLayouts/slideLayout17.xml"/><Relationship Id="rId6" Type="http://schemas.openxmlformats.org/officeDocument/2006/relationships/image" Target="../media/image43.png"/><Relationship Id="rId5" Type="http://schemas.openxmlformats.org/officeDocument/2006/relationships/image" Target="../media/image39.png"/><Relationship Id="rId4" Type="http://schemas.openxmlformats.org/officeDocument/2006/relationships/audio" Target="../media/audio2.wav"/><Relationship Id="rId9" Type="http://schemas.openxmlformats.org/officeDocument/2006/relationships/slide" Target="slide4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WordArt 16"/>
          <p:cNvSpPr>
            <a:spLocks noChangeArrowheads="1" noChangeShapeType="1" noTextEdit="1"/>
          </p:cNvSpPr>
          <p:nvPr/>
        </p:nvSpPr>
        <p:spPr bwMode="auto">
          <a:xfrm>
            <a:off x="3154533" y="2014888"/>
            <a:ext cx="3043762" cy="879590"/>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contourClr>
                <a:srgbClr val="0000FF"/>
              </a:contourClr>
            </a:sp3d>
          </a:bodyPr>
          <a:lstStyle/>
          <a:p>
            <a:pPr algn="ctr"/>
            <a:endParaRPr lang="en-US" sz="2392" b="1" kern="10">
              <a:ln w="9525">
                <a:round/>
                <a:headEnd/>
                <a:tailEnd/>
              </a:ln>
              <a:solidFill>
                <a:srgbClr val="0000FF"/>
              </a:solidFill>
              <a:latin typeface="Times New Roman" panose="02020603050405020304" pitchFamily="18" charset="0"/>
              <a:cs typeface="Times New Roman" panose="02020603050405020304" pitchFamily="18" charset="0"/>
            </a:endParaRPr>
          </a:p>
        </p:txBody>
      </p:sp>
      <p:sp>
        <p:nvSpPr>
          <p:cNvPr id="3" name="Text Box 18"/>
          <p:cNvSpPr txBox="1">
            <a:spLocks noChangeArrowheads="1"/>
          </p:cNvSpPr>
          <p:nvPr/>
        </p:nvSpPr>
        <p:spPr bwMode="auto">
          <a:xfrm>
            <a:off x="0" y="7749"/>
            <a:ext cx="9144000" cy="583237"/>
          </a:xfrm>
          <a:prstGeom prst="rect">
            <a:avLst/>
          </a:prstGeom>
          <a:solidFill>
            <a:srgbClr val="66FFFF"/>
          </a:solidFill>
          <a:ln w="9525">
            <a:noFill/>
            <a:miter lim="800000"/>
            <a:headEnd/>
            <a:tailEnd/>
          </a:ln>
          <a:effec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altLang="en-US" sz="1595" b="1" dirty="0">
                <a:solidFill>
                  <a:schemeClr val="accent4"/>
                </a:solidFill>
                <a:latin typeface="Times New Roman" panose="02020603050405020304" pitchFamily="18" charset="0"/>
              </a:rPr>
              <a:t>PHÒNG GD &amp; ĐT HUYỆN THANH TRÌ</a:t>
            </a:r>
          </a:p>
          <a:p>
            <a:pPr algn="ctr" eaLnBrk="1" hangingPunct="1">
              <a:defRPr/>
            </a:pPr>
            <a:r>
              <a:rPr lang="en-US" altLang="en-US" sz="1595" b="1" dirty="0">
                <a:solidFill>
                  <a:schemeClr val="accent4"/>
                </a:solidFill>
                <a:latin typeface="Times New Roman" panose="02020603050405020304" pitchFamily="18" charset="0"/>
              </a:rPr>
              <a:t>TRƯỜNG THCS NGỌC HỒI</a:t>
            </a:r>
            <a:endParaRPr lang="en-US" altLang="en-US" sz="930" b="1" dirty="0">
              <a:solidFill>
                <a:schemeClr val="accent4"/>
              </a:solidFill>
              <a:latin typeface="Times New Roman" panose="02020603050405020304" pitchFamily="18" charset="0"/>
            </a:endParaRPr>
          </a:p>
        </p:txBody>
      </p:sp>
      <p:pic>
        <p:nvPicPr>
          <p:cNvPr id="4100" name="Picture 64" descr="POINSET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43" y="0"/>
            <a:ext cx="974510" cy="971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1" name="Picture 112" descr="POINSET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8333146" y="0"/>
            <a:ext cx="779397" cy="828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TextBox 152"/>
          <p:cNvSpPr txBox="1">
            <a:spLocks noChangeArrowheads="1"/>
          </p:cNvSpPr>
          <p:nvPr/>
        </p:nvSpPr>
        <p:spPr bwMode="auto">
          <a:xfrm>
            <a:off x="1789787" y="1725692"/>
            <a:ext cx="5775324" cy="1084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3750" b="1" dirty="0">
                <a:solidFill>
                  <a:srgbClr val="FF0000"/>
                </a:solidFill>
                <a:latin typeface="Times New Roman" panose="02020603050405020304" pitchFamily="18" charset="0"/>
                <a:cs typeface="Times New Roman" panose="02020603050405020304" pitchFamily="18" charset="0"/>
              </a:rPr>
              <a:t>NGỮ VĂN 7</a:t>
            </a:r>
          </a:p>
          <a:p>
            <a:pPr algn="ctr" eaLnBrk="1" hangingPunct="1">
              <a:spcBef>
                <a:spcPct val="0"/>
              </a:spcBef>
              <a:buFontTx/>
              <a:buNone/>
            </a:pPr>
            <a:r>
              <a:rPr lang="en-US" altLang="en-US" sz="2700" b="1" i="1" dirty="0" err="1">
                <a:solidFill>
                  <a:srgbClr val="FF0000"/>
                </a:solidFill>
                <a:latin typeface="Times New Roman" panose="02020603050405020304" pitchFamily="18" charset="0"/>
                <a:cs typeface="Times New Roman" panose="02020603050405020304" pitchFamily="18" charset="0"/>
              </a:rPr>
              <a:t>Kết</a:t>
            </a:r>
            <a:r>
              <a:rPr lang="en-US" altLang="en-US" sz="2700" b="1" i="1" dirty="0">
                <a:solidFill>
                  <a:srgbClr val="FF0000"/>
                </a:solidFill>
                <a:latin typeface="Times New Roman" panose="02020603050405020304" pitchFamily="18" charset="0"/>
                <a:cs typeface="Times New Roman" panose="02020603050405020304" pitchFamily="18" charset="0"/>
              </a:rPr>
              <a:t> </a:t>
            </a:r>
            <a:r>
              <a:rPr lang="en-US" altLang="en-US" sz="2700" b="1" i="1" dirty="0" err="1">
                <a:solidFill>
                  <a:srgbClr val="FF0000"/>
                </a:solidFill>
                <a:latin typeface="Times New Roman" panose="02020603050405020304" pitchFamily="18" charset="0"/>
                <a:cs typeface="Times New Roman" panose="02020603050405020304" pitchFamily="18" charset="0"/>
              </a:rPr>
              <a:t>nối</a:t>
            </a:r>
            <a:r>
              <a:rPr lang="en-US" altLang="en-US" sz="2700" b="1" i="1" dirty="0">
                <a:solidFill>
                  <a:srgbClr val="FF0000"/>
                </a:solidFill>
                <a:latin typeface="Times New Roman" panose="02020603050405020304" pitchFamily="18" charset="0"/>
                <a:cs typeface="Times New Roman" panose="02020603050405020304" pitchFamily="18" charset="0"/>
              </a:rPr>
              <a:t> tri </a:t>
            </a:r>
            <a:r>
              <a:rPr lang="en-US" altLang="en-US" sz="2700" b="1" i="1" dirty="0" err="1">
                <a:solidFill>
                  <a:srgbClr val="FF0000"/>
                </a:solidFill>
                <a:latin typeface="Times New Roman" panose="02020603050405020304" pitchFamily="18" charset="0"/>
                <a:cs typeface="Times New Roman" panose="02020603050405020304" pitchFamily="18" charset="0"/>
              </a:rPr>
              <a:t>thức</a:t>
            </a:r>
            <a:r>
              <a:rPr lang="en-US" altLang="en-US" sz="2700" b="1" i="1" dirty="0">
                <a:solidFill>
                  <a:srgbClr val="FF0000"/>
                </a:solidFill>
                <a:latin typeface="Times New Roman" panose="02020603050405020304" pitchFamily="18" charset="0"/>
                <a:cs typeface="Times New Roman" panose="02020603050405020304" pitchFamily="18" charset="0"/>
              </a:rPr>
              <a:t> </a:t>
            </a:r>
            <a:r>
              <a:rPr lang="en-US" altLang="en-US" sz="2700" b="1" i="1" dirty="0" err="1">
                <a:solidFill>
                  <a:srgbClr val="FF0000"/>
                </a:solidFill>
                <a:latin typeface="Times New Roman" panose="02020603050405020304" pitchFamily="18" charset="0"/>
                <a:cs typeface="Times New Roman" panose="02020603050405020304" pitchFamily="18" charset="0"/>
              </a:rPr>
              <a:t>với</a:t>
            </a:r>
            <a:r>
              <a:rPr lang="en-US" altLang="en-US" sz="2700" b="1" i="1" dirty="0">
                <a:solidFill>
                  <a:srgbClr val="FF0000"/>
                </a:solidFill>
                <a:latin typeface="Times New Roman" panose="02020603050405020304" pitchFamily="18" charset="0"/>
                <a:cs typeface="Times New Roman" panose="02020603050405020304" pitchFamily="18" charset="0"/>
              </a:rPr>
              <a:t> </a:t>
            </a:r>
            <a:r>
              <a:rPr lang="en-US" altLang="en-US" sz="2700" b="1" i="1" dirty="0" err="1">
                <a:solidFill>
                  <a:srgbClr val="FF0000"/>
                </a:solidFill>
                <a:latin typeface="Times New Roman" panose="02020603050405020304" pitchFamily="18" charset="0"/>
                <a:cs typeface="Times New Roman" panose="02020603050405020304" pitchFamily="18" charset="0"/>
              </a:rPr>
              <a:t>cuộc</a:t>
            </a:r>
            <a:r>
              <a:rPr lang="en-US" altLang="en-US" sz="2700" b="1" i="1" dirty="0">
                <a:solidFill>
                  <a:srgbClr val="FF0000"/>
                </a:solidFill>
                <a:latin typeface="Times New Roman" panose="02020603050405020304" pitchFamily="18" charset="0"/>
                <a:cs typeface="Times New Roman" panose="02020603050405020304" pitchFamily="18" charset="0"/>
              </a:rPr>
              <a:t> </a:t>
            </a:r>
            <a:r>
              <a:rPr lang="en-US" altLang="en-US" sz="2700" b="1" i="1" dirty="0" err="1">
                <a:solidFill>
                  <a:srgbClr val="FF0000"/>
                </a:solidFill>
                <a:latin typeface="Times New Roman" panose="02020603050405020304" pitchFamily="18" charset="0"/>
                <a:cs typeface="Times New Roman" panose="02020603050405020304" pitchFamily="18" charset="0"/>
              </a:rPr>
              <a:t>sống</a:t>
            </a:r>
            <a:endParaRPr lang="en-US" altLang="en-US" sz="2700" b="1" i="1" dirty="0">
              <a:solidFill>
                <a:schemeClr val="bg1"/>
              </a:solidFill>
              <a:latin typeface="Times New Roman" panose="02020603050405020304" pitchFamily="18" charset="0"/>
              <a:cs typeface="Times New Roman" panose="02020603050405020304" pitchFamily="18" charset="0"/>
            </a:endParaRPr>
          </a:p>
        </p:txBody>
      </p:sp>
      <p:grpSp>
        <p:nvGrpSpPr>
          <p:cNvPr id="4104" name="Group 1"/>
          <p:cNvGrpSpPr>
            <a:grpSpLocks/>
          </p:cNvGrpSpPr>
          <p:nvPr/>
        </p:nvGrpSpPr>
        <p:grpSpPr bwMode="auto">
          <a:xfrm>
            <a:off x="1091639" y="3768907"/>
            <a:ext cx="7115175" cy="1366845"/>
            <a:chOff x="777875" y="4800600"/>
            <a:chExt cx="7604125" cy="2133600"/>
          </a:xfrm>
        </p:grpSpPr>
        <p:pic>
          <p:nvPicPr>
            <p:cNvPr id="4107" name="Picture 4" descr="daisy_button_pink_hb"/>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5257800"/>
              <a:ext cx="35052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8" name="Picture 5" descr="daisy_button_white_hb"/>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05100" y="5334000"/>
              <a:ext cx="6477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9" name="Picture 6" descr="daisy_button_white_hb"/>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91200" y="5143500"/>
              <a:ext cx="6477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0" name="Picture 7" descr="daisy_button_pink_hb"/>
            <p:cNvPicPr>
              <a:picLocks noChangeAspect="1" noChangeArrowheads="1" noCrop="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14600" y="5638800"/>
              <a:ext cx="9906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1" name="Picture 8" descr="daisy_button_pink_hb"/>
            <p:cNvPicPr>
              <a:picLocks noChangeAspect="1" noChangeArrowheads="1" noCrop="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943600" y="5867400"/>
              <a:ext cx="10668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2" name="Picture 9" descr="daisy_button_pink_hb"/>
            <p:cNvPicPr>
              <a:picLocks noChangeAspect="1" noChangeArrowheads="1" noCrop="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514600" y="6019800"/>
              <a:ext cx="914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3" name="Picture 10" descr="daisy_button_pink_hb"/>
            <p:cNvPicPr>
              <a:picLocks noChangeAspect="1" noChangeArrowheads="1" noCrop="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15000" y="5486400"/>
              <a:ext cx="8382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4" name="Picture 11" descr="daisy_button_pink_hb"/>
            <p:cNvPicPr>
              <a:picLocks noChangeAspect="1" noChangeArrowheads="1" noCrop="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324600" y="5257800"/>
              <a:ext cx="685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5" name="Picture 12" descr="daisy_button_pink_hb"/>
            <p:cNvPicPr>
              <a:picLocks noChangeAspect="1" noChangeArrowheads="1" noCrop="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524000" y="5410200"/>
              <a:ext cx="7620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6" name="Picture 13" descr="daisy_button_blue_hb"/>
            <p:cNvPicPr>
              <a:picLocks noChangeAspect="1" noChangeArrowheads="1" noCrop="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752600" y="5295900"/>
              <a:ext cx="6477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7" name="Picture 14" descr="daisy_button_blue_hb"/>
            <p:cNvPicPr>
              <a:picLocks noChangeAspect="1" noChangeArrowheads="1" noCrop="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858000" y="5181600"/>
              <a:ext cx="6477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8" name="Picture 15" descr="daisy_button_pink_hb"/>
            <p:cNvPicPr>
              <a:picLocks noChangeAspect="1" noChangeArrowheads="1" noCrop="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858000" y="5638800"/>
              <a:ext cx="685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9" name="Picture 16" descr="daisy_button_pink_hb"/>
            <p:cNvPicPr>
              <a:picLocks noChangeAspect="1" noChangeArrowheads="1" noCrop="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239000" y="5181600"/>
              <a:ext cx="685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0" name="Picture 17" descr="daisy_button_pink_hb"/>
            <p:cNvPicPr>
              <a:picLocks noChangeAspect="1" noChangeArrowheads="1" noCrop="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96200" y="4800600"/>
              <a:ext cx="685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1" name="Picture 18" descr="daisy_button_pink_hb"/>
            <p:cNvPicPr>
              <a:picLocks noChangeAspect="1" noChangeArrowheads="1" noCrop="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057400" y="5486400"/>
              <a:ext cx="7620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2" name="Picture 19" descr="daisy_button_blue_hb"/>
            <p:cNvPicPr>
              <a:picLocks noChangeAspect="1" noChangeArrowheads="1" noCrop="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019300" y="5829300"/>
              <a:ext cx="6477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3" name="Picture 20" descr="daisy_button_blue_hb"/>
            <p:cNvPicPr>
              <a:picLocks noChangeAspect="1" noChangeArrowheads="1" noCrop="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324600" y="5638800"/>
              <a:ext cx="6477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4" name="Picture 21" descr="daisy_button_pink_hb"/>
            <p:cNvPicPr>
              <a:picLocks noChangeAspect="1" noChangeArrowheads="1" noCrop="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143000" y="5257800"/>
              <a:ext cx="685800"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5" name="Picture 22" descr="daisy_button_pink_hb"/>
            <p:cNvPicPr>
              <a:picLocks noChangeAspect="1" noChangeArrowheads="1" noCrop="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77875" y="4953000"/>
              <a:ext cx="7461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105" name="Picture 64" descr="POINSET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0640006">
            <a:off x="8131891" y="3724557"/>
            <a:ext cx="974510" cy="1409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2" name="WordArt 7"/>
          <p:cNvSpPr>
            <a:spLocks noChangeArrowheads="1" noChangeShapeType="1" noTextEdit="1"/>
          </p:cNvSpPr>
          <p:nvPr/>
        </p:nvSpPr>
        <p:spPr bwMode="auto">
          <a:xfrm>
            <a:off x="1271158" y="971346"/>
            <a:ext cx="6781204" cy="4106518"/>
          </a:xfrm>
          <a:prstGeom prst="rect">
            <a:avLst/>
          </a:prstGeom>
        </p:spPr>
        <p:txBody>
          <a:bodyPr spcFirstLastPara="1" wrap="none" fromWordArt="1">
            <a:prstTxWarp prst="textArchUp">
              <a:avLst>
                <a:gd name="adj" fmla="val 10670284"/>
              </a:avLst>
            </a:prstTxWarp>
          </a:bodyPr>
          <a:lstStyle/>
          <a:p>
            <a:pPr algn="ctr"/>
            <a:r>
              <a:rPr lang="en-US" sz="4500" b="1" i="1" kern="10" dirty="0" err="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Chào</a:t>
            </a:r>
            <a:r>
              <a:rPr lang="en-US" sz="4500" b="1" i="1" kern="1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 </a:t>
            </a:r>
            <a:r>
              <a:rPr lang="en-US" sz="4500" b="1" i="1" kern="10" dirty="0" err="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mừng</a:t>
            </a:r>
            <a:r>
              <a:rPr lang="en-US" sz="4500" b="1" i="1" kern="1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 </a:t>
            </a:r>
            <a:r>
              <a:rPr lang="en-US" sz="4500" b="1" i="1" kern="10" dirty="0" err="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các</a:t>
            </a:r>
            <a:r>
              <a:rPr lang="en-US" sz="4500" b="1" i="1" kern="1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 </a:t>
            </a:r>
            <a:r>
              <a:rPr lang="en-US" sz="4500" b="1" i="1" kern="10" dirty="0" err="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em</a:t>
            </a:r>
            <a:r>
              <a:rPr lang="en-US" sz="4500" b="1" i="1" kern="1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 </a:t>
            </a:r>
            <a:r>
              <a:rPr lang="en-US" sz="4500" b="1" i="1" kern="10" dirty="0" err="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đến</a:t>
            </a:r>
            <a:r>
              <a:rPr lang="en-US" sz="4500" b="1" i="1" kern="1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 </a:t>
            </a:r>
            <a:r>
              <a:rPr lang="en-US" sz="4500" b="1" i="1" kern="10" dirty="0" err="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với</a:t>
            </a:r>
            <a:r>
              <a:rPr lang="en-US" sz="4500" b="1" i="1" kern="1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 </a:t>
            </a:r>
            <a:r>
              <a:rPr lang="en-US" sz="4500" b="1" i="1" kern="10" dirty="0" err="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lớp</a:t>
            </a:r>
            <a:r>
              <a:rPr lang="en-US" sz="4500" b="1" i="1" kern="1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 </a:t>
            </a:r>
            <a:r>
              <a:rPr lang="en-US" sz="4500" b="1" i="1" kern="10" dirty="0" err="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học</a:t>
            </a:r>
            <a:endParaRPr lang="en-US" sz="4500" b="1" i="1" kern="1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endParaRPr>
          </a:p>
        </p:txBody>
      </p:sp>
      <p:pic>
        <p:nvPicPr>
          <p:cNvPr id="4106" name="Picture 64" descr="POINSET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5400000">
            <a:off x="-223251" y="3911700"/>
            <a:ext cx="1438262" cy="971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C6D832B1-3FAD-07ED-0376-089165B07731}"/>
              </a:ext>
            </a:extLst>
          </p:cNvPr>
          <p:cNvSpPr txBox="1"/>
          <p:nvPr/>
        </p:nvSpPr>
        <p:spPr>
          <a:xfrm>
            <a:off x="2367993" y="2898748"/>
            <a:ext cx="4302592" cy="830997"/>
          </a:xfrm>
          <a:prstGeom prst="rect">
            <a:avLst/>
          </a:prstGeom>
          <a:noFill/>
        </p:spPr>
        <p:txBody>
          <a:bodyPr wrap="square" rtlCol="0">
            <a:spAutoFit/>
          </a:bodyPr>
          <a:lstStyle/>
          <a:p>
            <a:pPr algn="ctr"/>
            <a:r>
              <a:rPr lang="en-US" sz="2400" b="1" i="1" dirty="0" err="1">
                <a:solidFill>
                  <a:srgbClr val="0070C0"/>
                </a:solidFill>
                <a:latin typeface="Times New Roman" panose="02020603050405020304" pitchFamily="18" charset="0"/>
                <a:cs typeface="Times New Roman" panose="02020603050405020304" pitchFamily="18" charset="0"/>
              </a:rPr>
              <a:t>Lớp</a:t>
            </a:r>
            <a:r>
              <a:rPr lang="en-US" sz="2400" b="1" i="1" dirty="0">
                <a:solidFill>
                  <a:srgbClr val="0070C0"/>
                </a:solidFill>
                <a:latin typeface="Times New Roman" panose="02020603050405020304" pitchFamily="18" charset="0"/>
                <a:cs typeface="Times New Roman" panose="02020603050405020304" pitchFamily="18" charset="0"/>
              </a:rPr>
              <a:t>: 7A5</a:t>
            </a:r>
          </a:p>
          <a:p>
            <a:pPr algn="ctr"/>
            <a:r>
              <a:rPr lang="en-US" sz="2400" b="1" i="1" dirty="0" err="1">
                <a:solidFill>
                  <a:srgbClr val="0070C0"/>
                </a:solidFill>
                <a:latin typeface="Times New Roman" panose="02020603050405020304" pitchFamily="18" charset="0"/>
                <a:cs typeface="Times New Roman" panose="02020603050405020304" pitchFamily="18" charset="0"/>
              </a:rPr>
              <a:t>Giáo</a:t>
            </a:r>
            <a:r>
              <a:rPr lang="en-US" sz="2400" b="1" i="1" dirty="0">
                <a:solidFill>
                  <a:srgbClr val="0070C0"/>
                </a:solidFill>
                <a:latin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cs typeface="Times New Roman" panose="02020603050405020304" pitchFamily="18" charset="0"/>
              </a:rPr>
              <a:t>viên</a:t>
            </a:r>
            <a:r>
              <a:rPr lang="en-US" sz="2400" b="1" i="1" dirty="0">
                <a:solidFill>
                  <a:srgbClr val="0070C0"/>
                </a:solidFill>
                <a:latin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cs typeface="Times New Roman" panose="02020603050405020304" pitchFamily="18" charset="0"/>
              </a:rPr>
              <a:t>Nguyễn</a:t>
            </a:r>
            <a:r>
              <a:rPr lang="en-US" sz="2400" b="1" i="1" dirty="0">
                <a:solidFill>
                  <a:srgbClr val="0070C0"/>
                </a:solidFill>
                <a:latin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cs typeface="Times New Roman" panose="02020603050405020304" pitchFamily="18" charset="0"/>
              </a:rPr>
              <a:t>Thị</a:t>
            </a:r>
            <a:r>
              <a:rPr lang="en-US" sz="2400" b="1" i="1" dirty="0">
                <a:solidFill>
                  <a:srgbClr val="0070C0"/>
                </a:solidFill>
                <a:latin typeface="Times New Roman" panose="02020603050405020304" pitchFamily="18" charset="0"/>
                <a:cs typeface="Times New Roman" panose="02020603050405020304" pitchFamily="18" charset="0"/>
              </a:rPr>
              <a:t> Thu Hà</a:t>
            </a:r>
          </a:p>
        </p:txBody>
      </p:sp>
    </p:spTree>
    <p:extLst>
      <p:ext uri="{BB962C8B-B14F-4D97-AF65-F5344CB8AC3E}">
        <p14:creationId xmlns:p14="http://schemas.microsoft.com/office/powerpoint/2010/main" val="1960705008"/>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I. Đọc - hiểu khái quát</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2034446" y="4170041"/>
            <a:ext cx="990428" cy="628657"/>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0" name="Google Shape;5897;p42">
            <a:extLst>
              <a:ext uri="{FF2B5EF4-FFF2-40B4-BE49-F238E27FC236}">
                <a16:creationId xmlns:a16="http://schemas.microsoft.com/office/drawing/2014/main" id="{A6FB7C5A-2F9A-CFE4-11E6-566E05FAF3FB}"/>
              </a:ext>
            </a:extLst>
          </p:cNvPr>
          <p:cNvGrpSpPr/>
          <p:nvPr/>
        </p:nvGrpSpPr>
        <p:grpSpPr>
          <a:xfrm>
            <a:off x="5844000" y="1449292"/>
            <a:ext cx="3300000" cy="3366175"/>
            <a:chOff x="5208300" y="1213225"/>
            <a:chExt cx="3300000" cy="3366175"/>
          </a:xfrm>
        </p:grpSpPr>
        <p:sp>
          <p:nvSpPr>
            <p:cNvPr id="1351" name="Google Shape;5898;p42">
              <a:extLst>
                <a:ext uri="{FF2B5EF4-FFF2-40B4-BE49-F238E27FC236}">
                  <a16:creationId xmlns:a16="http://schemas.microsoft.com/office/drawing/2014/main" id="{DB4B5ED7-810A-494E-1A7F-9F0B88595248}"/>
                </a:ext>
              </a:extLst>
            </p:cNvPr>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5899;p42">
              <a:extLst>
                <a:ext uri="{FF2B5EF4-FFF2-40B4-BE49-F238E27FC236}">
                  <a16:creationId xmlns:a16="http://schemas.microsoft.com/office/drawing/2014/main" id="{D6119E72-E7D7-E5B7-7C24-46B85C8C2F09}"/>
                </a:ext>
              </a:extLst>
            </p:cNvPr>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5900;p42">
              <a:extLst>
                <a:ext uri="{FF2B5EF4-FFF2-40B4-BE49-F238E27FC236}">
                  <a16:creationId xmlns:a16="http://schemas.microsoft.com/office/drawing/2014/main" id="{C6F0BDBA-10AC-B5BA-2F7D-C868894B923F}"/>
                </a:ext>
              </a:extLst>
            </p:cNvPr>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5901;p42">
              <a:extLst>
                <a:ext uri="{FF2B5EF4-FFF2-40B4-BE49-F238E27FC236}">
                  <a16:creationId xmlns:a16="http://schemas.microsoft.com/office/drawing/2014/main" id="{C69B66DE-3F3B-0ECA-26EF-93C2BAAED1D3}"/>
                </a:ext>
              </a:extLst>
            </p:cNvPr>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5902;p42">
              <a:extLst>
                <a:ext uri="{FF2B5EF4-FFF2-40B4-BE49-F238E27FC236}">
                  <a16:creationId xmlns:a16="http://schemas.microsoft.com/office/drawing/2014/main" id="{3032BEAE-1CB7-7EB1-0109-8DDBE4763838}"/>
                </a:ext>
              </a:extLst>
            </p:cNvPr>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5903;p42">
              <a:extLst>
                <a:ext uri="{FF2B5EF4-FFF2-40B4-BE49-F238E27FC236}">
                  <a16:creationId xmlns:a16="http://schemas.microsoft.com/office/drawing/2014/main" id="{C7C001F0-A395-2B9F-E3BA-F81B46C84E68}"/>
                </a:ext>
              </a:extLst>
            </p:cNvPr>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5904;p42">
              <a:extLst>
                <a:ext uri="{FF2B5EF4-FFF2-40B4-BE49-F238E27FC236}">
                  <a16:creationId xmlns:a16="http://schemas.microsoft.com/office/drawing/2014/main" id="{96FD94C3-49FF-5C7F-0C5F-9DF56CD183D7}"/>
                </a:ext>
              </a:extLst>
            </p:cNvPr>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5905;p42">
              <a:extLst>
                <a:ext uri="{FF2B5EF4-FFF2-40B4-BE49-F238E27FC236}">
                  <a16:creationId xmlns:a16="http://schemas.microsoft.com/office/drawing/2014/main" id="{EB203AD8-0E1C-B007-9C1E-7C284637A6CF}"/>
                </a:ext>
              </a:extLst>
            </p:cNvPr>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5906;p42">
              <a:extLst>
                <a:ext uri="{FF2B5EF4-FFF2-40B4-BE49-F238E27FC236}">
                  <a16:creationId xmlns:a16="http://schemas.microsoft.com/office/drawing/2014/main" id="{7DD42001-B165-F9D7-75F5-5AB602406581}"/>
                </a:ext>
              </a:extLst>
            </p:cNvPr>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5907;p42">
              <a:extLst>
                <a:ext uri="{FF2B5EF4-FFF2-40B4-BE49-F238E27FC236}">
                  <a16:creationId xmlns:a16="http://schemas.microsoft.com/office/drawing/2014/main" id="{7B5C8A16-2243-3F24-ECF2-935B4BBF88C3}"/>
                </a:ext>
              </a:extLst>
            </p:cNvPr>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61" name="Google Shape;5908;p42">
              <a:extLst>
                <a:ext uri="{FF2B5EF4-FFF2-40B4-BE49-F238E27FC236}">
                  <a16:creationId xmlns:a16="http://schemas.microsoft.com/office/drawing/2014/main" id="{23445B44-2EC5-AA4E-659E-7703099792F5}"/>
                </a:ext>
              </a:extLst>
            </p:cNvPr>
            <p:cNvGrpSpPr/>
            <p:nvPr/>
          </p:nvGrpSpPr>
          <p:grpSpPr>
            <a:xfrm>
              <a:off x="8152775" y="3174475"/>
              <a:ext cx="207725" cy="233775"/>
              <a:chOff x="8152775" y="3174475"/>
              <a:chExt cx="207725" cy="233775"/>
            </a:xfrm>
          </p:grpSpPr>
          <p:sp>
            <p:nvSpPr>
              <p:cNvPr id="1557" name="Google Shape;5909;p42">
                <a:extLst>
                  <a:ext uri="{FF2B5EF4-FFF2-40B4-BE49-F238E27FC236}">
                    <a16:creationId xmlns:a16="http://schemas.microsoft.com/office/drawing/2014/main" id="{107B6FA7-177F-16C8-4497-47161C4B3F3C}"/>
                  </a:ext>
                </a:extLst>
              </p:cNvPr>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5910;p42">
                <a:extLst>
                  <a:ext uri="{FF2B5EF4-FFF2-40B4-BE49-F238E27FC236}">
                    <a16:creationId xmlns:a16="http://schemas.microsoft.com/office/drawing/2014/main" id="{BFF10432-AC4E-2EB3-993A-C9E4F54AB0FE}"/>
                  </a:ext>
                </a:extLst>
              </p:cNvPr>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5911;p42">
                <a:extLst>
                  <a:ext uri="{FF2B5EF4-FFF2-40B4-BE49-F238E27FC236}">
                    <a16:creationId xmlns:a16="http://schemas.microsoft.com/office/drawing/2014/main" id="{733AD7AE-A511-0F9D-0803-AE1A05052D2A}"/>
                  </a:ext>
                </a:extLst>
              </p:cNvPr>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2" name="Google Shape;5912;p42">
              <a:extLst>
                <a:ext uri="{FF2B5EF4-FFF2-40B4-BE49-F238E27FC236}">
                  <a16:creationId xmlns:a16="http://schemas.microsoft.com/office/drawing/2014/main" id="{22233F21-8835-750E-52E6-4B5EBF5DBA30}"/>
                </a:ext>
              </a:extLst>
            </p:cNvPr>
            <p:cNvGrpSpPr/>
            <p:nvPr/>
          </p:nvGrpSpPr>
          <p:grpSpPr>
            <a:xfrm>
              <a:off x="7712225" y="2833225"/>
              <a:ext cx="135275" cy="144975"/>
              <a:chOff x="7712225" y="2833225"/>
              <a:chExt cx="135275" cy="144975"/>
            </a:xfrm>
          </p:grpSpPr>
          <p:sp>
            <p:nvSpPr>
              <p:cNvPr id="1555" name="Google Shape;5913;p42">
                <a:extLst>
                  <a:ext uri="{FF2B5EF4-FFF2-40B4-BE49-F238E27FC236}">
                    <a16:creationId xmlns:a16="http://schemas.microsoft.com/office/drawing/2014/main" id="{F40FBB28-3FE3-3526-F2CB-7B3E27526F53}"/>
                  </a:ext>
                </a:extLst>
              </p:cNvPr>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5914;p42">
                <a:extLst>
                  <a:ext uri="{FF2B5EF4-FFF2-40B4-BE49-F238E27FC236}">
                    <a16:creationId xmlns:a16="http://schemas.microsoft.com/office/drawing/2014/main" id="{2D790A74-9018-2610-BF7B-B7D39596695D}"/>
                  </a:ext>
                </a:extLst>
              </p:cNvPr>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3" name="Google Shape;5915;p42">
              <a:extLst>
                <a:ext uri="{FF2B5EF4-FFF2-40B4-BE49-F238E27FC236}">
                  <a16:creationId xmlns:a16="http://schemas.microsoft.com/office/drawing/2014/main" id="{98416A09-0E2A-467A-DEC9-A8BEE2D5A649}"/>
                </a:ext>
              </a:extLst>
            </p:cNvPr>
            <p:cNvGrpSpPr/>
            <p:nvPr/>
          </p:nvGrpSpPr>
          <p:grpSpPr>
            <a:xfrm>
              <a:off x="7095325" y="2409250"/>
              <a:ext cx="84525" cy="167100"/>
              <a:chOff x="7095325" y="2409250"/>
              <a:chExt cx="84525" cy="167100"/>
            </a:xfrm>
          </p:grpSpPr>
          <p:sp>
            <p:nvSpPr>
              <p:cNvPr id="1553" name="Google Shape;5916;p42">
                <a:extLst>
                  <a:ext uri="{FF2B5EF4-FFF2-40B4-BE49-F238E27FC236}">
                    <a16:creationId xmlns:a16="http://schemas.microsoft.com/office/drawing/2014/main" id="{396C6403-E80F-BA30-02CF-A545ED32E60F}"/>
                  </a:ext>
                </a:extLst>
              </p:cNvPr>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rgbClr val="58C3C4"/>
              </a:solidFill>
              <a:ln w="9525" cap="flat"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5917;p42">
                <a:extLst>
                  <a:ext uri="{FF2B5EF4-FFF2-40B4-BE49-F238E27FC236}">
                    <a16:creationId xmlns:a16="http://schemas.microsoft.com/office/drawing/2014/main" id="{D9DC6613-2654-6FC8-2450-08D040400992}"/>
                  </a:ext>
                </a:extLst>
              </p:cNvPr>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64" name="Google Shape;5918;p42">
              <a:extLst>
                <a:ext uri="{FF2B5EF4-FFF2-40B4-BE49-F238E27FC236}">
                  <a16:creationId xmlns:a16="http://schemas.microsoft.com/office/drawing/2014/main" id="{6F30A97F-A734-97C4-0569-19F583476306}"/>
                </a:ext>
              </a:extLst>
            </p:cNvPr>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rgbClr val="9F4C89"/>
            </a:solid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65" name="Google Shape;5919;p42">
              <a:extLst>
                <a:ext uri="{FF2B5EF4-FFF2-40B4-BE49-F238E27FC236}">
                  <a16:creationId xmlns:a16="http://schemas.microsoft.com/office/drawing/2014/main" id="{6E1EA3D0-4BDC-640B-AEE2-2C9F617617AA}"/>
                </a:ext>
              </a:extLst>
            </p:cNvPr>
            <p:cNvGrpSpPr/>
            <p:nvPr/>
          </p:nvGrpSpPr>
          <p:grpSpPr>
            <a:xfrm>
              <a:off x="7043450" y="3807875"/>
              <a:ext cx="754975" cy="523875"/>
              <a:chOff x="7043450" y="3807875"/>
              <a:chExt cx="754975" cy="523875"/>
            </a:xfrm>
          </p:grpSpPr>
          <p:sp>
            <p:nvSpPr>
              <p:cNvPr id="1539" name="Google Shape;5920;p42">
                <a:extLst>
                  <a:ext uri="{FF2B5EF4-FFF2-40B4-BE49-F238E27FC236}">
                    <a16:creationId xmlns:a16="http://schemas.microsoft.com/office/drawing/2014/main" id="{6B3A326C-3227-C908-FCC0-05B885965DFF}"/>
                  </a:ext>
                </a:extLst>
              </p:cNvPr>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5921;p42">
                <a:extLst>
                  <a:ext uri="{FF2B5EF4-FFF2-40B4-BE49-F238E27FC236}">
                    <a16:creationId xmlns:a16="http://schemas.microsoft.com/office/drawing/2014/main" id="{AAD00582-B96F-E2BC-02F1-BA7D81D81E72}"/>
                  </a:ext>
                </a:extLst>
              </p:cNvPr>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5922;p42">
                <a:extLst>
                  <a:ext uri="{FF2B5EF4-FFF2-40B4-BE49-F238E27FC236}">
                    <a16:creationId xmlns:a16="http://schemas.microsoft.com/office/drawing/2014/main" id="{A3AA00E0-1B9C-FDBE-F2EA-A3173B3960DE}"/>
                  </a:ext>
                </a:extLst>
              </p:cNvPr>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5923;p42">
                <a:extLst>
                  <a:ext uri="{FF2B5EF4-FFF2-40B4-BE49-F238E27FC236}">
                    <a16:creationId xmlns:a16="http://schemas.microsoft.com/office/drawing/2014/main" id="{F893B70C-11E0-6FA3-2197-D23EB471309C}"/>
                  </a:ext>
                </a:extLst>
              </p:cNvPr>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5924;p42">
                <a:extLst>
                  <a:ext uri="{FF2B5EF4-FFF2-40B4-BE49-F238E27FC236}">
                    <a16:creationId xmlns:a16="http://schemas.microsoft.com/office/drawing/2014/main" id="{442BD27B-072F-725A-B9D5-63A7B0DF9E3C}"/>
                  </a:ext>
                </a:extLst>
              </p:cNvPr>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5925;p42">
                <a:extLst>
                  <a:ext uri="{FF2B5EF4-FFF2-40B4-BE49-F238E27FC236}">
                    <a16:creationId xmlns:a16="http://schemas.microsoft.com/office/drawing/2014/main" id="{6C03E116-C736-40A0-6D27-2ABB783BCD04}"/>
                  </a:ext>
                </a:extLst>
              </p:cNvPr>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5926;p42">
                <a:extLst>
                  <a:ext uri="{FF2B5EF4-FFF2-40B4-BE49-F238E27FC236}">
                    <a16:creationId xmlns:a16="http://schemas.microsoft.com/office/drawing/2014/main" id="{D8E92FF2-9EE5-117D-725C-48BDA3AC3386}"/>
                  </a:ext>
                </a:extLst>
              </p:cNvPr>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5927;p42">
                <a:extLst>
                  <a:ext uri="{FF2B5EF4-FFF2-40B4-BE49-F238E27FC236}">
                    <a16:creationId xmlns:a16="http://schemas.microsoft.com/office/drawing/2014/main" id="{FB9AC873-FDE6-BC6C-6A65-B739F16BB2AB}"/>
                  </a:ext>
                </a:extLst>
              </p:cNvPr>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5928;p42">
                <a:extLst>
                  <a:ext uri="{FF2B5EF4-FFF2-40B4-BE49-F238E27FC236}">
                    <a16:creationId xmlns:a16="http://schemas.microsoft.com/office/drawing/2014/main" id="{00B31EEE-0BA6-1008-0AD1-3BC504A595F9}"/>
                  </a:ext>
                </a:extLst>
              </p:cNvPr>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5929;p42">
                <a:extLst>
                  <a:ext uri="{FF2B5EF4-FFF2-40B4-BE49-F238E27FC236}">
                    <a16:creationId xmlns:a16="http://schemas.microsoft.com/office/drawing/2014/main" id="{30C865EC-1F80-B745-FEC0-794312FE3980}"/>
                  </a:ext>
                </a:extLst>
              </p:cNvPr>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5930;p42">
                <a:extLst>
                  <a:ext uri="{FF2B5EF4-FFF2-40B4-BE49-F238E27FC236}">
                    <a16:creationId xmlns:a16="http://schemas.microsoft.com/office/drawing/2014/main" id="{0468EF0E-84BA-C37D-1063-845F26C2F326}"/>
                  </a:ext>
                </a:extLst>
              </p:cNvPr>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5931;p42">
                <a:extLst>
                  <a:ext uri="{FF2B5EF4-FFF2-40B4-BE49-F238E27FC236}">
                    <a16:creationId xmlns:a16="http://schemas.microsoft.com/office/drawing/2014/main" id="{56EAC34B-8B2C-AD27-24EF-77BDC570BDC6}"/>
                  </a:ext>
                </a:extLst>
              </p:cNvPr>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5932;p42">
                <a:extLst>
                  <a:ext uri="{FF2B5EF4-FFF2-40B4-BE49-F238E27FC236}">
                    <a16:creationId xmlns:a16="http://schemas.microsoft.com/office/drawing/2014/main" id="{05E4D133-5F4B-F15B-FB74-708A540F6A9C}"/>
                  </a:ext>
                </a:extLst>
              </p:cNvPr>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5933;p42">
                <a:extLst>
                  <a:ext uri="{FF2B5EF4-FFF2-40B4-BE49-F238E27FC236}">
                    <a16:creationId xmlns:a16="http://schemas.microsoft.com/office/drawing/2014/main" id="{4111A5AA-6AB1-2B9D-F985-7AB119A77F9D}"/>
                  </a:ext>
                </a:extLst>
              </p:cNvPr>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6" name="Google Shape;5934;p42">
              <a:extLst>
                <a:ext uri="{FF2B5EF4-FFF2-40B4-BE49-F238E27FC236}">
                  <a16:creationId xmlns:a16="http://schemas.microsoft.com/office/drawing/2014/main" id="{F79AF058-43CD-1B07-2CC6-A4FB4D7FC9E7}"/>
                </a:ext>
              </a:extLst>
            </p:cNvPr>
            <p:cNvGrpSpPr/>
            <p:nvPr/>
          </p:nvGrpSpPr>
          <p:grpSpPr>
            <a:xfrm>
              <a:off x="7810375" y="3586475"/>
              <a:ext cx="274500" cy="274500"/>
              <a:chOff x="7810375" y="3586475"/>
              <a:chExt cx="274500" cy="274500"/>
            </a:xfrm>
          </p:grpSpPr>
          <p:sp>
            <p:nvSpPr>
              <p:cNvPr id="1533" name="Google Shape;5935;p42">
                <a:extLst>
                  <a:ext uri="{FF2B5EF4-FFF2-40B4-BE49-F238E27FC236}">
                    <a16:creationId xmlns:a16="http://schemas.microsoft.com/office/drawing/2014/main" id="{31E96BAB-5ED2-C2C6-E663-168CFA66339E}"/>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5936;p42">
                <a:extLst>
                  <a:ext uri="{FF2B5EF4-FFF2-40B4-BE49-F238E27FC236}">
                    <a16:creationId xmlns:a16="http://schemas.microsoft.com/office/drawing/2014/main" id="{2305AFAE-437D-8A64-1774-CDDF3913D461}"/>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5937;p42">
                <a:extLst>
                  <a:ext uri="{FF2B5EF4-FFF2-40B4-BE49-F238E27FC236}">
                    <a16:creationId xmlns:a16="http://schemas.microsoft.com/office/drawing/2014/main" id="{19F93782-978C-0271-5D17-CAC2FC3956B2}"/>
                  </a:ext>
                </a:extLst>
              </p:cNvPr>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5938;p42">
                <a:extLst>
                  <a:ext uri="{FF2B5EF4-FFF2-40B4-BE49-F238E27FC236}">
                    <a16:creationId xmlns:a16="http://schemas.microsoft.com/office/drawing/2014/main" id="{53BB0159-7AAA-3C0C-0776-667BD296971C}"/>
                  </a:ext>
                </a:extLst>
              </p:cNvPr>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5939;p42">
                <a:extLst>
                  <a:ext uri="{FF2B5EF4-FFF2-40B4-BE49-F238E27FC236}">
                    <a16:creationId xmlns:a16="http://schemas.microsoft.com/office/drawing/2014/main" id="{15913661-24AB-A097-0F3D-42C825DEE974}"/>
                  </a:ext>
                </a:extLst>
              </p:cNvPr>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5940;p42">
                <a:extLst>
                  <a:ext uri="{FF2B5EF4-FFF2-40B4-BE49-F238E27FC236}">
                    <a16:creationId xmlns:a16="http://schemas.microsoft.com/office/drawing/2014/main" id="{A8C82610-36E5-DC09-D20A-A4E75B4E25CC}"/>
                  </a:ext>
                </a:extLst>
              </p:cNvPr>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7" name="Google Shape;5941;p42">
              <a:extLst>
                <a:ext uri="{FF2B5EF4-FFF2-40B4-BE49-F238E27FC236}">
                  <a16:creationId xmlns:a16="http://schemas.microsoft.com/office/drawing/2014/main" id="{794360FA-CAA8-D894-F24A-696F938BA662}"/>
                </a:ext>
              </a:extLst>
            </p:cNvPr>
            <p:cNvGrpSpPr/>
            <p:nvPr/>
          </p:nvGrpSpPr>
          <p:grpSpPr>
            <a:xfrm>
              <a:off x="6881400" y="3156950"/>
              <a:ext cx="433700" cy="355675"/>
              <a:chOff x="6881400" y="3156950"/>
              <a:chExt cx="433700" cy="355675"/>
            </a:xfrm>
          </p:grpSpPr>
          <p:sp>
            <p:nvSpPr>
              <p:cNvPr id="1527" name="Google Shape;5942;p42">
                <a:extLst>
                  <a:ext uri="{FF2B5EF4-FFF2-40B4-BE49-F238E27FC236}">
                    <a16:creationId xmlns:a16="http://schemas.microsoft.com/office/drawing/2014/main" id="{94B848DE-8C11-1764-1B4A-CD9E00C392BC}"/>
                  </a:ext>
                </a:extLst>
              </p:cNvPr>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5943;p42">
                <a:extLst>
                  <a:ext uri="{FF2B5EF4-FFF2-40B4-BE49-F238E27FC236}">
                    <a16:creationId xmlns:a16="http://schemas.microsoft.com/office/drawing/2014/main" id="{36C25BD1-21B4-82FD-4FDF-56F41A4E546C}"/>
                  </a:ext>
                </a:extLst>
              </p:cNvPr>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5944;p42">
                <a:extLst>
                  <a:ext uri="{FF2B5EF4-FFF2-40B4-BE49-F238E27FC236}">
                    <a16:creationId xmlns:a16="http://schemas.microsoft.com/office/drawing/2014/main" id="{0180122D-271D-0A94-50B4-954103703D52}"/>
                  </a:ext>
                </a:extLst>
              </p:cNvPr>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5945;p42">
                <a:extLst>
                  <a:ext uri="{FF2B5EF4-FFF2-40B4-BE49-F238E27FC236}">
                    <a16:creationId xmlns:a16="http://schemas.microsoft.com/office/drawing/2014/main" id="{FB5C78D5-F8DC-080F-F6E6-2981682735C5}"/>
                  </a:ext>
                </a:extLst>
              </p:cNvPr>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5946;p42">
                <a:extLst>
                  <a:ext uri="{FF2B5EF4-FFF2-40B4-BE49-F238E27FC236}">
                    <a16:creationId xmlns:a16="http://schemas.microsoft.com/office/drawing/2014/main" id="{CA1AD09F-3EF4-3E7F-A56E-78F650FC41CF}"/>
                  </a:ext>
                </a:extLst>
              </p:cNvPr>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5947;p42">
                <a:extLst>
                  <a:ext uri="{FF2B5EF4-FFF2-40B4-BE49-F238E27FC236}">
                    <a16:creationId xmlns:a16="http://schemas.microsoft.com/office/drawing/2014/main" id="{C92E61E6-CB61-BAB7-D69C-88B0B4CB78F5}"/>
                  </a:ext>
                </a:extLst>
              </p:cNvPr>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8" name="Google Shape;5948;p42">
              <a:extLst>
                <a:ext uri="{FF2B5EF4-FFF2-40B4-BE49-F238E27FC236}">
                  <a16:creationId xmlns:a16="http://schemas.microsoft.com/office/drawing/2014/main" id="{2907EEE4-D21A-DAE2-8217-503FF9BE312C}"/>
                </a:ext>
              </a:extLst>
            </p:cNvPr>
            <p:cNvGrpSpPr/>
            <p:nvPr/>
          </p:nvGrpSpPr>
          <p:grpSpPr>
            <a:xfrm>
              <a:off x="8084850" y="3970500"/>
              <a:ext cx="396050" cy="377650"/>
              <a:chOff x="8084850" y="3970500"/>
              <a:chExt cx="396050" cy="377650"/>
            </a:xfrm>
          </p:grpSpPr>
          <p:sp>
            <p:nvSpPr>
              <p:cNvPr id="1514" name="Google Shape;5949;p42">
                <a:extLst>
                  <a:ext uri="{FF2B5EF4-FFF2-40B4-BE49-F238E27FC236}">
                    <a16:creationId xmlns:a16="http://schemas.microsoft.com/office/drawing/2014/main" id="{52278977-00CA-D844-D4AF-7DA747B3D790}"/>
                  </a:ext>
                </a:extLst>
              </p:cNvPr>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5950;p42">
                <a:extLst>
                  <a:ext uri="{FF2B5EF4-FFF2-40B4-BE49-F238E27FC236}">
                    <a16:creationId xmlns:a16="http://schemas.microsoft.com/office/drawing/2014/main" id="{04BCBEAE-B5CB-3278-0388-82A7EC3A95B7}"/>
                  </a:ext>
                </a:extLst>
              </p:cNvPr>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5951;p42">
                <a:extLst>
                  <a:ext uri="{FF2B5EF4-FFF2-40B4-BE49-F238E27FC236}">
                    <a16:creationId xmlns:a16="http://schemas.microsoft.com/office/drawing/2014/main" id="{4EB0996D-E1EB-211B-A22F-A31BCD03838D}"/>
                  </a:ext>
                </a:extLst>
              </p:cNvPr>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5952;p42">
                <a:extLst>
                  <a:ext uri="{FF2B5EF4-FFF2-40B4-BE49-F238E27FC236}">
                    <a16:creationId xmlns:a16="http://schemas.microsoft.com/office/drawing/2014/main" id="{B1044256-0E52-423A-211F-B80A6947E435}"/>
                  </a:ext>
                </a:extLst>
              </p:cNvPr>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5953;p42">
                <a:extLst>
                  <a:ext uri="{FF2B5EF4-FFF2-40B4-BE49-F238E27FC236}">
                    <a16:creationId xmlns:a16="http://schemas.microsoft.com/office/drawing/2014/main" id="{66A448CC-9BB6-A3CA-DB4D-EAA3EA43B603}"/>
                  </a:ext>
                </a:extLst>
              </p:cNvPr>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5954;p42">
                <a:extLst>
                  <a:ext uri="{FF2B5EF4-FFF2-40B4-BE49-F238E27FC236}">
                    <a16:creationId xmlns:a16="http://schemas.microsoft.com/office/drawing/2014/main" id="{40E03EC0-010B-6C7E-C9EF-1248471F52BE}"/>
                  </a:ext>
                </a:extLst>
              </p:cNvPr>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5955;p42">
                <a:extLst>
                  <a:ext uri="{FF2B5EF4-FFF2-40B4-BE49-F238E27FC236}">
                    <a16:creationId xmlns:a16="http://schemas.microsoft.com/office/drawing/2014/main" id="{9DBD4BF7-4FD5-9C07-9FD5-2BA07C8330EC}"/>
                  </a:ext>
                </a:extLst>
              </p:cNvPr>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5956;p42">
                <a:extLst>
                  <a:ext uri="{FF2B5EF4-FFF2-40B4-BE49-F238E27FC236}">
                    <a16:creationId xmlns:a16="http://schemas.microsoft.com/office/drawing/2014/main" id="{C3B5F17E-FDFA-EAF7-FA9E-F31CF465BC4D}"/>
                  </a:ext>
                </a:extLst>
              </p:cNvPr>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5957;p42">
                <a:extLst>
                  <a:ext uri="{FF2B5EF4-FFF2-40B4-BE49-F238E27FC236}">
                    <a16:creationId xmlns:a16="http://schemas.microsoft.com/office/drawing/2014/main" id="{03C1E9E9-B8E0-C699-EA5E-08E64B801B2E}"/>
                  </a:ext>
                </a:extLst>
              </p:cNvPr>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3" name="Google Shape;5958;p42">
                <a:extLst>
                  <a:ext uri="{FF2B5EF4-FFF2-40B4-BE49-F238E27FC236}">
                    <a16:creationId xmlns:a16="http://schemas.microsoft.com/office/drawing/2014/main" id="{00E5501E-329A-3FC9-9145-DE7D1D8E029A}"/>
                  </a:ext>
                </a:extLst>
              </p:cNvPr>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5959;p42">
                <a:extLst>
                  <a:ext uri="{FF2B5EF4-FFF2-40B4-BE49-F238E27FC236}">
                    <a16:creationId xmlns:a16="http://schemas.microsoft.com/office/drawing/2014/main" id="{4F281067-2CF3-949B-AF75-32245A0F4D28}"/>
                  </a:ext>
                </a:extLst>
              </p:cNvPr>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5960;p42">
                <a:extLst>
                  <a:ext uri="{FF2B5EF4-FFF2-40B4-BE49-F238E27FC236}">
                    <a16:creationId xmlns:a16="http://schemas.microsoft.com/office/drawing/2014/main" id="{9AF07EF2-FFF2-3FCD-28AC-7ABFD0939CE5}"/>
                  </a:ext>
                </a:extLst>
              </p:cNvPr>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5961;p42">
                <a:extLst>
                  <a:ext uri="{FF2B5EF4-FFF2-40B4-BE49-F238E27FC236}">
                    <a16:creationId xmlns:a16="http://schemas.microsoft.com/office/drawing/2014/main" id="{8F7FE629-76B6-C97C-7F73-00523A81CA79}"/>
                  </a:ext>
                </a:extLst>
              </p:cNvPr>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9" name="Google Shape;5962;p42">
              <a:extLst>
                <a:ext uri="{FF2B5EF4-FFF2-40B4-BE49-F238E27FC236}">
                  <a16:creationId xmlns:a16="http://schemas.microsoft.com/office/drawing/2014/main" id="{BCE0B2D6-9D0F-CE1B-8AE2-9B47920DC311}"/>
                </a:ext>
              </a:extLst>
            </p:cNvPr>
            <p:cNvGrpSpPr/>
            <p:nvPr/>
          </p:nvGrpSpPr>
          <p:grpSpPr>
            <a:xfrm>
              <a:off x="6688525" y="1589275"/>
              <a:ext cx="305300" cy="431550"/>
              <a:chOff x="6688525" y="1589275"/>
              <a:chExt cx="305300" cy="431550"/>
            </a:xfrm>
          </p:grpSpPr>
          <p:sp>
            <p:nvSpPr>
              <p:cNvPr id="1510" name="Google Shape;5963;p42">
                <a:extLst>
                  <a:ext uri="{FF2B5EF4-FFF2-40B4-BE49-F238E27FC236}">
                    <a16:creationId xmlns:a16="http://schemas.microsoft.com/office/drawing/2014/main" id="{E7444381-B198-2D53-5685-317140D27C8F}"/>
                  </a:ext>
                </a:extLst>
              </p:cNvPr>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5964;p42">
                <a:extLst>
                  <a:ext uri="{FF2B5EF4-FFF2-40B4-BE49-F238E27FC236}">
                    <a16:creationId xmlns:a16="http://schemas.microsoft.com/office/drawing/2014/main" id="{B31EAA80-51A1-EAE5-5E3F-068BEC4FB41D}"/>
                  </a:ext>
                </a:extLst>
              </p:cNvPr>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5965;p42">
                <a:extLst>
                  <a:ext uri="{FF2B5EF4-FFF2-40B4-BE49-F238E27FC236}">
                    <a16:creationId xmlns:a16="http://schemas.microsoft.com/office/drawing/2014/main" id="{608BC6C7-CABA-1CF0-2867-A410D1D4B25A}"/>
                  </a:ext>
                </a:extLst>
              </p:cNvPr>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5966;p42">
                <a:extLst>
                  <a:ext uri="{FF2B5EF4-FFF2-40B4-BE49-F238E27FC236}">
                    <a16:creationId xmlns:a16="http://schemas.microsoft.com/office/drawing/2014/main" id="{5B0073A1-F3F1-3C30-1B4D-05A20B118520}"/>
                  </a:ext>
                </a:extLst>
              </p:cNvPr>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0" name="Google Shape;5967;p42">
              <a:extLst>
                <a:ext uri="{FF2B5EF4-FFF2-40B4-BE49-F238E27FC236}">
                  <a16:creationId xmlns:a16="http://schemas.microsoft.com/office/drawing/2014/main" id="{19294386-3657-7F85-AC06-57D5A90F254D}"/>
                </a:ext>
              </a:extLst>
            </p:cNvPr>
            <p:cNvGrpSpPr/>
            <p:nvPr/>
          </p:nvGrpSpPr>
          <p:grpSpPr>
            <a:xfrm>
              <a:off x="7184975" y="2012100"/>
              <a:ext cx="341250" cy="336325"/>
              <a:chOff x="7184975" y="2012100"/>
              <a:chExt cx="341250" cy="336325"/>
            </a:xfrm>
          </p:grpSpPr>
          <p:sp>
            <p:nvSpPr>
              <p:cNvPr id="1498" name="Google Shape;5968;p42">
                <a:extLst>
                  <a:ext uri="{FF2B5EF4-FFF2-40B4-BE49-F238E27FC236}">
                    <a16:creationId xmlns:a16="http://schemas.microsoft.com/office/drawing/2014/main" id="{B36D5BFA-8C02-B046-4BB5-F20FA4ABA75A}"/>
                  </a:ext>
                </a:extLst>
              </p:cNvPr>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5969;p42">
                <a:extLst>
                  <a:ext uri="{FF2B5EF4-FFF2-40B4-BE49-F238E27FC236}">
                    <a16:creationId xmlns:a16="http://schemas.microsoft.com/office/drawing/2014/main" id="{739A0D86-F0BD-D3D4-FF34-F28F0BD3C618}"/>
                  </a:ext>
                </a:extLst>
              </p:cNvPr>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00" name="Google Shape;5970;p42">
                <a:extLst>
                  <a:ext uri="{FF2B5EF4-FFF2-40B4-BE49-F238E27FC236}">
                    <a16:creationId xmlns:a16="http://schemas.microsoft.com/office/drawing/2014/main" id="{311391AB-1384-7593-21A0-F2C0B82C2219}"/>
                  </a:ext>
                </a:extLst>
              </p:cNvPr>
              <p:cNvGrpSpPr/>
              <p:nvPr/>
            </p:nvGrpSpPr>
            <p:grpSpPr>
              <a:xfrm>
                <a:off x="7184975" y="2024925"/>
                <a:ext cx="332125" cy="323500"/>
                <a:chOff x="7184975" y="2024925"/>
                <a:chExt cx="332125" cy="323500"/>
              </a:xfrm>
            </p:grpSpPr>
            <p:sp>
              <p:nvSpPr>
                <p:cNvPr id="1501" name="Google Shape;5971;p42">
                  <a:extLst>
                    <a:ext uri="{FF2B5EF4-FFF2-40B4-BE49-F238E27FC236}">
                      <a16:creationId xmlns:a16="http://schemas.microsoft.com/office/drawing/2014/main" id="{08725124-9B2A-4BB0-7FFB-93FFEE324B1A}"/>
                    </a:ext>
                  </a:extLst>
                </p:cNvPr>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5972;p42">
                  <a:extLst>
                    <a:ext uri="{FF2B5EF4-FFF2-40B4-BE49-F238E27FC236}">
                      <a16:creationId xmlns:a16="http://schemas.microsoft.com/office/drawing/2014/main" id="{FE61DABE-38B7-A2AF-5FD8-D1DB61305B87}"/>
                    </a:ext>
                  </a:extLst>
                </p:cNvPr>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5973;p42">
                  <a:extLst>
                    <a:ext uri="{FF2B5EF4-FFF2-40B4-BE49-F238E27FC236}">
                      <a16:creationId xmlns:a16="http://schemas.microsoft.com/office/drawing/2014/main" id="{E4FB09CA-D90D-A58B-CE91-AE795384A2AC}"/>
                    </a:ext>
                  </a:extLst>
                </p:cNvPr>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5974;p42">
                  <a:extLst>
                    <a:ext uri="{FF2B5EF4-FFF2-40B4-BE49-F238E27FC236}">
                      <a16:creationId xmlns:a16="http://schemas.microsoft.com/office/drawing/2014/main" id="{472965F5-6D49-83B2-EB25-298F92990947}"/>
                    </a:ext>
                  </a:extLst>
                </p:cNvPr>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5975;p42">
                  <a:extLst>
                    <a:ext uri="{FF2B5EF4-FFF2-40B4-BE49-F238E27FC236}">
                      <a16:creationId xmlns:a16="http://schemas.microsoft.com/office/drawing/2014/main" id="{7BB1ABFD-A05C-5E88-97CE-356FD5B3F6DD}"/>
                    </a:ext>
                  </a:extLst>
                </p:cNvPr>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5976;p42">
                  <a:extLst>
                    <a:ext uri="{FF2B5EF4-FFF2-40B4-BE49-F238E27FC236}">
                      <a16:creationId xmlns:a16="http://schemas.microsoft.com/office/drawing/2014/main" id="{DF477C98-A8B2-0E9F-C28E-8623FAFAD4C6}"/>
                    </a:ext>
                  </a:extLst>
                </p:cNvPr>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5977;p42">
                  <a:extLst>
                    <a:ext uri="{FF2B5EF4-FFF2-40B4-BE49-F238E27FC236}">
                      <a16:creationId xmlns:a16="http://schemas.microsoft.com/office/drawing/2014/main" id="{FE6A5866-927B-84F9-EB06-EF351DFD5AC8}"/>
                    </a:ext>
                  </a:extLst>
                </p:cNvPr>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5978;p42">
                  <a:extLst>
                    <a:ext uri="{FF2B5EF4-FFF2-40B4-BE49-F238E27FC236}">
                      <a16:creationId xmlns:a16="http://schemas.microsoft.com/office/drawing/2014/main" id="{C8621394-DF2F-B895-F50D-BE1FFF1828A4}"/>
                    </a:ext>
                  </a:extLst>
                </p:cNvPr>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5979;p42">
                  <a:extLst>
                    <a:ext uri="{FF2B5EF4-FFF2-40B4-BE49-F238E27FC236}">
                      <a16:creationId xmlns:a16="http://schemas.microsoft.com/office/drawing/2014/main" id="{7830B2C9-4883-F7BD-FAC3-D85F7D6E1EFB}"/>
                    </a:ext>
                  </a:extLst>
                </p:cNvPr>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371" name="Google Shape;5980;p42">
              <a:extLst>
                <a:ext uri="{FF2B5EF4-FFF2-40B4-BE49-F238E27FC236}">
                  <a16:creationId xmlns:a16="http://schemas.microsoft.com/office/drawing/2014/main" id="{BA683739-5FDA-251D-AEBE-A4C7F719CA97}"/>
                </a:ext>
              </a:extLst>
            </p:cNvPr>
            <p:cNvGrpSpPr/>
            <p:nvPr/>
          </p:nvGrpSpPr>
          <p:grpSpPr>
            <a:xfrm>
              <a:off x="8269750" y="1630925"/>
              <a:ext cx="171200" cy="163225"/>
              <a:chOff x="8269750" y="1630925"/>
              <a:chExt cx="171200" cy="163225"/>
            </a:xfrm>
          </p:grpSpPr>
          <p:sp>
            <p:nvSpPr>
              <p:cNvPr id="1494" name="Google Shape;5981;p42">
                <a:extLst>
                  <a:ext uri="{FF2B5EF4-FFF2-40B4-BE49-F238E27FC236}">
                    <a16:creationId xmlns:a16="http://schemas.microsoft.com/office/drawing/2014/main" id="{783D3814-3EBA-D9CA-1A89-167834EDD5C3}"/>
                  </a:ext>
                </a:extLst>
              </p:cNvPr>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5982;p42">
                <a:extLst>
                  <a:ext uri="{FF2B5EF4-FFF2-40B4-BE49-F238E27FC236}">
                    <a16:creationId xmlns:a16="http://schemas.microsoft.com/office/drawing/2014/main" id="{A9AE62AB-EC60-66FA-2C71-C9830B4144E9}"/>
                  </a:ext>
                </a:extLst>
              </p:cNvPr>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5983;p42">
                <a:extLst>
                  <a:ext uri="{FF2B5EF4-FFF2-40B4-BE49-F238E27FC236}">
                    <a16:creationId xmlns:a16="http://schemas.microsoft.com/office/drawing/2014/main" id="{934B467D-BEA3-777E-F167-7A49CFB1206F}"/>
                  </a:ext>
                </a:extLst>
              </p:cNvPr>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5984;p42">
                <a:extLst>
                  <a:ext uri="{FF2B5EF4-FFF2-40B4-BE49-F238E27FC236}">
                    <a16:creationId xmlns:a16="http://schemas.microsoft.com/office/drawing/2014/main" id="{6FD71CB7-1274-ADE6-0C84-13157CBE4489}"/>
                  </a:ext>
                </a:extLst>
              </p:cNvPr>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2" name="Google Shape;5985;p42">
              <a:extLst>
                <a:ext uri="{FF2B5EF4-FFF2-40B4-BE49-F238E27FC236}">
                  <a16:creationId xmlns:a16="http://schemas.microsoft.com/office/drawing/2014/main" id="{6FA41B2F-408B-9C18-2941-61AC38D7ECD9}"/>
                </a:ext>
              </a:extLst>
            </p:cNvPr>
            <p:cNvGrpSpPr/>
            <p:nvPr/>
          </p:nvGrpSpPr>
          <p:grpSpPr>
            <a:xfrm>
              <a:off x="5695050" y="1372425"/>
              <a:ext cx="483350" cy="535275"/>
              <a:chOff x="5695050" y="1372425"/>
              <a:chExt cx="483350" cy="535275"/>
            </a:xfrm>
          </p:grpSpPr>
          <p:sp>
            <p:nvSpPr>
              <p:cNvPr id="1481" name="Google Shape;5986;p42">
                <a:extLst>
                  <a:ext uri="{FF2B5EF4-FFF2-40B4-BE49-F238E27FC236}">
                    <a16:creationId xmlns:a16="http://schemas.microsoft.com/office/drawing/2014/main" id="{A85FA451-E2B3-A139-585D-2BE3CBE11288}"/>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2" name="Google Shape;5987;p42">
                <a:extLst>
                  <a:ext uri="{FF2B5EF4-FFF2-40B4-BE49-F238E27FC236}">
                    <a16:creationId xmlns:a16="http://schemas.microsoft.com/office/drawing/2014/main" id="{3CF436A7-92DF-CD58-19DB-665BE44008DB}"/>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3" name="Google Shape;5988;p42">
                <a:extLst>
                  <a:ext uri="{FF2B5EF4-FFF2-40B4-BE49-F238E27FC236}">
                    <a16:creationId xmlns:a16="http://schemas.microsoft.com/office/drawing/2014/main" id="{4540B080-4737-4935-96B1-61756B07CFEA}"/>
                  </a:ext>
                </a:extLst>
              </p:cNvPr>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4" name="Google Shape;5989;p42">
                <a:extLst>
                  <a:ext uri="{FF2B5EF4-FFF2-40B4-BE49-F238E27FC236}">
                    <a16:creationId xmlns:a16="http://schemas.microsoft.com/office/drawing/2014/main" id="{DC17BB13-87F9-BEC7-F1EE-7033CD7BCC7F}"/>
                  </a:ext>
                </a:extLst>
              </p:cNvPr>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5990;p42">
                <a:extLst>
                  <a:ext uri="{FF2B5EF4-FFF2-40B4-BE49-F238E27FC236}">
                    <a16:creationId xmlns:a16="http://schemas.microsoft.com/office/drawing/2014/main" id="{C6C4BC60-276C-992B-FFE8-D01EF831DFB0}"/>
                  </a:ext>
                </a:extLst>
              </p:cNvPr>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5991;p42">
                <a:extLst>
                  <a:ext uri="{FF2B5EF4-FFF2-40B4-BE49-F238E27FC236}">
                    <a16:creationId xmlns:a16="http://schemas.microsoft.com/office/drawing/2014/main" id="{032DDB73-09EF-0409-D228-3437E91E1786}"/>
                  </a:ext>
                </a:extLst>
              </p:cNvPr>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5992;p42">
                <a:extLst>
                  <a:ext uri="{FF2B5EF4-FFF2-40B4-BE49-F238E27FC236}">
                    <a16:creationId xmlns:a16="http://schemas.microsoft.com/office/drawing/2014/main" id="{272E4C3C-9F34-B965-4F29-6AD87EA1E162}"/>
                  </a:ext>
                </a:extLst>
              </p:cNvPr>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5993;p42">
                <a:extLst>
                  <a:ext uri="{FF2B5EF4-FFF2-40B4-BE49-F238E27FC236}">
                    <a16:creationId xmlns:a16="http://schemas.microsoft.com/office/drawing/2014/main" id="{8E058F6A-2AF1-096A-863A-03EDEA6A196B}"/>
                  </a:ext>
                </a:extLst>
              </p:cNvPr>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5994;p42">
                <a:extLst>
                  <a:ext uri="{FF2B5EF4-FFF2-40B4-BE49-F238E27FC236}">
                    <a16:creationId xmlns:a16="http://schemas.microsoft.com/office/drawing/2014/main" id="{6F3BBE98-B439-A12E-0B69-DAFB730850CD}"/>
                  </a:ext>
                </a:extLst>
              </p:cNvPr>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5995;p42">
                <a:extLst>
                  <a:ext uri="{FF2B5EF4-FFF2-40B4-BE49-F238E27FC236}">
                    <a16:creationId xmlns:a16="http://schemas.microsoft.com/office/drawing/2014/main" id="{AEC82358-EBC2-E669-514D-6678F08D2A13}"/>
                  </a:ext>
                </a:extLst>
              </p:cNvPr>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5996;p42">
                <a:extLst>
                  <a:ext uri="{FF2B5EF4-FFF2-40B4-BE49-F238E27FC236}">
                    <a16:creationId xmlns:a16="http://schemas.microsoft.com/office/drawing/2014/main" id="{4BA6EC5D-0A4F-2C57-C590-12B8CD737019}"/>
                  </a:ext>
                </a:extLst>
              </p:cNvPr>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5997;p42">
                <a:extLst>
                  <a:ext uri="{FF2B5EF4-FFF2-40B4-BE49-F238E27FC236}">
                    <a16:creationId xmlns:a16="http://schemas.microsoft.com/office/drawing/2014/main" id="{B59AFD2F-E484-D439-C850-AA23FF2D087A}"/>
                  </a:ext>
                </a:extLst>
              </p:cNvPr>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5998;p42">
                <a:extLst>
                  <a:ext uri="{FF2B5EF4-FFF2-40B4-BE49-F238E27FC236}">
                    <a16:creationId xmlns:a16="http://schemas.microsoft.com/office/drawing/2014/main" id="{42F6638A-F41B-6613-7266-F366593AAF9B}"/>
                  </a:ext>
                </a:extLst>
              </p:cNvPr>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73" name="Google Shape;5999;p42">
              <a:extLst>
                <a:ext uri="{FF2B5EF4-FFF2-40B4-BE49-F238E27FC236}">
                  <a16:creationId xmlns:a16="http://schemas.microsoft.com/office/drawing/2014/main" id="{5B762CBC-BB7F-C1E6-EAF2-D5AF8EBA7279}"/>
                </a:ext>
              </a:extLst>
            </p:cNvPr>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6000;p42">
              <a:extLst>
                <a:ext uri="{FF2B5EF4-FFF2-40B4-BE49-F238E27FC236}">
                  <a16:creationId xmlns:a16="http://schemas.microsoft.com/office/drawing/2014/main" id="{A37F3648-0C5C-FFAF-163B-9DC38D19748A}"/>
                </a:ext>
              </a:extLst>
            </p:cNvPr>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6001;p42">
              <a:extLst>
                <a:ext uri="{FF2B5EF4-FFF2-40B4-BE49-F238E27FC236}">
                  <a16:creationId xmlns:a16="http://schemas.microsoft.com/office/drawing/2014/main" id="{5FBCAF2B-E8C5-DB10-D219-B3EA0A1D6893}"/>
                </a:ext>
              </a:extLst>
            </p:cNvPr>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76" name="Google Shape;6002;p42">
              <a:extLst>
                <a:ext uri="{FF2B5EF4-FFF2-40B4-BE49-F238E27FC236}">
                  <a16:creationId xmlns:a16="http://schemas.microsoft.com/office/drawing/2014/main" id="{614713B5-F54C-241F-F0F0-C0FCB672527F}"/>
                </a:ext>
              </a:extLst>
            </p:cNvPr>
            <p:cNvGrpSpPr/>
            <p:nvPr/>
          </p:nvGrpSpPr>
          <p:grpSpPr>
            <a:xfrm>
              <a:off x="7734325" y="2160700"/>
              <a:ext cx="773400" cy="539375"/>
              <a:chOff x="7734325" y="2160700"/>
              <a:chExt cx="773400" cy="539375"/>
            </a:xfrm>
          </p:grpSpPr>
          <p:sp>
            <p:nvSpPr>
              <p:cNvPr id="1470" name="Google Shape;6003;p42">
                <a:extLst>
                  <a:ext uri="{FF2B5EF4-FFF2-40B4-BE49-F238E27FC236}">
                    <a16:creationId xmlns:a16="http://schemas.microsoft.com/office/drawing/2014/main" id="{F0D80BEA-3404-3FCF-5784-F23E8FC31185}"/>
                  </a:ext>
                </a:extLst>
              </p:cNvPr>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1" name="Google Shape;6004;p42">
                <a:extLst>
                  <a:ext uri="{FF2B5EF4-FFF2-40B4-BE49-F238E27FC236}">
                    <a16:creationId xmlns:a16="http://schemas.microsoft.com/office/drawing/2014/main" id="{5849AC1F-EA93-B31A-0B2F-18AEE9DAB350}"/>
                  </a:ext>
                </a:extLst>
              </p:cNvPr>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2" name="Google Shape;6005;p42">
                <a:extLst>
                  <a:ext uri="{FF2B5EF4-FFF2-40B4-BE49-F238E27FC236}">
                    <a16:creationId xmlns:a16="http://schemas.microsoft.com/office/drawing/2014/main" id="{E8800DE7-6A8A-11C2-9B77-9F0C74CBDE03}"/>
                  </a:ext>
                </a:extLst>
              </p:cNvPr>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3" name="Google Shape;6006;p42">
                <a:extLst>
                  <a:ext uri="{FF2B5EF4-FFF2-40B4-BE49-F238E27FC236}">
                    <a16:creationId xmlns:a16="http://schemas.microsoft.com/office/drawing/2014/main" id="{135B847C-4D44-66C5-E71A-72A0AEEAF2EE}"/>
                  </a:ext>
                </a:extLst>
              </p:cNvPr>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4" name="Google Shape;6007;p42">
                <a:extLst>
                  <a:ext uri="{FF2B5EF4-FFF2-40B4-BE49-F238E27FC236}">
                    <a16:creationId xmlns:a16="http://schemas.microsoft.com/office/drawing/2014/main" id="{7681BB5F-FE08-5A66-1848-00A0EDB88C1B}"/>
                  </a:ext>
                </a:extLst>
              </p:cNvPr>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5" name="Google Shape;6008;p42">
                <a:extLst>
                  <a:ext uri="{FF2B5EF4-FFF2-40B4-BE49-F238E27FC236}">
                    <a16:creationId xmlns:a16="http://schemas.microsoft.com/office/drawing/2014/main" id="{825061C2-720D-C6B3-B572-8E4A05D24DD7}"/>
                  </a:ext>
                </a:extLst>
              </p:cNvPr>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6" name="Google Shape;6009;p42">
                <a:extLst>
                  <a:ext uri="{FF2B5EF4-FFF2-40B4-BE49-F238E27FC236}">
                    <a16:creationId xmlns:a16="http://schemas.microsoft.com/office/drawing/2014/main" id="{9E04647A-0F88-D754-3E66-7B66835DC926}"/>
                  </a:ext>
                </a:extLst>
              </p:cNvPr>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7" name="Google Shape;6010;p42">
                <a:extLst>
                  <a:ext uri="{FF2B5EF4-FFF2-40B4-BE49-F238E27FC236}">
                    <a16:creationId xmlns:a16="http://schemas.microsoft.com/office/drawing/2014/main" id="{5B14080C-D23C-D3E3-0040-5480284AB902}"/>
                  </a:ext>
                </a:extLst>
              </p:cNvPr>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8" name="Google Shape;6011;p42">
                <a:extLst>
                  <a:ext uri="{FF2B5EF4-FFF2-40B4-BE49-F238E27FC236}">
                    <a16:creationId xmlns:a16="http://schemas.microsoft.com/office/drawing/2014/main" id="{2A8F01A4-8CD5-B2AE-5296-07C6B7B24F43}"/>
                  </a:ext>
                </a:extLst>
              </p:cNvPr>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9" name="Google Shape;6012;p42">
                <a:extLst>
                  <a:ext uri="{FF2B5EF4-FFF2-40B4-BE49-F238E27FC236}">
                    <a16:creationId xmlns:a16="http://schemas.microsoft.com/office/drawing/2014/main" id="{4DF3585B-1ABD-3DB3-126D-A534774C89BF}"/>
                  </a:ext>
                </a:extLst>
              </p:cNvPr>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0" name="Google Shape;6013;p42">
                <a:extLst>
                  <a:ext uri="{FF2B5EF4-FFF2-40B4-BE49-F238E27FC236}">
                    <a16:creationId xmlns:a16="http://schemas.microsoft.com/office/drawing/2014/main" id="{3FB17DF2-931F-EEED-0B64-589DB27C3A4C}"/>
                  </a:ext>
                </a:extLst>
              </p:cNvPr>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77" name="Google Shape;6014;p42">
              <a:extLst>
                <a:ext uri="{FF2B5EF4-FFF2-40B4-BE49-F238E27FC236}">
                  <a16:creationId xmlns:a16="http://schemas.microsoft.com/office/drawing/2014/main" id="{F38E6B74-FF50-994D-5480-7DFEE839FABC}"/>
                </a:ext>
              </a:extLst>
            </p:cNvPr>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6015;p42">
              <a:extLst>
                <a:ext uri="{FF2B5EF4-FFF2-40B4-BE49-F238E27FC236}">
                  <a16:creationId xmlns:a16="http://schemas.microsoft.com/office/drawing/2014/main" id="{5CEE336A-CA0B-7370-8758-D824B0A80D86}"/>
                </a:ext>
              </a:extLst>
            </p:cNvPr>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6016;p42">
              <a:extLst>
                <a:ext uri="{FF2B5EF4-FFF2-40B4-BE49-F238E27FC236}">
                  <a16:creationId xmlns:a16="http://schemas.microsoft.com/office/drawing/2014/main" id="{CD476D58-B8AA-5664-40AA-89DBC8B7CC2F}"/>
                </a:ext>
              </a:extLst>
            </p:cNvPr>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6017;p42">
              <a:extLst>
                <a:ext uri="{FF2B5EF4-FFF2-40B4-BE49-F238E27FC236}">
                  <a16:creationId xmlns:a16="http://schemas.microsoft.com/office/drawing/2014/main" id="{0E282F72-6628-4C36-37D8-D56F89C3DB63}"/>
                </a:ext>
              </a:extLst>
            </p:cNvPr>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6018;p42">
              <a:extLst>
                <a:ext uri="{FF2B5EF4-FFF2-40B4-BE49-F238E27FC236}">
                  <a16:creationId xmlns:a16="http://schemas.microsoft.com/office/drawing/2014/main" id="{805908AD-3636-EFE8-F168-46A57335DC53}"/>
                </a:ext>
              </a:extLst>
            </p:cNvPr>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6019;p42">
              <a:extLst>
                <a:ext uri="{FF2B5EF4-FFF2-40B4-BE49-F238E27FC236}">
                  <a16:creationId xmlns:a16="http://schemas.microsoft.com/office/drawing/2014/main" id="{6AC5BDD0-30AE-B7AF-1670-1C2BC4120EEA}"/>
                </a:ext>
              </a:extLst>
            </p:cNvPr>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6020;p42">
              <a:extLst>
                <a:ext uri="{FF2B5EF4-FFF2-40B4-BE49-F238E27FC236}">
                  <a16:creationId xmlns:a16="http://schemas.microsoft.com/office/drawing/2014/main" id="{8FB4C261-03B2-18B0-34F7-6AC34073CB45}"/>
                </a:ext>
              </a:extLst>
            </p:cNvPr>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6021;p42">
              <a:extLst>
                <a:ext uri="{FF2B5EF4-FFF2-40B4-BE49-F238E27FC236}">
                  <a16:creationId xmlns:a16="http://schemas.microsoft.com/office/drawing/2014/main" id="{F31848E6-57F2-0965-3018-14EF3343DFD0}"/>
                </a:ext>
              </a:extLst>
            </p:cNvPr>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6022;p42">
              <a:extLst>
                <a:ext uri="{FF2B5EF4-FFF2-40B4-BE49-F238E27FC236}">
                  <a16:creationId xmlns:a16="http://schemas.microsoft.com/office/drawing/2014/main" id="{97D0FE2F-4457-8491-5A7B-9C776672945C}"/>
                </a:ext>
              </a:extLst>
            </p:cNvPr>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6023;p42">
              <a:extLst>
                <a:ext uri="{FF2B5EF4-FFF2-40B4-BE49-F238E27FC236}">
                  <a16:creationId xmlns:a16="http://schemas.microsoft.com/office/drawing/2014/main" id="{8D2BAE4B-C9EC-3610-B1B9-AF3DBE3E1F59}"/>
                </a:ext>
              </a:extLst>
            </p:cNvPr>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6024;p42">
              <a:extLst>
                <a:ext uri="{FF2B5EF4-FFF2-40B4-BE49-F238E27FC236}">
                  <a16:creationId xmlns:a16="http://schemas.microsoft.com/office/drawing/2014/main" id="{627E153D-C07F-F0EF-764C-FAE4742C7E73}"/>
                </a:ext>
              </a:extLst>
            </p:cNvPr>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6025;p42">
              <a:extLst>
                <a:ext uri="{FF2B5EF4-FFF2-40B4-BE49-F238E27FC236}">
                  <a16:creationId xmlns:a16="http://schemas.microsoft.com/office/drawing/2014/main" id="{A967F9EA-5E31-1BFA-A61F-0C932E5C0B5D}"/>
                </a:ext>
              </a:extLst>
            </p:cNvPr>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6026;p42">
              <a:extLst>
                <a:ext uri="{FF2B5EF4-FFF2-40B4-BE49-F238E27FC236}">
                  <a16:creationId xmlns:a16="http://schemas.microsoft.com/office/drawing/2014/main" id="{A73DD709-6FF7-0D80-FC89-4C0E3596EC3A}"/>
                </a:ext>
              </a:extLst>
            </p:cNvPr>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6027;p42">
              <a:extLst>
                <a:ext uri="{FF2B5EF4-FFF2-40B4-BE49-F238E27FC236}">
                  <a16:creationId xmlns:a16="http://schemas.microsoft.com/office/drawing/2014/main" id="{FB981BFE-F870-15F5-DA88-91AD7DAD95EE}"/>
                </a:ext>
              </a:extLst>
            </p:cNvPr>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6028;p42">
              <a:extLst>
                <a:ext uri="{FF2B5EF4-FFF2-40B4-BE49-F238E27FC236}">
                  <a16:creationId xmlns:a16="http://schemas.microsoft.com/office/drawing/2014/main" id="{F6DA5305-BCC4-CDED-7ECA-600948EAA5EB}"/>
                </a:ext>
              </a:extLst>
            </p:cNvPr>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6029;p42">
              <a:extLst>
                <a:ext uri="{FF2B5EF4-FFF2-40B4-BE49-F238E27FC236}">
                  <a16:creationId xmlns:a16="http://schemas.microsoft.com/office/drawing/2014/main" id="{E709F028-07F0-E9DD-12C0-DE488ED65878}"/>
                </a:ext>
              </a:extLst>
            </p:cNvPr>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6030;p42">
              <a:extLst>
                <a:ext uri="{FF2B5EF4-FFF2-40B4-BE49-F238E27FC236}">
                  <a16:creationId xmlns:a16="http://schemas.microsoft.com/office/drawing/2014/main" id="{F8E0AB14-A145-B4E2-7772-42F42C626D73}"/>
                </a:ext>
              </a:extLst>
            </p:cNvPr>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6031;p42">
              <a:extLst>
                <a:ext uri="{FF2B5EF4-FFF2-40B4-BE49-F238E27FC236}">
                  <a16:creationId xmlns:a16="http://schemas.microsoft.com/office/drawing/2014/main" id="{F4F08874-690C-280D-FED0-AF5A114DA962}"/>
                </a:ext>
              </a:extLst>
            </p:cNvPr>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6032;p42">
              <a:extLst>
                <a:ext uri="{FF2B5EF4-FFF2-40B4-BE49-F238E27FC236}">
                  <a16:creationId xmlns:a16="http://schemas.microsoft.com/office/drawing/2014/main" id="{4CB47C64-F41D-4217-2243-58C191786BEA}"/>
                </a:ext>
              </a:extLst>
            </p:cNvPr>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96" name="Google Shape;6033;p42">
              <a:extLst>
                <a:ext uri="{FF2B5EF4-FFF2-40B4-BE49-F238E27FC236}">
                  <a16:creationId xmlns:a16="http://schemas.microsoft.com/office/drawing/2014/main" id="{3AC006A0-1B15-362A-2A37-D88EC687FAE7}"/>
                </a:ext>
              </a:extLst>
            </p:cNvPr>
            <p:cNvGrpSpPr/>
            <p:nvPr/>
          </p:nvGrpSpPr>
          <p:grpSpPr>
            <a:xfrm>
              <a:off x="5208300" y="2031000"/>
              <a:ext cx="1903650" cy="2548400"/>
              <a:chOff x="5208300" y="2031000"/>
              <a:chExt cx="1903650" cy="2548400"/>
            </a:xfrm>
          </p:grpSpPr>
          <p:sp>
            <p:nvSpPr>
              <p:cNvPr id="1397" name="Google Shape;6034;p42">
                <a:extLst>
                  <a:ext uri="{FF2B5EF4-FFF2-40B4-BE49-F238E27FC236}">
                    <a16:creationId xmlns:a16="http://schemas.microsoft.com/office/drawing/2014/main" id="{E4B646FF-BBF5-1C39-F9A5-54454A4376A4}"/>
                  </a:ext>
                </a:extLst>
              </p:cNvPr>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6035;p42">
                <a:extLst>
                  <a:ext uri="{FF2B5EF4-FFF2-40B4-BE49-F238E27FC236}">
                    <a16:creationId xmlns:a16="http://schemas.microsoft.com/office/drawing/2014/main" id="{F1067855-4E9E-A3BF-4C12-93590DFCD4A9}"/>
                  </a:ext>
                </a:extLst>
              </p:cNvPr>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6036;p42">
                <a:extLst>
                  <a:ext uri="{FF2B5EF4-FFF2-40B4-BE49-F238E27FC236}">
                    <a16:creationId xmlns:a16="http://schemas.microsoft.com/office/drawing/2014/main" id="{940CABB2-F20A-EF91-B032-A1A00C2ED367}"/>
                  </a:ext>
                </a:extLst>
              </p:cNvPr>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6037;p42">
                <a:extLst>
                  <a:ext uri="{FF2B5EF4-FFF2-40B4-BE49-F238E27FC236}">
                    <a16:creationId xmlns:a16="http://schemas.microsoft.com/office/drawing/2014/main" id="{D944B854-20BA-ACFC-F751-E0295FEB03B8}"/>
                  </a:ext>
                </a:extLst>
              </p:cNvPr>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6038;p42">
                <a:extLst>
                  <a:ext uri="{FF2B5EF4-FFF2-40B4-BE49-F238E27FC236}">
                    <a16:creationId xmlns:a16="http://schemas.microsoft.com/office/drawing/2014/main" id="{312BECB1-7F0A-50D9-12BA-93D61CA41C25}"/>
                  </a:ext>
                </a:extLst>
              </p:cNvPr>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6039;p42">
                <a:extLst>
                  <a:ext uri="{FF2B5EF4-FFF2-40B4-BE49-F238E27FC236}">
                    <a16:creationId xmlns:a16="http://schemas.microsoft.com/office/drawing/2014/main" id="{B8E517F5-E096-98AB-6B75-E5E330116C0D}"/>
                  </a:ext>
                </a:extLst>
              </p:cNvPr>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6040;p42">
                <a:extLst>
                  <a:ext uri="{FF2B5EF4-FFF2-40B4-BE49-F238E27FC236}">
                    <a16:creationId xmlns:a16="http://schemas.microsoft.com/office/drawing/2014/main" id="{3D593038-2586-12FF-8E81-4C0C233159C1}"/>
                  </a:ext>
                </a:extLst>
              </p:cNvPr>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6041;p42">
                <a:extLst>
                  <a:ext uri="{FF2B5EF4-FFF2-40B4-BE49-F238E27FC236}">
                    <a16:creationId xmlns:a16="http://schemas.microsoft.com/office/drawing/2014/main" id="{8A131D87-8349-1F90-41E0-E5087D3912E3}"/>
                  </a:ext>
                </a:extLst>
              </p:cNvPr>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6042;p42">
                <a:extLst>
                  <a:ext uri="{FF2B5EF4-FFF2-40B4-BE49-F238E27FC236}">
                    <a16:creationId xmlns:a16="http://schemas.microsoft.com/office/drawing/2014/main" id="{69F8408C-90F8-5262-AF69-63B365542D32}"/>
                  </a:ext>
                </a:extLst>
              </p:cNvPr>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6043;p42">
                <a:extLst>
                  <a:ext uri="{FF2B5EF4-FFF2-40B4-BE49-F238E27FC236}">
                    <a16:creationId xmlns:a16="http://schemas.microsoft.com/office/drawing/2014/main" id="{8BDA76C8-74A6-BE18-2EF7-657F569DBB83}"/>
                  </a:ext>
                </a:extLst>
              </p:cNvPr>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6044;p42">
                <a:extLst>
                  <a:ext uri="{FF2B5EF4-FFF2-40B4-BE49-F238E27FC236}">
                    <a16:creationId xmlns:a16="http://schemas.microsoft.com/office/drawing/2014/main" id="{CD4F7973-DC4A-2860-E8A9-8B51AA208308}"/>
                  </a:ext>
                </a:extLst>
              </p:cNvPr>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6045;p42">
                <a:extLst>
                  <a:ext uri="{FF2B5EF4-FFF2-40B4-BE49-F238E27FC236}">
                    <a16:creationId xmlns:a16="http://schemas.microsoft.com/office/drawing/2014/main" id="{BDDDD3E3-13E5-191F-DA56-2A6B87B6B29F}"/>
                  </a:ext>
                </a:extLst>
              </p:cNvPr>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6046;p42">
                <a:extLst>
                  <a:ext uri="{FF2B5EF4-FFF2-40B4-BE49-F238E27FC236}">
                    <a16:creationId xmlns:a16="http://schemas.microsoft.com/office/drawing/2014/main" id="{A053456C-0E34-38E6-F2BD-15F8A1F428ED}"/>
                  </a:ext>
                </a:extLst>
              </p:cNvPr>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6047;p42">
                <a:extLst>
                  <a:ext uri="{FF2B5EF4-FFF2-40B4-BE49-F238E27FC236}">
                    <a16:creationId xmlns:a16="http://schemas.microsoft.com/office/drawing/2014/main" id="{D48E99EA-65B9-0781-DA91-BCE20CE181E5}"/>
                  </a:ext>
                </a:extLst>
              </p:cNvPr>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6048;p42">
                <a:extLst>
                  <a:ext uri="{FF2B5EF4-FFF2-40B4-BE49-F238E27FC236}">
                    <a16:creationId xmlns:a16="http://schemas.microsoft.com/office/drawing/2014/main" id="{2772788C-69BD-DF15-0F45-03BCE58116DD}"/>
                  </a:ext>
                </a:extLst>
              </p:cNvPr>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6049;p42">
                <a:extLst>
                  <a:ext uri="{FF2B5EF4-FFF2-40B4-BE49-F238E27FC236}">
                    <a16:creationId xmlns:a16="http://schemas.microsoft.com/office/drawing/2014/main" id="{CDCF8423-5B4E-D28B-0127-1F0167D49143}"/>
                  </a:ext>
                </a:extLst>
              </p:cNvPr>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6050;p42">
                <a:extLst>
                  <a:ext uri="{FF2B5EF4-FFF2-40B4-BE49-F238E27FC236}">
                    <a16:creationId xmlns:a16="http://schemas.microsoft.com/office/drawing/2014/main" id="{2CEE86E2-49C9-2254-BA25-E0EF3E1E4591}"/>
                  </a:ext>
                </a:extLst>
              </p:cNvPr>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6051;p42">
                <a:extLst>
                  <a:ext uri="{FF2B5EF4-FFF2-40B4-BE49-F238E27FC236}">
                    <a16:creationId xmlns:a16="http://schemas.microsoft.com/office/drawing/2014/main" id="{56E03947-4486-61A5-2A8A-454FCBB878E2}"/>
                  </a:ext>
                </a:extLst>
              </p:cNvPr>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6052;p42">
                <a:extLst>
                  <a:ext uri="{FF2B5EF4-FFF2-40B4-BE49-F238E27FC236}">
                    <a16:creationId xmlns:a16="http://schemas.microsoft.com/office/drawing/2014/main" id="{8C122C9F-79F4-4B1A-4A12-12BCFA4B6370}"/>
                  </a:ext>
                </a:extLst>
              </p:cNvPr>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6053;p42">
                <a:extLst>
                  <a:ext uri="{FF2B5EF4-FFF2-40B4-BE49-F238E27FC236}">
                    <a16:creationId xmlns:a16="http://schemas.microsoft.com/office/drawing/2014/main" id="{55523587-9C82-22EA-8C04-5100B314779B}"/>
                  </a:ext>
                </a:extLst>
              </p:cNvPr>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6054;p42">
                <a:extLst>
                  <a:ext uri="{FF2B5EF4-FFF2-40B4-BE49-F238E27FC236}">
                    <a16:creationId xmlns:a16="http://schemas.microsoft.com/office/drawing/2014/main" id="{17E71E14-EBEC-9626-B609-C2471CEEB5F7}"/>
                  </a:ext>
                </a:extLst>
              </p:cNvPr>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6055;p42">
                <a:extLst>
                  <a:ext uri="{FF2B5EF4-FFF2-40B4-BE49-F238E27FC236}">
                    <a16:creationId xmlns:a16="http://schemas.microsoft.com/office/drawing/2014/main" id="{3DB5B77D-7507-A876-407F-A5576C09A686}"/>
                  </a:ext>
                </a:extLst>
              </p:cNvPr>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6056;p42">
                <a:extLst>
                  <a:ext uri="{FF2B5EF4-FFF2-40B4-BE49-F238E27FC236}">
                    <a16:creationId xmlns:a16="http://schemas.microsoft.com/office/drawing/2014/main" id="{F439634D-C021-7FD5-20C5-BF98392D507C}"/>
                  </a:ext>
                </a:extLst>
              </p:cNvPr>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6057;p42">
                <a:extLst>
                  <a:ext uri="{FF2B5EF4-FFF2-40B4-BE49-F238E27FC236}">
                    <a16:creationId xmlns:a16="http://schemas.microsoft.com/office/drawing/2014/main" id="{0A97A758-D689-3F70-65F6-2B2D67525BED}"/>
                  </a:ext>
                </a:extLst>
              </p:cNvPr>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6058;p42">
                <a:extLst>
                  <a:ext uri="{FF2B5EF4-FFF2-40B4-BE49-F238E27FC236}">
                    <a16:creationId xmlns:a16="http://schemas.microsoft.com/office/drawing/2014/main" id="{0E4D8CEB-D6B5-B353-BAFC-FAE961A7DCDC}"/>
                  </a:ext>
                </a:extLst>
              </p:cNvPr>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6059;p42">
                <a:extLst>
                  <a:ext uri="{FF2B5EF4-FFF2-40B4-BE49-F238E27FC236}">
                    <a16:creationId xmlns:a16="http://schemas.microsoft.com/office/drawing/2014/main" id="{55AA5DE8-E1DF-F649-ED0B-B28DC87C59D1}"/>
                  </a:ext>
                </a:extLst>
              </p:cNvPr>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6060;p42">
                <a:extLst>
                  <a:ext uri="{FF2B5EF4-FFF2-40B4-BE49-F238E27FC236}">
                    <a16:creationId xmlns:a16="http://schemas.microsoft.com/office/drawing/2014/main" id="{CCD48215-88D5-BAC3-B54F-412789B7E6AF}"/>
                  </a:ext>
                </a:extLst>
              </p:cNvPr>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6061;p42">
                <a:extLst>
                  <a:ext uri="{FF2B5EF4-FFF2-40B4-BE49-F238E27FC236}">
                    <a16:creationId xmlns:a16="http://schemas.microsoft.com/office/drawing/2014/main" id="{3A22B2D1-58C9-1BAA-4689-6EB12E821FAD}"/>
                  </a:ext>
                </a:extLst>
              </p:cNvPr>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6062;p42">
                <a:extLst>
                  <a:ext uri="{FF2B5EF4-FFF2-40B4-BE49-F238E27FC236}">
                    <a16:creationId xmlns:a16="http://schemas.microsoft.com/office/drawing/2014/main" id="{E17D1F98-5F9A-75D6-C01B-465829442386}"/>
                  </a:ext>
                </a:extLst>
              </p:cNvPr>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6063;p42">
                <a:extLst>
                  <a:ext uri="{FF2B5EF4-FFF2-40B4-BE49-F238E27FC236}">
                    <a16:creationId xmlns:a16="http://schemas.microsoft.com/office/drawing/2014/main" id="{27FFF57B-6012-558A-2193-F79C75BEF259}"/>
                  </a:ext>
                </a:extLst>
              </p:cNvPr>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6064;p42">
                <a:extLst>
                  <a:ext uri="{FF2B5EF4-FFF2-40B4-BE49-F238E27FC236}">
                    <a16:creationId xmlns:a16="http://schemas.microsoft.com/office/drawing/2014/main" id="{8FF9D1DA-CF33-8CEB-A215-0CF56B8D59FE}"/>
                  </a:ext>
                </a:extLst>
              </p:cNvPr>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6065;p42">
                <a:extLst>
                  <a:ext uri="{FF2B5EF4-FFF2-40B4-BE49-F238E27FC236}">
                    <a16:creationId xmlns:a16="http://schemas.microsoft.com/office/drawing/2014/main" id="{41881BDF-0D5E-14B5-2D42-D5DCC72B3D07}"/>
                  </a:ext>
                </a:extLst>
              </p:cNvPr>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6066;p42">
                <a:extLst>
                  <a:ext uri="{FF2B5EF4-FFF2-40B4-BE49-F238E27FC236}">
                    <a16:creationId xmlns:a16="http://schemas.microsoft.com/office/drawing/2014/main" id="{706C8946-CB11-3A77-802D-D1882112FDFB}"/>
                  </a:ext>
                </a:extLst>
              </p:cNvPr>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6067;p42">
                <a:extLst>
                  <a:ext uri="{FF2B5EF4-FFF2-40B4-BE49-F238E27FC236}">
                    <a16:creationId xmlns:a16="http://schemas.microsoft.com/office/drawing/2014/main" id="{6D370DD2-FBDE-4088-CAF0-11A3085C6A54}"/>
                  </a:ext>
                </a:extLst>
              </p:cNvPr>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6068;p42">
                <a:extLst>
                  <a:ext uri="{FF2B5EF4-FFF2-40B4-BE49-F238E27FC236}">
                    <a16:creationId xmlns:a16="http://schemas.microsoft.com/office/drawing/2014/main" id="{99BB177F-ED8D-787A-CBA4-929AE030DB98}"/>
                  </a:ext>
                </a:extLst>
              </p:cNvPr>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6069;p42">
                <a:extLst>
                  <a:ext uri="{FF2B5EF4-FFF2-40B4-BE49-F238E27FC236}">
                    <a16:creationId xmlns:a16="http://schemas.microsoft.com/office/drawing/2014/main" id="{0977199B-9D23-1E00-AAEE-6FAB3C5FFDED}"/>
                  </a:ext>
                </a:extLst>
              </p:cNvPr>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6070;p42">
                <a:extLst>
                  <a:ext uri="{FF2B5EF4-FFF2-40B4-BE49-F238E27FC236}">
                    <a16:creationId xmlns:a16="http://schemas.microsoft.com/office/drawing/2014/main" id="{E8233642-9571-6013-C291-01D120C9821F}"/>
                  </a:ext>
                </a:extLst>
              </p:cNvPr>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6071;p42">
                <a:extLst>
                  <a:ext uri="{FF2B5EF4-FFF2-40B4-BE49-F238E27FC236}">
                    <a16:creationId xmlns:a16="http://schemas.microsoft.com/office/drawing/2014/main" id="{7211B96E-40A1-B89B-6256-DA73D300B2FB}"/>
                  </a:ext>
                </a:extLst>
              </p:cNvPr>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6072;p42">
                <a:extLst>
                  <a:ext uri="{FF2B5EF4-FFF2-40B4-BE49-F238E27FC236}">
                    <a16:creationId xmlns:a16="http://schemas.microsoft.com/office/drawing/2014/main" id="{F9650353-51DF-D9FC-8582-3C02F26B723D}"/>
                  </a:ext>
                </a:extLst>
              </p:cNvPr>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6073;p42">
                <a:extLst>
                  <a:ext uri="{FF2B5EF4-FFF2-40B4-BE49-F238E27FC236}">
                    <a16:creationId xmlns:a16="http://schemas.microsoft.com/office/drawing/2014/main" id="{5922852F-53A2-3B8A-E89E-A2B83056142A}"/>
                  </a:ext>
                </a:extLst>
              </p:cNvPr>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rgbClr val="0C00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6074;p42">
                <a:extLst>
                  <a:ext uri="{FF2B5EF4-FFF2-40B4-BE49-F238E27FC236}">
                    <a16:creationId xmlns:a16="http://schemas.microsoft.com/office/drawing/2014/main" id="{A682709A-84C5-7A34-E5E1-317F234D9A90}"/>
                  </a:ext>
                </a:extLst>
              </p:cNvPr>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rgbClr val="0C00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6075;p42">
                <a:extLst>
                  <a:ext uri="{FF2B5EF4-FFF2-40B4-BE49-F238E27FC236}">
                    <a16:creationId xmlns:a16="http://schemas.microsoft.com/office/drawing/2014/main" id="{A76957F8-7DA4-03F8-D92E-31F559E25343}"/>
                  </a:ext>
                </a:extLst>
              </p:cNvPr>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6076;p42">
                <a:extLst>
                  <a:ext uri="{FF2B5EF4-FFF2-40B4-BE49-F238E27FC236}">
                    <a16:creationId xmlns:a16="http://schemas.microsoft.com/office/drawing/2014/main" id="{00A114E2-E214-9459-B39A-A759B4A038B7}"/>
                  </a:ext>
                </a:extLst>
              </p:cNvPr>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6077;p42">
                <a:extLst>
                  <a:ext uri="{FF2B5EF4-FFF2-40B4-BE49-F238E27FC236}">
                    <a16:creationId xmlns:a16="http://schemas.microsoft.com/office/drawing/2014/main" id="{6FBE2DE8-E9B9-C96A-21BC-5B50206DA127}"/>
                  </a:ext>
                </a:extLst>
              </p:cNvPr>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1" name="Google Shape;6078;p42">
                <a:extLst>
                  <a:ext uri="{FF2B5EF4-FFF2-40B4-BE49-F238E27FC236}">
                    <a16:creationId xmlns:a16="http://schemas.microsoft.com/office/drawing/2014/main" id="{298DFA9C-8D3E-5C5E-0E29-4F0AE27492D8}"/>
                  </a:ext>
                </a:extLst>
              </p:cNvPr>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2" name="Google Shape;6079;p42">
                <a:extLst>
                  <a:ext uri="{FF2B5EF4-FFF2-40B4-BE49-F238E27FC236}">
                    <a16:creationId xmlns:a16="http://schemas.microsoft.com/office/drawing/2014/main" id="{1A8D8854-089A-AF61-2348-00A5E7262A65}"/>
                  </a:ext>
                </a:extLst>
              </p:cNvPr>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3" name="Google Shape;6080;p42">
                <a:extLst>
                  <a:ext uri="{FF2B5EF4-FFF2-40B4-BE49-F238E27FC236}">
                    <a16:creationId xmlns:a16="http://schemas.microsoft.com/office/drawing/2014/main" id="{1A73FAF6-A739-B970-4B5F-542A781A538A}"/>
                  </a:ext>
                </a:extLst>
              </p:cNvPr>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4" name="Google Shape;6081;p42">
                <a:extLst>
                  <a:ext uri="{FF2B5EF4-FFF2-40B4-BE49-F238E27FC236}">
                    <a16:creationId xmlns:a16="http://schemas.microsoft.com/office/drawing/2014/main" id="{2D2E6445-6676-33FF-60CA-ACFCB7D71A93}"/>
                  </a:ext>
                </a:extLst>
              </p:cNvPr>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5" name="Google Shape;6082;p42">
                <a:extLst>
                  <a:ext uri="{FF2B5EF4-FFF2-40B4-BE49-F238E27FC236}">
                    <a16:creationId xmlns:a16="http://schemas.microsoft.com/office/drawing/2014/main" id="{668FA662-9459-24D6-F3CD-903B26804D27}"/>
                  </a:ext>
                </a:extLst>
              </p:cNvPr>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6" name="Google Shape;6083;p42">
                <a:extLst>
                  <a:ext uri="{FF2B5EF4-FFF2-40B4-BE49-F238E27FC236}">
                    <a16:creationId xmlns:a16="http://schemas.microsoft.com/office/drawing/2014/main" id="{A91B2EBE-4E66-E9E3-8A29-F7AFCF84FDE3}"/>
                  </a:ext>
                </a:extLst>
              </p:cNvPr>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7" name="Google Shape;6084;p42">
                <a:extLst>
                  <a:ext uri="{FF2B5EF4-FFF2-40B4-BE49-F238E27FC236}">
                    <a16:creationId xmlns:a16="http://schemas.microsoft.com/office/drawing/2014/main" id="{A18A6E4E-22FF-892B-AE28-5EDAE49F3E53}"/>
                  </a:ext>
                </a:extLst>
              </p:cNvPr>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8" name="Google Shape;6085;p42">
                <a:extLst>
                  <a:ext uri="{FF2B5EF4-FFF2-40B4-BE49-F238E27FC236}">
                    <a16:creationId xmlns:a16="http://schemas.microsoft.com/office/drawing/2014/main" id="{DA4AE042-0E90-94A9-29C9-691456C1CF12}"/>
                  </a:ext>
                </a:extLst>
              </p:cNvPr>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9" name="Google Shape;6086;p42">
                <a:extLst>
                  <a:ext uri="{FF2B5EF4-FFF2-40B4-BE49-F238E27FC236}">
                    <a16:creationId xmlns:a16="http://schemas.microsoft.com/office/drawing/2014/main" id="{40E21DE1-6250-8CA5-6A77-089C7A7B49CD}"/>
                  </a:ext>
                </a:extLst>
              </p:cNvPr>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0" name="Google Shape;6087;p42">
                <a:extLst>
                  <a:ext uri="{FF2B5EF4-FFF2-40B4-BE49-F238E27FC236}">
                    <a16:creationId xmlns:a16="http://schemas.microsoft.com/office/drawing/2014/main" id="{F089A6EE-D900-DD20-0AF7-889B449E929D}"/>
                  </a:ext>
                </a:extLst>
              </p:cNvPr>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1" name="Google Shape;6088;p42">
                <a:extLst>
                  <a:ext uri="{FF2B5EF4-FFF2-40B4-BE49-F238E27FC236}">
                    <a16:creationId xmlns:a16="http://schemas.microsoft.com/office/drawing/2014/main" id="{F73296F4-F4D4-FF9E-6DF2-540FE96313EC}"/>
                  </a:ext>
                </a:extLst>
              </p:cNvPr>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2" name="Google Shape;6089;p42">
                <a:extLst>
                  <a:ext uri="{FF2B5EF4-FFF2-40B4-BE49-F238E27FC236}">
                    <a16:creationId xmlns:a16="http://schemas.microsoft.com/office/drawing/2014/main" id="{0DED0BCB-84BC-AF26-005D-666EABAE13C7}"/>
                  </a:ext>
                </a:extLst>
              </p:cNvPr>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3" name="Google Shape;6090;p42">
                <a:extLst>
                  <a:ext uri="{FF2B5EF4-FFF2-40B4-BE49-F238E27FC236}">
                    <a16:creationId xmlns:a16="http://schemas.microsoft.com/office/drawing/2014/main" id="{6D438DFC-8A3B-56DC-83FA-2EEA356ACB95}"/>
                  </a:ext>
                </a:extLst>
              </p:cNvPr>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4" name="Google Shape;6091;p42">
                <a:extLst>
                  <a:ext uri="{FF2B5EF4-FFF2-40B4-BE49-F238E27FC236}">
                    <a16:creationId xmlns:a16="http://schemas.microsoft.com/office/drawing/2014/main" id="{6549849D-1EAF-547B-76B9-480607226883}"/>
                  </a:ext>
                </a:extLst>
              </p:cNvPr>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5" name="Google Shape;6092;p42">
                <a:extLst>
                  <a:ext uri="{FF2B5EF4-FFF2-40B4-BE49-F238E27FC236}">
                    <a16:creationId xmlns:a16="http://schemas.microsoft.com/office/drawing/2014/main" id="{E0CE252C-3FA0-E685-6AFC-86137A8F747B}"/>
                  </a:ext>
                </a:extLst>
              </p:cNvPr>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6" name="Google Shape;6093;p42">
                <a:extLst>
                  <a:ext uri="{FF2B5EF4-FFF2-40B4-BE49-F238E27FC236}">
                    <a16:creationId xmlns:a16="http://schemas.microsoft.com/office/drawing/2014/main" id="{3BF9B5C0-527E-61DF-6483-DBDBC7B27D20}"/>
                  </a:ext>
                </a:extLst>
              </p:cNvPr>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7" name="Google Shape;6094;p42">
                <a:extLst>
                  <a:ext uri="{FF2B5EF4-FFF2-40B4-BE49-F238E27FC236}">
                    <a16:creationId xmlns:a16="http://schemas.microsoft.com/office/drawing/2014/main" id="{8A190EDF-79EE-17BE-E909-1F44BF23294B}"/>
                  </a:ext>
                </a:extLst>
              </p:cNvPr>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8" name="Google Shape;6095;p42">
                <a:extLst>
                  <a:ext uri="{FF2B5EF4-FFF2-40B4-BE49-F238E27FC236}">
                    <a16:creationId xmlns:a16="http://schemas.microsoft.com/office/drawing/2014/main" id="{1CCA4A2C-45CE-D590-2DC8-9EFDC8FC0EDB}"/>
                  </a:ext>
                </a:extLst>
              </p:cNvPr>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9" name="Google Shape;6096;p42">
                <a:extLst>
                  <a:ext uri="{FF2B5EF4-FFF2-40B4-BE49-F238E27FC236}">
                    <a16:creationId xmlns:a16="http://schemas.microsoft.com/office/drawing/2014/main" id="{7EF77907-82AA-32D3-0B43-2913003F8156}"/>
                  </a:ext>
                </a:extLst>
              </p:cNvPr>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0" name="Google Shape;6097;p42">
                <a:extLst>
                  <a:ext uri="{FF2B5EF4-FFF2-40B4-BE49-F238E27FC236}">
                    <a16:creationId xmlns:a16="http://schemas.microsoft.com/office/drawing/2014/main" id="{36BC370A-0823-F081-C8EC-87F3DA40DD3A}"/>
                  </a:ext>
                </a:extLst>
              </p:cNvPr>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1" name="Google Shape;6098;p42">
                <a:extLst>
                  <a:ext uri="{FF2B5EF4-FFF2-40B4-BE49-F238E27FC236}">
                    <a16:creationId xmlns:a16="http://schemas.microsoft.com/office/drawing/2014/main" id="{9D97B904-61F6-40EC-1826-3A0A621FB957}"/>
                  </a:ext>
                </a:extLst>
              </p:cNvPr>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2" name="Google Shape;6099;p42">
                <a:extLst>
                  <a:ext uri="{FF2B5EF4-FFF2-40B4-BE49-F238E27FC236}">
                    <a16:creationId xmlns:a16="http://schemas.microsoft.com/office/drawing/2014/main" id="{0BE0801D-9FBD-1D4B-1013-D40910D95837}"/>
                  </a:ext>
                </a:extLst>
              </p:cNvPr>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3" name="Google Shape;6100;p42">
                <a:extLst>
                  <a:ext uri="{FF2B5EF4-FFF2-40B4-BE49-F238E27FC236}">
                    <a16:creationId xmlns:a16="http://schemas.microsoft.com/office/drawing/2014/main" id="{4FDA1096-2ABD-B773-89B7-9413365342CD}"/>
                  </a:ext>
                </a:extLst>
              </p:cNvPr>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4" name="Google Shape;6101;p42">
                <a:extLst>
                  <a:ext uri="{FF2B5EF4-FFF2-40B4-BE49-F238E27FC236}">
                    <a16:creationId xmlns:a16="http://schemas.microsoft.com/office/drawing/2014/main" id="{9337243B-47C1-E286-D3CE-4A41F5DF481B}"/>
                  </a:ext>
                </a:extLst>
              </p:cNvPr>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5" name="Google Shape;6102;p42">
                <a:extLst>
                  <a:ext uri="{FF2B5EF4-FFF2-40B4-BE49-F238E27FC236}">
                    <a16:creationId xmlns:a16="http://schemas.microsoft.com/office/drawing/2014/main" id="{73AA3317-47BB-E675-939A-5F8D56CDFE56}"/>
                  </a:ext>
                </a:extLst>
              </p:cNvPr>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6" name="Google Shape;6103;p42">
                <a:extLst>
                  <a:ext uri="{FF2B5EF4-FFF2-40B4-BE49-F238E27FC236}">
                    <a16:creationId xmlns:a16="http://schemas.microsoft.com/office/drawing/2014/main" id="{8730BAE6-464F-3C47-BC05-ADA8E3E1C7C6}"/>
                  </a:ext>
                </a:extLst>
              </p:cNvPr>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7" name="Google Shape;6104;p42">
                <a:extLst>
                  <a:ext uri="{FF2B5EF4-FFF2-40B4-BE49-F238E27FC236}">
                    <a16:creationId xmlns:a16="http://schemas.microsoft.com/office/drawing/2014/main" id="{8070CD9E-B275-F368-15BA-662A5E1995AA}"/>
                  </a:ext>
                </a:extLst>
              </p:cNvPr>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8" name="Google Shape;6105;p42">
                <a:extLst>
                  <a:ext uri="{FF2B5EF4-FFF2-40B4-BE49-F238E27FC236}">
                    <a16:creationId xmlns:a16="http://schemas.microsoft.com/office/drawing/2014/main" id="{B9E6D6F7-FAB6-C873-BBFA-3B6F03E73F6C}"/>
                  </a:ext>
                </a:extLst>
              </p:cNvPr>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9" name="Google Shape;6106;p42">
                <a:extLst>
                  <a:ext uri="{FF2B5EF4-FFF2-40B4-BE49-F238E27FC236}">
                    <a16:creationId xmlns:a16="http://schemas.microsoft.com/office/drawing/2014/main" id="{B3398A00-4DD2-2EC5-C3FD-AB538BAD3028}"/>
                  </a:ext>
                </a:extLst>
              </p:cNvPr>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aphicFrame>
        <p:nvGraphicFramePr>
          <p:cNvPr id="2" name="Diagram 1">
            <a:extLst>
              <a:ext uri="{FF2B5EF4-FFF2-40B4-BE49-F238E27FC236}">
                <a16:creationId xmlns:a16="http://schemas.microsoft.com/office/drawing/2014/main" id="{DB88C12E-B8CE-BE24-852D-9005CC585D65}"/>
              </a:ext>
            </a:extLst>
          </p:cNvPr>
          <p:cNvGraphicFramePr/>
          <p:nvPr>
            <p:extLst>
              <p:ext uri="{D42A27DB-BD31-4B8C-83A1-F6EECF244321}">
                <p14:modId xmlns:p14="http://schemas.microsoft.com/office/powerpoint/2010/main" val="337173791"/>
              </p:ext>
            </p:extLst>
          </p:nvPr>
        </p:nvGraphicFramePr>
        <p:xfrm>
          <a:off x="360076" y="1311052"/>
          <a:ext cx="5455400" cy="329269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6159273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1. Đọc</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7808976" y="4109301"/>
            <a:ext cx="1230234" cy="99971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 name="组合 11">
            <a:extLst>
              <a:ext uri="{FF2B5EF4-FFF2-40B4-BE49-F238E27FC236}">
                <a16:creationId xmlns:a16="http://schemas.microsoft.com/office/drawing/2014/main" id="{CC26A913-CE97-27DD-C368-C5FDCDA636F4}"/>
              </a:ext>
            </a:extLst>
          </p:cNvPr>
          <p:cNvGrpSpPr/>
          <p:nvPr/>
        </p:nvGrpSpPr>
        <p:grpSpPr>
          <a:xfrm>
            <a:off x="4126864" y="1457217"/>
            <a:ext cx="4199652" cy="1799429"/>
            <a:chOff x="-677" y="2519"/>
            <a:chExt cx="12360" cy="6137"/>
          </a:xfrm>
          <a:solidFill>
            <a:srgbClr val="5E8381">
              <a:lumMod val="20000"/>
              <a:lumOff val="80000"/>
            </a:srgbClr>
          </a:solidFill>
        </p:grpSpPr>
        <p:sp>
          <p:nvSpPr>
            <p:cNvPr id="1560" name="椭圆形标注 12">
              <a:extLst>
                <a:ext uri="{FF2B5EF4-FFF2-40B4-BE49-F238E27FC236}">
                  <a16:creationId xmlns:a16="http://schemas.microsoft.com/office/drawing/2014/main" id="{20579B24-9676-E7E5-BC9A-A25589763998}"/>
                </a:ext>
              </a:extLst>
            </p:cNvPr>
            <p:cNvSpPr/>
            <p:nvPr/>
          </p:nvSpPr>
          <p:spPr>
            <a:xfrm flipH="1">
              <a:off x="-677" y="2519"/>
              <a:ext cx="12360" cy="6137"/>
            </a:xfrm>
            <a:prstGeom prst="wedgeEllipseCallout">
              <a:avLst>
                <a:gd name="adj1" fmla="val 52101"/>
                <a:gd name="adj2" fmla="val 48024"/>
              </a:avLst>
            </a:prstGeom>
            <a:grp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1561" name="文本框 13">
              <a:extLst>
                <a:ext uri="{FF2B5EF4-FFF2-40B4-BE49-F238E27FC236}">
                  <a16:creationId xmlns:a16="http://schemas.microsoft.com/office/drawing/2014/main" id="{FBE3DD86-ECF5-464E-7776-E217C55B9E08}"/>
                </a:ext>
              </a:extLst>
            </p:cNvPr>
            <p:cNvSpPr txBox="1"/>
            <p:nvPr/>
          </p:nvSpPr>
          <p:spPr>
            <a:xfrm>
              <a:off x="478" y="3248"/>
              <a:ext cx="10049" cy="4724"/>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1000"/>
                </a:spcAft>
              </a:pP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HS biết cách đọc thầm </a:t>
              </a:r>
              <a:r>
                <a:rPr lang="en-US" sz="280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Theo dõi, thực hiện theo các thẻ chỉ dẫn</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562" name="Picture 1561">
            <a:extLst>
              <a:ext uri="{FF2B5EF4-FFF2-40B4-BE49-F238E27FC236}">
                <a16:creationId xmlns:a16="http://schemas.microsoft.com/office/drawing/2014/main" id="{2F7949C8-C35D-2E8F-DBB4-F24DDBFE60B9}"/>
              </a:ext>
            </a:extLst>
          </p:cNvPr>
          <p:cNvPicPr>
            <a:picLocks noChangeAspect="1"/>
          </p:cNvPicPr>
          <p:nvPr/>
        </p:nvPicPr>
        <p:blipFill>
          <a:blip r:embed="rId3"/>
          <a:stretch>
            <a:fillRect/>
          </a:stretch>
        </p:blipFill>
        <p:spPr>
          <a:xfrm>
            <a:off x="917784" y="2270544"/>
            <a:ext cx="2777224" cy="2545184"/>
          </a:xfrm>
          <a:prstGeom prst="rect">
            <a:avLst/>
          </a:prstGeom>
        </p:spPr>
      </p:pic>
    </p:spTree>
    <p:extLst>
      <p:ext uri="{BB962C8B-B14F-4D97-AF65-F5344CB8AC3E}">
        <p14:creationId xmlns:p14="http://schemas.microsoft.com/office/powerpoint/2010/main" val="20606281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62"/>
                                        </p:tgtEl>
                                        <p:attrNameLst>
                                          <p:attrName>style.visibility</p:attrName>
                                        </p:attrNameLst>
                                      </p:cBhvr>
                                      <p:to>
                                        <p:strVal val="visible"/>
                                      </p:to>
                                    </p:set>
                                    <p:animEffect transition="in" filter="barn(inVertical)">
                                      <p:cBhvr>
                                        <p:cTn id="7" dur="500"/>
                                        <p:tgtEl>
                                          <p:spTgt spid="156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223;p50">
            <a:extLst>
              <a:ext uri="{FF2B5EF4-FFF2-40B4-BE49-F238E27FC236}">
                <a16:creationId xmlns:a16="http://schemas.microsoft.com/office/drawing/2014/main" id="{81C7B533-EB66-919E-4ADB-702B0EEDCDF6}"/>
              </a:ext>
            </a:extLst>
          </p:cNvPr>
          <p:cNvSpPr txBox="1">
            <a:spLocks/>
          </p:cNvSpPr>
          <p:nvPr/>
        </p:nvSpPr>
        <p:spPr>
          <a:xfrm>
            <a:off x="0" y="156956"/>
            <a:ext cx="6877800" cy="572700"/>
          </a:xfrm>
          <a:prstGeom prst="rect">
            <a:avLst/>
          </a:prstGeom>
        </p:spPr>
        <p:txBody>
          <a:bodyPr spcFirstLastPara="1" wrap="square" lIns="91425" tIns="91425" rIns="91425" bIns="91425" anchor="ctr" anchorCtr="0">
            <a:noAutofit/>
          </a:bodyPr>
          <a:lstStyle>
            <a:lvl1pPr algn="ctr" defTabSz="685800" rtl="0" eaLnBrk="1" latinLnBrk="0" hangingPunct="1">
              <a:spcBef>
                <a:spcPct val="0"/>
              </a:spcBef>
              <a:buNone/>
              <a:defRPr sz="3300" kern="1200">
                <a:solidFill>
                  <a:schemeClr val="tx1"/>
                </a:solidFill>
                <a:latin typeface="+mj-lt"/>
                <a:ea typeface="+mj-ea"/>
                <a:cs typeface="+mj-cs"/>
              </a:defRPr>
            </a:lvl1pPr>
          </a:lstStyle>
          <a:p>
            <a:pPr algn="r">
              <a:spcBef>
                <a:spcPts val="0"/>
              </a:spcBef>
              <a:buClrTx/>
              <a:buFontTx/>
            </a:pPr>
            <a:r>
              <a:rPr lang="en-US" sz="3200" b="1">
                <a:latin typeface="Times New Roman" panose="02020603050405020304" pitchFamily="18" charset="0"/>
                <a:cs typeface="Times New Roman" panose="02020603050405020304" pitchFamily="18" charset="0"/>
              </a:rPr>
              <a:t>PHT 1: Tìm hiểu về tác giả</a:t>
            </a:r>
          </a:p>
        </p:txBody>
      </p:sp>
      <p:pic>
        <p:nvPicPr>
          <p:cNvPr id="5" name="Picture 4">
            <a:extLst>
              <a:ext uri="{FF2B5EF4-FFF2-40B4-BE49-F238E27FC236}">
                <a16:creationId xmlns:a16="http://schemas.microsoft.com/office/drawing/2014/main" id="{6414B540-EAB5-C021-C203-5D367AD21F9B}"/>
              </a:ext>
            </a:extLst>
          </p:cNvPr>
          <p:cNvPicPr>
            <a:picLocks noChangeAspect="1"/>
          </p:cNvPicPr>
          <p:nvPr/>
        </p:nvPicPr>
        <p:blipFill>
          <a:blip r:embed="rId2"/>
          <a:stretch>
            <a:fillRect/>
          </a:stretch>
        </p:blipFill>
        <p:spPr>
          <a:xfrm>
            <a:off x="0" y="1011351"/>
            <a:ext cx="2636739" cy="3514794"/>
          </a:xfrm>
          <a:prstGeom prst="rect">
            <a:avLst/>
          </a:prstGeom>
          <a:ln>
            <a:noFill/>
          </a:ln>
          <a:effectLst>
            <a:softEdge rad="112500"/>
          </a:effectLst>
        </p:spPr>
      </p:pic>
      <p:sp>
        <p:nvSpPr>
          <p:cNvPr id="6" name="TextBox 5">
            <a:extLst>
              <a:ext uri="{FF2B5EF4-FFF2-40B4-BE49-F238E27FC236}">
                <a16:creationId xmlns:a16="http://schemas.microsoft.com/office/drawing/2014/main" id="{648DA2F6-1B81-F0C3-95C8-F58E674F3343}"/>
              </a:ext>
            </a:extLst>
          </p:cNvPr>
          <p:cNvSpPr txBox="1"/>
          <p:nvPr/>
        </p:nvSpPr>
        <p:spPr>
          <a:xfrm>
            <a:off x="107576" y="4526145"/>
            <a:ext cx="2420471" cy="369332"/>
          </a:xfrm>
          <a:prstGeom prst="rect">
            <a:avLst/>
          </a:prstGeom>
          <a:noFill/>
        </p:spPr>
        <p:txBody>
          <a:bodyPr wrap="square" rtlCol="0">
            <a:spAutoFit/>
          </a:bodyPr>
          <a:lstStyle/>
          <a:p>
            <a:pPr algn="ctr"/>
            <a:r>
              <a:rPr lang="en-US" sz="1800" b="1"/>
              <a:t>Huỳnh Như Phương</a:t>
            </a:r>
          </a:p>
        </p:txBody>
      </p:sp>
      <p:graphicFrame>
        <p:nvGraphicFramePr>
          <p:cNvPr id="7" name="Diagram 6">
            <a:extLst>
              <a:ext uri="{FF2B5EF4-FFF2-40B4-BE49-F238E27FC236}">
                <a16:creationId xmlns:a16="http://schemas.microsoft.com/office/drawing/2014/main" id="{54E620DA-7098-C477-E079-EB2FCF1074B9}"/>
              </a:ext>
            </a:extLst>
          </p:cNvPr>
          <p:cNvGraphicFramePr/>
          <p:nvPr>
            <p:extLst>
              <p:ext uri="{D42A27DB-BD31-4B8C-83A1-F6EECF244321}">
                <p14:modId xmlns:p14="http://schemas.microsoft.com/office/powerpoint/2010/main" val="3781436826"/>
              </p:ext>
            </p:extLst>
          </p:nvPr>
        </p:nvGraphicFramePr>
        <p:xfrm>
          <a:off x="2744314" y="831476"/>
          <a:ext cx="6161481" cy="41550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26553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0" descr="https://readvii.com/wp-content/uploads/2020/07/sach-hay-cam-lay-va-doc-191x300.png">
            <a:extLst>
              <a:ext uri="{FF2B5EF4-FFF2-40B4-BE49-F238E27FC236}">
                <a16:creationId xmlns:a16="http://schemas.microsoft.com/office/drawing/2014/main" id="{40223E1A-27D1-29D8-42E5-39C22F44C84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1461" y="982116"/>
            <a:ext cx="2974361" cy="38862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graphicFrame>
        <p:nvGraphicFramePr>
          <p:cNvPr id="5" name="Diagram 4">
            <a:extLst>
              <a:ext uri="{FF2B5EF4-FFF2-40B4-BE49-F238E27FC236}">
                <a16:creationId xmlns:a16="http://schemas.microsoft.com/office/drawing/2014/main" id="{249E4BDB-F068-8D30-4007-3B09A4B5F955}"/>
              </a:ext>
            </a:extLst>
          </p:cNvPr>
          <p:cNvGraphicFramePr/>
          <p:nvPr>
            <p:extLst>
              <p:ext uri="{D42A27DB-BD31-4B8C-83A1-F6EECF244321}">
                <p14:modId xmlns:p14="http://schemas.microsoft.com/office/powerpoint/2010/main" val="964005292"/>
              </p:ext>
            </p:extLst>
          </p:nvPr>
        </p:nvGraphicFramePr>
        <p:xfrm>
          <a:off x="3337432" y="982116"/>
          <a:ext cx="5553635" cy="39433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Google Shape;1223;p50">
            <a:extLst>
              <a:ext uri="{FF2B5EF4-FFF2-40B4-BE49-F238E27FC236}">
                <a16:creationId xmlns:a16="http://schemas.microsoft.com/office/drawing/2014/main" id="{2FB7F4D9-BB92-F6CD-990F-A066492E34BB}"/>
              </a:ext>
            </a:extLst>
          </p:cNvPr>
          <p:cNvSpPr txBox="1">
            <a:spLocks/>
          </p:cNvSpPr>
          <p:nvPr/>
        </p:nvSpPr>
        <p:spPr>
          <a:xfrm>
            <a:off x="1298601" y="126220"/>
            <a:ext cx="6877800" cy="450083"/>
          </a:xfrm>
          <a:prstGeom prst="rect">
            <a:avLst/>
          </a:prstGeom>
        </p:spPr>
        <p:txBody>
          <a:bodyPr spcFirstLastPara="1" wrap="square" lIns="91425" tIns="91425" rIns="91425" bIns="91425" anchor="ctr" anchorCtr="0">
            <a:noAutofit/>
          </a:bodyPr>
          <a:lstStyle>
            <a:lvl1pPr algn="ctr" defTabSz="685800" rtl="0" eaLnBrk="1" latinLnBrk="0" hangingPunct="1">
              <a:spcBef>
                <a:spcPct val="0"/>
              </a:spcBef>
              <a:buNone/>
              <a:defRPr sz="3300" kern="1200">
                <a:solidFill>
                  <a:schemeClr val="tx1"/>
                </a:solidFill>
                <a:latin typeface="+mj-lt"/>
                <a:ea typeface="+mj-ea"/>
                <a:cs typeface="+mj-cs"/>
              </a:defRPr>
            </a:lvl1pPr>
          </a:lstStyle>
          <a:p>
            <a:pPr>
              <a:spcBef>
                <a:spcPts val="0"/>
              </a:spcBef>
              <a:buClrTx/>
              <a:buFontTx/>
            </a:pPr>
            <a:r>
              <a:rPr lang="en-US" sz="2800" b="1">
                <a:latin typeface="Times New Roman" panose="02020603050405020304" pitchFamily="18" charset="0"/>
                <a:cs typeface="Times New Roman" panose="02020603050405020304" pitchFamily="18" charset="0"/>
              </a:rPr>
              <a:t>PHT 2: Tìm hiểu về tác phẩm</a:t>
            </a:r>
          </a:p>
        </p:txBody>
      </p:sp>
    </p:spTree>
    <p:extLst>
      <p:ext uri="{BB962C8B-B14F-4D97-AF65-F5344CB8AC3E}">
        <p14:creationId xmlns:p14="http://schemas.microsoft.com/office/powerpoint/2010/main" val="17570853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Tác giả</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767751" y="203912"/>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8259580" y="4409125"/>
            <a:ext cx="779630" cy="699889"/>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13198092-B24E-C454-1CD4-8A7A481F5A45}"/>
              </a:ext>
            </a:extLst>
          </p:cNvPr>
          <p:cNvPicPr>
            <a:picLocks noChangeAspect="1"/>
          </p:cNvPicPr>
          <p:nvPr/>
        </p:nvPicPr>
        <p:blipFill>
          <a:blip r:embed="rId3"/>
          <a:stretch>
            <a:fillRect/>
          </a:stretch>
        </p:blipFill>
        <p:spPr>
          <a:xfrm>
            <a:off x="792865" y="1135962"/>
            <a:ext cx="2636739" cy="3514794"/>
          </a:xfrm>
          <a:prstGeom prst="rect">
            <a:avLst/>
          </a:prstGeom>
          <a:ln>
            <a:noFill/>
          </a:ln>
          <a:effectLst>
            <a:softEdge rad="112500"/>
          </a:effectLst>
        </p:spPr>
      </p:pic>
      <p:grpSp>
        <p:nvGrpSpPr>
          <p:cNvPr id="1224" name="Google Shape;1117;p32">
            <a:extLst>
              <a:ext uri="{FF2B5EF4-FFF2-40B4-BE49-F238E27FC236}">
                <a16:creationId xmlns:a16="http://schemas.microsoft.com/office/drawing/2014/main" id="{212388F2-7904-BA73-EE03-97AC859F3436}"/>
              </a:ext>
            </a:extLst>
          </p:cNvPr>
          <p:cNvGrpSpPr/>
          <p:nvPr/>
        </p:nvGrpSpPr>
        <p:grpSpPr>
          <a:xfrm>
            <a:off x="3399473" y="1075335"/>
            <a:ext cx="4951662" cy="1255727"/>
            <a:chOff x="4964125" y="1299673"/>
            <a:chExt cx="4951662" cy="1255727"/>
          </a:xfrm>
        </p:grpSpPr>
        <p:sp>
          <p:nvSpPr>
            <p:cNvPr id="1296" name="Google Shape;1120;p32">
              <a:extLst>
                <a:ext uri="{FF2B5EF4-FFF2-40B4-BE49-F238E27FC236}">
                  <a16:creationId xmlns:a16="http://schemas.microsoft.com/office/drawing/2014/main" id="{96023BFB-E4AD-DAD0-FD80-B0F665633FF3}"/>
                </a:ext>
              </a:extLst>
            </p:cNvPr>
            <p:cNvSpPr txBox="1"/>
            <p:nvPr/>
          </p:nvSpPr>
          <p:spPr>
            <a:xfrm>
              <a:off x="6970819" y="1299673"/>
              <a:ext cx="2944968" cy="515100"/>
            </a:xfrm>
            <a:prstGeom prst="rect">
              <a:avLst/>
            </a:prstGeom>
            <a:noFill/>
            <a:ln>
              <a:noFill/>
            </a:ln>
          </p:spPr>
          <p:txBody>
            <a:bodyPr spcFirstLastPara="1" wrap="square" lIns="91425" tIns="91425" rIns="91425" bIns="91425" anchor="t"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Huỳnh Như Phương (1955), quê ở Quảng Ngãi</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0" name="Google Shape;1121;p32">
              <a:extLst>
                <a:ext uri="{FF2B5EF4-FFF2-40B4-BE49-F238E27FC236}">
                  <a16:creationId xmlns:a16="http://schemas.microsoft.com/office/drawing/2014/main" id="{C48692FF-E4D5-2E1D-3B75-48F37F3515A4}"/>
                </a:ext>
              </a:extLst>
            </p:cNvPr>
            <p:cNvGrpSpPr/>
            <p:nvPr/>
          </p:nvGrpSpPr>
          <p:grpSpPr>
            <a:xfrm>
              <a:off x="4964125" y="1481100"/>
              <a:ext cx="1920275" cy="1074300"/>
              <a:chOff x="4964125" y="1481100"/>
              <a:chExt cx="1920275" cy="1074300"/>
            </a:xfrm>
          </p:grpSpPr>
          <p:sp>
            <p:nvSpPr>
              <p:cNvPr id="1291" name="Google Shape;1122;p32">
                <a:extLst>
                  <a:ext uri="{FF2B5EF4-FFF2-40B4-BE49-F238E27FC236}">
                    <a16:creationId xmlns:a16="http://schemas.microsoft.com/office/drawing/2014/main" id="{416E5FE6-E665-C529-F99E-6A3D976B6BFE}"/>
                  </a:ext>
                </a:extLst>
              </p:cNvPr>
              <p:cNvSpPr/>
              <p:nvPr/>
            </p:nvSpPr>
            <p:spPr>
              <a:xfrm>
                <a:off x="4964125" y="2396100"/>
                <a:ext cx="159300" cy="159300"/>
              </a:xfrm>
              <a:prstGeom prst="ellipse">
                <a:avLst/>
              </a:prstGeom>
              <a:solidFill>
                <a:srgbClr val="27C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123;p32">
                <a:extLst>
                  <a:ext uri="{FF2B5EF4-FFF2-40B4-BE49-F238E27FC236}">
                    <a16:creationId xmlns:a16="http://schemas.microsoft.com/office/drawing/2014/main" id="{30EE78DF-CD48-5BCB-E4E1-C7E965B57B1D}"/>
                  </a:ext>
                </a:extLst>
              </p:cNvPr>
              <p:cNvSpPr/>
              <p:nvPr/>
            </p:nvSpPr>
            <p:spPr>
              <a:xfrm>
                <a:off x="6266700" y="1481100"/>
                <a:ext cx="617700" cy="617700"/>
              </a:xfrm>
              <a:prstGeom prst="ellipse">
                <a:avLst/>
              </a:prstGeom>
              <a:solidFill>
                <a:srgbClr val="27C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1293" name="Google Shape;1124;p32">
                <a:extLst>
                  <a:ext uri="{FF2B5EF4-FFF2-40B4-BE49-F238E27FC236}">
                    <a16:creationId xmlns:a16="http://schemas.microsoft.com/office/drawing/2014/main" id="{ADE0ECA8-5B14-96BC-8693-F1BC96E2B3EE}"/>
                  </a:ext>
                </a:extLst>
              </p:cNvPr>
              <p:cNvCxnSpPr>
                <a:stCxn id="1291" idx="6"/>
                <a:endCxn id="1292" idx="2"/>
              </p:cNvCxnSpPr>
              <p:nvPr/>
            </p:nvCxnSpPr>
            <p:spPr>
              <a:xfrm rot="10800000" flipH="1">
                <a:off x="5123425" y="1789950"/>
                <a:ext cx="1143300" cy="685800"/>
              </a:xfrm>
              <a:prstGeom prst="bentConnector3">
                <a:avLst>
                  <a:gd name="adj1" fmla="val 49999"/>
                </a:avLst>
              </a:prstGeom>
              <a:noFill/>
              <a:ln w="9525" cap="flat" cmpd="sng">
                <a:solidFill>
                  <a:srgbClr val="000000"/>
                </a:solidFill>
                <a:prstDash val="dash"/>
                <a:round/>
                <a:headEnd type="none" w="med" len="med"/>
                <a:tailEnd type="none" w="med" len="med"/>
              </a:ln>
            </p:spPr>
          </p:cxnSp>
          <p:sp>
            <p:nvSpPr>
              <p:cNvPr id="1294" name="Google Shape;1125;p32">
                <a:extLst>
                  <a:ext uri="{FF2B5EF4-FFF2-40B4-BE49-F238E27FC236}">
                    <a16:creationId xmlns:a16="http://schemas.microsoft.com/office/drawing/2014/main" id="{AF73B973-EEF4-9750-C3E6-637C24771598}"/>
                  </a:ext>
                </a:extLst>
              </p:cNvPr>
              <p:cNvSpPr/>
              <p:nvPr/>
            </p:nvSpPr>
            <p:spPr>
              <a:xfrm>
                <a:off x="6424063" y="1619853"/>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grpSp>
        <p:nvGrpSpPr>
          <p:cNvPr id="1297" name="Google Shape;1142;p32">
            <a:extLst>
              <a:ext uri="{FF2B5EF4-FFF2-40B4-BE49-F238E27FC236}">
                <a16:creationId xmlns:a16="http://schemas.microsoft.com/office/drawing/2014/main" id="{FB2DB7DE-14A2-7E73-89F2-C2B3F247BBDC}"/>
              </a:ext>
            </a:extLst>
          </p:cNvPr>
          <p:cNvGrpSpPr/>
          <p:nvPr/>
        </p:nvGrpSpPr>
        <p:grpSpPr>
          <a:xfrm>
            <a:off x="3258986" y="2150004"/>
            <a:ext cx="5051917" cy="1040319"/>
            <a:chOff x="5497525" y="2322381"/>
            <a:chExt cx="5051917" cy="1040319"/>
          </a:xfrm>
        </p:grpSpPr>
        <p:sp>
          <p:nvSpPr>
            <p:cNvPr id="1305" name="Google Shape;1145;p32">
              <a:extLst>
                <a:ext uri="{FF2B5EF4-FFF2-40B4-BE49-F238E27FC236}">
                  <a16:creationId xmlns:a16="http://schemas.microsoft.com/office/drawing/2014/main" id="{B9DCF858-1963-22AC-78FC-BD56CB02F8B6}"/>
                </a:ext>
              </a:extLst>
            </p:cNvPr>
            <p:cNvSpPr txBox="1"/>
            <p:nvPr/>
          </p:nvSpPr>
          <p:spPr>
            <a:xfrm>
              <a:off x="7040378" y="2322381"/>
              <a:ext cx="3509064" cy="515100"/>
            </a:xfrm>
            <a:prstGeom prst="rect">
              <a:avLst/>
            </a:prstGeom>
            <a:noFill/>
            <a:ln>
              <a:noFill/>
            </a:ln>
          </p:spPr>
          <p:txBody>
            <a:bodyPr spcFirstLastPara="1" wrap="square" lIns="91425" tIns="91425" rIns="91425" bIns="91425" anchor="t"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Là giảng viên đại học, nhà nghiên cứu phê bình văn học</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9" name="Google Shape;1146;p32">
              <a:extLst>
                <a:ext uri="{FF2B5EF4-FFF2-40B4-BE49-F238E27FC236}">
                  <a16:creationId xmlns:a16="http://schemas.microsoft.com/office/drawing/2014/main" id="{374FD9D4-2AF8-4510-471A-F980FACEEC2C}"/>
                </a:ext>
              </a:extLst>
            </p:cNvPr>
            <p:cNvGrpSpPr/>
            <p:nvPr/>
          </p:nvGrpSpPr>
          <p:grpSpPr>
            <a:xfrm>
              <a:off x="5497525" y="2517000"/>
              <a:ext cx="1386875" cy="845700"/>
              <a:chOff x="5497525" y="2517000"/>
              <a:chExt cx="1386875" cy="845700"/>
            </a:xfrm>
          </p:grpSpPr>
          <p:sp>
            <p:nvSpPr>
              <p:cNvPr id="1300" name="Google Shape;1147;p32">
                <a:extLst>
                  <a:ext uri="{FF2B5EF4-FFF2-40B4-BE49-F238E27FC236}">
                    <a16:creationId xmlns:a16="http://schemas.microsoft.com/office/drawing/2014/main" id="{8E3AABEA-C2A7-2938-81EC-41A747B5DD90}"/>
                  </a:ext>
                </a:extLst>
              </p:cNvPr>
              <p:cNvSpPr/>
              <p:nvPr/>
            </p:nvSpPr>
            <p:spPr>
              <a:xfrm>
                <a:off x="5497525" y="3203400"/>
                <a:ext cx="159300" cy="159300"/>
              </a:xfrm>
              <a:prstGeom prst="ellipse">
                <a:avLst/>
              </a:prstGeom>
              <a:solidFill>
                <a:srgbClr val="0F4C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148;p32">
                <a:extLst>
                  <a:ext uri="{FF2B5EF4-FFF2-40B4-BE49-F238E27FC236}">
                    <a16:creationId xmlns:a16="http://schemas.microsoft.com/office/drawing/2014/main" id="{B404FB90-EE33-C9B8-EEA1-2FF2D38D64F7}"/>
                  </a:ext>
                </a:extLst>
              </p:cNvPr>
              <p:cNvSpPr/>
              <p:nvPr/>
            </p:nvSpPr>
            <p:spPr>
              <a:xfrm>
                <a:off x="6266700" y="2517000"/>
                <a:ext cx="617700" cy="617700"/>
              </a:xfrm>
              <a:prstGeom prst="ellipse">
                <a:avLst/>
              </a:prstGeom>
              <a:solidFill>
                <a:srgbClr val="0F4C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1302" name="Google Shape;1149;p32">
                <a:extLst>
                  <a:ext uri="{FF2B5EF4-FFF2-40B4-BE49-F238E27FC236}">
                    <a16:creationId xmlns:a16="http://schemas.microsoft.com/office/drawing/2014/main" id="{1287BD3A-4D58-569F-4731-42B29A90A2DF}"/>
                  </a:ext>
                </a:extLst>
              </p:cNvPr>
              <p:cNvCxnSpPr>
                <a:stCxn id="1300" idx="6"/>
                <a:endCxn id="1301" idx="2"/>
              </p:cNvCxnSpPr>
              <p:nvPr/>
            </p:nvCxnSpPr>
            <p:spPr>
              <a:xfrm rot="10800000" flipH="1">
                <a:off x="5656825" y="2825850"/>
                <a:ext cx="609900" cy="457200"/>
              </a:xfrm>
              <a:prstGeom prst="bentConnector3">
                <a:avLst>
                  <a:gd name="adj1" fmla="val 49998"/>
                </a:avLst>
              </a:prstGeom>
              <a:noFill/>
              <a:ln w="9525" cap="flat" cmpd="sng">
                <a:solidFill>
                  <a:srgbClr val="000000"/>
                </a:solidFill>
                <a:prstDash val="dash"/>
                <a:round/>
                <a:headEnd type="none" w="med" len="med"/>
                <a:tailEnd type="none" w="med" len="med"/>
              </a:ln>
            </p:spPr>
          </p:cxnSp>
          <p:sp>
            <p:nvSpPr>
              <p:cNvPr id="1303" name="Google Shape;1150;p32">
                <a:extLst>
                  <a:ext uri="{FF2B5EF4-FFF2-40B4-BE49-F238E27FC236}">
                    <a16:creationId xmlns:a16="http://schemas.microsoft.com/office/drawing/2014/main" id="{82905DBA-AAAB-32F1-BCE8-EC76AD6B5D0E}"/>
                  </a:ext>
                </a:extLst>
              </p:cNvPr>
              <p:cNvSpPr/>
              <p:nvPr/>
            </p:nvSpPr>
            <p:spPr>
              <a:xfrm>
                <a:off x="6401401" y="2655142"/>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grpSp>
        <p:nvGrpSpPr>
          <p:cNvPr id="1306" name="Google Shape;1151;p32">
            <a:extLst>
              <a:ext uri="{FF2B5EF4-FFF2-40B4-BE49-F238E27FC236}">
                <a16:creationId xmlns:a16="http://schemas.microsoft.com/office/drawing/2014/main" id="{A2E37153-E325-DB7E-384C-0BCE63FA09D2}"/>
              </a:ext>
            </a:extLst>
          </p:cNvPr>
          <p:cNvGrpSpPr/>
          <p:nvPr/>
        </p:nvGrpSpPr>
        <p:grpSpPr>
          <a:xfrm>
            <a:off x="3001739" y="3148351"/>
            <a:ext cx="5792980" cy="1108612"/>
            <a:chOff x="5878525" y="3137588"/>
            <a:chExt cx="5792980" cy="1108612"/>
          </a:xfrm>
        </p:grpSpPr>
        <p:sp>
          <p:nvSpPr>
            <p:cNvPr id="1316" name="Google Shape;1154;p32">
              <a:extLst>
                <a:ext uri="{FF2B5EF4-FFF2-40B4-BE49-F238E27FC236}">
                  <a16:creationId xmlns:a16="http://schemas.microsoft.com/office/drawing/2014/main" id="{1CC260C8-E419-0547-AAED-36715E01BF95}"/>
                </a:ext>
              </a:extLst>
            </p:cNvPr>
            <p:cNvSpPr txBox="1"/>
            <p:nvPr/>
          </p:nvSpPr>
          <p:spPr>
            <a:xfrm>
              <a:off x="6934330" y="3137588"/>
              <a:ext cx="4737175" cy="515100"/>
            </a:xfrm>
            <a:prstGeom prst="rect">
              <a:avLst/>
            </a:prstGeom>
            <a:noFill/>
            <a:ln>
              <a:noFill/>
            </a:ln>
          </p:spPr>
          <p:txBody>
            <a:bodyPr spcFirstLastPara="1" wrap="square" lIns="91425" tIns="91425" rIns="91425" bIns="91425" anchor="t" anchorCtr="0">
              <a:noAutofit/>
            </a:bodyPr>
            <a:lstStyle/>
            <a:p>
              <a:pPr algn="just">
                <a:spcAft>
                  <a:spcPts val="1000"/>
                </a:spcAft>
              </a:pPr>
              <a:r>
                <a:rPr lang="vi-VN" sz="2000" b="1">
                  <a:effectLst/>
                  <a:latin typeface="Times New Roman" panose="02020603050405020304" pitchFamily="18" charset="0"/>
                  <a:ea typeface="Calibri" panose="020F0502020204030204" pitchFamily="34" charset="0"/>
                  <a:cs typeface="Times New Roman" panose="02020603050405020304" pitchFamily="18" charset="0"/>
                </a:rPr>
                <a:t>Tác phẩm chính</a:t>
              </a:r>
              <a:r>
                <a:rPr lang="vi-VN" sz="2000">
                  <a:effectLst/>
                  <a:latin typeface="Times New Roman" panose="02020603050405020304" pitchFamily="18" charset="0"/>
                  <a:ea typeface="Calibri" panose="020F0502020204030204" pitchFamily="34" charset="0"/>
                  <a:cs typeface="Times New Roman" panose="02020603050405020304" pitchFamily="18" charset="0"/>
                </a:rPr>
                <a:t>: Dẫn vào tác phẩm văn chương (1986); Trường phái Hình thức Nga (2007); Những nguồn cảm hứng trong văn học (2008); Hãy cầm lấy và đọc (2016); Giấc mơ, cảnh tượng và cái nhìn (2019)...</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308" name="Google Shape;1155;p32">
              <a:extLst>
                <a:ext uri="{FF2B5EF4-FFF2-40B4-BE49-F238E27FC236}">
                  <a16:creationId xmlns:a16="http://schemas.microsoft.com/office/drawing/2014/main" id="{E247ED85-9110-1E45-BB62-6353EC047285}"/>
                </a:ext>
              </a:extLst>
            </p:cNvPr>
            <p:cNvGrpSpPr/>
            <p:nvPr/>
          </p:nvGrpSpPr>
          <p:grpSpPr>
            <a:xfrm>
              <a:off x="5878525" y="3552900"/>
              <a:ext cx="1005875" cy="693300"/>
              <a:chOff x="5878525" y="3552900"/>
              <a:chExt cx="1005875" cy="693300"/>
            </a:xfrm>
          </p:grpSpPr>
          <p:sp>
            <p:nvSpPr>
              <p:cNvPr id="1309" name="Google Shape;1156;p32">
                <a:extLst>
                  <a:ext uri="{FF2B5EF4-FFF2-40B4-BE49-F238E27FC236}">
                    <a16:creationId xmlns:a16="http://schemas.microsoft.com/office/drawing/2014/main" id="{C8A34001-3B41-3245-2AE7-DBF16A06A656}"/>
                  </a:ext>
                </a:extLst>
              </p:cNvPr>
              <p:cNvSpPr/>
              <p:nvPr/>
            </p:nvSpPr>
            <p:spPr>
              <a:xfrm>
                <a:off x="5878525" y="4086900"/>
                <a:ext cx="159300" cy="159300"/>
              </a:xfrm>
              <a:prstGeom prst="ellipse">
                <a:avLst/>
              </a:prstGeom>
              <a:solidFill>
                <a:srgbClr val="3239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157;p32">
                <a:extLst>
                  <a:ext uri="{FF2B5EF4-FFF2-40B4-BE49-F238E27FC236}">
                    <a16:creationId xmlns:a16="http://schemas.microsoft.com/office/drawing/2014/main" id="{3A29E8A9-C354-F695-1351-CC9297A3CAAE}"/>
                  </a:ext>
                </a:extLst>
              </p:cNvPr>
              <p:cNvSpPr/>
              <p:nvPr/>
            </p:nvSpPr>
            <p:spPr>
              <a:xfrm>
                <a:off x="6266700" y="3552900"/>
                <a:ext cx="617700" cy="617700"/>
              </a:xfrm>
              <a:prstGeom prst="ellipse">
                <a:avLst/>
              </a:prstGeom>
              <a:solidFill>
                <a:srgbClr val="3239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1311" name="Google Shape;1158;p32">
                <a:extLst>
                  <a:ext uri="{FF2B5EF4-FFF2-40B4-BE49-F238E27FC236}">
                    <a16:creationId xmlns:a16="http://schemas.microsoft.com/office/drawing/2014/main" id="{F23FE7A2-1F20-5430-98C7-B3594814B8AC}"/>
                  </a:ext>
                </a:extLst>
              </p:cNvPr>
              <p:cNvCxnSpPr>
                <a:stCxn id="1309" idx="6"/>
                <a:endCxn id="1310" idx="2"/>
              </p:cNvCxnSpPr>
              <p:nvPr/>
            </p:nvCxnSpPr>
            <p:spPr>
              <a:xfrm rot="10800000" flipH="1">
                <a:off x="6037825" y="3861750"/>
                <a:ext cx="228900" cy="304800"/>
              </a:xfrm>
              <a:prstGeom prst="bentConnector3">
                <a:avLst>
                  <a:gd name="adj1" fmla="val 49995"/>
                </a:avLst>
              </a:prstGeom>
              <a:noFill/>
              <a:ln w="9525" cap="flat" cmpd="sng">
                <a:solidFill>
                  <a:srgbClr val="000000"/>
                </a:solidFill>
                <a:prstDash val="dash"/>
                <a:round/>
                <a:headEnd type="none" w="med" len="med"/>
                <a:tailEnd type="none" w="med" len="med"/>
              </a:ln>
            </p:spPr>
          </p:cxnSp>
          <p:sp>
            <p:nvSpPr>
              <p:cNvPr id="1312" name="Google Shape;1159;p32">
                <a:extLst>
                  <a:ext uri="{FF2B5EF4-FFF2-40B4-BE49-F238E27FC236}">
                    <a16:creationId xmlns:a16="http://schemas.microsoft.com/office/drawing/2014/main" id="{61C18797-DAB9-9B6A-7009-1184ABDE9F6A}"/>
                  </a:ext>
                </a:extLst>
              </p:cNvPr>
              <p:cNvSpPr/>
              <p:nvPr/>
            </p:nvSpPr>
            <p:spPr>
              <a:xfrm>
                <a:off x="6678544" y="3770733"/>
                <a:ext cx="65805" cy="182427"/>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13" name="Google Shape;1160;p32">
                <a:extLst>
                  <a:ext uri="{FF2B5EF4-FFF2-40B4-BE49-F238E27FC236}">
                    <a16:creationId xmlns:a16="http://schemas.microsoft.com/office/drawing/2014/main" id="{80670B04-F77A-160C-A940-1E0A12DA21D5}"/>
                  </a:ext>
                </a:extLst>
              </p:cNvPr>
              <p:cNvSpPr/>
              <p:nvPr/>
            </p:nvSpPr>
            <p:spPr>
              <a:xfrm>
                <a:off x="6651537" y="3798052"/>
                <a:ext cx="50869" cy="12801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14" name="Google Shape;1161;p32">
                <a:extLst>
                  <a:ext uri="{FF2B5EF4-FFF2-40B4-BE49-F238E27FC236}">
                    <a16:creationId xmlns:a16="http://schemas.microsoft.com/office/drawing/2014/main" id="{77A860E0-C73E-8C82-F50D-9DF8E83A24BD}"/>
                  </a:ext>
                </a:extLst>
              </p:cNvPr>
              <p:cNvSpPr/>
              <p:nvPr/>
            </p:nvSpPr>
            <p:spPr>
              <a:xfrm>
                <a:off x="6406025" y="3717438"/>
                <a:ext cx="230007" cy="288626"/>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spTree>
    <p:extLst>
      <p:ext uri="{BB962C8B-B14F-4D97-AF65-F5344CB8AC3E}">
        <p14:creationId xmlns:p14="http://schemas.microsoft.com/office/powerpoint/2010/main" val="11373866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1224"/>
                                        </p:tgtEl>
                                        <p:attrNameLst>
                                          <p:attrName>style.visibility</p:attrName>
                                        </p:attrNameLst>
                                      </p:cBhvr>
                                      <p:to>
                                        <p:strVal val="visible"/>
                                      </p:to>
                                    </p:set>
                                    <p:anim calcmode="lin" valueType="num">
                                      <p:cBhvr>
                                        <p:cTn id="12" dur="1000" fill="hold"/>
                                        <p:tgtEl>
                                          <p:spTgt spid="1224"/>
                                        </p:tgtEl>
                                        <p:attrNameLst>
                                          <p:attrName>ppt_w</p:attrName>
                                        </p:attrNameLst>
                                      </p:cBhvr>
                                      <p:tavLst>
                                        <p:tav tm="0">
                                          <p:val>
                                            <p:fltVal val="0"/>
                                          </p:val>
                                        </p:tav>
                                        <p:tav tm="100000">
                                          <p:val>
                                            <p:strVal val="#ppt_w"/>
                                          </p:val>
                                        </p:tav>
                                      </p:tavLst>
                                    </p:anim>
                                    <p:anim calcmode="lin" valueType="num">
                                      <p:cBhvr>
                                        <p:cTn id="13" dur="1000" fill="hold"/>
                                        <p:tgtEl>
                                          <p:spTgt spid="1224"/>
                                        </p:tgtEl>
                                        <p:attrNameLst>
                                          <p:attrName>ppt_h</p:attrName>
                                        </p:attrNameLst>
                                      </p:cBhvr>
                                      <p:tavLst>
                                        <p:tav tm="0">
                                          <p:val>
                                            <p:fltVal val="0"/>
                                          </p:val>
                                        </p:tav>
                                        <p:tav tm="100000">
                                          <p:val>
                                            <p:strVal val="#ppt_h"/>
                                          </p:val>
                                        </p:tav>
                                      </p:tavLst>
                                    </p:anim>
                                    <p:anim calcmode="lin" valueType="num">
                                      <p:cBhvr>
                                        <p:cTn id="14" dur="1000" fill="hold"/>
                                        <p:tgtEl>
                                          <p:spTgt spid="1224"/>
                                        </p:tgtEl>
                                        <p:attrNameLst>
                                          <p:attrName>style.rotation</p:attrName>
                                        </p:attrNameLst>
                                      </p:cBhvr>
                                      <p:tavLst>
                                        <p:tav tm="0">
                                          <p:val>
                                            <p:fltVal val="90"/>
                                          </p:val>
                                        </p:tav>
                                        <p:tav tm="100000">
                                          <p:val>
                                            <p:fltVal val="0"/>
                                          </p:val>
                                        </p:tav>
                                      </p:tavLst>
                                    </p:anim>
                                    <p:animEffect transition="in" filter="fade">
                                      <p:cBhvr>
                                        <p:cTn id="15" dur="1000"/>
                                        <p:tgtEl>
                                          <p:spTgt spid="1224"/>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nodeType="clickEffect">
                                  <p:stCondLst>
                                    <p:cond delay="0"/>
                                  </p:stCondLst>
                                  <p:childTnLst>
                                    <p:set>
                                      <p:cBhvr>
                                        <p:cTn id="19" dur="1" fill="hold">
                                          <p:stCondLst>
                                            <p:cond delay="0"/>
                                          </p:stCondLst>
                                        </p:cTn>
                                        <p:tgtEl>
                                          <p:spTgt spid="1297"/>
                                        </p:tgtEl>
                                        <p:attrNameLst>
                                          <p:attrName>style.visibility</p:attrName>
                                        </p:attrNameLst>
                                      </p:cBhvr>
                                      <p:to>
                                        <p:strVal val="visible"/>
                                      </p:to>
                                    </p:set>
                                    <p:anim calcmode="lin" valueType="num">
                                      <p:cBhvr>
                                        <p:cTn id="20" dur="1000" fill="hold"/>
                                        <p:tgtEl>
                                          <p:spTgt spid="1297"/>
                                        </p:tgtEl>
                                        <p:attrNameLst>
                                          <p:attrName>ppt_w</p:attrName>
                                        </p:attrNameLst>
                                      </p:cBhvr>
                                      <p:tavLst>
                                        <p:tav tm="0">
                                          <p:val>
                                            <p:fltVal val="0"/>
                                          </p:val>
                                        </p:tav>
                                        <p:tav tm="100000">
                                          <p:val>
                                            <p:strVal val="#ppt_w"/>
                                          </p:val>
                                        </p:tav>
                                      </p:tavLst>
                                    </p:anim>
                                    <p:anim calcmode="lin" valueType="num">
                                      <p:cBhvr>
                                        <p:cTn id="21" dur="1000" fill="hold"/>
                                        <p:tgtEl>
                                          <p:spTgt spid="1297"/>
                                        </p:tgtEl>
                                        <p:attrNameLst>
                                          <p:attrName>ppt_h</p:attrName>
                                        </p:attrNameLst>
                                      </p:cBhvr>
                                      <p:tavLst>
                                        <p:tav tm="0">
                                          <p:val>
                                            <p:fltVal val="0"/>
                                          </p:val>
                                        </p:tav>
                                        <p:tav tm="100000">
                                          <p:val>
                                            <p:strVal val="#ppt_h"/>
                                          </p:val>
                                        </p:tav>
                                      </p:tavLst>
                                    </p:anim>
                                    <p:anim calcmode="lin" valueType="num">
                                      <p:cBhvr>
                                        <p:cTn id="22" dur="1000" fill="hold"/>
                                        <p:tgtEl>
                                          <p:spTgt spid="1297"/>
                                        </p:tgtEl>
                                        <p:attrNameLst>
                                          <p:attrName>style.rotation</p:attrName>
                                        </p:attrNameLst>
                                      </p:cBhvr>
                                      <p:tavLst>
                                        <p:tav tm="0">
                                          <p:val>
                                            <p:fltVal val="90"/>
                                          </p:val>
                                        </p:tav>
                                        <p:tav tm="100000">
                                          <p:val>
                                            <p:fltVal val="0"/>
                                          </p:val>
                                        </p:tav>
                                      </p:tavLst>
                                    </p:anim>
                                    <p:animEffect transition="in" filter="fade">
                                      <p:cBhvr>
                                        <p:cTn id="23" dur="1000"/>
                                        <p:tgtEl>
                                          <p:spTgt spid="1297"/>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1306"/>
                                        </p:tgtEl>
                                        <p:attrNameLst>
                                          <p:attrName>style.visibility</p:attrName>
                                        </p:attrNameLst>
                                      </p:cBhvr>
                                      <p:to>
                                        <p:strVal val="visible"/>
                                      </p:to>
                                    </p:set>
                                    <p:anim calcmode="lin" valueType="num">
                                      <p:cBhvr>
                                        <p:cTn id="28" dur="1000" fill="hold"/>
                                        <p:tgtEl>
                                          <p:spTgt spid="1306"/>
                                        </p:tgtEl>
                                        <p:attrNameLst>
                                          <p:attrName>ppt_w</p:attrName>
                                        </p:attrNameLst>
                                      </p:cBhvr>
                                      <p:tavLst>
                                        <p:tav tm="0">
                                          <p:val>
                                            <p:fltVal val="0"/>
                                          </p:val>
                                        </p:tav>
                                        <p:tav tm="100000">
                                          <p:val>
                                            <p:strVal val="#ppt_w"/>
                                          </p:val>
                                        </p:tav>
                                      </p:tavLst>
                                    </p:anim>
                                    <p:anim calcmode="lin" valueType="num">
                                      <p:cBhvr>
                                        <p:cTn id="29" dur="1000" fill="hold"/>
                                        <p:tgtEl>
                                          <p:spTgt spid="1306"/>
                                        </p:tgtEl>
                                        <p:attrNameLst>
                                          <p:attrName>ppt_h</p:attrName>
                                        </p:attrNameLst>
                                      </p:cBhvr>
                                      <p:tavLst>
                                        <p:tav tm="0">
                                          <p:val>
                                            <p:fltVal val="0"/>
                                          </p:val>
                                        </p:tav>
                                        <p:tav tm="100000">
                                          <p:val>
                                            <p:strVal val="#ppt_h"/>
                                          </p:val>
                                        </p:tav>
                                      </p:tavLst>
                                    </p:anim>
                                    <p:anim calcmode="lin" valueType="num">
                                      <p:cBhvr>
                                        <p:cTn id="30" dur="1000" fill="hold"/>
                                        <p:tgtEl>
                                          <p:spTgt spid="1306"/>
                                        </p:tgtEl>
                                        <p:attrNameLst>
                                          <p:attrName>style.rotation</p:attrName>
                                        </p:attrNameLst>
                                      </p:cBhvr>
                                      <p:tavLst>
                                        <p:tav tm="0">
                                          <p:val>
                                            <p:fltVal val="90"/>
                                          </p:val>
                                        </p:tav>
                                        <p:tav tm="100000">
                                          <p:val>
                                            <p:fltVal val="0"/>
                                          </p:val>
                                        </p:tav>
                                      </p:tavLst>
                                    </p:anim>
                                    <p:animEffect transition="in" filter="fade">
                                      <p:cBhvr>
                                        <p:cTn id="31" dur="1000"/>
                                        <p:tgtEl>
                                          <p:spTgt spid="1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dirty="0">
                <a:latin typeface="Times New Roman" panose="02020603050405020304" pitchFamily="18" charset="0"/>
                <a:cs typeface="Times New Roman" panose="02020603050405020304" pitchFamily="18" charset="0"/>
              </a:rPr>
              <a:t>3. Tác phẩm</a:t>
            </a:r>
            <a:endParaRPr sz="3200" b="1" dirty="0">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7808976" y="4109301"/>
            <a:ext cx="1230234" cy="99971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354" name="Picture 1353">
            <a:extLst>
              <a:ext uri="{FF2B5EF4-FFF2-40B4-BE49-F238E27FC236}">
                <a16:creationId xmlns:a16="http://schemas.microsoft.com/office/drawing/2014/main" id="{0A42E6C9-E1BA-5CA3-C42F-19A2681F704A}"/>
              </a:ext>
            </a:extLst>
          </p:cNvPr>
          <p:cNvPicPr>
            <a:picLocks noChangeAspect="1"/>
          </p:cNvPicPr>
          <p:nvPr/>
        </p:nvPicPr>
        <p:blipFill>
          <a:blip r:embed="rId3"/>
          <a:stretch>
            <a:fillRect/>
          </a:stretch>
        </p:blipFill>
        <p:spPr>
          <a:xfrm>
            <a:off x="-159934" y="1674384"/>
            <a:ext cx="1700931" cy="3383573"/>
          </a:xfrm>
          <a:prstGeom prst="rect">
            <a:avLst/>
          </a:prstGeom>
        </p:spPr>
      </p:pic>
      <p:graphicFrame>
        <p:nvGraphicFramePr>
          <p:cNvPr id="1353" name="Diagram 1352">
            <a:extLst>
              <a:ext uri="{FF2B5EF4-FFF2-40B4-BE49-F238E27FC236}">
                <a16:creationId xmlns:a16="http://schemas.microsoft.com/office/drawing/2014/main" id="{96BA6C29-5C2D-1B22-A5CD-393E5088C398}"/>
              </a:ext>
            </a:extLst>
          </p:cNvPr>
          <p:cNvGraphicFramePr/>
          <p:nvPr>
            <p:extLst>
              <p:ext uri="{D42A27DB-BD31-4B8C-83A1-F6EECF244321}">
                <p14:modId xmlns:p14="http://schemas.microsoft.com/office/powerpoint/2010/main" val="4294523854"/>
              </p:ext>
            </p:extLst>
          </p:nvPr>
        </p:nvGraphicFramePr>
        <p:xfrm>
          <a:off x="1480166" y="1238137"/>
          <a:ext cx="7155854" cy="361800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9002874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e 10">
            <a:extLst>
              <a:ext uri="{FF2B5EF4-FFF2-40B4-BE49-F238E27FC236}">
                <a16:creationId xmlns:a16="http://schemas.microsoft.com/office/drawing/2014/main" id="{8906E5A3-983D-3B55-9893-B82D02B4F807}"/>
              </a:ext>
            </a:extLst>
          </p:cNvPr>
          <p:cNvGraphicFramePr>
            <a:graphicFrameLocks noGrp="1"/>
          </p:cNvGraphicFramePr>
          <p:nvPr>
            <p:extLst>
              <p:ext uri="{D42A27DB-BD31-4B8C-83A1-F6EECF244321}">
                <p14:modId xmlns:p14="http://schemas.microsoft.com/office/powerpoint/2010/main" val="864617147"/>
              </p:ext>
            </p:extLst>
          </p:nvPr>
        </p:nvGraphicFramePr>
        <p:xfrm>
          <a:off x="146153" y="135630"/>
          <a:ext cx="8851694" cy="4859163"/>
        </p:xfrm>
        <a:graphic>
          <a:graphicData uri="http://schemas.openxmlformats.org/drawingml/2006/table">
            <a:tbl>
              <a:tblPr firstRow="1" bandRow="1">
                <a:tableStyleId>{163B9A89-6CC7-4D0A-84D2-13C31F21C6D0}</a:tableStyleId>
              </a:tblPr>
              <a:tblGrid>
                <a:gridCol w="1064304">
                  <a:extLst>
                    <a:ext uri="{9D8B030D-6E8A-4147-A177-3AD203B41FA5}">
                      <a16:colId xmlns:a16="http://schemas.microsoft.com/office/drawing/2014/main" val="2141230223"/>
                    </a:ext>
                  </a:extLst>
                </a:gridCol>
                <a:gridCol w="2938072">
                  <a:extLst>
                    <a:ext uri="{9D8B030D-6E8A-4147-A177-3AD203B41FA5}">
                      <a16:colId xmlns:a16="http://schemas.microsoft.com/office/drawing/2014/main" val="3222285320"/>
                    </a:ext>
                  </a:extLst>
                </a:gridCol>
                <a:gridCol w="4849318">
                  <a:extLst>
                    <a:ext uri="{9D8B030D-6E8A-4147-A177-3AD203B41FA5}">
                      <a16:colId xmlns:a16="http://schemas.microsoft.com/office/drawing/2014/main" val="759001483"/>
                    </a:ext>
                  </a:extLst>
                </a:gridCol>
              </a:tblGrid>
              <a:tr h="538139">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14558537"/>
                  </a:ext>
                </a:extLst>
              </a:tr>
              <a:tr h="538139">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31866514"/>
                  </a:ext>
                </a:extLst>
              </a:tr>
              <a:tr h="667429">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94336401"/>
                  </a:ext>
                </a:extLst>
              </a:tr>
              <a:tr h="1111146">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85721091"/>
                  </a:ext>
                </a:extLst>
              </a:tr>
              <a:tr h="538139">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08495004"/>
                  </a:ext>
                </a:extLst>
              </a:tr>
              <a:tr h="586178">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31125546"/>
                  </a:ext>
                </a:extLst>
              </a:tr>
              <a:tr h="879993">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21502301"/>
                  </a:ext>
                </a:extLst>
              </a:tr>
            </a:tbl>
          </a:graphicData>
        </a:graphic>
      </p:graphicFrame>
      <p:sp>
        <p:nvSpPr>
          <p:cNvPr id="3" name="TextBox 2">
            <a:extLst>
              <a:ext uri="{FF2B5EF4-FFF2-40B4-BE49-F238E27FC236}">
                <a16:creationId xmlns:a16="http://schemas.microsoft.com/office/drawing/2014/main" id="{C4C1AA62-2419-FED6-F919-519D0D8A923E}"/>
              </a:ext>
            </a:extLst>
          </p:cNvPr>
          <p:cNvSpPr txBox="1"/>
          <p:nvPr/>
        </p:nvSpPr>
        <p:spPr>
          <a:xfrm>
            <a:off x="194867" y="218983"/>
            <a:ext cx="884419" cy="369332"/>
          </a:xfrm>
          <a:prstGeom prst="rect">
            <a:avLst/>
          </a:prstGeom>
          <a:noFill/>
        </p:spPr>
        <p:txBody>
          <a:bodyPr wrap="square" rtlCol="0">
            <a:spAutoFit/>
          </a:bodyPr>
          <a:lstStyle/>
          <a:p>
            <a:r>
              <a:rPr lang="en-US" sz="1800" b="1" dirty="0" err="1">
                <a:latin typeface="Times New Roman" panose="02020603050405020304" pitchFamily="18" charset="0"/>
                <a:cs typeface="Times New Roman" panose="02020603050405020304" pitchFamily="18" charset="0"/>
              </a:rPr>
              <a:t>Đoạn</a:t>
            </a:r>
            <a:r>
              <a:rPr lang="en-US" sz="1800" b="1" dirty="0">
                <a:latin typeface="Times New Roman" panose="02020603050405020304" pitchFamily="18" charset="0"/>
                <a:cs typeface="Times New Roman" panose="02020603050405020304" pitchFamily="18" charset="0"/>
              </a:rPr>
              <a:t> 1</a:t>
            </a:r>
          </a:p>
        </p:txBody>
      </p:sp>
      <p:sp>
        <p:nvSpPr>
          <p:cNvPr id="4" name="TextBox 3">
            <a:extLst>
              <a:ext uri="{FF2B5EF4-FFF2-40B4-BE49-F238E27FC236}">
                <a16:creationId xmlns:a16="http://schemas.microsoft.com/office/drawing/2014/main" id="{BD154CA9-36BA-9543-ECE3-C703E8AF02AC}"/>
              </a:ext>
            </a:extLst>
          </p:cNvPr>
          <p:cNvSpPr txBox="1"/>
          <p:nvPr/>
        </p:nvSpPr>
        <p:spPr>
          <a:xfrm>
            <a:off x="194868" y="755823"/>
            <a:ext cx="884419" cy="369332"/>
          </a:xfrm>
          <a:prstGeom prst="rect">
            <a:avLst/>
          </a:prstGeom>
          <a:noFill/>
        </p:spPr>
        <p:txBody>
          <a:bodyPr wrap="square" rtlCol="0">
            <a:spAutoFit/>
          </a:bodyPr>
          <a:lstStyle/>
          <a:p>
            <a:r>
              <a:rPr lang="en-US" sz="1800" b="1" dirty="0" err="1">
                <a:latin typeface="Times New Roman" panose="02020603050405020304" pitchFamily="18" charset="0"/>
                <a:cs typeface="Times New Roman" panose="02020603050405020304" pitchFamily="18" charset="0"/>
              </a:rPr>
              <a:t>Đoạn</a:t>
            </a:r>
            <a:r>
              <a:rPr lang="en-US" sz="1800" b="1" dirty="0">
                <a:latin typeface="Times New Roman" panose="02020603050405020304" pitchFamily="18" charset="0"/>
                <a:cs typeface="Times New Roman" panose="02020603050405020304" pitchFamily="18" charset="0"/>
              </a:rPr>
              <a:t> 2</a:t>
            </a:r>
          </a:p>
        </p:txBody>
      </p:sp>
      <p:sp>
        <p:nvSpPr>
          <p:cNvPr id="5" name="TextBox 4">
            <a:extLst>
              <a:ext uri="{FF2B5EF4-FFF2-40B4-BE49-F238E27FC236}">
                <a16:creationId xmlns:a16="http://schemas.microsoft.com/office/drawing/2014/main" id="{C4F883D1-0703-5ED5-3F50-C6E271DA5A24}"/>
              </a:ext>
            </a:extLst>
          </p:cNvPr>
          <p:cNvSpPr txBox="1"/>
          <p:nvPr/>
        </p:nvSpPr>
        <p:spPr>
          <a:xfrm>
            <a:off x="194867" y="1289987"/>
            <a:ext cx="884419" cy="369332"/>
          </a:xfrm>
          <a:prstGeom prst="rect">
            <a:avLst/>
          </a:prstGeom>
          <a:noFill/>
        </p:spPr>
        <p:txBody>
          <a:bodyPr wrap="square" rtlCol="0">
            <a:spAutoFit/>
          </a:bodyPr>
          <a:lstStyle/>
          <a:p>
            <a:r>
              <a:rPr lang="en-US" sz="1800" b="1" dirty="0" err="1">
                <a:latin typeface="Times New Roman" panose="02020603050405020304" pitchFamily="18" charset="0"/>
                <a:cs typeface="Times New Roman" panose="02020603050405020304" pitchFamily="18" charset="0"/>
              </a:rPr>
              <a:t>Đoạn</a:t>
            </a:r>
            <a:r>
              <a:rPr lang="en-US" sz="1800" b="1" dirty="0">
                <a:latin typeface="Times New Roman" panose="02020603050405020304" pitchFamily="18" charset="0"/>
                <a:cs typeface="Times New Roman" panose="02020603050405020304" pitchFamily="18" charset="0"/>
              </a:rPr>
              <a:t> 3</a:t>
            </a:r>
          </a:p>
        </p:txBody>
      </p:sp>
      <p:sp>
        <p:nvSpPr>
          <p:cNvPr id="6" name="TextBox 5">
            <a:extLst>
              <a:ext uri="{FF2B5EF4-FFF2-40B4-BE49-F238E27FC236}">
                <a16:creationId xmlns:a16="http://schemas.microsoft.com/office/drawing/2014/main" id="{C679F2CB-001E-B960-0BFD-EE7DA931ECB5}"/>
              </a:ext>
            </a:extLst>
          </p:cNvPr>
          <p:cNvSpPr txBox="1"/>
          <p:nvPr/>
        </p:nvSpPr>
        <p:spPr>
          <a:xfrm>
            <a:off x="194866" y="1889209"/>
            <a:ext cx="884419" cy="646331"/>
          </a:xfrm>
          <a:prstGeom prst="rect">
            <a:avLst/>
          </a:prstGeom>
          <a:noFill/>
        </p:spPr>
        <p:txBody>
          <a:bodyPr wrap="square" rtlCol="0">
            <a:spAutoFit/>
          </a:bodyPr>
          <a:lstStyle/>
          <a:p>
            <a:r>
              <a:rPr lang="en-US" sz="1800" b="1" dirty="0" err="1">
                <a:latin typeface="Times New Roman" panose="02020603050405020304" pitchFamily="18" charset="0"/>
                <a:cs typeface="Times New Roman" panose="02020603050405020304" pitchFamily="18" charset="0"/>
              </a:rPr>
              <a:t>Đoạn</a:t>
            </a:r>
            <a:r>
              <a:rPr lang="en-US" sz="1800" b="1" dirty="0">
                <a:latin typeface="Times New Roman" panose="02020603050405020304" pitchFamily="18" charset="0"/>
                <a:cs typeface="Times New Roman" panose="02020603050405020304" pitchFamily="18" charset="0"/>
              </a:rPr>
              <a:t> 4, 5,6</a:t>
            </a:r>
          </a:p>
        </p:txBody>
      </p:sp>
      <p:sp>
        <p:nvSpPr>
          <p:cNvPr id="9" name="TextBox 8">
            <a:extLst>
              <a:ext uri="{FF2B5EF4-FFF2-40B4-BE49-F238E27FC236}">
                <a16:creationId xmlns:a16="http://schemas.microsoft.com/office/drawing/2014/main" id="{D298FDBB-0727-821E-77B1-B418987B3ED5}"/>
              </a:ext>
            </a:extLst>
          </p:cNvPr>
          <p:cNvSpPr txBox="1"/>
          <p:nvPr/>
        </p:nvSpPr>
        <p:spPr>
          <a:xfrm>
            <a:off x="257325" y="3131863"/>
            <a:ext cx="884419" cy="369332"/>
          </a:xfrm>
          <a:prstGeom prst="rect">
            <a:avLst/>
          </a:prstGeom>
          <a:noFill/>
        </p:spPr>
        <p:txBody>
          <a:bodyPr wrap="square" rtlCol="0">
            <a:spAutoFit/>
          </a:bodyPr>
          <a:lstStyle/>
          <a:p>
            <a:r>
              <a:rPr lang="en-US" sz="1800" b="1" dirty="0" err="1">
                <a:latin typeface="Times New Roman" panose="02020603050405020304" pitchFamily="18" charset="0"/>
                <a:cs typeface="Times New Roman" panose="02020603050405020304" pitchFamily="18" charset="0"/>
              </a:rPr>
              <a:t>Đoạn</a:t>
            </a:r>
            <a:r>
              <a:rPr lang="en-US" sz="1800" b="1" dirty="0">
                <a:latin typeface="Times New Roman" panose="02020603050405020304" pitchFamily="18" charset="0"/>
                <a:cs typeface="Times New Roman" panose="02020603050405020304" pitchFamily="18" charset="0"/>
              </a:rPr>
              <a:t> 7</a:t>
            </a:r>
          </a:p>
        </p:txBody>
      </p:sp>
      <p:sp>
        <p:nvSpPr>
          <p:cNvPr id="13" name="TextBox 12">
            <a:extLst>
              <a:ext uri="{FF2B5EF4-FFF2-40B4-BE49-F238E27FC236}">
                <a16:creationId xmlns:a16="http://schemas.microsoft.com/office/drawing/2014/main" id="{0DAD760F-C869-CD89-1699-010FC68FB0BE}"/>
              </a:ext>
            </a:extLst>
          </p:cNvPr>
          <p:cNvSpPr txBox="1"/>
          <p:nvPr/>
        </p:nvSpPr>
        <p:spPr>
          <a:xfrm>
            <a:off x="194866" y="3666027"/>
            <a:ext cx="884419" cy="369332"/>
          </a:xfrm>
          <a:prstGeom prst="rect">
            <a:avLst/>
          </a:prstGeom>
          <a:noFill/>
        </p:spPr>
        <p:txBody>
          <a:bodyPr wrap="square" rtlCol="0">
            <a:spAutoFit/>
          </a:bodyPr>
          <a:lstStyle/>
          <a:p>
            <a:r>
              <a:rPr lang="en-US" sz="1800" b="1" dirty="0" err="1">
                <a:latin typeface="Times New Roman" panose="02020603050405020304" pitchFamily="18" charset="0"/>
                <a:cs typeface="Times New Roman" panose="02020603050405020304" pitchFamily="18" charset="0"/>
              </a:rPr>
              <a:t>Đoạn</a:t>
            </a:r>
            <a:r>
              <a:rPr lang="en-US" sz="1800" b="1" dirty="0">
                <a:latin typeface="Times New Roman" panose="02020603050405020304" pitchFamily="18" charset="0"/>
                <a:cs typeface="Times New Roman" panose="02020603050405020304" pitchFamily="18" charset="0"/>
              </a:rPr>
              <a:t> 8</a:t>
            </a:r>
          </a:p>
        </p:txBody>
      </p:sp>
      <p:sp>
        <p:nvSpPr>
          <p:cNvPr id="14" name="TextBox 13">
            <a:extLst>
              <a:ext uri="{FF2B5EF4-FFF2-40B4-BE49-F238E27FC236}">
                <a16:creationId xmlns:a16="http://schemas.microsoft.com/office/drawing/2014/main" id="{4EB0B16B-8FC2-FFE5-070A-533375089693}"/>
              </a:ext>
            </a:extLst>
          </p:cNvPr>
          <p:cNvSpPr txBox="1"/>
          <p:nvPr/>
        </p:nvSpPr>
        <p:spPr>
          <a:xfrm>
            <a:off x="146153" y="4219082"/>
            <a:ext cx="884419" cy="646331"/>
          </a:xfrm>
          <a:prstGeom prst="rect">
            <a:avLst/>
          </a:prstGeom>
          <a:noFill/>
        </p:spPr>
        <p:txBody>
          <a:bodyPr wrap="square" rtlCol="0">
            <a:spAutoFit/>
          </a:bodyPr>
          <a:lstStyle/>
          <a:p>
            <a:r>
              <a:rPr lang="en-US" sz="1800" b="1" dirty="0" err="1">
                <a:latin typeface="Times New Roman" panose="02020603050405020304" pitchFamily="18" charset="0"/>
                <a:cs typeface="Times New Roman" panose="02020603050405020304" pitchFamily="18" charset="0"/>
              </a:rPr>
              <a:t>Đoạn</a:t>
            </a:r>
            <a:r>
              <a:rPr lang="en-US" sz="1800" b="1" dirty="0">
                <a:latin typeface="Times New Roman" panose="02020603050405020304" pitchFamily="18" charset="0"/>
                <a:cs typeface="Times New Roman" panose="02020603050405020304" pitchFamily="18" charset="0"/>
              </a:rPr>
              <a:t> 9,10</a:t>
            </a:r>
          </a:p>
        </p:txBody>
      </p:sp>
      <p:sp>
        <p:nvSpPr>
          <p:cNvPr id="15" name="TextBox 14">
            <a:extLst>
              <a:ext uri="{FF2B5EF4-FFF2-40B4-BE49-F238E27FC236}">
                <a16:creationId xmlns:a16="http://schemas.microsoft.com/office/drawing/2014/main" id="{849632E5-7474-0833-9C74-70F5C20EDF18}"/>
              </a:ext>
            </a:extLst>
          </p:cNvPr>
          <p:cNvSpPr txBox="1"/>
          <p:nvPr/>
        </p:nvSpPr>
        <p:spPr>
          <a:xfrm>
            <a:off x="1251679" y="200328"/>
            <a:ext cx="2773180" cy="369332"/>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Từ</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đầu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đến</a:t>
            </a:r>
            <a:r>
              <a:rPr lang="en-US" sz="1800"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trung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đại</a:t>
            </a:r>
            <a:r>
              <a:rPr lang="en-US" sz="1800" i="1" dirty="0">
                <a:latin typeface="Times New Roman" panose="02020603050405020304" pitchFamily="18" charset="0"/>
                <a:cs typeface="Times New Roman" panose="02020603050405020304" pitchFamily="18" charset="0"/>
              </a:rPr>
              <a:t>.</a:t>
            </a:r>
            <a:r>
              <a:rPr lang="en-US" sz="1800" dirty="0">
                <a:latin typeface="Times New Roman" panose="02020603050405020304" pitchFamily="18" charset="0"/>
                <a:cs typeface="Times New Roman" panose="02020603050405020304" pitchFamily="18" charset="0"/>
              </a:rPr>
              <a:t>”</a:t>
            </a:r>
          </a:p>
        </p:txBody>
      </p:sp>
      <p:sp>
        <p:nvSpPr>
          <p:cNvPr id="16" name="TextBox 15">
            <a:extLst>
              <a:ext uri="{FF2B5EF4-FFF2-40B4-BE49-F238E27FC236}">
                <a16:creationId xmlns:a16="http://schemas.microsoft.com/office/drawing/2014/main" id="{CFEB7980-ACBB-5406-E1FD-48AF2EED67FD}"/>
              </a:ext>
            </a:extLst>
          </p:cNvPr>
          <p:cNvSpPr txBox="1"/>
          <p:nvPr/>
        </p:nvSpPr>
        <p:spPr>
          <a:xfrm>
            <a:off x="1141744" y="681472"/>
            <a:ext cx="3003035" cy="369332"/>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Từ</a:t>
            </a:r>
            <a:r>
              <a:rPr lang="en-US" sz="1800"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Vượt</a:t>
            </a:r>
            <a:r>
              <a:rPr lang="en-US" sz="1800" i="1" dirty="0">
                <a:latin typeface="Times New Roman" panose="02020603050405020304" pitchFamily="18" charset="0"/>
                <a:cs typeface="Times New Roman" panose="02020603050405020304" pitchFamily="18" charset="0"/>
              </a:rPr>
              <a:t> qua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đến</a:t>
            </a:r>
            <a:r>
              <a:rPr lang="en-US" sz="1800"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nhận</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ra</a:t>
            </a:r>
            <a:r>
              <a:rPr lang="en-US" sz="1800" dirty="0">
                <a:latin typeface="Times New Roman" panose="02020603050405020304" pitchFamily="18" charset="0"/>
                <a:cs typeface="Times New Roman" panose="02020603050405020304" pitchFamily="18" charset="0"/>
              </a:rPr>
              <a:t>”</a:t>
            </a:r>
          </a:p>
        </p:txBody>
      </p:sp>
      <p:sp>
        <p:nvSpPr>
          <p:cNvPr id="17" name="TextBox 16">
            <a:extLst>
              <a:ext uri="{FF2B5EF4-FFF2-40B4-BE49-F238E27FC236}">
                <a16:creationId xmlns:a16="http://schemas.microsoft.com/office/drawing/2014/main" id="{6E88A570-1D37-B774-13F7-555DF32BFFA4}"/>
              </a:ext>
            </a:extLst>
          </p:cNvPr>
          <p:cNvSpPr txBox="1"/>
          <p:nvPr/>
        </p:nvSpPr>
        <p:spPr>
          <a:xfrm>
            <a:off x="1141744" y="1231113"/>
            <a:ext cx="3003035" cy="369332"/>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Từ</a:t>
            </a:r>
            <a:r>
              <a:rPr lang="en-US" sz="1800" dirty="0">
                <a:latin typeface="Times New Roman" panose="02020603050405020304" pitchFamily="18" charset="0"/>
                <a:cs typeface="Times New Roman" panose="02020603050405020304" pitchFamily="18" charset="0"/>
              </a:rPr>
              <a:t> “</a:t>
            </a:r>
            <a:r>
              <a:rPr lang="en-US" sz="1800" i="1" dirty="0">
                <a:latin typeface="Times New Roman" panose="02020603050405020304" pitchFamily="18" charset="0"/>
                <a:cs typeface="Times New Roman" panose="02020603050405020304" pitchFamily="18" charset="0"/>
              </a:rPr>
              <a:t>Em </a:t>
            </a:r>
            <a:r>
              <a:rPr lang="en-US" sz="1800" i="1" dirty="0" err="1">
                <a:latin typeface="Times New Roman" panose="02020603050405020304" pitchFamily="18" charset="0"/>
                <a:cs typeface="Times New Roman" panose="02020603050405020304" pitchFamily="18" charset="0"/>
              </a:rPr>
              <a:t>hãy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đến</a:t>
            </a:r>
            <a:r>
              <a:rPr lang="en-US" sz="1800"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sách</a:t>
            </a:r>
            <a:r>
              <a:rPr lang="en-US" sz="1800" i="1" dirty="0">
                <a:latin typeface="Times New Roman" panose="02020603050405020304" pitchFamily="18" charset="0"/>
                <a:cs typeface="Times New Roman" panose="02020603050405020304" pitchFamily="18" charset="0"/>
              </a:rPr>
              <a:t> hay</a:t>
            </a:r>
            <a:r>
              <a:rPr lang="en-US" sz="1800" dirty="0">
                <a:latin typeface="Times New Roman" panose="02020603050405020304" pitchFamily="18" charset="0"/>
                <a:cs typeface="Times New Roman" panose="02020603050405020304" pitchFamily="18" charset="0"/>
              </a:rPr>
              <a:t>”</a:t>
            </a:r>
          </a:p>
        </p:txBody>
      </p:sp>
      <p:sp>
        <p:nvSpPr>
          <p:cNvPr id="18" name="TextBox 17">
            <a:extLst>
              <a:ext uri="{FF2B5EF4-FFF2-40B4-BE49-F238E27FC236}">
                <a16:creationId xmlns:a16="http://schemas.microsoft.com/office/drawing/2014/main" id="{D87F3CE1-C6E2-A106-8482-179201F082FF}"/>
              </a:ext>
            </a:extLst>
          </p:cNvPr>
          <p:cNvSpPr txBox="1"/>
          <p:nvPr/>
        </p:nvSpPr>
        <p:spPr>
          <a:xfrm>
            <a:off x="1251676" y="2030157"/>
            <a:ext cx="2773183" cy="646331"/>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Từ</a:t>
            </a:r>
            <a:r>
              <a:rPr lang="en-US" sz="1800" dirty="0">
                <a:latin typeface="Times New Roman" panose="02020603050405020304" pitchFamily="18" charset="0"/>
                <a:cs typeface="Times New Roman" panose="02020603050405020304" pitchFamily="18" charset="0"/>
              </a:rPr>
              <a:t> </a:t>
            </a:r>
            <a:r>
              <a:rPr lang="en-US" sz="1800" i="1" dirty="0">
                <a:latin typeface="Times New Roman" panose="02020603050405020304" pitchFamily="18" charset="0"/>
                <a:cs typeface="Times New Roman" panose="02020603050405020304" pitchFamily="18" charset="0"/>
              </a:rPr>
              <a:t>“</a:t>
            </a:r>
            <a:r>
              <a:rPr lang="en-US" sz="1800" i="1" dirty="0" err="1">
                <a:latin typeface="Times New Roman" panose="02020603050405020304" pitchFamily="18" charset="0"/>
                <a:cs typeface="Times New Roman" panose="02020603050405020304" pitchFamily="18" charset="0"/>
              </a:rPr>
              <a:t>Không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phủ</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nhận</a:t>
            </a:r>
            <a:r>
              <a:rPr lang="en-US" sz="1800" i="1" dirty="0">
                <a:latin typeface="Times New Roman" panose="02020603050405020304" pitchFamily="18" charset="0"/>
                <a:cs typeface="Times New Roman" panose="02020603050405020304" pitchFamily="18" charset="0"/>
              </a:rPr>
              <a: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đến</a:t>
            </a:r>
            <a:r>
              <a:rPr lang="en-US" sz="1800" dirty="0">
                <a:latin typeface="Times New Roman" panose="02020603050405020304" pitchFamily="18" charset="0"/>
                <a:cs typeface="Times New Roman" panose="02020603050405020304" pitchFamily="18" charset="0"/>
              </a:rPr>
              <a:t> “</a:t>
            </a:r>
            <a:r>
              <a:rPr lang="en-US" sz="1800" i="1" dirty="0">
                <a:latin typeface="Times New Roman" panose="02020603050405020304" pitchFamily="18" charset="0"/>
                <a:cs typeface="Times New Roman" panose="02020603050405020304" pitchFamily="18" charset="0"/>
              </a:rPr>
              <a:t>Mac-</a:t>
            </a:r>
            <a:r>
              <a:rPr lang="en-US" sz="1800" i="1" dirty="0" err="1">
                <a:latin typeface="Times New Roman" panose="02020603050405020304" pitchFamily="18" charset="0"/>
                <a:cs typeface="Times New Roman" panose="02020603050405020304" pitchFamily="18" charset="0"/>
              </a:rPr>
              <a:t>kiu</a:t>
            </a:r>
            <a:r>
              <a:rPr lang="en-US" sz="1800" i="1" dirty="0">
                <a:latin typeface="Times New Roman" panose="02020603050405020304" pitchFamily="18" charset="0"/>
                <a:cs typeface="Times New Roman" panose="02020603050405020304" pitchFamily="18" charset="0"/>
              </a:rPr>
              <a:t>-</a:t>
            </a:r>
            <a:r>
              <a:rPr lang="en-US" sz="1800" i="1" dirty="0" err="1">
                <a:latin typeface="Times New Roman" panose="02020603050405020304" pitchFamily="18" charset="0"/>
                <a:cs typeface="Times New Roman" panose="02020603050405020304" pitchFamily="18" charset="0"/>
              </a:rPr>
              <a:t>dơ</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đã</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nói</a:t>
            </a:r>
            <a:r>
              <a:rPr lang="en-US" sz="1800" i="1" dirty="0">
                <a:latin typeface="Times New Roman" panose="02020603050405020304" pitchFamily="18" charset="0"/>
                <a:cs typeface="Times New Roman" panose="02020603050405020304" pitchFamily="18" charset="0"/>
              </a:rPr>
              <a:t>:</a:t>
            </a:r>
            <a:r>
              <a:rPr lang="en-US" sz="1800" dirty="0">
                <a:latin typeface="Times New Roman" panose="02020603050405020304" pitchFamily="18" charset="0"/>
                <a:cs typeface="Times New Roman" panose="02020603050405020304" pitchFamily="18" charset="0"/>
              </a:rPr>
              <a:t>”</a:t>
            </a:r>
          </a:p>
        </p:txBody>
      </p:sp>
      <p:sp>
        <p:nvSpPr>
          <p:cNvPr id="21" name="TextBox 20">
            <a:extLst>
              <a:ext uri="{FF2B5EF4-FFF2-40B4-BE49-F238E27FC236}">
                <a16:creationId xmlns:a16="http://schemas.microsoft.com/office/drawing/2014/main" id="{75906F2D-4A3C-BD06-CB0D-011ABB10EA3B}"/>
              </a:ext>
            </a:extLst>
          </p:cNvPr>
          <p:cNvSpPr txBox="1"/>
          <p:nvPr/>
        </p:nvSpPr>
        <p:spPr>
          <a:xfrm>
            <a:off x="1251676" y="3055744"/>
            <a:ext cx="3003035" cy="369332"/>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Từ</a:t>
            </a:r>
            <a:r>
              <a:rPr lang="en-US" sz="1800"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Thời</a:t>
            </a:r>
            <a:r>
              <a:rPr lang="en-US" sz="1800" i="1" dirty="0">
                <a:latin typeface="Times New Roman" panose="02020603050405020304" pitchFamily="18" charset="0"/>
                <a:cs typeface="Times New Roman" panose="02020603050405020304" pitchFamily="18" charset="0"/>
              </a:rPr>
              <a:t> nay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đến</a:t>
            </a:r>
            <a:r>
              <a:rPr lang="en-US" sz="1800"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tinh</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thần</a:t>
            </a:r>
            <a:r>
              <a:rPr lang="en-US" sz="1800" dirty="0">
                <a:latin typeface="Times New Roman" panose="02020603050405020304" pitchFamily="18" charset="0"/>
                <a:cs typeface="Times New Roman" panose="02020603050405020304" pitchFamily="18" charset="0"/>
              </a:rPr>
              <a:t>”</a:t>
            </a:r>
          </a:p>
        </p:txBody>
      </p:sp>
      <p:sp>
        <p:nvSpPr>
          <p:cNvPr id="22" name="TextBox 21">
            <a:extLst>
              <a:ext uri="{FF2B5EF4-FFF2-40B4-BE49-F238E27FC236}">
                <a16:creationId xmlns:a16="http://schemas.microsoft.com/office/drawing/2014/main" id="{5AFB3018-56F7-41EC-A2D9-C5A07865650F}"/>
              </a:ext>
            </a:extLst>
          </p:cNvPr>
          <p:cNvSpPr txBox="1"/>
          <p:nvPr/>
        </p:nvSpPr>
        <p:spPr>
          <a:xfrm>
            <a:off x="1251675" y="3583928"/>
            <a:ext cx="3003035" cy="369332"/>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Từ</a:t>
            </a:r>
            <a:r>
              <a:rPr lang="en-US" sz="1800"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Lâu</a:t>
            </a:r>
            <a:r>
              <a:rPr lang="en-US" sz="1800" i="1" dirty="0">
                <a:latin typeface="Times New Roman" panose="02020603050405020304" pitchFamily="18" charset="0"/>
                <a:cs typeface="Times New Roman" panose="02020603050405020304" pitchFamily="18" charset="0"/>
              </a:rPr>
              <a:t> nay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đến</a:t>
            </a:r>
            <a:r>
              <a:rPr lang="en-US" sz="1800"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vô</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ích</a:t>
            </a:r>
            <a:r>
              <a:rPr lang="en-US" sz="1800" dirty="0">
                <a:latin typeface="Times New Roman" panose="02020603050405020304" pitchFamily="18" charset="0"/>
                <a:cs typeface="Times New Roman" panose="02020603050405020304" pitchFamily="18" charset="0"/>
              </a:rPr>
              <a:t>”</a:t>
            </a:r>
          </a:p>
        </p:txBody>
      </p:sp>
      <p:sp>
        <p:nvSpPr>
          <p:cNvPr id="23" name="TextBox 22">
            <a:extLst>
              <a:ext uri="{FF2B5EF4-FFF2-40B4-BE49-F238E27FC236}">
                <a16:creationId xmlns:a16="http://schemas.microsoft.com/office/drawing/2014/main" id="{7C6B9546-388A-857F-5F33-8F67DE223159}"/>
              </a:ext>
            </a:extLst>
          </p:cNvPr>
          <p:cNvSpPr txBox="1"/>
          <p:nvPr/>
        </p:nvSpPr>
        <p:spPr>
          <a:xfrm>
            <a:off x="1251675" y="4265341"/>
            <a:ext cx="3003035" cy="369332"/>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Từ</a:t>
            </a:r>
            <a:r>
              <a:rPr lang="en-US" sz="1800"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Sách</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sinh</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ra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đến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hết</a:t>
            </a:r>
            <a:endParaRPr lang="en-US" sz="1800" dirty="0">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D5ED1445-9B68-8079-150A-30F51E1D3DC6}"/>
              </a:ext>
            </a:extLst>
          </p:cNvPr>
          <p:cNvSpPr txBox="1"/>
          <p:nvPr/>
        </p:nvSpPr>
        <p:spPr>
          <a:xfrm>
            <a:off x="4322161" y="4280971"/>
            <a:ext cx="4608234" cy="369332"/>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Nhắc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lại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thông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điệp</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về</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việc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đọc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sách</a:t>
            </a:r>
            <a:endParaRPr lang="en-US" sz="1800" dirty="0">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a16="http://schemas.microsoft.com/office/drawing/2014/main" id="{72459BB2-9CFA-6B7B-21B4-1179A2127509}"/>
              </a:ext>
            </a:extLst>
          </p:cNvPr>
          <p:cNvSpPr txBox="1"/>
          <p:nvPr/>
        </p:nvSpPr>
        <p:spPr>
          <a:xfrm>
            <a:off x="4174763" y="3521841"/>
            <a:ext cx="4315919" cy="646331"/>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Giải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pháp</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cho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tình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trạng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xuống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cấp</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văn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hóa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đọc</a:t>
            </a:r>
            <a:r>
              <a:rPr lang="en-US" sz="1800" dirty="0">
                <a:latin typeface="Times New Roman" panose="02020603050405020304" pitchFamily="18" charset="0"/>
                <a:cs typeface="Times New Roman" panose="02020603050405020304" pitchFamily="18" charset="0"/>
              </a:rPr>
              <a:t>.</a:t>
            </a:r>
          </a:p>
        </p:txBody>
      </p:sp>
      <p:sp>
        <p:nvSpPr>
          <p:cNvPr id="26" name="TextBox 25">
            <a:extLst>
              <a:ext uri="{FF2B5EF4-FFF2-40B4-BE49-F238E27FC236}">
                <a16:creationId xmlns:a16="http://schemas.microsoft.com/office/drawing/2014/main" id="{68C44FFF-80BA-84AF-8089-F7B8E73BCA14}"/>
              </a:ext>
            </a:extLst>
          </p:cNvPr>
          <p:cNvSpPr txBox="1"/>
          <p:nvPr/>
        </p:nvSpPr>
        <p:spPr>
          <a:xfrm>
            <a:off x="4144778" y="3039710"/>
            <a:ext cx="4901781" cy="369332"/>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Đọc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sách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trong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điều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kiện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thay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đổi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hình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thức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sách</a:t>
            </a:r>
            <a:endParaRPr lang="en-US" sz="1800" dirty="0">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a16="http://schemas.microsoft.com/office/drawing/2014/main" id="{3DF20E9C-BFF7-96C7-5066-7205A00E9C9D}"/>
              </a:ext>
            </a:extLst>
          </p:cNvPr>
          <p:cNvSpPr txBox="1"/>
          <p:nvPr/>
        </p:nvSpPr>
        <p:spPr>
          <a:xfrm>
            <a:off x="4197250" y="2044457"/>
            <a:ext cx="4608234" cy="646331"/>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Sự</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kì</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diệu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sách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tác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dụng</a:t>
            </a:r>
            <a:r>
              <a:rPr lang="en-US" sz="1800" dirty="0">
                <a:latin typeface="Times New Roman" panose="02020603050405020304" pitchFamily="18" charset="0"/>
                <a:cs typeface="Times New Roman" panose="02020603050405020304" pitchFamily="18" charset="0"/>
              </a:rPr>
              <a:t> to </a:t>
            </a:r>
            <a:r>
              <a:rPr lang="en-US" sz="1800" dirty="0" err="1">
                <a:latin typeface="Times New Roman" panose="02020603050405020304" pitchFamily="18" charset="0"/>
                <a:cs typeface="Times New Roman" panose="02020603050405020304" pitchFamily="18" charset="0"/>
              </a:rPr>
              <a:t>lớn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việc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đọc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sách</a:t>
            </a:r>
            <a:endParaRPr lang="en-US" sz="1800" dirty="0">
              <a:latin typeface="Times New Roman" panose="02020603050405020304" pitchFamily="18" charset="0"/>
              <a:cs typeface="Times New Roman" panose="02020603050405020304" pitchFamily="18" charset="0"/>
            </a:endParaRPr>
          </a:p>
        </p:txBody>
      </p:sp>
      <p:sp>
        <p:nvSpPr>
          <p:cNvPr id="28" name="TextBox 27">
            <a:extLst>
              <a:ext uri="{FF2B5EF4-FFF2-40B4-BE49-F238E27FC236}">
                <a16:creationId xmlns:a16="http://schemas.microsoft.com/office/drawing/2014/main" id="{3A44F56F-C3F8-A197-18AE-E167135BFB19}"/>
              </a:ext>
            </a:extLst>
          </p:cNvPr>
          <p:cNvSpPr txBox="1"/>
          <p:nvPr/>
        </p:nvSpPr>
        <p:spPr>
          <a:xfrm>
            <a:off x="4254710" y="1242180"/>
            <a:ext cx="4608234" cy="646331"/>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Sự</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khuyến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khích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đọc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sách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đến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từ</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những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người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có</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trách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nhiệm</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quanh</a:t>
            </a:r>
            <a:r>
              <a:rPr lang="en-US" sz="1800" dirty="0">
                <a:latin typeface="Times New Roman" panose="02020603050405020304" pitchFamily="18" charset="0"/>
                <a:cs typeface="Times New Roman" panose="02020603050405020304" pitchFamily="18" charset="0"/>
              </a:rPr>
              <a:t> ta</a:t>
            </a:r>
          </a:p>
        </p:txBody>
      </p:sp>
      <p:sp>
        <p:nvSpPr>
          <p:cNvPr id="29" name="TextBox 28">
            <a:extLst>
              <a:ext uri="{FF2B5EF4-FFF2-40B4-BE49-F238E27FC236}">
                <a16:creationId xmlns:a16="http://schemas.microsoft.com/office/drawing/2014/main" id="{B8FD204B-6C4D-4978-1C9F-6F4B1B6C52F2}"/>
              </a:ext>
            </a:extLst>
          </p:cNvPr>
          <p:cNvSpPr txBox="1"/>
          <p:nvPr/>
        </p:nvSpPr>
        <p:spPr>
          <a:xfrm>
            <a:off x="4205998" y="652162"/>
            <a:ext cx="4608234" cy="646331"/>
          </a:xfrm>
          <a:prstGeom prst="rect">
            <a:avLst/>
          </a:prstGeom>
          <a:noFill/>
        </p:spPr>
        <p:txBody>
          <a:bodyPr wrap="square" rtlCol="0">
            <a:spAutoFit/>
          </a:bodyPr>
          <a:lstStyle/>
          <a:p>
            <a:r>
              <a:rPr lang="en-US" sz="1800" dirty="0">
                <a:latin typeface="Times New Roman" panose="02020603050405020304" pitchFamily="18" charset="0"/>
                <a:cs typeface="Times New Roman" panose="02020603050405020304" pitchFamily="18" charset="0"/>
              </a:rPr>
              <a:t>Vai </a:t>
            </a:r>
            <a:r>
              <a:rPr lang="en-US" sz="1800" dirty="0" err="1">
                <a:latin typeface="Times New Roman" panose="02020603050405020304" pitchFamily="18" charset="0"/>
                <a:cs typeface="Times New Roman" panose="02020603050405020304" pitchFamily="18" charset="0"/>
              </a:rPr>
              <a:t>trò</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việc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đọc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sách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với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tinh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thần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mỗi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người</a:t>
            </a:r>
            <a:r>
              <a:rPr lang="en-US" sz="1800" dirty="0">
                <a:latin typeface="Times New Roman" panose="02020603050405020304" pitchFamily="18" charset="0"/>
                <a:cs typeface="Times New Roman" panose="02020603050405020304" pitchFamily="18" charset="0"/>
              </a:rPr>
              <a:t>.</a:t>
            </a:r>
          </a:p>
        </p:txBody>
      </p:sp>
      <p:sp>
        <p:nvSpPr>
          <p:cNvPr id="30" name="TextBox 29">
            <a:extLst>
              <a:ext uri="{FF2B5EF4-FFF2-40B4-BE49-F238E27FC236}">
                <a16:creationId xmlns:a16="http://schemas.microsoft.com/office/drawing/2014/main" id="{FAB66B4F-FFD8-8146-0093-681DAF3C56D2}"/>
              </a:ext>
            </a:extLst>
          </p:cNvPr>
          <p:cNvSpPr txBox="1"/>
          <p:nvPr/>
        </p:nvSpPr>
        <p:spPr>
          <a:xfrm>
            <a:off x="4086078" y="83813"/>
            <a:ext cx="4608234" cy="646331"/>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Câu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chuyện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về</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việc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lĩnh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hội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sứ</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mệnh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đọc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sách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nghiên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cứu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thánh</a:t>
            </a:r>
            <a:r>
              <a:rPr lang="en-US" sz="1800" dirty="0">
                <a:latin typeface="Times New Roman" panose="02020603050405020304" pitchFamily="18" charset="0"/>
                <a:cs typeface="Times New Roman" panose="02020603050405020304" pitchFamily="18" charset="0"/>
              </a:rPr>
              <a:t> Au-</a:t>
            </a:r>
            <a:r>
              <a:rPr lang="en-US" sz="1800" dirty="0" err="1">
                <a:latin typeface="Times New Roman" panose="02020603050405020304" pitchFamily="18" charset="0"/>
                <a:cs typeface="Times New Roman" panose="02020603050405020304" pitchFamily="18" charset="0"/>
              </a:rPr>
              <a:t>gu</a:t>
            </a:r>
            <a:r>
              <a:rPr lang="en-US" sz="1800" dirty="0">
                <a:latin typeface="Times New Roman" panose="02020603050405020304" pitchFamily="18" charset="0"/>
                <a:cs typeface="Times New Roman" panose="02020603050405020304" pitchFamily="18" charset="0"/>
              </a:rPr>
              <a:t>-</a:t>
            </a:r>
            <a:r>
              <a:rPr lang="en-US" sz="1800" dirty="0" err="1">
                <a:latin typeface="Times New Roman" panose="02020603050405020304" pitchFamily="18" charset="0"/>
                <a:cs typeface="Times New Roman" panose="02020603050405020304" pitchFamily="18" charset="0"/>
              </a:rPr>
              <a:t>xtinh</a:t>
            </a:r>
            <a:endParaRPr lang="en-US" sz="1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054207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circle(in)">
                                      <p:cBhvr>
                                        <p:cTn id="10" dur="2000"/>
                                        <p:tgtEl>
                                          <p:spTgt spid="4"/>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circle(in)">
                                      <p:cBhvr>
                                        <p:cTn id="13" dur="2000"/>
                                        <p:tgtEl>
                                          <p:spTgt spid="5"/>
                                        </p:tgtEl>
                                      </p:cBhvr>
                                    </p:animEffect>
                                  </p:childTnLst>
                                </p:cTn>
                              </p:par>
                              <p:par>
                                <p:cTn id="14" presetID="6" presetClass="entr" presetSubtype="16"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circle(in)">
                                      <p:cBhvr>
                                        <p:cTn id="16" dur="2000"/>
                                        <p:tgtEl>
                                          <p:spTgt spid="6"/>
                                        </p:tgtEl>
                                      </p:cBhvr>
                                    </p:animEffect>
                                  </p:childTnLst>
                                </p:cTn>
                              </p:par>
                              <p:par>
                                <p:cTn id="17" presetID="6" presetClass="entr" presetSubtype="16"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circle(in)">
                                      <p:cBhvr>
                                        <p:cTn id="19" dur="2000"/>
                                        <p:tgtEl>
                                          <p:spTgt spid="9"/>
                                        </p:tgtEl>
                                      </p:cBhvr>
                                    </p:animEffect>
                                  </p:childTnLst>
                                </p:cTn>
                              </p:par>
                              <p:par>
                                <p:cTn id="20" presetID="6" presetClass="entr" presetSubtype="16"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circle(in)">
                                      <p:cBhvr>
                                        <p:cTn id="22" dur="2000"/>
                                        <p:tgtEl>
                                          <p:spTgt spid="13"/>
                                        </p:tgtEl>
                                      </p:cBhvr>
                                    </p:animEffect>
                                  </p:childTnLst>
                                </p:cTn>
                              </p:par>
                              <p:par>
                                <p:cTn id="23" presetID="6" presetClass="entr" presetSubtype="16"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circle(in)">
                                      <p:cBhvr>
                                        <p:cTn id="25" dur="20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circle(in)">
                                      <p:cBhvr>
                                        <p:cTn id="30" dur="2000"/>
                                        <p:tgtEl>
                                          <p:spTgt spid="15"/>
                                        </p:tgtEl>
                                      </p:cBhvr>
                                    </p:animEffect>
                                  </p:childTnLst>
                                </p:cTn>
                              </p:par>
                            </p:childTnLst>
                          </p:cTn>
                        </p:par>
                      </p:childTnLst>
                    </p:cTn>
                  </p:par>
                  <p:par>
                    <p:cTn id="31" fill="hold">
                      <p:stCondLst>
                        <p:cond delay="indefinite"/>
                      </p:stCondLst>
                      <p:childTnLst>
                        <p:par>
                          <p:cTn id="32" fill="hold">
                            <p:stCondLst>
                              <p:cond delay="0"/>
                            </p:stCondLst>
                            <p:childTnLst>
                              <p:par>
                                <p:cTn id="33" presetID="6" presetClass="entr" presetSubtype="16"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circle(in)">
                                      <p:cBhvr>
                                        <p:cTn id="35" dur="2000"/>
                                        <p:tgtEl>
                                          <p:spTgt spid="16"/>
                                        </p:tgtEl>
                                      </p:cBhvr>
                                    </p:animEffect>
                                  </p:childTnLst>
                                </p:cTn>
                              </p:par>
                            </p:childTnLst>
                          </p:cTn>
                        </p:par>
                      </p:childTnLst>
                    </p:cTn>
                  </p:par>
                  <p:par>
                    <p:cTn id="36" fill="hold">
                      <p:stCondLst>
                        <p:cond delay="indefinite"/>
                      </p:stCondLst>
                      <p:childTnLst>
                        <p:par>
                          <p:cTn id="37" fill="hold">
                            <p:stCondLst>
                              <p:cond delay="0"/>
                            </p:stCondLst>
                            <p:childTnLst>
                              <p:par>
                                <p:cTn id="38" presetID="6" presetClass="entr" presetSubtype="16" fill="hold" nodeType="clickEffect">
                                  <p:stCondLst>
                                    <p:cond delay="0"/>
                                  </p:stCondLst>
                                  <p:childTnLst>
                                    <p:set>
                                      <p:cBhvr>
                                        <p:cTn id="39" dur="1" fill="hold">
                                          <p:stCondLst>
                                            <p:cond delay="0"/>
                                          </p:stCondLst>
                                        </p:cTn>
                                        <p:tgtEl>
                                          <p:spTgt spid="17">
                                            <p:txEl>
                                              <p:pRg st="0" end="0"/>
                                            </p:txEl>
                                          </p:spTgt>
                                        </p:tgtEl>
                                        <p:attrNameLst>
                                          <p:attrName>style.visibility</p:attrName>
                                        </p:attrNameLst>
                                      </p:cBhvr>
                                      <p:to>
                                        <p:strVal val="visible"/>
                                      </p:to>
                                    </p:set>
                                    <p:animEffect transition="in" filter="circle(in)">
                                      <p:cBhvr>
                                        <p:cTn id="40" dur="2000"/>
                                        <p:tgtEl>
                                          <p:spTgt spid="17">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6" presetClass="entr" presetSubtype="16"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circle(in)">
                                      <p:cBhvr>
                                        <p:cTn id="45" dur="2000"/>
                                        <p:tgtEl>
                                          <p:spTgt spid="18"/>
                                        </p:tgtEl>
                                      </p:cBhvr>
                                    </p:animEffect>
                                  </p:childTnLst>
                                </p:cTn>
                              </p:par>
                            </p:childTnLst>
                          </p:cTn>
                        </p:par>
                      </p:childTnLst>
                    </p:cTn>
                  </p:par>
                  <p:par>
                    <p:cTn id="46" fill="hold">
                      <p:stCondLst>
                        <p:cond delay="indefinite"/>
                      </p:stCondLst>
                      <p:childTnLst>
                        <p:par>
                          <p:cTn id="47" fill="hold">
                            <p:stCondLst>
                              <p:cond delay="0"/>
                            </p:stCondLst>
                            <p:childTnLst>
                              <p:par>
                                <p:cTn id="48" presetID="6" presetClass="entr" presetSubtype="16" fill="hold" grpId="0" nodeType="click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circle(in)">
                                      <p:cBhvr>
                                        <p:cTn id="50" dur="2000"/>
                                        <p:tgtEl>
                                          <p:spTgt spid="21"/>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circle(in)">
                                      <p:cBhvr>
                                        <p:cTn id="55" dur="2000"/>
                                        <p:tgtEl>
                                          <p:spTgt spid="22"/>
                                        </p:tgtEl>
                                      </p:cBhvr>
                                    </p:animEffect>
                                  </p:childTnLst>
                                </p:cTn>
                              </p:par>
                            </p:childTnLst>
                          </p:cTn>
                        </p:par>
                      </p:childTnLst>
                    </p:cTn>
                  </p:par>
                  <p:par>
                    <p:cTn id="56" fill="hold">
                      <p:stCondLst>
                        <p:cond delay="indefinite"/>
                      </p:stCondLst>
                      <p:childTnLst>
                        <p:par>
                          <p:cTn id="57" fill="hold">
                            <p:stCondLst>
                              <p:cond delay="0"/>
                            </p:stCondLst>
                            <p:childTnLst>
                              <p:par>
                                <p:cTn id="58" presetID="6" presetClass="entr" presetSubtype="16" fill="hold" grpId="0" nodeType="click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circle(in)">
                                      <p:cBhvr>
                                        <p:cTn id="60" dur="2000"/>
                                        <p:tgtEl>
                                          <p:spTgt spid="23"/>
                                        </p:tgtEl>
                                      </p:cBhvr>
                                    </p:animEffect>
                                  </p:childTnLst>
                                </p:cTn>
                              </p:par>
                            </p:childTnLst>
                          </p:cTn>
                        </p:par>
                      </p:childTnLst>
                    </p:cTn>
                  </p:par>
                  <p:par>
                    <p:cTn id="61" fill="hold">
                      <p:stCondLst>
                        <p:cond delay="indefinite"/>
                      </p:stCondLst>
                      <p:childTnLst>
                        <p:par>
                          <p:cTn id="62" fill="hold">
                            <p:stCondLst>
                              <p:cond delay="0"/>
                            </p:stCondLst>
                            <p:childTnLst>
                              <p:par>
                                <p:cTn id="63" presetID="6" presetClass="entr" presetSubtype="16" fill="hold" grpId="0" nodeType="click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circle(in)">
                                      <p:cBhvr>
                                        <p:cTn id="65" dur="2000"/>
                                        <p:tgtEl>
                                          <p:spTgt spid="30"/>
                                        </p:tgtEl>
                                      </p:cBhvr>
                                    </p:animEffect>
                                  </p:childTnLst>
                                </p:cTn>
                              </p:par>
                            </p:childTnLst>
                          </p:cTn>
                        </p:par>
                      </p:childTnLst>
                    </p:cTn>
                  </p:par>
                  <p:par>
                    <p:cTn id="66" fill="hold">
                      <p:stCondLst>
                        <p:cond delay="indefinite"/>
                      </p:stCondLst>
                      <p:childTnLst>
                        <p:par>
                          <p:cTn id="67" fill="hold">
                            <p:stCondLst>
                              <p:cond delay="0"/>
                            </p:stCondLst>
                            <p:childTnLst>
                              <p:par>
                                <p:cTn id="68" presetID="21" presetClass="entr" presetSubtype="1" fill="hold" grpId="0" nodeType="click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wheel(1)">
                                      <p:cBhvr>
                                        <p:cTn id="70" dur="2000"/>
                                        <p:tgtEl>
                                          <p:spTgt spid="29"/>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grpId="0" nodeType="clickEffect">
                                  <p:stCondLst>
                                    <p:cond delay="0"/>
                                  </p:stCondLst>
                                  <p:childTnLst>
                                    <p:set>
                                      <p:cBhvr>
                                        <p:cTn id="74" dur="1" fill="hold">
                                          <p:stCondLst>
                                            <p:cond delay="0"/>
                                          </p:stCondLst>
                                        </p:cTn>
                                        <p:tgtEl>
                                          <p:spTgt spid="28"/>
                                        </p:tgtEl>
                                        <p:attrNameLst>
                                          <p:attrName>style.visibility</p:attrName>
                                        </p:attrNameLst>
                                      </p:cBhvr>
                                      <p:to>
                                        <p:strVal val="visible"/>
                                      </p:to>
                                    </p:set>
                                    <p:animEffect transition="in" filter="barn(inVertical)">
                                      <p:cBhvr>
                                        <p:cTn id="75" dur="500"/>
                                        <p:tgtEl>
                                          <p:spTgt spid="28"/>
                                        </p:tgtEl>
                                      </p:cBhvr>
                                    </p:animEffect>
                                  </p:childTnLst>
                                </p:cTn>
                              </p:par>
                            </p:childTnLst>
                          </p:cTn>
                        </p:par>
                      </p:childTnLst>
                    </p:cTn>
                  </p:par>
                  <p:par>
                    <p:cTn id="76" fill="hold">
                      <p:stCondLst>
                        <p:cond delay="indefinite"/>
                      </p:stCondLst>
                      <p:childTnLst>
                        <p:par>
                          <p:cTn id="77" fill="hold">
                            <p:stCondLst>
                              <p:cond delay="0"/>
                            </p:stCondLst>
                            <p:childTnLst>
                              <p:par>
                                <p:cTn id="78" presetID="16" presetClass="entr" presetSubtype="21" fill="hold" grpId="0" nodeType="click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barn(inVertical)">
                                      <p:cBhvr>
                                        <p:cTn id="80" dur="500"/>
                                        <p:tgtEl>
                                          <p:spTgt spid="27"/>
                                        </p:tgtEl>
                                      </p:cBhvr>
                                    </p:animEffect>
                                  </p:childTnLst>
                                </p:cTn>
                              </p:par>
                            </p:childTnLst>
                          </p:cTn>
                        </p:par>
                      </p:childTnLst>
                    </p:cTn>
                  </p:par>
                  <p:par>
                    <p:cTn id="81" fill="hold">
                      <p:stCondLst>
                        <p:cond delay="indefinite"/>
                      </p:stCondLst>
                      <p:childTnLst>
                        <p:par>
                          <p:cTn id="82" fill="hold">
                            <p:stCondLst>
                              <p:cond delay="0"/>
                            </p:stCondLst>
                            <p:childTnLst>
                              <p:par>
                                <p:cTn id="83" presetID="42" presetClass="entr" presetSubtype="0" fill="hold" grpId="0" nodeType="clickEffect">
                                  <p:stCondLst>
                                    <p:cond delay="0"/>
                                  </p:stCondLst>
                                  <p:childTnLst>
                                    <p:set>
                                      <p:cBhvr>
                                        <p:cTn id="84" dur="1" fill="hold">
                                          <p:stCondLst>
                                            <p:cond delay="0"/>
                                          </p:stCondLst>
                                        </p:cTn>
                                        <p:tgtEl>
                                          <p:spTgt spid="26"/>
                                        </p:tgtEl>
                                        <p:attrNameLst>
                                          <p:attrName>style.visibility</p:attrName>
                                        </p:attrNameLst>
                                      </p:cBhvr>
                                      <p:to>
                                        <p:strVal val="visible"/>
                                      </p:to>
                                    </p:set>
                                    <p:animEffect transition="in" filter="fade">
                                      <p:cBhvr>
                                        <p:cTn id="85" dur="1000"/>
                                        <p:tgtEl>
                                          <p:spTgt spid="26"/>
                                        </p:tgtEl>
                                      </p:cBhvr>
                                    </p:animEffect>
                                    <p:anim calcmode="lin" valueType="num">
                                      <p:cBhvr>
                                        <p:cTn id="86" dur="1000" fill="hold"/>
                                        <p:tgtEl>
                                          <p:spTgt spid="26"/>
                                        </p:tgtEl>
                                        <p:attrNameLst>
                                          <p:attrName>ppt_x</p:attrName>
                                        </p:attrNameLst>
                                      </p:cBhvr>
                                      <p:tavLst>
                                        <p:tav tm="0">
                                          <p:val>
                                            <p:strVal val="#ppt_x"/>
                                          </p:val>
                                        </p:tav>
                                        <p:tav tm="100000">
                                          <p:val>
                                            <p:strVal val="#ppt_x"/>
                                          </p:val>
                                        </p:tav>
                                      </p:tavLst>
                                    </p:anim>
                                    <p:anim calcmode="lin" valueType="num">
                                      <p:cBhvr>
                                        <p:cTn id="87"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88" fill="hold">
                      <p:stCondLst>
                        <p:cond delay="indefinite"/>
                      </p:stCondLst>
                      <p:childTnLst>
                        <p:par>
                          <p:cTn id="89" fill="hold">
                            <p:stCondLst>
                              <p:cond delay="0"/>
                            </p:stCondLst>
                            <p:childTnLst>
                              <p:par>
                                <p:cTn id="90" presetID="42" presetClass="entr" presetSubtype="0" fill="hold" grpId="0" nodeType="click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fade">
                                      <p:cBhvr>
                                        <p:cTn id="92" dur="1000"/>
                                        <p:tgtEl>
                                          <p:spTgt spid="25"/>
                                        </p:tgtEl>
                                      </p:cBhvr>
                                    </p:animEffect>
                                    <p:anim calcmode="lin" valueType="num">
                                      <p:cBhvr>
                                        <p:cTn id="93" dur="1000" fill="hold"/>
                                        <p:tgtEl>
                                          <p:spTgt spid="25"/>
                                        </p:tgtEl>
                                        <p:attrNameLst>
                                          <p:attrName>ppt_x</p:attrName>
                                        </p:attrNameLst>
                                      </p:cBhvr>
                                      <p:tavLst>
                                        <p:tav tm="0">
                                          <p:val>
                                            <p:strVal val="#ppt_x"/>
                                          </p:val>
                                        </p:tav>
                                        <p:tav tm="100000">
                                          <p:val>
                                            <p:strVal val="#ppt_x"/>
                                          </p:val>
                                        </p:tav>
                                      </p:tavLst>
                                    </p:anim>
                                    <p:anim calcmode="lin" valueType="num">
                                      <p:cBhvr>
                                        <p:cTn id="9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42" presetClass="entr" presetSubtype="0" fill="hold" grpId="0" nodeType="click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fade">
                                      <p:cBhvr>
                                        <p:cTn id="99" dur="1000"/>
                                        <p:tgtEl>
                                          <p:spTgt spid="24"/>
                                        </p:tgtEl>
                                      </p:cBhvr>
                                    </p:animEffect>
                                    <p:anim calcmode="lin" valueType="num">
                                      <p:cBhvr>
                                        <p:cTn id="100" dur="1000" fill="hold"/>
                                        <p:tgtEl>
                                          <p:spTgt spid="24"/>
                                        </p:tgtEl>
                                        <p:attrNameLst>
                                          <p:attrName>ppt_x</p:attrName>
                                        </p:attrNameLst>
                                      </p:cBhvr>
                                      <p:tavLst>
                                        <p:tav tm="0">
                                          <p:val>
                                            <p:strVal val="#ppt_x"/>
                                          </p:val>
                                        </p:tav>
                                        <p:tav tm="100000">
                                          <p:val>
                                            <p:strVal val="#ppt_x"/>
                                          </p:val>
                                        </p:tav>
                                      </p:tavLst>
                                    </p:anim>
                                    <p:anim calcmode="lin" valueType="num">
                                      <p:cBhvr>
                                        <p:cTn id="101"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9" grpId="0"/>
      <p:bldP spid="13" grpId="0"/>
      <p:bldP spid="14" grpId="0"/>
      <p:bldP spid="15" grpId="0"/>
      <p:bldP spid="16" grpId="0"/>
      <p:bldP spid="18" grpId="0"/>
      <p:bldP spid="21" grpId="0"/>
      <p:bldP spid="22" grpId="0"/>
      <p:bldP spid="23" grpId="0"/>
      <p:bldP spid="24" grpId="0"/>
      <p:bldP spid="25" grpId="0"/>
      <p:bldP spid="26" grpId="0"/>
      <p:bldP spid="27" grpId="0"/>
      <p:bldP spid="28" grpId="0"/>
      <p:bldP spid="29" grpId="0"/>
      <p:bldP spid="3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 Bố cục</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8176264" y="4323805"/>
            <a:ext cx="862946" cy="785209"/>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4" name="Google Shape;411;p21">
            <a:extLst>
              <a:ext uri="{FF2B5EF4-FFF2-40B4-BE49-F238E27FC236}">
                <a16:creationId xmlns:a16="http://schemas.microsoft.com/office/drawing/2014/main" id="{30A7917F-E63D-2126-B93B-0F660F548804}"/>
              </a:ext>
            </a:extLst>
          </p:cNvPr>
          <p:cNvSpPr/>
          <p:nvPr/>
        </p:nvSpPr>
        <p:spPr>
          <a:xfrm>
            <a:off x="2175371" y="1196559"/>
            <a:ext cx="19242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f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Phần 1</a:t>
            </a:r>
            <a:endParaRP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25" name="Google Shape;412;p21">
            <a:extLst>
              <a:ext uri="{FF2B5EF4-FFF2-40B4-BE49-F238E27FC236}">
                <a16:creationId xmlns:a16="http://schemas.microsoft.com/office/drawing/2014/main" id="{954685E1-95BD-D576-1025-6A8C18D70B44}"/>
              </a:ext>
            </a:extLst>
          </p:cNvPr>
          <p:cNvSpPr/>
          <p:nvPr/>
        </p:nvSpPr>
        <p:spPr>
          <a:xfrm>
            <a:off x="4339145" y="1196559"/>
            <a:ext cx="1924200" cy="478500"/>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Phần 2</a:t>
            </a:r>
            <a:endParaRP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26" name="Google Shape;413;p21">
            <a:extLst>
              <a:ext uri="{FF2B5EF4-FFF2-40B4-BE49-F238E27FC236}">
                <a16:creationId xmlns:a16="http://schemas.microsoft.com/office/drawing/2014/main" id="{9D7951B7-83F4-9336-ED20-A201E7CE95EE}"/>
              </a:ext>
            </a:extLst>
          </p:cNvPr>
          <p:cNvSpPr/>
          <p:nvPr/>
        </p:nvSpPr>
        <p:spPr>
          <a:xfrm>
            <a:off x="6502909" y="1196559"/>
            <a:ext cx="1924200" cy="4785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f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Phần 3</a:t>
            </a:r>
            <a:endParaRP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27" name="Google Shape;417;p21">
            <a:extLst>
              <a:ext uri="{FF2B5EF4-FFF2-40B4-BE49-F238E27FC236}">
                <a16:creationId xmlns:a16="http://schemas.microsoft.com/office/drawing/2014/main" id="{CE69EEED-E898-6643-13A6-2584AC9198BE}"/>
              </a:ext>
            </a:extLst>
          </p:cNvPr>
          <p:cNvSpPr/>
          <p:nvPr/>
        </p:nvSpPr>
        <p:spPr>
          <a:xfrm>
            <a:off x="2103947" y="1867370"/>
            <a:ext cx="2048334" cy="1070701"/>
          </a:xfrm>
          <a:prstGeom prst="roundRect">
            <a:avLst>
              <a:gd name="adj" fmla="val 7663"/>
            </a:avLst>
          </a:prstGeom>
          <a:solidFill>
            <a:srgbClr val="66FFFF"/>
          </a:solidFill>
          <a:ln w="28575">
            <a:solidFill>
              <a:schemeClr val="tx1"/>
            </a:solidFill>
          </a:ln>
        </p:spPr>
        <p:txBody>
          <a:bodyPr spcFirstLastPara="1" wrap="square" lIns="91425" tIns="91425" rIns="91425" bIns="91425" anchor="ctr" anchorCtr="0">
            <a:noAutofit/>
          </a:bodyPr>
          <a:lstStyle/>
          <a:p>
            <a:pPr algn="ctr"/>
            <a:r>
              <a:rPr lang="vi-VN" sz="2400" dirty="0">
                <a:latin typeface="+mj-lt"/>
              </a:rPr>
              <a:t>(Từ đầu đến “không dễ nhận ra”):</a:t>
            </a:r>
            <a:endParaRPr lang="en-US" sz="2400" dirty="0">
              <a:latin typeface="+mj-lt"/>
            </a:endParaRPr>
          </a:p>
        </p:txBody>
      </p:sp>
      <p:sp>
        <p:nvSpPr>
          <p:cNvPr id="1328" name="Google Shape;418;p21">
            <a:extLst>
              <a:ext uri="{FF2B5EF4-FFF2-40B4-BE49-F238E27FC236}">
                <a16:creationId xmlns:a16="http://schemas.microsoft.com/office/drawing/2014/main" id="{0AC6510A-0E36-966B-93C8-F487DAB457FD}"/>
              </a:ext>
            </a:extLst>
          </p:cNvPr>
          <p:cNvSpPr/>
          <p:nvPr/>
        </p:nvSpPr>
        <p:spPr>
          <a:xfrm>
            <a:off x="4259024" y="1903430"/>
            <a:ext cx="2118533" cy="1034642"/>
          </a:xfrm>
          <a:prstGeom prst="roundRect">
            <a:avLst>
              <a:gd name="adj" fmla="val 7663"/>
            </a:avLst>
          </a:prstGeom>
          <a:solidFill>
            <a:srgbClr val="66FFFF"/>
          </a:solidFill>
          <a:ln w="28575">
            <a:solidFill>
              <a:schemeClr val="tx1"/>
            </a:solidFill>
          </a:ln>
        </p:spPr>
        <p:txBody>
          <a:bodyPr spcFirstLastPara="1" wrap="square" lIns="91425" tIns="91425" rIns="91425" bIns="91425" anchor="ctr" anchorCtr="0">
            <a:noAutofit/>
          </a:bodyPr>
          <a:lstStyle/>
          <a:p>
            <a:pPr algn="ctr"/>
            <a:r>
              <a:rPr lang="vi-VN" sz="2400" dirty="0">
                <a:latin typeface="+mj-lt"/>
              </a:rPr>
              <a:t>(Tiếp theo đến “ giá trị tinh thần”)</a:t>
            </a:r>
            <a:endParaRPr lang="en-US" sz="2400" dirty="0">
              <a:latin typeface="+mj-lt"/>
            </a:endParaRPr>
          </a:p>
        </p:txBody>
      </p:sp>
      <p:sp>
        <p:nvSpPr>
          <p:cNvPr id="1329" name="Google Shape;419;p21">
            <a:extLst>
              <a:ext uri="{FF2B5EF4-FFF2-40B4-BE49-F238E27FC236}">
                <a16:creationId xmlns:a16="http://schemas.microsoft.com/office/drawing/2014/main" id="{FCDFF7A1-7093-F09B-D04D-240F26C9551C}"/>
              </a:ext>
            </a:extLst>
          </p:cNvPr>
          <p:cNvSpPr/>
          <p:nvPr/>
        </p:nvSpPr>
        <p:spPr>
          <a:xfrm>
            <a:off x="6456324" y="1980548"/>
            <a:ext cx="2049563" cy="453144"/>
          </a:xfrm>
          <a:prstGeom prst="roundRect">
            <a:avLst>
              <a:gd name="adj" fmla="val 7663"/>
            </a:avLst>
          </a:prstGeom>
          <a:solidFill>
            <a:srgbClr val="66FFFF"/>
          </a:solidFill>
          <a:ln w="28575">
            <a:solidFill>
              <a:schemeClr val="tx1"/>
            </a:solidFill>
          </a:ln>
        </p:spPr>
        <p:txBody>
          <a:bodyPr spcFirstLastPara="1" wrap="square" lIns="91425" tIns="91425" rIns="91425" bIns="91425" anchor="ctr" anchorCtr="0">
            <a:noAutofit/>
          </a:bodyPr>
          <a:lstStyle/>
          <a:p>
            <a:pPr algn="just"/>
            <a:r>
              <a:rPr lang="vi-VN" sz="2400" dirty="0">
                <a:latin typeface="+mj-lt"/>
              </a:rPr>
              <a:t>(Còn lại):</a:t>
            </a:r>
            <a:endParaRPr sz="2800" dirty="0">
              <a:latin typeface="+mj-lt"/>
              <a:ea typeface="Roboto"/>
              <a:cs typeface="Roboto"/>
              <a:sym typeface="Roboto"/>
            </a:endParaRPr>
          </a:p>
        </p:txBody>
      </p:sp>
      <p:cxnSp>
        <p:nvCxnSpPr>
          <p:cNvPr id="1330" name="Google Shape;420;p21">
            <a:extLst>
              <a:ext uri="{FF2B5EF4-FFF2-40B4-BE49-F238E27FC236}">
                <a16:creationId xmlns:a16="http://schemas.microsoft.com/office/drawing/2014/main" id="{5D6EC119-92CB-713E-2766-F29D5C36CA35}"/>
              </a:ext>
            </a:extLst>
          </p:cNvPr>
          <p:cNvCxnSpPr>
            <a:cxnSpLocks/>
            <a:stCxn id="1324" idx="2"/>
            <a:endCxn id="1327" idx="0"/>
          </p:cNvCxnSpPr>
          <p:nvPr/>
        </p:nvCxnSpPr>
        <p:spPr>
          <a:xfrm flipH="1">
            <a:off x="3128114" y="1675059"/>
            <a:ext cx="9357" cy="192311"/>
          </a:xfrm>
          <a:prstGeom prst="straightConnector1">
            <a:avLst/>
          </a:prstGeom>
          <a:noFill/>
          <a:ln w="9525" cap="flat" cmpd="sng">
            <a:solidFill>
              <a:srgbClr val="666666"/>
            </a:solidFill>
            <a:prstDash val="solid"/>
            <a:round/>
            <a:headEnd type="none" w="med" len="med"/>
            <a:tailEnd type="none" w="med" len="med"/>
          </a:ln>
        </p:spPr>
      </p:cxnSp>
      <p:cxnSp>
        <p:nvCxnSpPr>
          <p:cNvPr id="1331" name="Google Shape;422;p21">
            <a:extLst>
              <a:ext uri="{FF2B5EF4-FFF2-40B4-BE49-F238E27FC236}">
                <a16:creationId xmlns:a16="http://schemas.microsoft.com/office/drawing/2014/main" id="{C2C1C0A5-5FCA-E28A-8FA0-9BF418D96B29}"/>
              </a:ext>
            </a:extLst>
          </p:cNvPr>
          <p:cNvCxnSpPr>
            <a:cxnSpLocks/>
            <a:stCxn id="1325" idx="2"/>
            <a:endCxn id="1328" idx="0"/>
          </p:cNvCxnSpPr>
          <p:nvPr/>
        </p:nvCxnSpPr>
        <p:spPr>
          <a:xfrm>
            <a:off x="5301245" y="1675059"/>
            <a:ext cx="17046" cy="228371"/>
          </a:xfrm>
          <a:prstGeom prst="straightConnector1">
            <a:avLst/>
          </a:prstGeom>
          <a:noFill/>
          <a:ln w="9525" cap="flat" cmpd="sng">
            <a:solidFill>
              <a:srgbClr val="666666"/>
            </a:solidFill>
            <a:prstDash val="solid"/>
            <a:round/>
            <a:headEnd type="none" w="med" len="med"/>
            <a:tailEnd type="none" w="med" len="med"/>
          </a:ln>
        </p:spPr>
      </p:cxnSp>
      <p:cxnSp>
        <p:nvCxnSpPr>
          <p:cNvPr id="1332" name="Google Shape;424;p21">
            <a:extLst>
              <a:ext uri="{FF2B5EF4-FFF2-40B4-BE49-F238E27FC236}">
                <a16:creationId xmlns:a16="http://schemas.microsoft.com/office/drawing/2014/main" id="{20F0A1FB-081C-00EC-7782-81D900671BA2}"/>
              </a:ext>
            </a:extLst>
          </p:cNvPr>
          <p:cNvCxnSpPr>
            <a:cxnSpLocks/>
            <a:stCxn id="1326" idx="2"/>
            <a:endCxn id="1329" idx="0"/>
          </p:cNvCxnSpPr>
          <p:nvPr/>
        </p:nvCxnSpPr>
        <p:spPr>
          <a:xfrm>
            <a:off x="7465009" y="1675059"/>
            <a:ext cx="16097" cy="305489"/>
          </a:xfrm>
          <a:prstGeom prst="straightConnector1">
            <a:avLst/>
          </a:prstGeom>
          <a:noFill/>
          <a:ln w="9525" cap="flat" cmpd="sng">
            <a:solidFill>
              <a:srgbClr val="666666"/>
            </a:solidFill>
            <a:prstDash val="solid"/>
            <a:round/>
            <a:headEnd type="none" w="med" len="med"/>
            <a:tailEnd type="none" w="med" len="med"/>
          </a:ln>
        </p:spPr>
      </p:cxnSp>
      <p:pic>
        <p:nvPicPr>
          <p:cNvPr id="1340" name="Picture 1339">
            <a:extLst>
              <a:ext uri="{FF2B5EF4-FFF2-40B4-BE49-F238E27FC236}">
                <a16:creationId xmlns:a16="http://schemas.microsoft.com/office/drawing/2014/main" id="{F8CD8CA6-A5D2-4E2F-4D8F-3958EED4A2D0}"/>
              </a:ext>
            </a:extLst>
          </p:cNvPr>
          <p:cNvPicPr>
            <a:picLocks noChangeAspect="1"/>
          </p:cNvPicPr>
          <p:nvPr/>
        </p:nvPicPr>
        <p:blipFill>
          <a:blip r:embed="rId3"/>
          <a:stretch>
            <a:fillRect/>
          </a:stretch>
        </p:blipFill>
        <p:spPr>
          <a:xfrm>
            <a:off x="271894" y="1877593"/>
            <a:ext cx="1753286" cy="3001063"/>
          </a:xfrm>
          <a:prstGeom prst="rect">
            <a:avLst/>
          </a:prstGeom>
        </p:spPr>
      </p:pic>
      <p:sp>
        <p:nvSpPr>
          <p:cNvPr id="2" name="Google Shape;417;p21">
            <a:extLst>
              <a:ext uri="{FF2B5EF4-FFF2-40B4-BE49-F238E27FC236}">
                <a16:creationId xmlns:a16="http://schemas.microsoft.com/office/drawing/2014/main" id="{69CFE8CF-3FA5-2727-1B9C-AA0F4D5B3580}"/>
              </a:ext>
            </a:extLst>
          </p:cNvPr>
          <p:cNvSpPr/>
          <p:nvPr/>
        </p:nvSpPr>
        <p:spPr>
          <a:xfrm>
            <a:off x="2143260" y="3081735"/>
            <a:ext cx="1924200" cy="1407702"/>
          </a:xfrm>
          <a:prstGeom prst="roundRect">
            <a:avLst>
              <a:gd name="adj" fmla="val 7663"/>
            </a:avLst>
          </a:prstGeom>
          <a:solidFill>
            <a:srgbClr val="FFFF00"/>
          </a:solidFill>
          <a:ln w="28575">
            <a:solidFill>
              <a:schemeClr val="tx1"/>
            </a:solidFill>
          </a:ln>
        </p:spPr>
        <p:txBody>
          <a:bodyPr spcFirstLastPara="1" wrap="square" lIns="91425" tIns="91425" rIns="91425" bIns="91425" anchor="ctr" anchorCtr="0">
            <a:noAutofit/>
          </a:bodyPr>
          <a:lstStyle/>
          <a:p>
            <a:pPr algn="ctr"/>
            <a:r>
              <a:rPr lang="vi-VN" sz="2400" dirty="0">
                <a:latin typeface="+mj-lt"/>
              </a:rPr>
              <a:t>Tầm </a:t>
            </a:r>
            <a:r>
              <a:rPr lang="en-US" sz="2400" dirty="0" err="1">
                <a:latin typeface="+mj-lt"/>
              </a:rPr>
              <a:t>quan</a:t>
            </a:r>
            <a:r>
              <a:rPr lang="en-US" sz="2400" dirty="0">
                <a:latin typeface="+mj-lt"/>
              </a:rPr>
              <a:t> </a:t>
            </a:r>
            <a:r>
              <a:rPr lang="vi-VN" sz="2400" dirty="0">
                <a:latin typeface="+mj-lt"/>
              </a:rPr>
              <a:t>trọng của việc đọc sách.</a:t>
            </a:r>
            <a:endParaRPr lang="en-US" sz="2400" dirty="0">
              <a:latin typeface="+mj-lt"/>
            </a:endParaRPr>
          </a:p>
        </p:txBody>
      </p:sp>
      <p:sp>
        <p:nvSpPr>
          <p:cNvPr id="1289" name="Google Shape;418;p21">
            <a:extLst>
              <a:ext uri="{FF2B5EF4-FFF2-40B4-BE49-F238E27FC236}">
                <a16:creationId xmlns:a16="http://schemas.microsoft.com/office/drawing/2014/main" id="{E795D630-3D77-3803-BE90-76ACEB9251AE}"/>
              </a:ext>
            </a:extLst>
          </p:cNvPr>
          <p:cNvSpPr/>
          <p:nvPr/>
        </p:nvSpPr>
        <p:spPr>
          <a:xfrm>
            <a:off x="4269318" y="3091394"/>
            <a:ext cx="2118533" cy="1591740"/>
          </a:xfrm>
          <a:prstGeom prst="roundRect">
            <a:avLst>
              <a:gd name="adj" fmla="val 7663"/>
            </a:avLst>
          </a:prstGeom>
          <a:solidFill>
            <a:srgbClr val="FFFF00"/>
          </a:solidFill>
          <a:ln w="28575">
            <a:solidFill>
              <a:schemeClr val="tx1"/>
            </a:solidFill>
          </a:ln>
        </p:spPr>
        <p:txBody>
          <a:bodyPr spcFirstLastPara="1" wrap="square" lIns="91425" tIns="91425" rIns="91425" bIns="91425" anchor="ctr" anchorCtr="0">
            <a:noAutofit/>
          </a:bodyPr>
          <a:lstStyle/>
          <a:p>
            <a:pPr algn="just"/>
            <a:r>
              <a:rPr lang="vi-VN" sz="2400" dirty="0">
                <a:latin typeface="+mj-lt"/>
              </a:rPr>
              <a:t>Khẳng định vai trò của sách trong thế giới hiện đại.</a:t>
            </a:r>
            <a:endParaRPr lang="en-US" sz="2400" dirty="0">
              <a:latin typeface="+mj-lt"/>
            </a:endParaRPr>
          </a:p>
        </p:txBody>
      </p:sp>
      <p:sp>
        <p:nvSpPr>
          <p:cNvPr id="1292" name="Google Shape;419;p21">
            <a:extLst>
              <a:ext uri="{FF2B5EF4-FFF2-40B4-BE49-F238E27FC236}">
                <a16:creationId xmlns:a16="http://schemas.microsoft.com/office/drawing/2014/main" id="{557CF919-A157-0329-F532-965E9B065BF8}"/>
              </a:ext>
            </a:extLst>
          </p:cNvPr>
          <p:cNvSpPr/>
          <p:nvPr/>
        </p:nvSpPr>
        <p:spPr>
          <a:xfrm>
            <a:off x="6440227" y="2603947"/>
            <a:ext cx="2049563" cy="2239658"/>
          </a:xfrm>
          <a:prstGeom prst="roundRect">
            <a:avLst>
              <a:gd name="adj" fmla="val 7663"/>
            </a:avLst>
          </a:prstGeom>
          <a:solidFill>
            <a:srgbClr val="FFFF00"/>
          </a:solidFill>
          <a:ln w="28575">
            <a:solidFill>
              <a:schemeClr val="tx1"/>
            </a:solidFill>
          </a:ln>
        </p:spPr>
        <p:txBody>
          <a:bodyPr spcFirstLastPara="1" wrap="square" lIns="91425" tIns="91425" rIns="91425" bIns="91425" anchor="ctr" anchorCtr="0">
            <a:noAutofit/>
          </a:bodyPr>
          <a:lstStyle/>
          <a:p>
            <a:pPr algn="just"/>
            <a:r>
              <a:rPr lang="vi-VN" sz="2400" dirty="0">
                <a:latin typeface="+mj-lt"/>
              </a:rPr>
              <a:t>Biện pháp khắc phục sự sa sút văn hóa đọc, kêu gọi mọi người nên đọc sách</a:t>
            </a:r>
            <a:endParaRPr sz="2800" dirty="0">
              <a:latin typeface="+mj-lt"/>
              <a:ea typeface="Roboto"/>
              <a:cs typeface="Roboto"/>
              <a:sym typeface="Roboto"/>
            </a:endParaRPr>
          </a:p>
        </p:txBody>
      </p:sp>
    </p:spTree>
    <p:extLst>
      <p:ext uri="{BB962C8B-B14F-4D97-AF65-F5344CB8AC3E}">
        <p14:creationId xmlns:p14="http://schemas.microsoft.com/office/powerpoint/2010/main" val="8331489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4"/>
                                        </p:tgtEl>
                                        <p:attrNameLst>
                                          <p:attrName>style.visibility</p:attrName>
                                        </p:attrNameLst>
                                      </p:cBhvr>
                                      <p:to>
                                        <p:strVal val="visible"/>
                                      </p:to>
                                    </p:set>
                                    <p:animEffect transition="in" filter="barn(inVertical)">
                                      <p:cBhvr>
                                        <p:cTn id="7" dur="500"/>
                                        <p:tgtEl>
                                          <p:spTgt spid="132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25"/>
                                        </p:tgtEl>
                                        <p:attrNameLst>
                                          <p:attrName>style.visibility</p:attrName>
                                        </p:attrNameLst>
                                      </p:cBhvr>
                                      <p:to>
                                        <p:strVal val="visible"/>
                                      </p:to>
                                    </p:set>
                                    <p:animEffect transition="in" filter="barn(inVertical)">
                                      <p:cBhvr>
                                        <p:cTn id="10" dur="500"/>
                                        <p:tgtEl>
                                          <p:spTgt spid="132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26"/>
                                        </p:tgtEl>
                                        <p:attrNameLst>
                                          <p:attrName>style.visibility</p:attrName>
                                        </p:attrNameLst>
                                      </p:cBhvr>
                                      <p:to>
                                        <p:strVal val="visible"/>
                                      </p:to>
                                    </p:set>
                                    <p:animEffect transition="in" filter="barn(inVertical)">
                                      <p:cBhvr>
                                        <p:cTn id="13" dur="500"/>
                                        <p:tgtEl>
                                          <p:spTgt spid="1326"/>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30"/>
                                        </p:tgtEl>
                                        <p:attrNameLst>
                                          <p:attrName>style.visibility</p:attrName>
                                        </p:attrNameLst>
                                      </p:cBhvr>
                                      <p:to>
                                        <p:strVal val="visible"/>
                                      </p:to>
                                    </p:set>
                                    <p:animEffect transition="in" filter="barn(inVertical)">
                                      <p:cBhvr>
                                        <p:cTn id="18" dur="500"/>
                                        <p:tgtEl>
                                          <p:spTgt spid="133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7"/>
                                        </p:tgtEl>
                                        <p:attrNameLst>
                                          <p:attrName>style.visibility</p:attrName>
                                        </p:attrNameLst>
                                      </p:cBhvr>
                                      <p:to>
                                        <p:strVal val="visible"/>
                                      </p:to>
                                    </p:set>
                                    <p:animEffect transition="in" filter="barn(inVertical)">
                                      <p:cBhvr>
                                        <p:cTn id="21" dur="500"/>
                                        <p:tgtEl>
                                          <p:spTgt spid="132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331"/>
                                        </p:tgtEl>
                                        <p:attrNameLst>
                                          <p:attrName>style.visibility</p:attrName>
                                        </p:attrNameLst>
                                      </p:cBhvr>
                                      <p:to>
                                        <p:strVal val="visible"/>
                                      </p:to>
                                    </p:set>
                                    <p:animEffect transition="in" filter="wipe(down)">
                                      <p:cBhvr>
                                        <p:cTn id="26" dur="500"/>
                                        <p:tgtEl>
                                          <p:spTgt spid="1331"/>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328"/>
                                        </p:tgtEl>
                                        <p:attrNameLst>
                                          <p:attrName>style.visibility</p:attrName>
                                        </p:attrNameLst>
                                      </p:cBhvr>
                                      <p:to>
                                        <p:strVal val="visible"/>
                                      </p:to>
                                    </p:set>
                                    <p:animEffect transition="in" filter="wipe(down)">
                                      <p:cBhvr>
                                        <p:cTn id="29" dur="500"/>
                                        <p:tgtEl>
                                          <p:spTgt spid="132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1332"/>
                                        </p:tgtEl>
                                        <p:attrNameLst>
                                          <p:attrName>style.visibility</p:attrName>
                                        </p:attrNameLst>
                                      </p:cBhvr>
                                      <p:to>
                                        <p:strVal val="visible"/>
                                      </p:to>
                                    </p:set>
                                    <p:animEffect transition="in" filter="wipe(down)">
                                      <p:cBhvr>
                                        <p:cTn id="34" dur="500"/>
                                        <p:tgtEl>
                                          <p:spTgt spid="1332"/>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1329"/>
                                        </p:tgtEl>
                                        <p:attrNameLst>
                                          <p:attrName>style.visibility</p:attrName>
                                        </p:attrNameLst>
                                      </p:cBhvr>
                                      <p:to>
                                        <p:strVal val="visible"/>
                                      </p:to>
                                    </p:set>
                                    <p:animEffect transition="in" filter="wipe(down)">
                                      <p:cBhvr>
                                        <p:cTn id="37" dur="500"/>
                                        <p:tgtEl>
                                          <p:spTgt spid="1329"/>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barn(inVertical)">
                                      <p:cBhvr>
                                        <p:cTn id="40" dur="500"/>
                                        <p:tgtEl>
                                          <p:spTgt spid="2"/>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1289"/>
                                        </p:tgtEl>
                                        <p:attrNameLst>
                                          <p:attrName>style.visibility</p:attrName>
                                        </p:attrNameLst>
                                      </p:cBhvr>
                                      <p:to>
                                        <p:strVal val="visible"/>
                                      </p:to>
                                    </p:set>
                                    <p:animEffect transition="in" filter="wipe(down)">
                                      <p:cBhvr>
                                        <p:cTn id="43" dur="500"/>
                                        <p:tgtEl>
                                          <p:spTgt spid="1289"/>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1292"/>
                                        </p:tgtEl>
                                        <p:attrNameLst>
                                          <p:attrName>style.visibility</p:attrName>
                                        </p:attrNameLst>
                                      </p:cBhvr>
                                      <p:to>
                                        <p:strVal val="visible"/>
                                      </p:to>
                                    </p:set>
                                    <p:animEffect transition="in" filter="wipe(down)">
                                      <p:cBhvr>
                                        <p:cTn id="46" dur="500"/>
                                        <p:tgtEl>
                                          <p:spTgt spid="1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4" grpId="0" animBg="1"/>
      <p:bldP spid="1325" grpId="0" animBg="1"/>
      <p:bldP spid="1326" grpId="0" animBg="1"/>
      <p:bldP spid="1327" grpId="0" animBg="1"/>
      <p:bldP spid="1328" grpId="0" animBg="1"/>
      <p:bldP spid="1329" grpId="0" animBg="1"/>
      <p:bldP spid="2" grpId="0" animBg="1"/>
      <p:bldP spid="1289" grpId="0" animBg="1"/>
      <p:bldP spid="129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22;p64">
            <a:extLst>
              <a:ext uri="{FF2B5EF4-FFF2-40B4-BE49-F238E27FC236}">
                <a16:creationId xmlns:a16="http://schemas.microsoft.com/office/drawing/2014/main" id="{AEAF1F13-0A86-FC7C-7285-5443CCE53A2C}"/>
              </a:ext>
            </a:extLst>
          </p:cNvPr>
          <p:cNvSpPr/>
          <p:nvPr/>
        </p:nvSpPr>
        <p:spPr>
          <a:xfrm rot="359427">
            <a:off x="3739411" y="445568"/>
            <a:ext cx="1555228" cy="1442949"/>
          </a:xfrm>
          <a:custGeom>
            <a:avLst/>
            <a:gdLst/>
            <a:ahLst/>
            <a:cxnLst/>
            <a:rect l="l" t="t" r="r" b="b"/>
            <a:pathLst>
              <a:path w="14918" h="13841" extrusionOk="0">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525;p64">
            <a:extLst>
              <a:ext uri="{FF2B5EF4-FFF2-40B4-BE49-F238E27FC236}">
                <a16:creationId xmlns:a16="http://schemas.microsoft.com/office/drawing/2014/main" id="{FC3D7392-870D-EC63-1D00-4C2A7BA4AEDF}"/>
              </a:ext>
            </a:extLst>
          </p:cNvPr>
          <p:cNvSpPr txBox="1">
            <a:spLocks/>
          </p:cNvSpPr>
          <p:nvPr/>
        </p:nvSpPr>
        <p:spPr>
          <a:xfrm>
            <a:off x="3113025" y="368353"/>
            <a:ext cx="2808000"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kumimoji="0" lang="en" sz="80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rPr>
              <a:t>II</a:t>
            </a:r>
          </a:p>
        </p:txBody>
      </p:sp>
      <p:grpSp>
        <p:nvGrpSpPr>
          <p:cNvPr id="1380" name="Google Shape;2526;p64">
            <a:extLst>
              <a:ext uri="{FF2B5EF4-FFF2-40B4-BE49-F238E27FC236}">
                <a16:creationId xmlns:a16="http://schemas.microsoft.com/office/drawing/2014/main" id="{11141CD1-CE12-F1AA-A301-787AC597E0C8}"/>
              </a:ext>
            </a:extLst>
          </p:cNvPr>
          <p:cNvGrpSpPr/>
          <p:nvPr/>
        </p:nvGrpSpPr>
        <p:grpSpPr>
          <a:xfrm>
            <a:off x="7002231" y="1697967"/>
            <a:ext cx="1720665" cy="3118038"/>
            <a:chOff x="2240225" y="4235013"/>
            <a:chExt cx="326175" cy="618475"/>
          </a:xfrm>
        </p:grpSpPr>
        <p:sp>
          <p:nvSpPr>
            <p:cNvPr id="1381" name="Google Shape;2527;p64">
              <a:extLst>
                <a:ext uri="{FF2B5EF4-FFF2-40B4-BE49-F238E27FC236}">
                  <a16:creationId xmlns:a16="http://schemas.microsoft.com/office/drawing/2014/main" id="{E0199E8F-8BA7-143F-35B1-B9B976BED39F}"/>
                </a:ext>
              </a:extLst>
            </p:cNvPr>
            <p:cNvSpPr/>
            <p:nvPr/>
          </p:nvSpPr>
          <p:spPr>
            <a:xfrm>
              <a:off x="2280150" y="4506638"/>
              <a:ext cx="67475" cy="89550"/>
            </a:xfrm>
            <a:custGeom>
              <a:avLst/>
              <a:gdLst/>
              <a:ahLst/>
              <a:cxnLst/>
              <a:rect l="l" t="t" r="r" b="b"/>
              <a:pathLst>
                <a:path w="2699" h="3582" extrusionOk="0">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528;p64">
              <a:extLst>
                <a:ext uri="{FF2B5EF4-FFF2-40B4-BE49-F238E27FC236}">
                  <a16:creationId xmlns:a16="http://schemas.microsoft.com/office/drawing/2014/main" id="{ED985EBD-65CA-F280-928D-E96762F2BA15}"/>
                </a:ext>
              </a:extLst>
            </p:cNvPr>
            <p:cNvSpPr/>
            <p:nvPr/>
          </p:nvSpPr>
          <p:spPr>
            <a:xfrm>
              <a:off x="2456025" y="4510763"/>
              <a:ext cx="70800" cy="87825"/>
            </a:xfrm>
            <a:custGeom>
              <a:avLst/>
              <a:gdLst/>
              <a:ahLst/>
              <a:cxnLst/>
              <a:rect l="l" t="t" r="r" b="b"/>
              <a:pathLst>
                <a:path w="2832" h="3513" extrusionOk="0">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529;p64">
              <a:extLst>
                <a:ext uri="{FF2B5EF4-FFF2-40B4-BE49-F238E27FC236}">
                  <a16:creationId xmlns:a16="http://schemas.microsoft.com/office/drawing/2014/main" id="{4DB80C2E-A86B-6ADC-9FA7-B3AB805A5E29}"/>
                </a:ext>
              </a:extLst>
            </p:cNvPr>
            <p:cNvSpPr/>
            <p:nvPr/>
          </p:nvSpPr>
          <p:spPr>
            <a:xfrm>
              <a:off x="2334050" y="4632238"/>
              <a:ext cx="141425" cy="202450"/>
            </a:xfrm>
            <a:custGeom>
              <a:avLst/>
              <a:gdLst/>
              <a:ahLst/>
              <a:cxnLst/>
              <a:rect l="l" t="t" r="r" b="b"/>
              <a:pathLst>
                <a:path w="5657" h="8098" extrusionOk="0">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530;p64">
              <a:extLst>
                <a:ext uri="{FF2B5EF4-FFF2-40B4-BE49-F238E27FC236}">
                  <a16:creationId xmlns:a16="http://schemas.microsoft.com/office/drawing/2014/main" id="{E304B82D-7966-711D-C443-C29BA7ED5A57}"/>
                </a:ext>
              </a:extLst>
            </p:cNvPr>
            <p:cNvSpPr/>
            <p:nvPr/>
          </p:nvSpPr>
          <p:spPr>
            <a:xfrm>
              <a:off x="2374675" y="4697488"/>
              <a:ext cx="60525" cy="2225"/>
            </a:xfrm>
            <a:custGeom>
              <a:avLst/>
              <a:gdLst/>
              <a:ahLst/>
              <a:cxnLst/>
              <a:rect l="l" t="t" r="r" b="b"/>
              <a:pathLst>
                <a:path w="2421" h="89" extrusionOk="0">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531;p64">
              <a:extLst>
                <a:ext uri="{FF2B5EF4-FFF2-40B4-BE49-F238E27FC236}">
                  <a16:creationId xmlns:a16="http://schemas.microsoft.com/office/drawing/2014/main" id="{EA4E124D-C4A1-723B-07A0-3FA3666130DB}"/>
                </a:ext>
              </a:extLst>
            </p:cNvPr>
            <p:cNvSpPr/>
            <p:nvPr/>
          </p:nvSpPr>
          <p:spPr>
            <a:xfrm>
              <a:off x="2402900" y="4624238"/>
              <a:ext cx="2225" cy="60425"/>
            </a:xfrm>
            <a:custGeom>
              <a:avLst/>
              <a:gdLst/>
              <a:ahLst/>
              <a:cxnLst/>
              <a:rect l="l" t="t" r="r" b="b"/>
              <a:pathLst>
                <a:path w="89" h="2417" extrusionOk="0">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532;p64">
              <a:extLst>
                <a:ext uri="{FF2B5EF4-FFF2-40B4-BE49-F238E27FC236}">
                  <a16:creationId xmlns:a16="http://schemas.microsoft.com/office/drawing/2014/main" id="{D9FB3975-10E5-1F27-CCC3-9DF733BED7B0}"/>
                </a:ext>
              </a:extLst>
            </p:cNvPr>
            <p:cNvSpPr/>
            <p:nvPr/>
          </p:nvSpPr>
          <p:spPr>
            <a:xfrm>
              <a:off x="2404050" y="4643213"/>
              <a:ext cx="10225" cy="38475"/>
            </a:xfrm>
            <a:custGeom>
              <a:avLst/>
              <a:gdLst/>
              <a:ahLst/>
              <a:cxnLst/>
              <a:rect l="l" t="t" r="r" b="b"/>
              <a:pathLst>
                <a:path w="409" h="1539" extrusionOk="0">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533;p64">
              <a:extLst>
                <a:ext uri="{FF2B5EF4-FFF2-40B4-BE49-F238E27FC236}">
                  <a16:creationId xmlns:a16="http://schemas.microsoft.com/office/drawing/2014/main" id="{A563AE39-B731-49F4-8EA9-C346D520A70E}"/>
                </a:ext>
              </a:extLst>
            </p:cNvPr>
            <p:cNvSpPr/>
            <p:nvPr/>
          </p:nvSpPr>
          <p:spPr>
            <a:xfrm>
              <a:off x="2336250" y="4639263"/>
              <a:ext cx="17950" cy="30175"/>
            </a:xfrm>
            <a:custGeom>
              <a:avLst/>
              <a:gdLst/>
              <a:ahLst/>
              <a:cxnLst/>
              <a:rect l="l" t="t" r="r" b="b"/>
              <a:pathLst>
                <a:path w="718" h="1207" extrusionOk="0">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534;p64">
              <a:extLst>
                <a:ext uri="{FF2B5EF4-FFF2-40B4-BE49-F238E27FC236}">
                  <a16:creationId xmlns:a16="http://schemas.microsoft.com/office/drawing/2014/main" id="{D052D4D6-2BDF-C4AA-4B19-C5D987315415}"/>
                </a:ext>
              </a:extLst>
            </p:cNvPr>
            <p:cNvSpPr/>
            <p:nvPr/>
          </p:nvSpPr>
          <p:spPr>
            <a:xfrm>
              <a:off x="2457525" y="4639263"/>
              <a:ext cx="18300" cy="30025"/>
            </a:xfrm>
            <a:custGeom>
              <a:avLst/>
              <a:gdLst/>
              <a:ahLst/>
              <a:cxnLst/>
              <a:rect l="l" t="t" r="r" b="b"/>
              <a:pathLst>
                <a:path w="732" h="1201" extrusionOk="0">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535;p64">
              <a:extLst>
                <a:ext uri="{FF2B5EF4-FFF2-40B4-BE49-F238E27FC236}">
                  <a16:creationId xmlns:a16="http://schemas.microsoft.com/office/drawing/2014/main" id="{B937CCA4-AC17-19D9-4CEA-BF4266FA13FD}"/>
                </a:ext>
              </a:extLst>
            </p:cNvPr>
            <p:cNvSpPr/>
            <p:nvPr/>
          </p:nvSpPr>
          <p:spPr>
            <a:xfrm>
              <a:off x="2292625" y="4480063"/>
              <a:ext cx="224275" cy="174625"/>
            </a:xfrm>
            <a:custGeom>
              <a:avLst/>
              <a:gdLst/>
              <a:ahLst/>
              <a:cxnLst/>
              <a:rect l="l" t="t" r="r" b="b"/>
              <a:pathLst>
                <a:path w="8971" h="6985" extrusionOk="0">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536;p64">
              <a:extLst>
                <a:ext uri="{FF2B5EF4-FFF2-40B4-BE49-F238E27FC236}">
                  <a16:creationId xmlns:a16="http://schemas.microsoft.com/office/drawing/2014/main" id="{123A4AFE-29FA-E59B-9490-364BD9C8A973}"/>
                </a:ext>
              </a:extLst>
            </p:cNvPr>
            <p:cNvSpPr/>
            <p:nvPr/>
          </p:nvSpPr>
          <p:spPr>
            <a:xfrm>
              <a:off x="2367025" y="4480513"/>
              <a:ext cx="69225" cy="33825"/>
            </a:xfrm>
            <a:custGeom>
              <a:avLst/>
              <a:gdLst/>
              <a:ahLst/>
              <a:cxnLst/>
              <a:rect l="l" t="t" r="r" b="b"/>
              <a:pathLst>
                <a:path w="2769" h="1353" extrusionOk="0">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537;p64">
              <a:extLst>
                <a:ext uri="{FF2B5EF4-FFF2-40B4-BE49-F238E27FC236}">
                  <a16:creationId xmlns:a16="http://schemas.microsoft.com/office/drawing/2014/main" id="{F49D7F53-C0DB-5C6E-D566-9C0DADDDA685}"/>
                </a:ext>
              </a:extLst>
            </p:cNvPr>
            <p:cNvSpPr/>
            <p:nvPr/>
          </p:nvSpPr>
          <p:spPr>
            <a:xfrm>
              <a:off x="2285675" y="4544463"/>
              <a:ext cx="50250" cy="22625"/>
            </a:xfrm>
            <a:custGeom>
              <a:avLst/>
              <a:gdLst/>
              <a:ahLst/>
              <a:cxnLst/>
              <a:rect l="l" t="t" r="r" b="b"/>
              <a:pathLst>
                <a:path w="2010" h="905" extrusionOk="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538;p64">
              <a:extLst>
                <a:ext uri="{FF2B5EF4-FFF2-40B4-BE49-F238E27FC236}">
                  <a16:creationId xmlns:a16="http://schemas.microsoft.com/office/drawing/2014/main" id="{59AAD411-332D-7AEA-F678-7B975186D537}"/>
                </a:ext>
              </a:extLst>
            </p:cNvPr>
            <p:cNvSpPr/>
            <p:nvPr/>
          </p:nvSpPr>
          <p:spPr>
            <a:xfrm>
              <a:off x="2473600" y="4544463"/>
              <a:ext cx="50250" cy="22625"/>
            </a:xfrm>
            <a:custGeom>
              <a:avLst/>
              <a:gdLst/>
              <a:ahLst/>
              <a:cxnLst/>
              <a:rect l="l" t="t" r="r" b="b"/>
              <a:pathLst>
                <a:path w="2010" h="905" extrusionOk="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539;p64">
              <a:extLst>
                <a:ext uri="{FF2B5EF4-FFF2-40B4-BE49-F238E27FC236}">
                  <a16:creationId xmlns:a16="http://schemas.microsoft.com/office/drawing/2014/main" id="{1232EC5C-0EED-92A7-FAC3-303BF8729B6D}"/>
                </a:ext>
              </a:extLst>
            </p:cNvPr>
            <p:cNvSpPr/>
            <p:nvPr/>
          </p:nvSpPr>
          <p:spPr>
            <a:xfrm>
              <a:off x="2299925" y="4441413"/>
              <a:ext cx="62725" cy="33000"/>
            </a:xfrm>
            <a:custGeom>
              <a:avLst/>
              <a:gdLst/>
              <a:ahLst/>
              <a:cxnLst/>
              <a:rect l="l" t="t" r="r" b="b"/>
              <a:pathLst>
                <a:path w="2509" h="1320" extrusionOk="0">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540;p64">
              <a:extLst>
                <a:ext uri="{FF2B5EF4-FFF2-40B4-BE49-F238E27FC236}">
                  <a16:creationId xmlns:a16="http://schemas.microsoft.com/office/drawing/2014/main" id="{D0DAF835-3E89-B20D-A72E-E3D06C301FA9}"/>
                </a:ext>
              </a:extLst>
            </p:cNvPr>
            <p:cNvSpPr/>
            <p:nvPr/>
          </p:nvSpPr>
          <p:spPr>
            <a:xfrm>
              <a:off x="2253750" y="4297713"/>
              <a:ext cx="55800" cy="124975"/>
            </a:xfrm>
            <a:custGeom>
              <a:avLst/>
              <a:gdLst/>
              <a:ahLst/>
              <a:cxnLst/>
              <a:rect l="l" t="t" r="r" b="b"/>
              <a:pathLst>
                <a:path w="2232" h="4999" extrusionOk="0">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541;p64">
              <a:extLst>
                <a:ext uri="{FF2B5EF4-FFF2-40B4-BE49-F238E27FC236}">
                  <a16:creationId xmlns:a16="http://schemas.microsoft.com/office/drawing/2014/main" id="{1254A223-D926-3FAC-796B-448471055635}"/>
                </a:ext>
              </a:extLst>
            </p:cNvPr>
            <p:cNvSpPr/>
            <p:nvPr/>
          </p:nvSpPr>
          <p:spPr>
            <a:xfrm>
              <a:off x="2482400" y="4275738"/>
              <a:ext cx="32650" cy="76250"/>
            </a:xfrm>
            <a:custGeom>
              <a:avLst/>
              <a:gdLst/>
              <a:ahLst/>
              <a:cxnLst/>
              <a:rect l="l" t="t" r="r" b="b"/>
              <a:pathLst>
                <a:path w="1306" h="3050" extrusionOk="0">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542;p64">
              <a:extLst>
                <a:ext uri="{FF2B5EF4-FFF2-40B4-BE49-F238E27FC236}">
                  <a16:creationId xmlns:a16="http://schemas.microsoft.com/office/drawing/2014/main" id="{8FE28B15-BA35-FE2A-8F07-459E31D87634}"/>
                </a:ext>
              </a:extLst>
            </p:cNvPr>
            <p:cNvSpPr/>
            <p:nvPr/>
          </p:nvSpPr>
          <p:spPr>
            <a:xfrm>
              <a:off x="2255950" y="4238413"/>
              <a:ext cx="256200" cy="235625"/>
            </a:xfrm>
            <a:custGeom>
              <a:avLst/>
              <a:gdLst/>
              <a:ahLst/>
              <a:cxnLst/>
              <a:rect l="l" t="t" r="r" b="b"/>
              <a:pathLst>
                <a:path w="10248" h="9425" extrusionOk="0">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543;p64">
              <a:extLst>
                <a:ext uri="{FF2B5EF4-FFF2-40B4-BE49-F238E27FC236}">
                  <a16:creationId xmlns:a16="http://schemas.microsoft.com/office/drawing/2014/main" id="{342B701D-AD5A-73C5-77BE-E36CD30558F8}"/>
                </a:ext>
              </a:extLst>
            </p:cNvPr>
            <p:cNvSpPr/>
            <p:nvPr/>
          </p:nvSpPr>
          <p:spPr>
            <a:xfrm>
              <a:off x="2377325" y="4425588"/>
              <a:ext cx="47950" cy="79600"/>
            </a:xfrm>
            <a:custGeom>
              <a:avLst/>
              <a:gdLst/>
              <a:ahLst/>
              <a:cxnLst/>
              <a:rect l="l" t="t" r="r" b="b"/>
              <a:pathLst>
                <a:path w="1918" h="3184" extrusionOk="0">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544;p64">
              <a:extLst>
                <a:ext uri="{FF2B5EF4-FFF2-40B4-BE49-F238E27FC236}">
                  <a16:creationId xmlns:a16="http://schemas.microsoft.com/office/drawing/2014/main" id="{A79CB6AE-BD2C-3FF4-33E5-BAD411DF954A}"/>
                </a:ext>
              </a:extLst>
            </p:cNvPr>
            <p:cNvSpPr/>
            <p:nvPr/>
          </p:nvSpPr>
          <p:spPr>
            <a:xfrm>
              <a:off x="2377325" y="4425588"/>
              <a:ext cx="47950" cy="54275"/>
            </a:xfrm>
            <a:custGeom>
              <a:avLst/>
              <a:gdLst/>
              <a:ahLst/>
              <a:cxnLst/>
              <a:rect l="l" t="t" r="r" b="b"/>
              <a:pathLst>
                <a:path w="1918" h="2171" extrusionOk="0">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545;p64">
              <a:extLst>
                <a:ext uri="{FF2B5EF4-FFF2-40B4-BE49-F238E27FC236}">
                  <a16:creationId xmlns:a16="http://schemas.microsoft.com/office/drawing/2014/main" id="{876894FD-CB7E-F060-1607-A2034E3789EC}"/>
                </a:ext>
              </a:extLst>
            </p:cNvPr>
            <p:cNvSpPr/>
            <p:nvPr/>
          </p:nvSpPr>
          <p:spPr>
            <a:xfrm>
              <a:off x="2268800" y="4396263"/>
              <a:ext cx="60525" cy="59450"/>
            </a:xfrm>
            <a:custGeom>
              <a:avLst/>
              <a:gdLst/>
              <a:ahLst/>
              <a:cxnLst/>
              <a:rect l="l" t="t" r="r" b="b"/>
              <a:pathLst>
                <a:path w="2421" h="2378" extrusionOk="0">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546;p64">
              <a:extLst>
                <a:ext uri="{FF2B5EF4-FFF2-40B4-BE49-F238E27FC236}">
                  <a16:creationId xmlns:a16="http://schemas.microsoft.com/office/drawing/2014/main" id="{E7388C9E-6A39-3583-7639-6C80B33F5CF3}"/>
                </a:ext>
              </a:extLst>
            </p:cNvPr>
            <p:cNvSpPr/>
            <p:nvPr/>
          </p:nvSpPr>
          <p:spPr>
            <a:xfrm>
              <a:off x="2278375" y="4415738"/>
              <a:ext cx="46200" cy="38875"/>
            </a:xfrm>
            <a:custGeom>
              <a:avLst/>
              <a:gdLst/>
              <a:ahLst/>
              <a:cxnLst/>
              <a:rect l="l" t="t" r="r" b="b"/>
              <a:pathLst>
                <a:path w="1848" h="1555" extrusionOk="0">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547;p64">
              <a:extLst>
                <a:ext uri="{FF2B5EF4-FFF2-40B4-BE49-F238E27FC236}">
                  <a16:creationId xmlns:a16="http://schemas.microsoft.com/office/drawing/2014/main" id="{A976C3F9-0CD5-5E0F-4DCA-5D81AAA6E520}"/>
                </a:ext>
              </a:extLst>
            </p:cNvPr>
            <p:cNvSpPr/>
            <p:nvPr/>
          </p:nvSpPr>
          <p:spPr>
            <a:xfrm>
              <a:off x="2274350" y="4415738"/>
              <a:ext cx="50575" cy="17250"/>
            </a:xfrm>
            <a:custGeom>
              <a:avLst/>
              <a:gdLst/>
              <a:ahLst/>
              <a:cxnLst/>
              <a:rect l="l" t="t" r="r" b="b"/>
              <a:pathLst>
                <a:path w="2023" h="690" extrusionOk="0">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548;p64">
              <a:extLst>
                <a:ext uri="{FF2B5EF4-FFF2-40B4-BE49-F238E27FC236}">
                  <a16:creationId xmlns:a16="http://schemas.microsoft.com/office/drawing/2014/main" id="{FF82DFEC-D3C3-0129-61E8-D4ADB67EC1C7}"/>
                </a:ext>
              </a:extLst>
            </p:cNvPr>
            <p:cNvSpPr/>
            <p:nvPr/>
          </p:nvSpPr>
          <p:spPr>
            <a:xfrm>
              <a:off x="2279450" y="4415738"/>
              <a:ext cx="37025" cy="13550"/>
            </a:xfrm>
            <a:custGeom>
              <a:avLst/>
              <a:gdLst/>
              <a:ahLst/>
              <a:cxnLst/>
              <a:rect l="l" t="t" r="r" b="b"/>
              <a:pathLst>
                <a:path w="1481" h="542" extrusionOk="0">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549;p64">
              <a:extLst>
                <a:ext uri="{FF2B5EF4-FFF2-40B4-BE49-F238E27FC236}">
                  <a16:creationId xmlns:a16="http://schemas.microsoft.com/office/drawing/2014/main" id="{B3BE2A0E-E29E-D6BD-B068-64244268064C}"/>
                </a:ext>
              </a:extLst>
            </p:cNvPr>
            <p:cNvSpPr/>
            <p:nvPr/>
          </p:nvSpPr>
          <p:spPr>
            <a:xfrm>
              <a:off x="2328150" y="4426013"/>
              <a:ext cx="6625" cy="4425"/>
            </a:xfrm>
            <a:custGeom>
              <a:avLst/>
              <a:gdLst/>
              <a:ahLst/>
              <a:cxnLst/>
              <a:rect l="l" t="t" r="r" b="b"/>
              <a:pathLst>
                <a:path w="265" h="177" extrusionOk="0">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550;p64">
              <a:extLst>
                <a:ext uri="{FF2B5EF4-FFF2-40B4-BE49-F238E27FC236}">
                  <a16:creationId xmlns:a16="http://schemas.microsoft.com/office/drawing/2014/main" id="{D1701367-CE62-B6C7-E284-56E3B31B79B8}"/>
                </a:ext>
              </a:extLst>
            </p:cNvPr>
            <p:cNvSpPr/>
            <p:nvPr/>
          </p:nvSpPr>
          <p:spPr>
            <a:xfrm>
              <a:off x="2320500" y="4424163"/>
              <a:ext cx="8025" cy="3625"/>
            </a:xfrm>
            <a:custGeom>
              <a:avLst/>
              <a:gdLst/>
              <a:ahLst/>
              <a:cxnLst/>
              <a:rect l="l" t="t" r="r" b="b"/>
              <a:pathLst>
                <a:path w="321" h="145" extrusionOk="0">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551;p64">
              <a:extLst>
                <a:ext uri="{FF2B5EF4-FFF2-40B4-BE49-F238E27FC236}">
                  <a16:creationId xmlns:a16="http://schemas.microsoft.com/office/drawing/2014/main" id="{C505B074-5B1B-78E2-E985-EE2981CE2FD2}"/>
                </a:ext>
              </a:extLst>
            </p:cNvPr>
            <p:cNvSpPr/>
            <p:nvPr/>
          </p:nvSpPr>
          <p:spPr>
            <a:xfrm>
              <a:off x="2295525" y="4423813"/>
              <a:ext cx="26425" cy="13575"/>
            </a:xfrm>
            <a:custGeom>
              <a:avLst/>
              <a:gdLst/>
              <a:ahLst/>
              <a:cxnLst/>
              <a:rect l="l" t="t" r="r" b="b"/>
              <a:pathLst>
                <a:path w="1057" h="543" extrusionOk="0">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552;p64">
              <a:extLst>
                <a:ext uri="{FF2B5EF4-FFF2-40B4-BE49-F238E27FC236}">
                  <a16:creationId xmlns:a16="http://schemas.microsoft.com/office/drawing/2014/main" id="{624CE980-8BF3-D9E2-4DA7-A5A9308D1444}"/>
                </a:ext>
              </a:extLst>
            </p:cNvPr>
            <p:cNvSpPr/>
            <p:nvPr/>
          </p:nvSpPr>
          <p:spPr>
            <a:xfrm>
              <a:off x="2462250" y="4348163"/>
              <a:ext cx="67475" cy="59375"/>
            </a:xfrm>
            <a:custGeom>
              <a:avLst/>
              <a:gdLst/>
              <a:ahLst/>
              <a:cxnLst/>
              <a:rect l="l" t="t" r="r" b="b"/>
              <a:pathLst>
                <a:path w="2699" h="2375" extrusionOk="0">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553;p64">
              <a:extLst>
                <a:ext uri="{FF2B5EF4-FFF2-40B4-BE49-F238E27FC236}">
                  <a16:creationId xmlns:a16="http://schemas.microsoft.com/office/drawing/2014/main" id="{BDAB2BC9-52D8-FA3F-CAD8-518E2AF017AE}"/>
                </a:ext>
              </a:extLst>
            </p:cNvPr>
            <p:cNvSpPr/>
            <p:nvPr/>
          </p:nvSpPr>
          <p:spPr>
            <a:xfrm>
              <a:off x="2476250" y="4367013"/>
              <a:ext cx="47600" cy="40300"/>
            </a:xfrm>
            <a:custGeom>
              <a:avLst/>
              <a:gdLst/>
              <a:ahLst/>
              <a:cxnLst/>
              <a:rect l="l" t="t" r="r" b="b"/>
              <a:pathLst>
                <a:path w="1904" h="1612" extrusionOk="0">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554;p64">
              <a:extLst>
                <a:ext uri="{FF2B5EF4-FFF2-40B4-BE49-F238E27FC236}">
                  <a16:creationId xmlns:a16="http://schemas.microsoft.com/office/drawing/2014/main" id="{B521EF9B-E335-FC55-A0AA-D8729E04C2C0}"/>
                </a:ext>
              </a:extLst>
            </p:cNvPr>
            <p:cNvSpPr/>
            <p:nvPr/>
          </p:nvSpPr>
          <p:spPr>
            <a:xfrm>
              <a:off x="2471400" y="4367363"/>
              <a:ext cx="49550" cy="20525"/>
            </a:xfrm>
            <a:custGeom>
              <a:avLst/>
              <a:gdLst/>
              <a:ahLst/>
              <a:cxnLst/>
              <a:rect l="l" t="t" r="r" b="b"/>
              <a:pathLst>
                <a:path w="1982" h="821" extrusionOk="0">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555;p64">
              <a:extLst>
                <a:ext uri="{FF2B5EF4-FFF2-40B4-BE49-F238E27FC236}">
                  <a16:creationId xmlns:a16="http://schemas.microsoft.com/office/drawing/2014/main" id="{8E3264CA-DABA-3550-85AE-7485DBC4DC3E}"/>
                </a:ext>
              </a:extLst>
            </p:cNvPr>
            <p:cNvSpPr/>
            <p:nvPr/>
          </p:nvSpPr>
          <p:spPr>
            <a:xfrm>
              <a:off x="2478000" y="4367363"/>
              <a:ext cx="36700" cy="14275"/>
            </a:xfrm>
            <a:custGeom>
              <a:avLst/>
              <a:gdLst/>
              <a:ahLst/>
              <a:cxnLst/>
              <a:rect l="l" t="t" r="r" b="b"/>
              <a:pathLst>
                <a:path w="1468" h="571" extrusionOk="0">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556;p64">
              <a:extLst>
                <a:ext uri="{FF2B5EF4-FFF2-40B4-BE49-F238E27FC236}">
                  <a16:creationId xmlns:a16="http://schemas.microsoft.com/office/drawing/2014/main" id="{D749D652-B2C5-CBBA-89CA-1F76CF905FB1}"/>
                </a:ext>
              </a:extLst>
            </p:cNvPr>
            <p:cNvSpPr/>
            <p:nvPr/>
          </p:nvSpPr>
          <p:spPr>
            <a:xfrm>
              <a:off x="2466300" y="4391888"/>
              <a:ext cx="5125" cy="6975"/>
            </a:xfrm>
            <a:custGeom>
              <a:avLst/>
              <a:gdLst/>
              <a:ahLst/>
              <a:cxnLst/>
              <a:rect l="l" t="t" r="r" b="b"/>
              <a:pathLst>
                <a:path w="205" h="279" extrusionOk="0">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557;p64">
              <a:extLst>
                <a:ext uri="{FF2B5EF4-FFF2-40B4-BE49-F238E27FC236}">
                  <a16:creationId xmlns:a16="http://schemas.microsoft.com/office/drawing/2014/main" id="{CEA7DFF2-E04A-EF67-F5B3-3B2201FE5E4E}"/>
                </a:ext>
              </a:extLst>
            </p:cNvPr>
            <p:cNvSpPr/>
            <p:nvPr/>
          </p:nvSpPr>
          <p:spPr>
            <a:xfrm>
              <a:off x="2470350" y="4386438"/>
              <a:ext cx="6275" cy="7325"/>
            </a:xfrm>
            <a:custGeom>
              <a:avLst/>
              <a:gdLst/>
              <a:ahLst/>
              <a:cxnLst/>
              <a:rect l="l" t="t" r="r" b="b"/>
              <a:pathLst>
                <a:path w="251" h="293" extrusionOk="0">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558;p64">
              <a:extLst>
                <a:ext uri="{FF2B5EF4-FFF2-40B4-BE49-F238E27FC236}">
                  <a16:creationId xmlns:a16="http://schemas.microsoft.com/office/drawing/2014/main" id="{32FC2B47-8B7B-67CC-D67F-236B5E8DA985}"/>
                </a:ext>
              </a:extLst>
            </p:cNvPr>
            <p:cNvSpPr/>
            <p:nvPr/>
          </p:nvSpPr>
          <p:spPr>
            <a:xfrm>
              <a:off x="2476250" y="4382388"/>
              <a:ext cx="28150" cy="7325"/>
            </a:xfrm>
            <a:custGeom>
              <a:avLst/>
              <a:gdLst/>
              <a:ahLst/>
              <a:cxnLst/>
              <a:rect l="l" t="t" r="r" b="b"/>
              <a:pathLst>
                <a:path w="1126" h="293" extrusionOk="0">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559;p64">
              <a:extLst>
                <a:ext uri="{FF2B5EF4-FFF2-40B4-BE49-F238E27FC236}">
                  <a16:creationId xmlns:a16="http://schemas.microsoft.com/office/drawing/2014/main" id="{A5979898-B292-A589-CF3E-684B0676D1DA}"/>
                </a:ext>
              </a:extLst>
            </p:cNvPr>
            <p:cNvSpPr/>
            <p:nvPr/>
          </p:nvSpPr>
          <p:spPr>
            <a:xfrm>
              <a:off x="2294475" y="4271588"/>
              <a:ext cx="200425" cy="197525"/>
            </a:xfrm>
            <a:custGeom>
              <a:avLst/>
              <a:gdLst/>
              <a:ahLst/>
              <a:cxnLst/>
              <a:rect l="l" t="t" r="r" b="b"/>
              <a:pathLst>
                <a:path w="8017" h="7901" extrusionOk="0">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560;p64">
              <a:extLst>
                <a:ext uri="{FF2B5EF4-FFF2-40B4-BE49-F238E27FC236}">
                  <a16:creationId xmlns:a16="http://schemas.microsoft.com/office/drawing/2014/main" id="{CD101557-41F1-7016-0D6F-44A4DD8CAB09}"/>
                </a:ext>
              </a:extLst>
            </p:cNvPr>
            <p:cNvSpPr/>
            <p:nvPr/>
          </p:nvSpPr>
          <p:spPr>
            <a:xfrm>
              <a:off x="2332200" y="4313463"/>
              <a:ext cx="135275" cy="41075"/>
            </a:xfrm>
            <a:custGeom>
              <a:avLst/>
              <a:gdLst/>
              <a:ahLst/>
              <a:cxnLst/>
              <a:rect l="l" t="t" r="r" b="b"/>
              <a:pathLst>
                <a:path w="5411" h="1643" extrusionOk="0">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561;p64">
              <a:extLst>
                <a:ext uri="{FF2B5EF4-FFF2-40B4-BE49-F238E27FC236}">
                  <a16:creationId xmlns:a16="http://schemas.microsoft.com/office/drawing/2014/main" id="{828ACBE4-71F2-6F85-ABF9-F0E80AF84EF6}"/>
                </a:ext>
              </a:extLst>
            </p:cNvPr>
            <p:cNvSpPr/>
            <p:nvPr/>
          </p:nvSpPr>
          <p:spPr>
            <a:xfrm>
              <a:off x="2338100" y="4378363"/>
              <a:ext cx="42150" cy="42850"/>
            </a:xfrm>
            <a:custGeom>
              <a:avLst/>
              <a:gdLst/>
              <a:ahLst/>
              <a:cxnLst/>
              <a:rect l="l" t="t" r="r" b="b"/>
              <a:pathLst>
                <a:path w="1686" h="1714" extrusionOk="0">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562;p64">
              <a:extLst>
                <a:ext uri="{FF2B5EF4-FFF2-40B4-BE49-F238E27FC236}">
                  <a16:creationId xmlns:a16="http://schemas.microsoft.com/office/drawing/2014/main" id="{9C5F6B5E-B370-8424-B25A-A9DB67A6A4BC}"/>
                </a:ext>
              </a:extLst>
            </p:cNvPr>
            <p:cNvSpPr/>
            <p:nvPr/>
          </p:nvSpPr>
          <p:spPr>
            <a:xfrm>
              <a:off x="2337300" y="4377663"/>
              <a:ext cx="44000" cy="44325"/>
            </a:xfrm>
            <a:custGeom>
              <a:avLst/>
              <a:gdLst/>
              <a:ahLst/>
              <a:cxnLst/>
              <a:rect l="l" t="t" r="r" b="b"/>
              <a:pathLst>
                <a:path w="1760" h="1773" extrusionOk="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563;p64">
              <a:extLst>
                <a:ext uri="{FF2B5EF4-FFF2-40B4-BE49-F238E27FC236}">
                  <a16:creationId xmlns:a16="http://schemas.microsoft.com/office/drawing/2014/main" id="{F332F2A0-6B8E-3865-1E9B-21846CADA5E9}"/>
                </a:ext>
              </a:extLst>
            </p:cNvPr>
            <p:cNvSpPr/>
            <p:nvPr/>
          </p:nvSpPr>
          <p:spPr>
            <a:xfrm>
              <a:off x="2338800" y="4380213"/>
              <a:ext cx="42150" cy="42475"/>
            </a:xfrm>
            <a:custGeom>
              <a:avLst/>
              <a:gdLst/>
              <a:ahLst/>
              <a:cxnLst/>
              <a:rect l="l" t="t" r="r" b="b"/>
              <a:pathLst>
                <a:path w="1686" h="1699" extrusionOk="0">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564;p64">
              <a:extLst>
                <a:ext uri="{FF2B5EF4-FFF2-40B4-BE49-F238E27FC236}">
                  <a16:creationId xmlns:a16="http://schemas.microsoft.com/office/drawing/2014/main" id="{3C922638-BC63-9E89-2C9C-9F41F7F85394}"/>
                </a:ext>
              </a:extLst>
            </p:cNvPr>
            <p:cNvSpPr/>
            <p:nvPr/>
          </p:nvSpPr>
          <p:spPr>
            <a:xfrm>
              <a:off x="2346100" y="4387863"/>
              <a:ext cx="27550" cy="27550"/>
            </a:xfrm>
            <a:custGeom>
              <a:avLst/>
              <a:gdLst/>
              <a:ahLst/>
              <a:cxnLst/>
              <a:rect l="l" t="t" r="r" b="b"/>
              <a:pathLst>
                <a:path w="1102" h="1102" extrusionOk="0">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565;p64">
              <a:extLst>
                <a:ext uri="{FF2B5EF4-FFF2-40B4-BE49-F238E27FC236}">
                  <a16:creationId xmlns:a16="http://schemas.microsoft.com/office/drawing/2014/main" id="{03A80077-E074-312A-C254-59B3B5212DB3}"/>
                </a:ext>
              </a:extLst>
            </p:cNvPr>
            <p:cNvSpPr/>
            <p:nvPr/>
          </p:nvSpPr>
          <p:spPr>
            <a:xfrm>
              <a:off x="2342850" y="4396988"/>
              <a:ext cx="9875" cy="6625"/>
            </a:xfrm>
            <a:custGeom>
              <a:avLst/>
              <a:gdLst/>
              <a:ahLst/>
              <a:cxnLst/>
              <a:rect l="l" t="t" r="r" b="b"/>
              <a:pathLst>
                <a:path w="395" h="265" extrusionOk="0">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566;p64">
              <a:extLst>
                <a:ext uri="{FF2B5EF4-FFF2-40B4-BE49-F238E27FC236}">
                  <a16:creationId xmlns:a16="http://schemas.microsoft.com/office/drawing/2014/main" id="{70B84936-205E-2BFD-82F4-EB93E21ADFC3}"/>
                </a:ext>
              </a:extLst>
            </p:cNvPr>
            <p:cNvSpPr/>
            <p:nvPr/>
          </p:nvSpPr>
          <p:spPr>
            <a:xfrm>
              <a:off x="2419425" y="4355913"/>
              <a:ext cx="48050" cy="43050"/>
            </a:xfrm>
            <a:custGeom>
              <a:avLst/>
              <a:gdLst/>
              <a:ahLst/>
              <a:cxnLst/>
              <a:rect l="l" t="t" r="r" b="b"/>
              <a:pathLst>
                <a:path w="1922" h="1722" extrusionOk="0">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567;p64">
              <a:extLst>
                <a:ext uri="{FF2B5EF4-FFF2-40B4-BE49-F238E27FC236}">
                  <a16:creationId xmlns:a16="http://schemas.microsoft.com/office/drawing/2014/main" id="{65B563AB-07BD-7666-F8B4-D5DA563A3AC8}"/>
                </a:ext>
              </a:extLst>
            </p:cNvPr>
            <p:cNvSpPr/>
            <p:nvPr/>
          </p:nvSpPr>
          <p:spPr>
            <a:xfrm>
              <a:off x="2421275" y="4355238"/>
              <a:ext cx="44350" cy="44425"/>
            </a:xfrm>
            <a:custGeom>
              <a:avLst/>
              <a:gdLst/>
              <a:ahLst/>
              <a:cxnLst/>
              <a:rect l="l" t="t" r="r" b="b"/>
              <a:pathLst>
                <a:path w="1774" h="1777" extrusionOk="0">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568;p64">
              <a:extLst>
                <a:ext uri="{FF2B5EF4-FFF2-40B4-BE49-F238E27FC236}">
                  <a16:creationId xmlns:a16="http://schemas.microsoft.com/office/drawing/2014/main" id="{3C3C0768-57C2-A92A-7932-FDB25D18808E}"/>
                </a:ext>
              </a:extLst>
            </p:cNvPr>
            <p:cNvSpPr/>
            <p:nvPr/>
          </p:nvSpPr>
          <p:spPr>
            <a:xfrm>
              <a:off x="2419425" y="4357913"/>
              <a:ext cx="48050" cy="42525"/>
            </a:xfrm>
            <a:custGeom>
              <a:avLst/>
              <a:gdLst/>
              <a:ahLst/>
              <a:cxnLst/>
              <a:rect l="l" t="t" r="r" b="b"/>
              <a:pathLst>
                <a:path w="1922" h="1701" extrusionOk="0">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569;p64">
              <a:extLst>
                <a:ext uri="{FF2B5EF4-FFF2-40B4-BE49-F238E27FC236}">
                  <a16:creationId xmlns:a16="http://schemas.microsoft.com/office/drawing/2014/main" id="{4F8FEB15-8EB6-4211-12D9-F2BBA0E24BB4}"/>
                </a:ext>
              </a:extLst>
            </p:cNvPr>
            <p:cNvSpPr/>
            <p:nvPr/>
          </p:nvSpPr>
          <p:spPr>
            <a:xfrm>
              <a:off x="2427875" y="4365363"/>
              <a:ext cx="31150" cy="27625"/>
            </a:xfrm>
            <a:custGeom>
              <a:avLst/>
              <a:gdLst/>
              <a:ahLst/>
              <a:cxnLst/>
              <a:rect l="l" t="t" r="r" b="b"/>
              <a:pathLst>
                <a:path w="1246" h="1105" extrusionOk="0">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2570;p64">
              <a:extLst>
                <a:ext uri="{FF2B5EF4-FFF2-40B4-BE49-F238E27FC236}">
                  <a16:creationId xmlns:a16="http://schemas.microsoft.com/office/drawing/2014/main" id="{C31A6F29-5329-D0CB-9798-88BFD543CA0C}"/>
                </a:ext>
              </a:extLst>
            </p:cNvPr>
            <p:cNvSpPr/>
            <p:nvPr/>
          </p:nvSpPr>
          <p:spPr>
            <a:xfrm>
              <a:off x="2448725" y="4370038"/>
              <a:ext cx="10650" cy="7125"/>
            </a:xfrm>
            <a:custGeom>
              <a:avLst/>
              <a:gdLst/>
              <a:ahLst/>
              <a:cxnLst/>
              <a:rect l="l" t="t" r="r" b="b"/>
              <a:pathLst>
                <a:path w="426" h="285" extrusionOk="0">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2571;p64">
              <a:extLst>
                <a:ext uri="{FF2B5EF4-FFF2-40B4-BE49-F238E27FC236}">
                  <a16:creationId xmlns:a16="http://schemas.microsoft.com/office/drawing/2014/main" id="{585C314C-00BB-4ED0-45DB-815A06618783}"/>
                </a:ext>
              </a:extLst>
            </p:cNvPr>
            <p:cNvSpPr/>
            <p:nvPr/>
          </p:nvSpPr>
          <p:spPr>
            <a:xfrm>
              <a:off x="2392275" y="4417563"/>
              <a:ext cx="24200" cy="10050"/>
            </a:xfrm>
            <a:custGeom>
              <a:avLst/>
              <a:gdLst/>
              <a:ahLst/>
              <a:cxnLst/>
              <a:rect l="l" t="t" r="r" b="b"/>
              <a:pathLst>
                <a:path w="968" h="402" extrusionOk="0">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572;p64">
              <a:extLst>
                <a:ext uri="{FF2B5EF4-FFF2-40B4-BE49-F238E27FC236}">
                  <a16:creationId xmlns:a16="http://schemas.microsoft.com/office/drawing/2014/main" id="{BB1676C4-5A83-A7FD-98D2-50A4D59C575D}"/>
                </a:ext>
              </a:extLst>
            </p:cNvPr>
            <p:cNvSpPr/>
            <p:nvPr/>
          </p:nvSpPr>
          <p:spPr>
            <a:xfrm>
              <a:off x="2396650" y="4426363"/>
              <a:ext cx="12875" cy="5125"/>
            </a:xfrm>
            <a:custGeom>
              <a:avLst/>
              <a:gdLst/>
              <a:ahLst/>
              <a:cxnLst/>
              <a:rect l="l" t="t" r="r" b="b"/>
              <a:pathLst>
                <a:path w="515" h="205" extrusionOk="0">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573;p64">
              <a:extLst>
                <a:ext uri="{FF2B5EF4-FFF2-40B4-BE49-F238E27FC236}">
                  <a16:creationId xmlns:a16="http://schemas.microsoft.com/office/drawing/2014/main" id="{91072AC0-56B3-69F8-41AD-0D8856B22291}"/>
                </a:ext>
              </a:extLst>
            </p:cNvPr>
            <p:cNvSpPr/>
            <p:nvPr/>
          </p:nvSpPr>
          <p:spPr>
            <a:xfrm>
              <a:off x="2288225" y="4250738"/>
              <a:ext cx="212575" cy="144025"/>
            </a:xfrm>
            <a:custGeom>
              <a:avLst/>
              <a:gdLst/>
              <a:ahLst/>
              <a:cxnLst/>
              <a:rect l="l" t="t" r="r" b="b"/>
              <a:pathLst>
                <a:path w="8503" h="5761" extrusionOk="0">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574;p64">
              <a:extLst>
                <a:ext uri="{FF2B5EF4-FFF2-40B4-BE49-F238E27FC236}">
                  <a16:creationId xmlns:a16="http://schemas.microsoft.com/office/drawing/2014/main" id="{30AAFA19-FE74-7106-9D58-D4D3220CBBBC}"/>
                </a:ext>
              </a:extLst>
            </p:cNvPr>
            <p:cNvSpPr/>
            <p:nvPr/>
          </p:nvSpPr>
          <p:spPr>
            <a:xfrm>
              <a:off x="2301425" y="4265888"/>
              <a:ext cx="22000" cy="36600"/>
            </a:xfrm>
            <a:custGeom>
              <a:avLst/>
              <a:gdLst/>
              <a:ahLst/>
              <a:cxnLst/>
              <a:rect l="l" t="t" r="r" b="b"/>
              <a:pathLst>
                <a:path w="880" h="1464" extrusionOk="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575;p64">
              <a:extLst>
                <a:ext uri="{FF2B5EF4-FFF2-40B4-BE49-F238E27FC236}">
                  <a16:creationId xmlns:a16="http://schemas.microsoft.com/office/drawing/2014/main" id="{58AAC8F7-22B1-FAAE-FE44-4768809ED7AC}"/>
                </a:ext>
              </a:extLst>
            </p:cNvPr>
            <p:cNvSpPr/>
            <p:nvPr/>
          </p:nvSpPr>
          <p:spPr>
            <a:xfrm>
              <a:off x="2321900" y="4346963"/>
              <a:ext cx="39600" cy="39025"/>
            </a:xfrm>
            <a:custGeom>
              <a:avLst/>
              <a:gdLst/>
              <a:ahLst/>
              <a:cxnLst/>
              <a:rect l="l" t="t" r="r" b="b"/>
              <a:pathLst>
                <a:path w="1584" h="1561" extrusionOk="0">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576;p64">
              <a:extLst>
                <a:ext uri="{FF2B5EF4-FFF2-40B4-BE49-F238E27FC236}">
                  <a16:creationId xmlns:a16="http://schemas.microsoft.com/office/drawing/2014/main" id="{AA55A7C5-737C-5D80-FEA7-AEF3345AD951}"/>
                </a:ext>
              </a:extLst>
            </p:cNvPr>
            <p:cNvSpPr/>
            <p:nvPr/>
          </p:nvSpPr>
          <p:spPr>
            <a:xfrm>
              <a:off x="2413550" y="4324238"/>
              <a:ext cx="53650" cy="24950"/>
            </a:xfrm>
            <a:custGeom>
              <a:avLst/>
              <a:gdLst/>
              <a:ahLst/>
              <a:cxnLst/>
              <a:rect l="l" t="t" r="r" b="b"/>
              <a:pathLst>
                <a:path w="2146" h="998" extrusionOk="0">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577;p64">
              <a:extLst>
                <a:ext uri="{FF2B5EF4-FFF2-40B4-BE49-F238E27FC236}">
                  <a16:creationId xmlns:a16="http://schemas.microsoft.com/office/drawing/2014/main" id="{474DC390-AD5D-445D-FA2C-4D455310602B}"/>
                </a:ext>
              </a:extLst>
            </p:cNvPr>
            <p:cNvSpPr/>
            <p:nvPr/>
          </p:nvSpPr>
          <p:spPr>
            <a:xfrm>
              <a:off x="2406250" y="4329988"/>
              <a:ext cx="92700" cy="92700"/>
            </a:xfrm>
            <a:custGeom>
              <a:avLst/>
              <a:gdLst/>
              <a:ahLst/>
              <a:cxnLst/>
              <a:rect l="l" t="t" r="r" b="b"/>
              <a:pathLst>
                <a:path w="3708" h="3708" extrusionOk="0">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578;p64">
              <a:extLst>
                <a:ext uri="{FF2B5EF4-FFF2-40B4-BE49-F238E27FC236}">
                  <a16:creationId xmlns:a16="http://schemas.microsoft.com/office/drawing/2014/main" id="{EAD554CB-F84F-073E-50EB-EFF0CAD5E9D3}"/>
                </a:ext>
              </a:extLst>
            </p:cNvPr>
            <p:cNvSpPr/>
            <p:nvPr/>
          </p:nvSpPr>
          <p:spPr>
            <a:xfrm>
              <a:off x="2402550" y="4391213"/>
              <a:ext cx="22000" cy="22350"/>
            </a:xfrm>
            <a:custGeom>
              <a:avLst/>
              <a:gdLst/>
              <a:ahLst/>
              <a:cxnLst/>
              <a:rect l="l" t="t" r="r" b="b"/>
              <a:pathLst>
                <a:path w="880" h="894" extrusionOk="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579;p64">
              <a:extLst>
                <a:ext uri="{FF2B5EF4-FFF2-40B4-BE49-F238E27FC236}">
                  <a16:creationId xmlns:a16="http://schemas.microsoft.com/office/drawing/2014/main" id="{A0830BBE-1F3F-C572-F73B-2B650410DCFE}"/>
                </a:ext>
              </a:extLst>
            </p:cNvPr>
            <p:cNvSpPr/>
            <p:nvPr/>
          </p:nvSpPr>
          <p:spPr>
            <a:xfrm>
              <a:off x="2392275" y="4365163"/>
              <a:ext cx="29375" cy="48750"/>
            </a:xfrm>
            <a:custGeom>
              <a:avLst/>
              <a:gdLst/>
              <a:ahLst/>
              <a:cxnLst/>
              <a:rect l="l" t="t" r="r" b="b"/>
              <a:pathLst>
                <a:path w="1175" h="1950" extrusionOk="0">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580;p64">
              <a:extLst>
                <a:ext uri="{FF2B5EF4-FFF2-40B4-BE49-F238E27FC236}">
                  <a16:creationId xmlns:a16="http://schemas.microsoft.com/office/drawing/2014/main" id="{0A6044E8-ABF4-4FB0-DE76-1CCEC1857FA1}"/>
                </a:ext>
              </a:extLst>
            </p:cNvPr>
            <p:cNvSpPr/>
            <p:nvPr/>
          </p:nvSpPr>
          <p:spPr>
            <a:xfrm>
              <a:off x="2300725" y="4355238"/>
              <a:ext cx="92700" cy="92800"/>
            </a:xfrm>
            <a:custGeom>
              <a:avLst/>
              <a:gdLst/>
              <a:ahLst/>
              <a:cxnLst/>
              <a:rect l="l" t="t" r="r" b="b"/>
              <a:pathLst>
                <a:path w="3708" h="3712" extrusionOk="0">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581;p64">
              <a:extLst>
                <a:ext uri="{FF2B5EF4-FFF2-40B4-BE49-F238E27FC236}">
                  <a16:creationId xmlns:a16="http://schemas.microsoft.com/office/drawing/2014/main" id="{104FF951-DCED-1E92-1003-A9C1D9B6AC23}"/>
                </a:ext>
              </a:extLst>
            </p:cNvPr>
            <p:cNvSpPr/>
            <p:nvPr/>
          </p:nvSpPr>
          <p:spPr>
            <a:xfrm>
              <a:off x="2385325" y="4379563"/>
              <a:ext cx="26400" cy="14900"/>
            </a:xfrm>
            <a:custGeom>
              <a:avLst/>
              <a:gdLst/>
              <a:ahLst/>
              <a:cxnLst/>
              <a:rect l="l" t="t" r="r" b="b"/>
              <a:pathLst>
                <a:path w="1056" h="596" extrusionOk="0">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582;p64">
              <a:extLst>
                <a:ext uri="{FF2B5EF4-FFF2-40B4-BE49-F238E27FC236}">
                  <a16:creationId xmlns:a16="http://schemas.microsoft.com/office/drawing/2014/main" id="{6517D762-1B25-FB87-0DD9-68683094252E}"/>
                </a:ext>
              </a:extLst>
            </p:cNvPr>
            <p:cNvSpPr/>
            <p:nvPr/>
          </p:nvSpPr>
          <p:spPr>
            <a:xfrm>
              <a:off x="2320850" y="4235013"/>
              <a:ext cx="104850" cy="52525"/>
            </a:xfrm>
            <a:custGeom>
              <a:avLst/>
              <a:gdLst/>
              <a:ahLst/>
              <a:cxnLst/>
              <a:rect l="l" t="t" r="r" b="b"/>
              <a:pathLst>
                <a:path w="4194" h="2101" extrusionOk="0">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583;p64">
              <a:extLst>
                <a:ext uri="{FF2B5EF4-FFF2-40B4-BE49-F238E27FC236}">
                  <a16:creationId xmlns:a16="http://schemas.microsoft.com/office/drawing/2014/main" id="{D16C27E8-C3EF-21FB-E94B-439CD95443F3}"/>
                </a:ext>
              </a:extLst>
            </p:cNvPr>
            <p:cNvSpPr/>
            <p:nvPr/>
          </p:nvSpPr>
          <p:spPr>
            <a:xfrm>
              <a:off x="2312425" y="4826488"/>
              <a:ext cx="24200" cy="20525"/>
            </a:xfrm>
            <a:custGeom>
              <a:avLst/>
              <a:gdLst/>
              <a:ahLst/>
              <a:cxnLst/>
              <a:rect l="l" t="t" r="r" b="b"/>
              <a:pathLst>
                <a:path w="968" h="821" extrusionOk="0">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584;p64">
              <a:extLst>
                <a:ext uri="{FF2B5EF4-FFF2-40B4-BE49-F238E27FC236}">
                  <a16:creationId xmlns:a16="http://schemas.microsoft.com/office/drawing/2014/main" id="{3EB07418-E6C6-3F0A-33CE-86DECEA2D47C}"/>
                </a:ext>
              </a:extLst>
            </p:cNvPr>
            <p:cNvSpPr/>
            <p:nvPr/>
          </p:nvSpPr>
          <p:spPr>
            <a:xfrm>
              <a:off x="2332550" y="4806613"/>
              <a:ext cx="62375" cy="40925"/>
            </a:xfrm>
            <a:custGeom>
              <a:avLst/>
              <a:gdLst/>
              <a:ahLst/>
              <a:cxnLst/>
              <a:rect l="l" t="t" r="r" b="b"/>
              <a:pathLst>
                <a:path w="2495" h="1637" extrusionOk="0">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585;p64">
              <a:extLst>
                <a:ext uri="{FF2B5EF4-FFF2-40B4-BE49-F238E27FC236}">
                  <a16:creationId xmlns:a16="http://schemas.microsoft.com/office/drawing/2014/main" id="{5AD0C595-9FBE-C59F-78CB-6E8439B51561}"/>
                </a:ext>
              </a:extLst>
            </p:cNvPr>
            <p:cNvSpPr/>
            <p:nvPr/>
          </p:nvSpPr>
          <p:spPr>
            <a:xfrm>
              <a:off x="2315450" y="4843688"/>
              <a:ext cx="79475" cy="9800"/>
            </a:xfrm>
            <a:custGeom>
              <a:avLst/>
              <a:gdLst/>
              <a:ahLst/>
              <a:cxnLst/>
              <a:rect l="l" t="t" r="r" b="b"/>
              <a:pathLst>
                <a:path w="3179" h="392" extrusionOk="0">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586;p64">
              <a:extLst>
                <a:ext uri="{FF2B5EF4-FFF2-40B4-BE49-F238E27FC236}">
                  <a16:creationId xmlns:a16="http://schemas.microsoft.com/office/drawing/2014/main" id="{592643ED-E555-8BEB-B6BD-41D44B1F505D}"/>
                </a:ext>
              </a:extLst>
            </p:cNvPr>
            <p:cNvSpPr/>
            <p:nvPr/>
          </p:nvSpPr>
          <p:spPr>
            <a:xfrm>
              <a:off x="2374675" y="4825688"/>
              <a:ext cx="11025" cy="11075"/>
            </a:xfrm>
            <a:custGeom>
              <a:avLst/>
              <a:gdLst/>
              <a:ahLst/>
              <a:cxnLst/>
              <a:rect l="l" t="t" r="r" b="b"/>
              <a:pathLst>
                <a:path w="441" h="443" extrusionOk="0">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587;p64">
              <a:extLst>
                <a:ext uri="{FF2B5EF4-FFF2-40B4-BE49-F238E27FC236}">
                  <a16:creationId xmlns:a16="http://schemas.microsoft.com/office/drawing/2014/main" id="{076E0282-0A82-63BE-4FC0-870506870E92}"/>
                </a:ext>
              </a:extLst>
            </p:cNvPr>
            <p:cNvSpPr/>
            <p:nvPr/>
          </p:nvSpPr>
          <p:spPr>
            <a:xfrm>
              <a:off x="2339500" y="4824288"/>
              <a:ext cx="22000" cy="3625"/>
            </a:xfrm>
            <a:custGeom>
              <a:avLst/>
              <a:gdLst/>
              <a:ahLst/>
              <a:cxnLst/>
              <a:rect l="l" t="t" r="r" b="b"/>
              <a:pathLst>
                <a:path w="880" h="145" extrusionOk="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588;p64">
              <a:extLst>
                <a:ext uri="{FF2B5EF4-FFF2-40B4-BE49-F238E27FC236}">
                  <a16:creationId xmlns:a16="http://schemas.microsoft.com/office/drawing/2014/main" id="{0703D452-2092-0F3A-863E-0F010048529C}"/>
                </a:ext>
              </a:extLst>
            </p:cNvPr>
            <p:cNvSpPr/>
            <p:nvPr/>
          </p:nvSpPr>
          <p:spPr>
            <a:xfrm>
              <a:off x="2331150" y="4804688"/>
              <a:ext cx="31850" cy="18825"/>
            </a:xfrm>
            <a:custGeom>
              <a:avLst/>
              <a:gdLst/>
              <a:ahLst/>
              <a:cxnLst/>
              <a:rect l="l" t="t" r="r" b="b"/>
              <a:pathLst>
                <a:path w="1274" h="753" extrusionOk="0">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589;p64">
              <a:extLst>
                <a:ext uri="{FF2B5EF4-FFF2-40B4-BE49-F238E27FC236}">
                  <a16:creationId xmlns:a16="http://schemas.microsoft.com/office/drawing/2014/main" id="{748CF2F6-F786-C367-DEA1-F62E5EE1D2FA}"/>
                </a:ext>
              </a:extLst>
            </p:cNvPr>
            <p:cNvSpPr/>
            <p:nvPr/>
          </p:nvSpPr>
          <p:spPr>
            <a:xfrm>
              <a:off x="2474050" y="4826488"/>
              <a:ext cx="24550" cy="20525"/>
            </a:xfrm>
            <a:custGeom>
              <a:avLst/>
              <a:gdLst/>
              <a:ahLst/>
              <a:cxnLst/>
              <a:rect l="l" t="t" r="r" b="b"/>
              <a:pathLst>
                <a:path w="982" h="821" extrusionOk="0">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590;p64">
              <a:extLst>
                <a:ext uri="{FF2B5EF4-FFF2-40B4-BE49-F238E27FC236}">
                  <a16:creationId xmlns:a16="http://schemas.microsoft.com/office/drawing/2014/main" id="{6787634D-CFF2-A2B6-8D00-AB897C8554AA}"/>
                </a:ext>
              </a:extLst>
            </p:cNvPr>
            <p:cNvSpPr/>
            <p:nvPr/>
          </p:nvSpPr>
          <p:spPr>
            <a:xfrm>
              <a:off x="2415800" y="4806613"/>
              <a:ext cx="62675" cy="40925"/>
            </a:xfrm>
            <a:custGeom>
              <a:avLst/>
              <a:gdLst/>
              <a:ahLst/>
              <a:cxnLst/>
              <a:rect l="l" t="t" r="r" b="b"/>
              <a:pathLst>
                <a:path w="2507" h="1637" extrusionOk="0">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591;p64">
              <a:extLst>
                <a:ext uri="{FF2B5EF4-FFF2-40B4-BE49-F238E27FC236}">
                  <a16:creationId xmlns:a16="http://schemas.microsoft.com/office/drawing/2014/main" id="{2BAB39CA-74D9-6F62-C411-BD68B3A8021F}"/>
                </a:ext>
              </a:extLst>
            </p:cNvPr>
            <p:cNvSpPr/>
            <p:nvPr/>
          </p:nvSpPr>
          <p:spPr>
            <a:xfrm>
              <a:off x="2423475" y="4825688"/>
              <a:ext cx="11375" cy="11075"/>
            </a:xfrm>
            <a:custGeom>
              <a:avLst/>
              <a:gdLst/>
              <a:ahLst/>
              <a:cxnLst/>
              <a:rect l="l" t="t" r="r" b="b"/>
              <a:pathLst>
                <a:path w="455" h="443" extrusionOk="0">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592;p64">
              <a:extLst>
                <a:ext uri="{FF2B5EF4-FFF2-40B4-BE49-F238E27FC236}">
                  <a16:creationId xmlns:a16="http://schemas.microsoft.com/office/drawing/2014/main" id="{FBBBE4EA-F18A-F07D-649A-41CEA04E22E4}"/>
                </a:ext>
              </a:extLst>
            </p:cNvPr>
            <p:cNvSpPr/>
            <p:nvPr/>
          </p:nvSpPr>
          <p:spPr>
            <a:xfrm>
              <a:off x="2416100" y="4843688"/>
              <a:ext cx="79400" cy="9800"/>
            </a:xfrm>
            <a:custGeom>
              <a:avLst/>
              <a:gdLst/>
              <a:ahLst/>
              <a:cxnLst/>
              <a:rect l="l" t="t" r="r" b="b"/>
              <a:pathLst>
                <a:path w="3176" h="392" extrusionOk="0">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593;p64">
              <a:extLst>
                <a:ext uri="{FF2B5EF4-FFF2-40B4-BE49-F238E27FC236}">
                  <a16:creationId xmlns:a16="http://schemas.microsoft.com/office/drawing/2014/main" id="{C960E34C-A153-FF39-D5D8-568F3347C5D5}"/>
                </a:ext>
              </a:extLst>
            </p:cNvPr>
            <p:cNvSpPr/>
            <p:nvPr/>
          </p:nvSpPr>
          <p:spPr>
            <a:xfrm>
              <a:off x="2449425" y="4824288"/>
              <a:ext cx="21650" cy="3625"/>
            </a:xfrm>
            <a:custGeom>
              <a:avLst/>
              <a:gdLst/>
              <a:ahLst/>
              <a:cxnLst/>
              <a:rect l="l" t="t" r="r" b="b"/>
              <a:pathLst>
                <a:path w="866" h="145" extrusionOk="0">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594;p64">
              <a:extLst>
                <a:ext uri="{FF2B5EF4-FFF2-40B4-BE49-F238E27FC236}">
                  <a16:creationId xmlns:a16="http://schemas.microsoft.com/office/drawing/2014/main" id="{025B58AA-56BE-ADC5-85B5-2481D9FC377B}"/>
                </a:ext>
              </a:extLst>
            </p:cNvPr>
            <p:cNvSpPr/>
            <p:nvPr/>
          </p:nvSpPr>
          <p:spPr>
            <a:xfrm>
              <a:off x="2448025" y="4804688"/>
              <a:ext cx="31850" cy="18825"/>
            </a:xfrm>
            <a:custGeom>
              <a:avLst/>
              <a:gdLst/>
              <a:ahLst/>
              <a:cxnLst/>
              <a:rect l="l" t="t" r="r" b="b"/>
              <a:pathLst>
                <a:path w="1274" h="753" extrusionOk="0">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595;p64">
              <a:extLst>
                <a:ext uri="{FF2B5EF4-FFF2-40B4-BE49-F238E27FC236}">
                  <a16:creationId xmlns:a16="http://schemas.microsoft.com/office/drawing/2014/main" id="{8E615402-ACF1-A4DF-9CB1-341DF3537FEE}"/>
                </a:ext>
              </a:extLst>
            </p:cNvPr>
            <p:cNvSpPr/>
            <p:nvPr/>
          </p:nvSpPr>
          <p:spPr>
            <a:xfrm>
              <a:off x="2277250" y="4413188"/>
              <a:ext cx="125325" cy="172900"/>
            </a:xfrm>
            <a:custGeom>
              <a:avLst/>
              <a:gdLst/>
              <a:ahLst/>
              <a:cxnLst/>
              <a:rect l="l" t="t" r="r" b="b"/>
              <a:pathLst>
                <a:path w="5013" h="6916" extrusionOk="0">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596;p64">
              <a:extLst>
                <a:ext uri="{FF2B5EF4-FFF2-40B4-BE49-F238E27FC236}">
                  <a16:creationId xmlns:a16="http://schemas.microsoft.com/office/drawing/2014/main" id="{D84D5EFE-1652-D8A5-91FA-6257F4CA39E2}"/>
                </a:ext>
              </a:extLst>
            </p:cNvPr>
            <p:cNvSpPr/>
            <p:nvPr/>
          </p:nvSpPr>
          <p:spPr>
            <a:xfrm>
              <a:off x="2268800" y="4414588"/>
              <a:ext cx="133775" cy="173700"/>
            </a:xfrm>
            <a:custGeom>
              <a:avLst/>
              <a:gdLst/>
              <a:ahLst/>
              <a:cxnLst/>
              <a:rect l="l" t="t" r="r" b="b"/>
              <a:pathLst>
                <a:path w="5351" h="6948" extrusionOk="0">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597;p64">
              <a:extLst>
                <a:ext uri="{FF2B5EF4-FFF2-40B4-BE49-F238E27FC236}">
                  <a16:creationId xmlns:a16="http://schemas.microsoft.com/office/drawing/2014/main" id="{DAC7F41F-A984-C9E7-C3BC-648F4327139C}"/>
                </a:ext>
              </a:extLst>
            </p:cNvPr>
            <p:cNvSpPr/>
            <p:nvPr/>
          </p:nvSpPr>
          <p:spPr>
            <a:xfrm>
              <a:off x="2266950" y="4416438"/>
              <a:ext cx="135275" cy="174050"/>
            </a:xfrm>
            <a:custGeom>
              <a:avLst/>
              <a:gdLst/>
              <a:ahLst/>
              <a:cxnLst/>
              <a:rect l="l" t="t" r="r" b="b"/>
              <a:pathLst>
                <a:path w="5411" h="6962" extrusionOk="0">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598;p64">
              <a:extLst>
                <a:ext uri="{FF2B5EF4-FFF2-40B4-BE49-F238E27FC236}">
                  <a16:creationId xmlns:a16="http://schemas.microsoft.com/office/drawing/2014/main" id="{E27DB02F-0EEB-0E6E-32E5-D31F54A8FC8A}"/>
                </a:ext>
              </a:extLst>
            </p:cNvPr>
            <p:cNvSpPr/>
            <p:nvPr/>
          </p:nvSpPr>
          <p:spPr>
            <a:xfrm>
              <a:off x="2402550" y="4415013"/>
              <a:ext cx="126475" cy="171075"/>
            </a:xfrm>
            <a:custGeom>
              <a:avLst/>
              <a:gdLst/>
              <a:ahLst/>
              <a:cxnLst/>
              <a:rect l="l" t="t" r="r" b="b"/>
              <a:pathLst>
                <a:path w="5059" h="6843" extrusionOk="0">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599;p64">
              <a:extLst>
                <a:ext uri="{FF2B5EF4-FFF2-40B4-BE49-F238E27FC236}">
                  <a16:creationId xmlns:a16="http://schemas.microsoft.com/office/drawing/2014/main" id="{2462DFE5-908D-CF2E-A5BF-3AC1C457F5B4}"/>
                </a:ext>
              </a:extLst>
            </p:cNvPr>
            <p:cNvSpPr/>
            <p:nvPr/>
          </p:nvSpPr>
          <p:spPr>
            <a:xfrm>
              <a:off x="2402550" y="4416438"/>
              <a:ext cx="134825" cy="171850"/>
            </a:xfrm>
            <a:custGeom>
              <a:avLst/>
              <a:gdLst/>
              <a:ahLst/>
              <a:cxnLst/>
              <a:rect l="l" t="t" r="r" b="b"/>
              <a:pathLst>
                <a:path w="5393" h="6874" extrusionOk="0">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600;p64">
              <a:extLst>
                <a:ext uri="{FF2B5EF4-FFF2-40B4-BE49-F238E27FC236}">
                  <a16:creationId xmlns:a16="http://schemas.microsoft.com/office/drawing/2014/main" id="{9BD84A9F-9616-C67A-C5F1-52A8241F7576}"/>
                </a:ext>
              </a:extLst>
            </p:cNvPr>
            <p:cNvSpPr/>
            <p:nvPr/>
          </p:nvSpPr>
          <p:spPr>
            <a:xfrm>
              <a:off x="2402900" y="4418288"/>
              <a:ext cx="136325" cy="172200"/>
            </a:xfrm>
            <a:custGeom>
              <a:avLst/>
              <a:gdLst/>
              <a:ahLst/>
              <a:cxnLst/>
              <a:rect l="l" t="t" r="r" b="b"/>
              <a:pathLst>
                <a:path w="5453" h="6888" extrusionOk="0">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601;p64">
              <a:extLst>
                <a:ext uri="{FF2B5EF4-FFF2-40B4-BE49-F238E27FC236}">
                  <a16:creationId xmlns:a16="http://schemas.microsoft.com/office/drawing/2014/main" id="{DE18CE22-97E6-C95A-28F8-3BD73BBB3E84}"/>
                </a:ext>
              </a:extLst>
            </p:cNvPr>
            <p:cNvSpPr/>
            <p:nvPr/>
          </p:nvSpPr>
          <p:spPr>
            <a:xfrm>
              <a:off x="2253050" y="4425113"/>
              <a:ext cx="142225" cy="176900"/>
            </a:xfrm>
            <a:custGeom>
              <a:avLst/>
              <a:gdLst/>
              <a:ahLst/>
              <a:cxnLst/>
              <a:rect l="l" t="t" r="r" b="b"/>
              <a:pathLst>
                <a:path w="5689" h="7076" extrusionOk="0">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602;p64">
              <a:extLst>
                <a:ext uri="{FF2B5EF4-FFF2-40B4-BE49-F238E27FC236}">
                  <a16:creationId xmlns:a16="http://schemas.microsoft.com/office/drawing/2014/main" id="{CD86AF06-F002-AF98-A5D1-A548198B002E}"/>
                </a:ext>
              </a:extLst>
            </p:cNvPr>
            <p:cNvSpPr/>
            <p:nvPr/>
          </p:nvSpPr>
          <p:spPr>
            <a:xfrm>
              <a:off x="2254200" y="4426688"/>
              <a:ext cx="141075" cy="175325"/>
            </a:xfrm>
            <a:custGeom>
              <a:avLst/>
              <a:gdLst/>
              <a:ahLst/>
              <a:cxnLst/>
              <a:rect l="l" t="t" r="r" b="b"/>
              <a:pathLst>
                <a:path w="5643" h="7013" extrusionOk="0">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603;p64">
              <a:extLst>
                <a:ext uri="{FF2B5EF4-FFF2-40B4-BE49-F238E27FC236}">
                  <a16:creationId xmlns:a16="http://schemas.microsoft.com/office/drawing/2014/main" id="{241030A9-B4A1-21D8-456B-34BA1646F9D6}"/>
                </a:ext>
              </a:extLst>
            </p:cNvPr>
            <p:cNvSpPr/>
            <p:nvPr/>
          </p:nvSpPr>
          <p:spPr>
            <a:xfrm>
              <a:off x="2409850" y="4425113"/>
              <a:ext cx="142225" cy="176900"/>
            </a:xfrm>
            <a:custGeom>
              <a:avLst/>
              <a:gdLst/>
              <a:ahLst/>
              <a:cxnLst/>
              <a:rect l="l" t="t" r="r" b="b"/>
              <a:pathLst>
                <a:path w="5689" h="7076" extrusionOk="0">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604;p64">
              <a:extLst>
                <a:ext uri="{FF2B5EF4-FFF2-40B4-BE49-F238E27FC236}">
                  <a16:creationId xmlns:a16="http://schemas.microsoft.com/office/drawing/2014/main" id="{9E33B24A-690F-8D6A-0E8A-6F56C20633F6}"/>
                </a:ext>
              </a:extLst>
            </p:cNvPr>
            <p:cNvSpPr/>
            <p:nvPr/>
          </p:nvSpPr>
          <p:spPr>
            <a:xfrm>
              <a:off x="2409850" y="4426688"/>
              <a:ext cx="141175" cy="175325"/>
            </a:xfrm>
            <a:custGeom>
              <a:avLst/>
              <a:gdLst/>
              <a:ahLst/>
              <a:cxnLst/>
              <a:rect l="l" t="t" r="r" b="b"/>
              <a:pathLst>
                <a:path w="5647" h="7013" extrusionOk="0">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605;p64">
              <a:extLst>
                <a:ext uri="{FF2B5EF4-FFF2-40B4-BE49-F238E27FC236}">
                  <a16:creationId xmlns:a16="http://schemas.microsoft.com/office/drawing/2014/main" id="{FBBBD481-9AFD-00CE-B268-3AA86713D653}"/>
                </a:ext>
              </a:extLst>
            </p:cNvPr>
            <p:cNvSpPr/>
            <p:nvPr/>
          </p:nvSpPr>
          <p:spPr>
            <a:xfrm>
              <a:off x="2389350" y="4449413"/>
              <a:ext cx="27125" cy="153900"/>
            </a:xfrm>
            <a:custGeom>
              <a:avLst/>
              <a:gdLst/>
              <a:ahLst/>
              <a:cxnLst/>
              <a:rect l="l" t="t" r="r" b="b"/>
              <a:pathLst>
                <a:path w="1085" h="6156" extrusionOk="0">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606;p64">
              <a:extLst>
                <a:ext uri="{FF2B5EF4-FFF2-40B4-BE49-F238E27FC236}">
                  <a16:creationId xmlns:a16="http://schemas.microsoft.com/office/drawing/2014/main" id="{8643A35A-092D-57A9-DB7E-3CC0E4AAFE15}"/>
                </a:ext>
              </a:extLst>
            </p:cNvPr>
            <p:cNvSpPr/>
            <p:nvPr/>
          </p:nvSpPr>
          <p:spPr>
            <a:xfrm>
              <a:off x="2240225" y="4489738"/>
              <a:ext cx="34500" cy="47100"/>
            </a:xfrm>
            <a:custGeom>
              <a:avLst/>
              <a:gdLst/>
              <a:ahLst/>
              <a:cxnLst/>
              <a:rect l="l" t="t" r="r" b="b"/>
              <a:pathLst>
                <a:path w="1380" h="1884" extrusionOk="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607;p64">
              <a:extLst>
                <a:ext uri="{FF2B5EF4-FFF2-40B4-BE49-F238E27FC236}">
                  <a16:creationId xmlns:a16="http://schemas.microsoft.com/office/drawing/2014/main" id="{F93A1D6B-A61C-D635-9BA7-C18AA7068761}"/>
                </a:ext>
              </a:extLst>
            </p:cNvPr>
            <p:cNvSpPr/>
            <p:nvPr/>
          </p:nvSpPr>
          <p:spPr>
            <a:xfrm>
              <a:off x="2532250" y="4489738"/>
              <a:ext cx="34150" cy="47100"/>
            </a:xfrm>
            <a:custGeom>
              <a:avLst/>
              <a:gdLst/>
              <a:ahLst/>
              <a:cxnLst/>
              <a:rect l="l" t="t" r="r" b="b"/>
              <a:pathLst>
                <a:path w="1366" h="1884" extrusionOk="0">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608;p64">
              <a:extLst>
                <a:ext uri="{FF2B5EF4-FFF2-40B4-BE49-F238E27FC236}">
                  <a16:creationId xmlns:a16="http://schemas.microsoft.com/office/drawing/2014/main" id="{683AA24C-8CAC-6741-F46B-64A9FE2B62D2}"/>
                </a:ext>
              </a:extLst>
            </p:cNvPr>
            <p:cNvSpPr/>
            <p:nvPr/>
          </p:nvSpPr>
          <p:spPr>
            <a:xfrm>
              <a:off x="2508775" y="4452163"/>
              <a:ext cx="31950" cy="30700"/>
            </a:xfrm>
            <a:custGeom>
              <a:avLst/>
              <a:gdLst/>
              <a:ahLst/>
              <a:cxnLst/>
              <a:rect l="l" t="t" r="r" b="b"/>
              <a:pathLst>
                <a:path w="1278" h="1228" extrusionOk="0">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609;p64">
              <a:extLst>
                <a:ext uri="{FF2B5EF4-FFF2-40B4-BE49-F238E27FC236}">
                  <a16:creationId xmlns:a16="http://schemas.microsoft.com/office/drawing/2014/main" id="{0C20CD6F-742E-8334-B050-C4A9B089186B}"/>
                </a:ext>
              </a:extLst>
            </p:cNvPr>
            <p:cNvSpPr/>
            <p:nvPr/>
          </p:nvSpPr>
          <p:spPr>
            <a:xfrm>
              <a:off x="2276250" y="4541613"/>
              <a:ext cx="31800" cy="30850"/>
            </a:xfrm>
            <a:custGeom>
              <a:avLst/>
              <a:gdLst/>
              <a:ahLst/>
              <a:cxnLst/>
              <a:rect l="l" t="t" r="r" b="b"/>
              <a:pathLst>
                <a:path w="1272" h="1234" extrusionOk="0">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610;p64">
              <a:extLst>
                <a:ext uri="{FF2B5EF4-FFF2-40B4-BE49-F238E27FC236}">
                  <a16:creationId xmlns:a16="http://schemas.microsoft.com/office/drawing/2014/main" id="{44559FE1-0357-4D3F-A897-A63243E54A32}"/>
                </a:ext>
              </a:extLst>
            </p:cNvPr>
            <p:cNvSpPr/>
            <p:nvPr/>
          </p:nvSpPr>
          <p:spPr>
            <a:xfrm>
              <a:off x="2466300" y="4446688"/>
              <a:ext cx="31525" cy="30700"/>
            </a:xfrm>
            <a:custGeom>
              <a:avLst/>
              <a:gdLst/>
              <a:ahLst/>
              <a:cxnLst/>
              <a:rect l="l" t="t" r="r" b="b"/>
              <a:pathLst>
                <a:path w="1261" h="1228" extrusionOk="0">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611;p64">
              <a:extLst>
                <a:ext uri="{FF2B5EF4-FFF2-40B4-BE49-F238E27FC236}">
                  <a16:creationId xmlns:a16="http://schemas.microsoft.com/office/drawing/2014/main" id="{9A1CDB4A-51A4-A66B-BC56-8A37A7DD1B48}"/>
                </a:ext>
              </a:extLst>
            </p:cNvPr>
            <p:cNvSpPr/>
            <p:nvPr/>
          </p:nvSpPr>
          <p:spPr>
            <a:xfrm>
              <a:off x="2483200" y="4491538"/>
              <a:ext cx="31075" cy="30875"/>
            </a:xfrm>
            <a:custGeom>
              <a:avLst/>
              <a:gdLst/>
              <a:ahLst/>
              <a:cxnLst/>
              <a:rect l="l" t="t" r="r" b="b"/>
              <a:pathLst>
                <a:path w="1243" h="1235" extrusionOk="0">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23" name="Google Shape;2612;p64">
            <a:extLst>
              <a:ext uri="{FF2B5EF4-FFF2-40B4-BE49-F238E27FC236}">
                <a16:creationId xmlns:a16="http://schemas.microsoft.com/office/drawing/2014/main" id="{8D3852B5-4725-72D4-DE80-D8D13C120F52}"/>
              </a:ext>
            </a:extLst>
          </p:cNvPr>
          <p:cNvGrpSpPr/>
          <p:nvPr/>
        </p:nvGrpSpPr>
        <p:grpSpPr>
          <a:xfrm>
            <a:off x="476027" y="1995551"/>
            <a:ext cx="1754921" cy="2820453"/>
            <a:chOff x="2436200" y="2107875"/>
            <a:chExt cx="319375" cy="543450"/>
          </a:xfrm>
        </p:grpSpPr>
        <p:sp>
          <p:nvSpPr>
            <p:cNvPr id="1524" name="Google Shape;2613;p64">
              <a:extLst>
                <a:ext uri="{FF2B5EF4-FFF2-40B4-BE49-F238E27FC236}">
                  <a16:creationId xmlns:a16="http://schemas.microsoft.com/office/drawing/2014/main" id="{A6C40D4A-51CC-F465-14E9-7E3FD90DBE4E}"/>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614;p64">
              <a:extLst>
                <a:ext uri="{FF2B5EF4-FFF2-40B4-BE49-F238E27FC236}">
                  <a16:creationId xmlns:a16="http://schemas.microsoft.com/office/drawing/2014/main" id="{1E75BB7B-4DA2-5D21-6089-A77995EBF3D9}"/>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615;p64">
              <a:extLst>
                <a:ext uri="{FF2B5EF4-FFF2-40B4-BE49-F238E27FC236}">
                  <a16:creationId xmlns:a16="http://schemas.microsoft.com/office/drawing/2014/main" id="{81CF6780-F372-FFF0-ADA9-181DD6B154A9}"/>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2616;p64">
              <a:extLst>
                <a:ext uri="{FF2B5EF4-FFF2-40B4-BE49-F238E27FC236}">
                  <a16:creationId xmlns:a16="http://schemas.microsoft.com/office/drawing/2014/main" id="{1DBF716B-4854-6934-7FE8-0745BF6F7356}"/>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2617;p64">
              <a:extLst>
                <a:ext uri="{FF2B5EF4-FFF2-40B4-BE49-F238E27FC236}">
                  <a16:creationId xmlns:a16="http://schemas.microsoft.com/office/drawing/2014/main" id="{E400BDC5-9906-7524-325C-27F2F0A734F0}"/>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2618;p64">
              <a:extLst>
                <a:ext uri="{FF2B5EF4-FFF2-40B4-BE49-F238E27FC236}">
                  <a16:creationId xmlns:a16="http://schemas.microsoft.com/office/drawing/2014/main" id="{C5B389B0-A9A9-A0D6-6E00-20E684B7CC0D}"/>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2619;p64">
              <a:extLst>
                <a:ext uri="{FF2B5EF4-FFF2-40B4-BE49-F238E27FC236}">
                  <a16:creationId xmlns:a16="http://schemas.microsoft.com/office/drawing/2014/main" id="{EA6E3F4F-BC98-89EF-AED1-38696313EBD3}"/>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2620;p64">
              <a:extLst>
                <a:ext uri="{FF2B5EF4-FFF2-40B4-BE49-F238E27FC236}">
                  <a16:creationId xmlns:a16="http://schemas.microsoft.com/office/drawing/2014/main" id="{F2D2DF61-2200-CC7E-68E7-9CF9B0B76F88}"/>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2621;p64">
              <a:extLst>
                <a:ext uri="{FF2B5EF4-FFF2-40B4-BE49-F238E27FC236}">
                  <a16:creationId xmlns:a16="http://schemas.microsoft.com/office/drawing/2014/main" id="{585C0816-65B5-EAC3-EC0F-9C33361A951D}"/>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2622;p64">
              <a:extLst>
                <a:ext uri="{FF2B5EF4-FFF2-40B4-BE49-F238E27FC236}">
                  <a16:creationId xmlns:a16="http://schemas.microsoft.com/office/drawing/2014/main" id="{552EFC78-1ED5-37F6-90D2-F1155C701A2B}"/>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2623;p64">
              <a:extLst>
                <a:ext uri="{FF2B5EF4-FFF2-40B4-BE49-F238E27FC236}">
                  <a16:creationId xmlns:a16="http://schemas.microsoft.com/office/drawing/2014/main" id="{F9282DB7-98BA-3799-DF4C-E8B7C46E4D32}"/>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2624;p64">
              <a:extLst>
                <a:ext uri="{FF2B5EF4-FFF2-40B4-BE49-F238E27FC236}">
                  <a16:creationId xmlns:a16="http://schemas.microsoft.com/office/drawing/2014/main" id="{9CF4C2B2-93C9-0825-E352-A641E09C906C}"/>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2625;p64">
              <a:extLst>
                <a:ext uri="{FF2B5EF4-FFF2-40B4-BE49-F238E27FC236}">
                  <a16:creationId xmlns:a16="http://schemas.microsoft.com/office/drawing/2014/main" id="{DE931DDC-EF13-B274-BDC6-F3F15A1A1C84}"/>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2626;p64">
              <a:extLst>
                <a:ext uri="{FF2B5EF4-FFF2-40B4-BE49-F238E27FC236}">
                  <a16:creationId xmlns:a16="http://schemas.microsoft.com/office/drawing/2014/main" id="{37810F31-14EE-01BA-0730-18DBB46C535D}"/>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2627;p64">
              <a:extLst>
                <a:ext uri="{FF2B5EF4-FFF2-40B4-BE49-F238E27FC236}">
                  <a16:creationId xmlns:a16="http://schemas.microsoft.com/office/drawing/2014/main" id="{12AF3ACB-50D5-A6B1-3363-C4E05E9E933F}"/>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2628;p64">
              <a:extLst>
                <a:ext uri="{FF2B5EF4-FFF2-40B4-BE49-F238E27FC236}">
                  <a16:creationId xmlns:a16="http://schemas.microsoft.com/office/drawing/2014/main" id="{313454DD-4334-E497-D0F6-97CFE2739D7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2629;p64">
              <a:extLst>
                <a:ext uri="{FF2B5EF4-FFF2-40B4-BE49-F238E27FC236}">
                  <a16:creationId xmlns:a16="http://schemas.microsoft.com/office/drawing/2014/main" id="{5FA5811E-6E2E-E1CD-9CD4-33C043D22CB6}"/>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2630;p64">
              <a:extLst>
                <a:ext uri="{FF2B5EF4-FFF2-40B4-BE49-F238E27FC236}">
                  <a16:creationId xmlns:a16="http://schemas.microsoft.com/office/drawing/2014/main" id="{F8317D9C-6CF5-D802-BC65-BEEA7E414784}"/>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2631;p64">
              <a:extLst>
                <a:ext uri="{FF2B5EF4-FFF2-40B4-BE49-F238E27FC236}">
                  <a16:creationId xmlns:a16="http://schemas.microsoft.com/office/drawing/2014/main" id="{237ADE82-7B14-B7B1-EEE1-7C63E4AF89CA}"/>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2632;p64">
              <a:extLst>
                <a:ext uri="{FF2B5EF4-FFF2-40B4-BE49-F238E27FC236}">
                  <a16:creationId xmlns:a16="http://schemas.microsoft.com/office/drawing/2014/main" id="{9AAEA8C8-6078-7EE0-F63F-938E43EC1EE7}"/>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2633;p64">
              <a:extLst>
                <a:ext uri="{FF2B5EF4-FFF2-40B4-BE49-F238E27FC236}">
                  <a16:creationId xmlns:a16="http://schemas.microsoft.com/office/drawing/2014/main" id="{703D208C-C566-395B-CC99-FEF25466A45C}"/>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2634;p64">
              <a:extLst>
                <a:ext uri="{FF2B5EF4-FFF2-40B4-BE49-F238E27FC236}">
                  <a16:creationId xmlns:a16="http://schemas.microsoft.com/office/drawing/2014/main" id="{CF535249-67B1-0B25-23F8-034846D0047B}"/>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2635;p64">
              <a:extLst>
                <a:ext uri="{FF2B5EF4-FFF2-40B4-BE49-F238E27FC236}">
                  <a16:creationId xmlns:a16="http://schemas.microsoft.com/office/drawing/2014/main" id="{0E2288A6-EE35-E79D-F729-1C02AD20921C}"/>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2636;p64">
              <a:extLst>
                <a:ext uri="{FF2B5EF4-FFF2-40B4-BE49-F238E27FC236}">
                  <a16:creationId xmlns:a16="http://schemas.microsoft.com/office/drawing/2014/main" id="{F047339D-2746-4422-49FA-8C6068F4CD40}"/>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2637;p64">
              <a:extLst>
                <a:ext uri="{FF2B5EF4-FFF2-40B4-BE49-F238E27FC236}">
                  <a16:creationId xmlns:a16="http://schemas.microsoft.com/office/drawing/2014/main" id="{82DD7753-B061-0DBC-F8C2-36E87D02C98C}"/>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2638;p64">
              <a:extLst>
                <a:ext uri="{FF2B5EF4-FFF2-40B4-BE49-F238E27FC236}">
                  <a16:creationId xmlns:a16="http://schemas.microsoft.com/office/drawing/2014/main" id="{E94453A5-1330-2CA1-8EFB-B026DC6C0232}"/>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2639;p64">
              <a:extLst>
                <a:ext uri="{FF2B5EF4-FFF2-40B4-BE49-F238E27FC236}">
                  <a16:creationId xmlns:a16="http://schemas.microsoft.com/office/drawing/2014/main" id="{A3E44F7B-1FA8-EBC5-1E09-B4BC9FF9F1D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2640;p64">
              <a:extLst>
                <a:ext uri="{FF2B5EF4-FFF2-40B4-BE49-F238E27FC236}">
                  <a16:creationId xmlns:a16="http://schemas.microsoft.com/office/drawing/2014/main" id="{3BFD18F8-669F-4D70-6EA1-A352C492A529}"/>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2641;p64">
              <a:extLst>
                <a:ext uri="{FF2B5EF4-FFF2-40B4-BE49-F238E27FC236}">
                  <a16:creationId xmlns:a16="http://schemas.microsoft.com/office/drawing/2014/main" id="{283028F8-656B-7050-2CAC-4A1A887B9C59}"/>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2642;p64">
              <a:extLst>
                <a:ext uri="{FF2B5EF4-FFF2-40B4-BE49-F238E27FC236}">
                  <a16:creationId xmlns:a16="http://schemas.microsoft.com/office/drawing/2014/main" id="{652F36B7-549E-BDED-2D35-0D2349FD2321}"/>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2643;p64">
              <a:extLst>
                <a:ext uri="{FF2B5EF4-FFF2-40B4-BE49-F238E27FC236}">
                  <a16:creationId xmlns:a16="http://schemas.microsoft.com/office/drawing/2014/main" id="{EF4C7FD2-92D8-00E1-A45F-83F075B24778}"/>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2644;p64">
              <a:extLst>
                <a:ext uri="{FF2B5EF4-FFF2-40B4-BE49-F238E27FC236}">
                  <a16:creationId xmlns:a16="http://schemas.microsoft.com/office/drawing/2014/main" id="{2E9AFD3C-F722-C542-8180-E791F679BE8A}"/>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2645;p64">
              <a:extLst>
                <a:ext uri="{FF2B5EF4-FFF2-40B4-BE49-F238E27FC236}">
                  <a16:creationId xmlns:a16="http://schemas.microsoft.com/office/drawing/2014/main" id="{ED1BAF11-473E-A663-0623-356D038EA3D3}"/>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2646;p64">
              <a:extLst>
                <a:ext uri="{FF2B5EF4-FFF2-40B4-BE49-F238E27FC236}">
                  <a16:creationId xmlns:a16="http://schemas.microsoft.com/office/drawing/2014/main" id="{7060C2D5-055E-4447-7C33-1ED113F864DB}"/>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2647;p64">
              <a:extLst>
                <a:ext uri="{FF2B5EF4-FFF2-40B4-BE49-F238E27FC236}">
                  <a16:creationId xmlns:a16="http://schemas.microsoft.com/office/drawing/2014/main" id="{866879CB-3889-34F8-CCE9-FABB67E36B5C}"/>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2648;p64">
              <a:extLst>
                <a:ext uri="{FF2B5EF4-FFF2-40B4-BE49-F238E27FC236}">
                  <a16:creationId xmlns:a16="http://schemas.microsoft.com/office/drawing/2014/main" id="{623027F5-15C6-F764-9CC8-8E49E27F5041}"/>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2649;p64">
              <a:extLst>
                <a:ext uri="{FF2B5EF4-FFF2-40B4-BE49-F238E27FC236}">
                  <a16:creationId xmlns:a16="http://schemas.microsoft.com/office/drawing/2014/main" id="{02978324-3F8F-A7BF-6F62-3AC17C9DF745}"/>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2650;p64">
              <a:extLst>
                <a:ext uri="{FF2B5EF4-FFF2-40B4-BE49-F238E27FC236}">
                  <a16:creationId xmlns:a16="http://schemas.microsoft.com/office/drawing/2014/main" id="{3CA425AF-40CC-9D04-924C-AF46A75826C6}"/>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2651;p64">
              <a:extLst>
                <a:ext uri="{FF2B5EF4-FFF2-40B4-BE49-F238E27FC236}">
                  <a16:creationId xmlns:a16="http://schemas.microsoft.com/office/drawing/2014/main" id="{7586F2FA-24B7-BDB5-F2B5-8CF850A972C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2652;p64">
              <a:extLst>
                <a:ext uri="{FF2B5EF4-FFF2-40B4-BE49-F238E27FC236}">
                  <a16:creationId xmlns:a16="http://schemas.microsoft.com/office/drawing/2014/main" id="{E44A7533-7B88-18D8-8539-0E4718BAB4BA}"/>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2653;p64">
              <a:extLst>
                <a:ext uri="{FF2B5EF4-FFF2-40B4-BE49-F238E27FC236}">
                  <a16:creationId xmlns:a16="http://schemas.microsoft.com/office/drawing/2014/main" id="{E77691F3-E2C3-976C-C012-ED660DB557C3}"/>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2654;p64">
              <a:extLst>
                <a:ext uri="{FF2B5EF4-FFF2-40B4-BE49-F238E27FC236}">
                  <a16:creationId xmlns:a16="http://schemas.microsoft.com/office/drawing/2014/main" id="{7D458567-A7A9-3F19-E853-395690089B89}"/>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2655;p64">
              <a:extLst>
                <a:ext uri="{FF2B5EF4-FFF2-40B4-BE49-F238E27FC236}">
                  <a16:creationId xmlns:a16="http://schemas.microsoft.com/office/drawing/2014/main" id="{8F5423FA-EF12-4958-F505-F6234159AC3C}"/>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67" name="Google Shape;2525;p64">
            <a:extLst>
              <a:ext uri="{FF2B5EF4-FFF2-40B4-BE49-F238E27FC236}">
                <a16:creationId xmlns:a16="http://schemas.microsoft.com/office/drawing/2014/main" id="{6BC88837-FAA7-2913-47C5-57964AB2A0E9}"/>
              </a:ext>
            </a:extLst>
          </p:cNvPr>
          <p:cNvSpPr txBox="1">
            <a:spLocks/>
          </p:cNvSpPr>
          <p:nvPr/>
        </p:nvSpPr>
        <p:spPr>
          <a:xfrm>
            <a:off x="2252314" y="1915858"/>
            <a:ext cx="4875859"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lang="en">
                <a:solidFill>
                  <a:srgbClr val="135675"/>
                </a:solidFill>
                <a:latin typeface="Times New Roman" panose="02020603050405020304" pitchFamily="18" charset="0"/>
                <a:cs typeface="Times New Roman" panose="02020603050405020304" pitchFamily="18" charset="0"/>
              </a:rPr>
              <a:t>Khám phá văn bản</a:t>
            </a:r>
            <a:endParaRPr kumimoji="0" lang="en"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endParaRPr>
          </a:p>
        </p:txBody>
      </p:sp>
    </p:spTree>
    <p:extLst>
      <p:ext uri="{BB962C8B-B14F-4D97-AF65-F5344CB8AC3E}">
        <p14:creationId xmlns:p14="http://schemas.microsoft.com/office/powerpoint/2010/main" val="30191237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56"/>
                                        </p:tgtEl>
                                        <p:attrNameLst>
                                          <p:attrName>style.visibility</p:attrName>
                                        </p:attrNameLst>
                                      </p:cBhvr>
                                      <p:to>
                                        <p:strVal val="visible"/>
                                      </p:to>
                                    </p:set>
                                    <p:anim calcmode="lin" valueType="num">
                                      <p:cBhvr additive="base">
                                        <p:cTn id="7" dur="500" fill="hold"/>
                                        <p:tgtEl>
                                          <p:spTgt spid="1456"/>
                                        </p:tgtEl>
                                        <p:attrNameLst>
                                          <p:attrName>ppt_x</p:attrName>
                                        </p:attrNameLst>
                                      </p:cBhvr>
                                      <p:tavLst>
                                        <p:tav tm="0">
                                          <p:val>
                                            <p:strVal val="#ppt_x"/>
                                          </p:val>
                                        </p:tav>
                                        <p:tav tm="100000">
                                          <p:val>
                                            <p:strVal val="#ppt_x"/>
                                          </p:val>
                                        </p:tav>
                                      </p:tavLst>
                                    </p:anim>
                                    <p:anim calcmode="lin" valueType="num">
                                      <p:cBhvr additive="base">
                                        <p:cTn id="8" dur="500" fill="hold"/>
                                        <p:tgtEl>
                                          <p:spTgt spid="145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4"/>
                                        </p:tgtEl>
                                        <p:attrNameLst>
                                          <p:attrName>style.visibility</p:attrName>
                                        </p:attrNameLst>
                                      </p:cBhvr>
                                      <p:to>
                                        <p:strVal val="visible"/>
                                      </p:to>
                                    </p:set>
                                    <p:anim calcmode="lin" valueType="num">
                                      <p:cBhvr additive="base">
                                        <p:cTn id="11" dur="500" fill="hold"/>
                                        <p:tgtEl>
                                          <p:spTgt spid="1484"/>
                                        </p:tgtEl>
                                        <p:attrNameLst>
                                          <p:attrName>ppt_x</p:attrName>
                                        </p:attrNameLst>
                                      </p:cBhvr>
                                      <p:tavLst>
                                        <p:tav tm="0">
                                          <p:val>
                                            <p:strVal val="#ppt_x"/>
                                          </p:val>
                                        </p:tav>
                                        <p:tav tm="100000">
                                          <p:val>
                                            <p:strVal val="#ppt_x"/>
                                          </p:val>
                                        </p:tav>
                                      </p:tavLst>
                                    </p:anim>
                                    <p:anim calcmode="lin" valueType="num">
                                      <p:cBhvr additive="base">
                                        <p:cTn id="12" dur="500" fill="hold"/>
                                        <p:tgtEl>
                                          <p:spTgt spid="148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78"/>
                                        </p:tgtEl>
                                        <p:attrNameLst>
                                          <p:attrName>style.visibility</p:attrName>
                                        </p:attrNameLst>
                                      </p:cBhvr>
                                      <p:to>
                                        <p:strVal val="visible"/>
                                      </p:to>
                                    </p:set>
                                    <p:anim calcmode="lin" valueType="num">
                                      <p:cBhvr additive="base">
                                        <p:cTn id="15" dur="500" fill="hold"/>
                                        <p:tgtEl>
                                          <p:spTgt spid="1378"/>
                                        </p:tgtEl>
                                        <p:attrNameLst>
                                          <p:attrName>ppt_x</p:attrName>
                                        </p:attrNameLst>
                                      </p:cBhvr>
                                      <p:tavLst>
                                        <p:tav tm="0">
                                          <p:val>
                                            <p:strVal val="#ppt_x"/>
                                          </p:val>
                                        </p:tav>
                                        <p:tav tm="100000">
                                          <p:val>
                                            <p:strVal val="#ppt_x"/>
                                          </p:val>
                                        </p:tav>
                                      </p:tavLst>
                                    </p:anim>
                                    <p:anim calcmode="lin" valueType="num">
                                      <p:cBhvr additive="base">
                                        <p:cTn id="16" dur="500" fill="hold"/>
                                        <p:tgtEl>
                                          <p:spTgt spid="137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79"/>
                                        </p:tgtEl>
                                        <p:attrNameLst>
                                          <p:attrName>style.visibility</p:attrName>
                                        </p:attrNameLst>
                                      </p:cBhvr>
                                      <p:to>
                                        <p:strVal val="visible"/>
                                      </p:to>
                                    </p:set>
                                    <p:anim calcmode="lin" valueType="num">
                                      <p:cBhvr additive="base">
                                        <p:cTn id="19" dur="500" fill="hold"/>
                                        <p:tgtEl>
                                          <p:spTgt spid="1379"/>
                                        </p:tgtEl>
                                        <p:attrNameLst>
                                          <p:attrName>ppt_x</p:attrName>
                                        </p:attrNameLst>
                                      </p:cBhvr>
                                      <p:tavLst>
                                        <p:tav tm="0">
                                          <p:val>
                                            <p:strVal val="#ppt_x"/>
                                          </p:val>
                                        </p:tav>
                                        <p:tav tm="100000">
                                          <p:val>
                                            <p:strVal val="#ppt_x"/>
                                          </p:val>
                                        </p:tav>
                                      </p:tavLst>
                                    </p:anim>
                                    <p:anim calcmode="lin" valueType="num">
                                      <p:cBhvr additive="base">
                                        <p:cTn id="20" dur="500" fill="hold"/>
                                        <p:tgtEl>
                                          <p:spTgt spid="13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0"/>
                                        </p:tgtEl>
                                        <p:attrNameLst>
                                          <p:attrName>style.visibility</p:attrName>
                                        </p:attrNameLst>
                                      </p:cBhvr>
                                      <p:to>
                                        <p:strVal val="visible"/>
                                      </p:to>
                                    </p:set>
                                    <p:anim calcmode="lin" valueType="num">
                                      <p:cBhvr additive="base">
                                        <p:cTn id="23" dur="500" fill="hold"/>
                                        <p:tgtEl>
                                          <p:spTgt spid="1380"/>
                                        </p:tgtEl>
                                        <p:attrNameLst>
                                          <p:attrName>ppt_x</p:attrName>
                                        </p:attrNameLst>
                                      </p:cBhvr>
                                      <p:tavLst>
                                        <p:tav tm="0">
                                          <p:val>
                                            <p:strVal val="#ppt_x"/>
                                          </p:val>
                                        </p:tav>
                                        <p:tav tm="100000">
                                          <p:val>
                                            <p:strVal val="#ppt_x"/>
                                          </p:val>
                                        </p:tav>
                                      </p:tavLst>
                                    </p:anim>
                                    <p:anim calcmode="lin" valueType="num">
                                      <p:cBhvr additive="base">
                                        <p:cTn id="24" dur="500" fill="hold"/>
                                        <p:tgtEl>
                                          <p:spTgt spid="138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23"/>
                                        </p:tgtEl>
                                        <p:attrNameLst>
                                          <p:attrName>style.visibility</p:attrName>
                                        </p:attrNameLst>
                                      </p:cBhvr>
                                      <p:to>
                                        <p:strVal val="visible"/>
                                      </p:to>
                                    </p:set>
                                    <p:anim calcmode="lin" valueType="num">
                                      <p:cBhvr additive="base">
                                        <p:cTn id="27" dur="500" fill="hold"/>
                                        <p:tgtEl>
                                          <p:spTgt spid="1523"/>
                                        </p:tgtEl>
                                        <p:attrNameLst>
                                          <p:attrName>ppt_x</p:attrName>
                                        </p:attrNameLst>
                                      </p:cBhvr>
                                      <p:tavLst>
                                        <p:tav tm="0">
                                          <p:val>
                                            <p:strVal val="#ppt_x"/>
                                          </p:val>
                                        </p:tav>
                                        <p:tav tm="100000">
                                          <p:val>
                                            <p:strVal val="#ppt_x"/>
                                          </p:val>
                                        </p:tav>
                                      </p:tavLst>
                                    </p:anim>
                                    <p:anim calcmode="lin" valueType="num">
                                      <p:cBhvr additive="base">
                                        <p:cTn id="28" dur="500" fill="hold"/>
                                        <p:tgtEl>
                                          <p:spTgt spid="152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67"/>
                                        </p:tgtEl>
                                        <p:attrNameLst>
                                          <p:attrName>style.visibility</p:attrName>
                                        </p:attrNameLst>
                                      </p:cBhvr>
                                      <p:to>
                                        <p:strVal val="visible"/>
                                      </p:to>
                                    </p:set>
                                    <p:anim calcmode="lin" valueType="num">
                                      <p:cBhvr additive="base">
                                        <p:cTn id="31" dur="500" fill="hold"/>
                                        <p:tgtEl>
                                          <p:spTgt spid="1567"/>
                                        </p:tgtEl>
                                        <p:attrNameLst>
                                          <p:attrName>ppt_x</p:attrName>
                                        </p:attrNameLst>
                                      </p:cBhvr>
                                      <p:tavLst>
                                        <p:tav tm="0">
                                          <p:val>
                                            <p:strVal val="#ppt_x"/>
                                          </p:val>
                                        </p:tav>
                                        <p:tav tm="100000">
                                          <p:val>
                                            <p:strVal val="#ppt_x"/>
                                          </p:val>
                                        </p:tav>
                                      </p:tavLst>
                                    </p:anim>
                                    <p:anim calcmode="lin" valueType="num">
                                      <p:cBhvr additive="base">
                                        <p:cTn id="32" dur="500" fill="hold"/>
                                        <p:tgtEl>
                                          <p:spTgt spid="15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 grpId="0" animBg="1"/>
      <p:bldP spid="1484" grpId="0" animBg="1"/>
      <p:bldP spid="1378" grpId="0" animBg="1"/>
      <p:bldP spid="1379" grpId="0"/>
      <p:bldP spid="156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77097"/>
            <a:ext cx="4383600" cy="187544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Vấn đề </a:t>
            </a:r>
            <a:br>
              <a:rPr lang="en" sz="5400" b="1">
                <a:latin typeface="Times New Roman" panose="02020603050405020304" pitchFamily="18" charset="0"/>
                <a:cs typeface="Times New Roman" panose="02020603050405020304" pitchFamily="18" charset="0"/>
              </a:rPr>
            </a:br>
            <a:r>
              <a:rPr lang="en" sz="5400" b="1">
                <a:latin typeface="Times New Roman" panose="02020603050405020304" pitchFamily="18" charset="0"/>
                <a:cs typeface="Times New Roman" panose="02020603050405020304" pitchFamily="18" charset="0"/>
              </a:rPr>
              <a:t>bàn luận</a:t>
            </a:r>
            <a:endParaRPr sz="54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01</a:t>
            </a:r>
            <a:endParaRPr b="1">
              <a:latin typeface="Times New Roman" panose="02020603050405020304" pitchFamily="18" charset="0"/>
              <a:cs typeface="Times New Roman" panose="02020603050405020304" pitchFamily="18" charset="0"/>
            </a:endParaRPr>
          </a:p>
        </p:txBody>
      </p:sp>
      <p:grpSp>
        <p:nvGrpSpPr>
          <p:cNvPr id="4" name="Google Shape;1168;p49">
            <a:extLst>
              <a:ext uri="{FF2B5EF4-FFF2-40B4-BE49-F238E27FC236}">
                <a16:creationId xmlns:a16="http://schemas.microsoft.com/office/drawing/2014/main" id="{6DF13962-95D3-AC99-2BB5-6E91BB721E67}"/>
              </a:ext>
            </a:extLst>
          </p:cNvPr>
          <p:cNvGrpSpPr/>
          <p:nvPr/>
        </p:nvGrpSpPr>
        <p:grpSpPr>
          <a:xfrm>
            <a:off x="5601198" y="1726688"/>
            <a:ext cx="3364004" cy="3083387"/>
            <a:chOff x="1337650" y="1130150"/>
            <a:chExt cx="936025" cy="856700"/>
          </a:xfrm>
        </p:grpSpPr>
        <p:sp>
          <p:nvSpPr>
            <p:cNvPr id="5" name="Google Shape;1169;p49">
              <a:extLst>
                <a:ext uri="{FF2B5EF4-FFF2-40B4-BE49-F238E27FC236}">
                  <a16:creationId xmlns:a16="http://schemas.microsoft.com/office/drawing/2014/main" id="{19B6A4DE-AD04-E5D5-290D-AFE054301828}"/>
                </a:ext>
              </a:extLst>
            </p:cNvPr>
            <p:cNvSpPr/>
            <p:nvPr/>
          </p:nvSpPr>
          <p:spPr>
            <a:xfrm>
              <a:off x="1337650"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0;p49">
              <a:extLst>
                <a:ext uri="{FF2B5EF4-FFF2-40B4-BE49-F238E27FC236}">
                  <a16:creationId xmlns:a16="http://schemas.microsoft.com/office/drawing/2014/main" id="{A7111549-95DA-B854-779F-17B1E9388DB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p49">
              <a:extLst>
                <a:ext uri="{FF2B5EF4-FFF2-40B4-BE49-F238E27FC236}">
                  <a16:creationId xmlns:a16="http://schemas.microsoft.com/office/drawing/2014/main" id="{FC66B008-7691-5DF5-C433-D9B5CF11223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2;p49">
              <a:extLst>
                <a:ext uri="{FF2B5EF4-FFF2-40B4-BE49-F238E27FC236}">
                  <a16:creationId xmlns:a16="http://schemas.microsoft.com/office/drawing/2014/main" id="{8B9771B5-C1E7-7D94-5E1D-8E57F80D21E4}"/>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3;p49">
              <a:extLst>
                <a:ext uri="{FF2B5EF4-FFF2-40B4-BE49-F238E27FC236}">
                  <a16:creationId xmlns:a16="http://schemas.microsoft.com/office/drawing/2014/main" id="{A18E13DF-28CF-64AA-CED8-AA2AA6653AC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4;p49">
              <a:extLst>
                <a:ext uri="{FF2B5EF4-FFF2-40B4-BE49-F238E27FC236}">
                  <a16:creationId xmlns:a16="http://schemas.microsoft.com/office/drawing/2014/main" id="{B53BF31B-8E75-A9EF-DF79-DCB399EDF566}"/>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5;p49">
              <a:extLst>
                <a:ext uri="{FF2B5EF4-FFF2-40B4-BE49-F238E27FC236}">
                  <a16:creationId xmlns:a16="http://schemas.microsoft.com/office/drawing/2014/main" id="{D07A725C-60D9-00CA-99F5-E5ABFE9C745F}"/>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6;p49">
              <a:extLst>
                <a:ext uri="{FF2B5EF4-FFF2-40B4-BE49-F238E27FC236}">
                  <a16:creationId xmlns:a16="http://schemas.microsoft.com/office/drawing/2014/main" id="{17EC6732-AA40-A0D5-4DCB-33284810CE13}"/>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7;p49">
              <a:extLst>
                <a:ext uri="{FF2B5EF4-FFF2-40B4-BE49-F238E27FC236}">
                  <a16:creationId xmlns:a16="http://schemas.microsoft.com/office/drawing/2014/main" id="{E368887A-B0DF-B224-A5EF-BED4DA8742F6}"/>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8;p49">
              <a:extLst>
                <a:ext uri="{FF2B5EF4-FFF2-40B4-BE49-F238E27FC236}">
                  <a16:creationId xmlns:a16="http://schemas.microsoft.com/office/drawing/2014/main" id="{E965C868-363E-FC89-7B04-C32C412520D8}"/>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9;p49">
              <a:extLst>
                <a:ext uri="{FF2B5EF4-FFF2-40B4-BE49-F238E27FC236}">
                  <a16:creationId xmlns:a16="http://schemas.microsoft.com/office/drawing/2014/main" id="{D5800C4D-A278-6669-5478-969203E5DDF9}"/>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80;p49">
              <a:extLst>
                <a:ext uri="{FF2B5EF4-FFF2-40B4-BE49-F238E27FC236}">
                  <a16:creationId xmlns:a16="http://schemas.microsoft.com/office/drawing/2014/main" id="{326BF124-59BD-E349-CE02-731ECFC59A5A}"/>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81;p49">
              <a:extLst>
                <a:ext uri="{FF2B5EF4-FFF2-40B4-BE49-F238E27FC236}">
                  <a16:creationId xmlns:a16="http://schemas.microsoft.com/office/drawing/2014/main" id="{55FB390C-406E-6ADE-5274-8EA5F23DA4F9}"/>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2;p49">
              <a:extLst>
                <a:ext uri="{FF2B5EF4-FFF2-40B4-BE49-F238E27FC236}">
                  <a16:creationId xmlns:a16="http://schemas.microsoft.com/office/drawing/2014/main" id="{B23831CF-7AC4-33EF-1857-3CC60938A398}"/>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83;p49">
              <a:extLst>
                <a:ext uri="{FF2B5EF4-FFF2-40B4-BE49-F238E27FC236}">
                  <a16:creationId xmlns:a16="http://schemas.microsoft.com/office/drawing/2014/main" id="{D55C9F90-8B9A-134E-785E-FEF515200A55}"/>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84;p49">
              <a:extLst>
                <a:ext uri="{FF2B5EF4-FFF2-40B4-BE49-F238E27FC236}">
                  <a16:creationId xmlns:a16="http://schemas.microsoft.com/office/drawing/2014/main" id="{90B94631-F9DC-632F-8AFD-AE2245A0DB76}"/>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5;p49">
              <a:extLst>
                <a:ext uri="{FF2B5EF4-FFF2-40B4-BE49-F238E27FC236}">
                  <a16:creationId xmlns:a16="http://schemas.microsoft.com/office/drawing/2014/main" id="{9E60D764-5BF1-2A2B-7C5C-810CCDC5DCC6}"/>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6;p49">
              <a:extLst>
                <a:ext uri="{FF2B5EF4-FFF2-40B4-BE49-F238E27FC236}">
                  <a16:creationId xmlns:a16="http://schemas.microsoft.com/office/drawing/2014/main" id="{AB413F44-897B-B7B7-99C2-3D60E2CDD109}"/>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87;p49">
              <a:extLst>
                <a:ext uri="{FF2B5EF4-FFF2-40B4-BE49-F238E27FC236}">
                  <a16:creationId xmlns:a16="http://schemas.microsoft.com/office/drawing/2014/main" id="{DA407612-3BA4-1469-8564-8D328177A531}"/>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88;p49">
              <a:extLst>
                <a:ext uri="{FF2B5EF4-FFF2-40B4-BE49-F238E27FC236}">
                  <a16:creationId xmlns:a16="http://schemas.microsoft.com/office/drawing/2014/main" id="{AFD67278-A181-5A41-F93F-2ACE84664C52}"/>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89;p49">
              <a:extLst>
                <a:ext uri="{FF2B5EF4-FFF2-40B4-BE49-F238E27FC236}">
                  <a16:creationId xmlns:a16="http://schemas.microsoft.com/office/drawing/2014/main" id="{CCE35D7A-0EC8-12A7-8681-4D77B75C3430}"/>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90;p49">
              <a:extLst>
                <a:ext uri="{FF2B5EF4-FFF2-40B4-BE49-F238E27FC236}">
                  <a16:creationId xmlns:a16="http://schemas.microsoft.com/office/drawing/2014/main" id="{5DCCC547-EEDD-25CC-A74D-60C2E1E0E7D7}"/>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91;p49">
              <a:extLst>
                <a:ext uri="{FF2B5EF4-FFF2-40B4-BE49-F238E27FC236}">
                  <a16:creationId xmlns:a16="http://schemas.microsoft.com/office/drawing/2014/main" id="{CBED5E2C-ABAB-EF21-C926-F88CEF8BB132}"/>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92;p49">
              <a:extLst>
                <a:ext uri="{FF2B5EF4-FFF2-40B4-BE49-F238E27FC236}">
                  <a16:creationId xmlns:a16="http://schemas.microsoft.com/office/drawing/2014/main" id="{A2CE3194-4EBA-2746-C89C-EE3D7639891D}"/>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93;p49">
              <a:extLst>
                <a:ext uri="{FF2B5EF4-FFF2-40B4-BE49-F238E27FC236}">
                  <a16:creationId xmlns:a16="http://schemas.microsoft.com/office/drawing/2014/main" id="{80E4561E-5055-4456-5032-21D497A75AC8}"/>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94;p49">
              <a:extLst>
                <a:ext uri="{FF2B5EF4-FFF2-40B4-BE49-F238E27FC236}">
                  <a16:creationId xmlns:a16="http://schemas.microsoft.com/office/drawing/2014/main" id="{EE90CED9-5D96-5000-C133-10EE94D51DBF}"/>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95;p49">
              <a:extLst>
                <a:ext uri="{FF2B5EF4-FFF2-40B4-BE49-F238E27FC236}">
                  <a16:creationId xmlns:a16="http://schemas.microsoft.com/office/drawing/2014/main" id="{E8366194-9D07-516E-91B0-58CDA9F950A8}"/>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6;p49">
              <a:extLst>
                <a:ext uri="{FF2B5EF4-FFF2-40B4-BE49-F238E27FC236}">
                  <a16:creationId xmlns:a16="http://schemas.microsoft.com/office/drawing/2014/main" id="{644C2FDF-17D2-29D5-2969-408C2A6492F0}"/>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7;p49">
              <a:extLst>
                <a:ext uri="{FF2B5EF4-FFF2-40B4-BE49-F238E27FC236}">
                  <a16:creationId xmlns:a16="http://schemas.microsoft.com/office/drawing/2014/main" id="{D97E4117-50F5-4D51-EDA7-27A309A46CBF}"/>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8;p49">
              <a:extLst>
                <a:ext uri="{FF2B5EF4-FFF2-40B4-BE49-F238E27FC236}">
                  <a16:creationId xmlns:a16="http://schemas.microsoft.com/office/drawing/2014/main" id="{35B19B3D-808F-71F2-88B5-0F3C947CA5E9}"/>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9;p49">
              <a:extLst>
                <a:ext uri="{FF2B5EF4-FFF2-40B4-BE49-F238E27FC236}">
                  <a16:creationId xmlns:a16="http://schemas.microsoft.com/office/drawing/2014/main" id="{5C2BF972-FF77-4CB1-E0D7-03C89D2C7B91}"/>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00;p49">
              <a:extLst>
                <a:ext uri="{FF2B5EF4-FFF2-40B4-BE49-F238E27FC236}">
                  <a16:creationId xmlns:a16="http://schemas.microsoft.com/office/drawing/2014/main" id="{975B32D2-5457-6EEE-2E1E-143CC9F0D36F}"/>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01;p49">
              <a:extLst>
                <a:ext uri="{FF2B5EF4-FFF2-40B4-BE49-F238E27FC236}">
                  <a16:creationId xmlns:a16="http://schemas.microsoft.com/office/drawing/2014/main" id="{3BDAADF9-48D3-3F2B-26A7-B32D4E906BBE}"/>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02;p49">
              <a:extLst>
                <a:ext uri="{FF2B5EF4-FFF2-40B4-BE49-F238E27FC236}">
                  <a16:creationId xmlns:a16="http://schemas.microsoft.com/office/drawing/2014/main" id="{59D50101-4A11-0DE6-D1F8-7A90E106B41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03;p49">
              <a:extLst>
                <a:ext uri="{FF2B5EF4-FFF2-40B4-BE49-F238E27FC236}">
                  <a16:creationId xmlns:a16="http://schemas.microsoft.com/office/drawing/2014/main" id="{1576E8EA-0EF9-2926-2D03-B964E8CD9D13}"/>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04;p49">
              <a:extLst>
                <a:ext uri="{FF2B5EF4-FFF2-40B4-BE49-F238E27FC236}">
                  <a16:creationId xmlns:a16="http://schemas.microsoft.com/office/drawing/2014/main" id="{0C6F3B09-C62B-A13F-B1EB-89EF8145F63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05;p49">
              <a:extLst>
                <a:ext uri="{FF2B5EF4-FFF2-40B4-BE49-F238E27FC236}">
                  <a16:creationId xmlns:a16="http://schemas.microsoft.com/office/drawing/2014/main" id="{1132D5FD-0FE8-01D2-3CBE-A6405947F93F}"/>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6;p49">
              <a:extLst>
                <a:ext uri="{FF2B5EF4-FFF2-40B4-BE49-F238E27FC236}">
                  <a16:creationId xmlns:a16="http://schemas.microsoft.com/office/drawing/2014/main" id="{60ABDBF3-07B7-CFE8-DBE8-3B67486DB4A0}"/>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07;p49">
              <a:extLst>
                <a:ext uri="{FF2B5EF4-FFF2-40B4-BE49-F238E27FC236}">
                  <a16:creationId xmlns:a16="http://schemas.microsoft.com/office/drawing/2014/main" id="{26ED17F8-6634-5F75-3CD7-DE1F3775C7BA}"/>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08;p49">
              <a:extLst>
                <a:ext uri="{FF2B5EF4-FFF2-40B4-BE49-F238E27FC236}">
                  <a16:creationId xmlns:a16="http://schemas.microsoft.com/office/drawing/2014/main" id="{952C870A-7CFF-887E-AA65-563D82DEBA63}"/>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09;p49">
              <a:extLst>
                <a:ext uri="{FF2B5EF4-FFF2-40B4-BE49-F238E27FC236}">
                  <a16:creationId xmlns:a16="http://schemas.microsoft.com/office/drawing/2014/main" id="{C59AE0EB-6601-7AE7-696E-32094DAA19A0}"/>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10;p49">
              <a:extLst>
                <a:ext uri="{FF2B5EF4-FFF2-40B4-BE49-F238E27FC236}">
                  <a16:creationId xmlns:a16="http://schemas.microsoft.com/office/drawing/2014/main" id="{14949FED-0961-2D7B-FB1C-7A41D8B1B82D}"/>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11;p49">
              <a:extLst>
                <a:ext uri="{FF2B5EF4-FFF2-40B4-BE49-F238E27FC236}">
                  <a16:creationId xmlns:a16="http://schemas.microsoft.com/office/drawing/2014/main" id="{2267D8BF-5D7F-7AF4-38F4-22E906BD05E9}"/>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12;p49">
              <a:extLst>
                <a:ext uri="{FF2B5EF4-FFF2-40B4-BE49-F238E27FC236}">
                  <a16:creationId xmlns:a16="http://schemas.microsoft.com/office/drawing/2014/main" id="{757A3374-B3BC-7E33-5C0B-E5B1BA83A23B}"/>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13;p49">
              <a:extLst>
                <a:ext uri="{FF2B5EF4-FFF2-40B4-BE49-F238E27FC236}">
                  <a16:creationId xmlns:a16="http://schemas.microsoft.com/office/drawing/2014/main" id="{DDBA64CE-8A4F-ADB7-CD86-4E83CF0BD67D}"/>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14;p49">
              <a:extLst>
                <a:ext uri="{FF2B5EF4-FFF2-40B4-BE49-F238E27FC236}">
                  <a16:creationId xmlns:a16="http://schemas.microsoft.com/office/drawing/2014/main" id="{8BC1B4A1-8573-1E01-FAF7-352BA2A543D3}"/>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15;p49">
              <a:extLst>
                <a:ext uri="{FF2B5EF4-FFF2-40B4-BE49-F238E27FC236}">
                  <a16:creationId xmlns:a16="http://schemas.microsoft.com/office/drawing/2014/main" id="{18A7FD3A-210C-5BAD-7796-BEDB40025224}"/>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16;p49">
              <a:extLst>
                <a:ext uri="{FF2B5EF4-FFF2-40B4-BE49-F238E27FC236}">
                  <a16:creationId xmlns:a16="http://schemas.microsoft.com/office/drawing/2014/main" id="{CD42CC6C-8BD0-CD99-72B5-F550C1EC5F3D}"/>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17;p49">
              <a:extLst>
                <a:ext uri="{FF2B5EF4-FFF2-40B4-BE49-F238E27FC236}">
                  <a16:creationId xmlns:a16="http://schemas.microsoft.com/office/drawing/2014/main" id="{AAA0B6D8-8BA7-01B3-C341-AB1179A86229}"/>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18;p49">
              <a:extLst>
                <a:ext uri="{FF2B5EF4-FFF2-40B4-BE49-F238E27FC236}">
                  <a16:creationId xmlns:a16="http://schemas.microsoft.com/office/drawing/2014/main" id="{40E17784-12AA-FB16-90C2-8220BD0D98F2}"/>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95295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76"/>
                                        </p:tgtEl>
                                        <p:attrNameLst>
                                          <p:attrName>style.visibility</p:attrName>
                                        </p:attrNameLst>
                                      </p:cBhvr>
                                      <p:to>
                                        <p:strVal val="visible"/>
                                      </p:to>
                                    </p:set>
                                    <p:animEffect transition="in" filter="barn(inVertical)">
                                      <p:cBhvr>
                                        <p:cTn id="12" dur="500"/>
                                        <p:tgtEl>
                                          <p:spTgt spid="137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373"/>
                                        </p:tgtEl>
                                        <p:attrNameLst>
                                          <p:attrName>style.visibility</p:attrName>
                                        </p:attrNameLst>
                                      </p:cBhvr>
                                      <p:to>
                                        <p:strVal val="visible"/>
                                      </p:to>
                                    </p:set>
                                    <p:animEffect transition="in" filter="randombar(horizontal)">
                                      <p:cBhvr>
                                        <p:cTn id="17" dur="500"/>
                                        <p:tgtEl>
                                          <p:spTgt spid="1373"/>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1374"/>
                                        </p:tgtEl>
                                        <p:attrNameLst>
                                          <p:attrName>style.visibility</p:attrName>
                                        </p:attrNameLst>
                                      </p:cBhvr>
                                      <p:to>
                                        <p:strVal val="visible"/>
                                      </p:to>
                                    </p:set>
                                    <p:animEffect transition="in" filter="randombar(horizontal)">
                                      <p:cBhvr>
                                        <p:cTn id="20"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A9DD"/>
        </a:solidFill>
        <a:effectLst/>
      </p:bgPr>
    </p:bg>
    <p:spTree>
      <p:nvGrpSpPr>
        <p:cNvPr id="1" name="Shape 1076"/>
        <p:cNvGrpSpPr/>
        <p:nvPr/>
      </p:nvGrpSpPr>
      <p:grpSpPr>
        <a:xfrm>
          <a:off x="0" y="0"/>
          <a:ext cx="0" cy="0"/>
          <a:chOff x="0" y="0"/>
          <a:chExt cx="0" cy="0"/>
        </a:xfrm>
      </p:grpSpPr>
      <p:sp>
        <p:nvSpPr>
          <p:cNvPr id="1077" name="Google Shape;1077;p48"/>
          <p:cNvSpPr txBox="1">
            <a:spLocks noGrp="1"/>
          </p:cNvSpPr>
          <p:nvPr>
            <p:ph type="subTitle" idx="2"/>
          </p:nvPr>
        </p:nvSpPr>
        <p:spPr>
          <a:xfrm>
            <a:off x="2975711" y="397002"/>
            <a:ext cx="3349656" cy="367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chemeClr val="accent4"/>
                </a:solidFill>
                <a:latin typeface="Times New Roman" panose="02020603050405020304" pitchFamily="18" charset="0"/>
                <a:cs typeface="Times New Roman" panose="02020603050405020304" pitchFamily="18" charset="0"/>
              </a:rPr>
              <a:t>Tiết 106,107</a:t>
            </a:r>
            <a:endParaRPr sz="2800" dirty="0">
              <a:solidFill>
                <a:schemeClr val="accent4"/>
              </a:solidFill>
              <a:latin typeface="Times New Roman" panose="02020603050405020304" pitchFamily="18" charset="0"/>
              <a:cs typeface="Times New Roman" panose="02020603050405020304" pitchFamily="18" charset="0"/>
            </a:endParaRPr>
          </a:p>
        </p:txBody>
      </p:sp>
      <p:sp>
        <p:nvSpPr>
          <p:cNvPr id="1078" name="Google Shape;1078;p48"/>
          <p:cNvSpPr txBox="1">
            <a:spLocks noGrp="1"/>
          </p:cNvSpPr>
          <p:nvPr>
            <p:ph type="subTitle" idx="1"/>
          </p:nvPr>
        </p:nvSpPr>
        <p:spPr>
          <a:xfrm>
            <a:off x="3447650" y="3950000"/>
            <a:ext cx="2817900" cy="6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latin typeface="Times New Roman" panose="02020603050405020304" pitchFamily="18" charset="0"/>
                <a:cs typeface="Times New Roman" panose="02020603050405020304" pitchFamily="18" charset="0"/>
              </a:rPr>
              <a:t>H</a:t>
            </a:r>
            <a:r>
              <a:rPr lang="en-US" sz="2000" b="1" i="1">
                <a:latin typeface="Times New Roman" panose="02020603050405020304" pitchFamily="18" charset="0"/>
                <a:cs typeface="Times New Roman" panose="02020603050405020304" pitchFamily="18" charset="0"/>
              </a:rPr>
              <a:t>u</a:t>
            </a:r>
            <a:r>
              <a:rPr lang="en" sz="2000" b="1" i="1">
                <a:latin typeface="Times New Roman" panose="02020603050405020304" pitchFamily="18" charset="0"/>
                <a:cs typeface="Times New Roman" panose="02020603050405020304" pitchFamily="18" charset="0"/>
              </a:rPr>
              <a:t>ỳnh Như Phương</a:t>
            </a:r>
            <a:endParaRPr sz="2000" b="1" i="1">
              <a:latin typeface="Times New Roman" panose="02020603050405020304" pitchFamily="18" charset="0"/>
              <a:cs typeface="Times New Roman" panose="02020603050405020304" pitchFamily="18" charset="0"/>
            </a:endParaRPr>
          </a:p>
        </p:txBody>
      </p:sp>
      <p:sp>
        <p:nvSpPr>
          <p:cNvPr id="1079" name="Google Shape;1079;p48"/>
          <p:cNvSpPr/>
          <p:nvPr/>
        </p:nvSpPr>
        <p:spPr>
          <a:xfrm>
            <a:off x="3656725" y="4228416"/>
            <a:ext cx="100699" cy="101647"/>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8"/>
          <p:cNvSpPr/>
          <p:nvPr/>
        </p:nvSpPr>
        <p:spPr>
          <a:xfrm>
            <a:off x="5928800" y="4228416"/>
            <a:ext cx="100699" cy="101647"/>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8"/>
          <p:cNvSpPr txBox="1">
            <a:spLocks noGrp="1"/>
          </p:cNvSpPr>
          <p:nvPr>
            <p:ph type="ctrTitle"/>
          </p:nvPr>
        </p:nvSpPr>
        <p:spPr>
          <a:xfrm>
            <a:off x="1794800" y="779625"/>
            <a:ext cx="6123600" cy="296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7200" b="1">
                <a:latin typeface="Times New Roman" panose="02020603050405020304" pitchFamily="18" charset="0"/>
                <a:cs typeface="Times New Roman" panose="02020603050405020304" pitchFamily="18" charset="0"/>
              </a:rPr>
              <a:t>Hãy cầm lấy và đọc</a:t>
            </a:r>
            <a:endParaRPr sz="5400" b="1">
              <a:solidFill>
                <a:schemeClr val="accent3"/>
              </a:solidFill>
              <a:latin typeface="Times New Roman" panose="02020603050405020304" pitchFamily="18" charset="0"/>
              <a:cs typeface="Times New Roman" panose="02020603050405020304" pitchFamily="18" charset="0"/>
            </a:endParaRPr>
          </a:p>
        </p:txBody>
      </p:sp>
      <p:grpSp>
        <p:nvGrpSpPr>
          <p:cNvPr id="1134" name="Google Shape;1134;p48"/>
          <p:cNvGrpSpPr/>
          <p:nvPr/>
        </p:nvGrpSpPr>
        <p:grpSpPr>
          <a:xfrm>
            <a:off x="1630478" y="3301212"/>
            <a:ext cx="1176369" cy="1380184"/>
            <a:chOff x="1665903" y="3183587"/>
            <a:chExt cx="1176369" cy="1380184"/>
          </a:xfrm>
        </p:grpSpPr>
        <p:grpSp>
          <p:nvGrpSpPr>
            <p:cNvPr id="1135" name="Google Shape;1135;p48"/>
            <p:cNvGrpSpPr/>
            <p:nvPr/>
          </p:nvGrpSpPr>
          <p:grpSpPr>
            <a:xfrm rot="8969658">
              <a:off x="1931247" y="3262927"/>
              <a:ext cx="645681" cy="1221502"/>
              <a:chOff x="2794475" y="-228025"/>
              <a:chExt cx="756260" cy="1430697"/>
            </a:xfrm>
          </p:grpSpPr>
          <p:sp>
            <p:nvSpPr>
              <p:cNvPr id="1136" name="Google Shape;1136;p48"/>
              <p:cNvSpPr/>
              <p:nvPr/>
            </p:nvSpPr>
            <p:spPr>
              <a:xfrm>
                <a:off x="2794475" y="-228025"/>
                <a:ext cx="756250" cy="1430672"/>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8"/>
              <p:cNvSpPr/>
              <p:nvPr/>
            </p:nvSpPr>
            <p:spPr>
              <a:xfrm>
                <a:off x="2794475" y="-228025"/>
                <a:ext cx="271339" cy="35771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8"/>
              <p:cNvSpPr/>
              <p:nvPr/>
            </p:nvSpPr>
            <p:spPr>
              <a:xfrm>
                <a:off x="2794475" y="-228025"/>
                <a:ext cx="115255" cy="153841"/>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8"/>
              <p:cNvSpPr/>
              <p:nvPr/>
            </p:nvSpPr>
            <p:spPr>
              <a:xfrm>
                <a:off x="3300764" y="1031556"/>
                <a:ext cx="249971" cy="17111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 name="Google Shape;1140;p48"/>
            <p:cNvGrpSpPr/>
            <p:nvPr/>
          </p:nvGrpSpPr>
          <p:grpSpPr>
            <a:xfrm rot="8969658">
              <a:off x="1931247" y="3262927"/>
              <a:ext cx="645681" cy="1221502"/>
              <a:chOff x="2794475" y="-228025"/>
              <a:chExt cx="756260" cy="1430697"/>
            </a:xfrm>
          </p:grpSpPr>
          <p:sp>
            <p:nvSpPr>
              <p:cNvPr id="1141" name="Google Shape;1141;p48"/>
              <p:cNvSpPr/>
              <p:nvPr/>
            </p:nvSpPr>
            <p:spPr>
              <a:xfrm>
                <a:off x="2794475" y="-228025"/>
                <a:ext cx="756250" cy="1430672"/>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8"/>
              <p:cNvSpPr/>
              <p:nvPr/>
            </p:nvSpPr>
            <p:spPr>
              <a:xfrm>
                <a:off x="2794475" y="-228025"/>
                <a:ext cx="271339" cy="35771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8"/>
              <p:cNvSpPr/>
              <p:nvPr/>
            </p:nvSpPr>
            <p:spPr>
              <a:xfrm>
                <a:off x="2794475" y="-228025"/>
                <a:ext cx="115255" cy="153841"/>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8"/>
              <p:cNvSpPr/>
              <p:nvPr/>
            </p:nvSpPr>
            <p:spPr>
              <a:xfrm>
                <a:off x="2835362" y="56612"/>
                <a:ext cx="501736" cy="1078627"/>
              </a:xfrm>
              <a:custGeom>
                <a:avLst/>
                <a:gdLst/>
                <a:ahLst/>
                <a:cxnLst/>
                <a:rect l="l" t="t" r="r" b="b"/>
                <a:pathLst>
                  <a:path w="8946" h="19232" extrusionOk="0">
                    <a:moveTo>
                      <a:pt x="53" y="1"/>
                    </a:moveTo>
                    <a:cubicBezTo>
                      <a:pt x="47" y="1"/>
                      <a:pt x="42" y="5"/>
                      <a:pt x="42" y="19"/>
                    </a:cubicBezTo>
                    <a:cubicBezTo>
                      <a:pt x="1" y="19"/>
                      <a:pt x="1" y="19"/>
                      <a:pt x="1" y="60"/>
                    </a:cubicBezTo>
                    <a:lnTo>
                      <a:pt x="8863" y="19180"/>
                    </a:lnTo>
                    <a:lnTo>
                      <a:pt x="8904" y="19232"/>
                    </a:lnTo>
                    <a:cubicBezTo>
                      <a:pt x="8945" y="19180"/>
                      <a:pt x="8945" y="19180"/>
                      <a:pt x="8945" y="19139"/>
                    </a:cubicBezTo>
                    <a:lnTo>
                      <a:pt x="83" y="19"/>
                    </a:lnTo>
                    <a:cubicBezTo>
                      <a:pt x="83" y="19"/>
                      <a:pt x="65" y="1"/>
                      <a:pt x="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8"/>
              <p:cNvSpPr/>
              <p:nvPr/>
            </p:nvSpPr>
            <p:spPr>
              <a:xfrm>
                <a:off x="2943664" y="78934"/>
                <a:ext cx="467693" cy="995845"/>
              </a:xfrm>
              <a:custGeom>
                <a:avLst/>
                <a:gdLst/>
                <a:ahLst/>
                <a:cxnLst/>
                <a:rect l="l" t="t" r="r" b="b"/>
                <a:pathLst>
                  <a:path w="8339" h="17756" extrusionOk="0">
                    <a:moveTo>
                      <a:pt x="42" y="1"/>
                    </a:moveTo>
                    <a:cubicBezTo>
                      <a:pt x="0" y="1"/>
                      <a:pt x="0" y="42"/>
                      <a:pt x="0" y="42"/>
                    </a:cubicBezTo>
                    <a:lnTo>
                      <a:pt x="8257" y="17755"/>
                    </a:lnTo>
                    <a:lnTo>
                      <a:pt x="8298" y="17755"/>
                    </a:lnTo>
                    <a:cubicBezTo>
                      <a:pt x="8298" y="17755"/>
                      <a:pt x="8339" y="17714"/>
                      <a:pt x="8298" y="17714"/>
                    </a:cubicBezTo>
                    <a:lnTo>
                      <a:pt x="83"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8"/>
              <p:cNvSpPr/>
              <p:nvPr/>
            </p:nvSpPr>
            <p:spPr>
              <a:xfrm>
                <a:off x="2991449" y="-31051"/>
                <a:ext cx="501680" cy="1072401"/>
              </a:xfrm>
              <a:custGeom>
                <a:avLst/>
                <a:gdLst/>
                <a:ahLst/>
                <a:cxnLst/>
                <a:rect l="l" t="t" r="r" b="b"/>
                <a:pathLst>
                  <a:path w="8945" h="19121" extrusionOk="0">
                    <a:moveTo>
                      <a:pt x="42" y="0"/>
                    </a:moveTo>
                    <a:cubicBezTo>
                      <a:pt x="1" y="42"/>
                      <a:pt x="1" y="42"/>
                      <a:pt x="1" y="83"/>
                    </a:cubicBezTo>
                    <a:lnTo>
                      <a:pt x="8852" y="19121"/>
                    </a:lnTo>
                    <a:lnTo>
                      <a:pt x="8945" y="19121"/>
                    </a:lnTo>
                    <a:lnTo>
                      <a:pt x="8945" y="19080"/>
                    </a:lnTo>
                    <a:lnTo>
                      <a:pt x="83" y="42"/>
                    </a:lnTo>
                    <a:cubicBezTo>
                      <a:pt x="83" y="0"/>
                      <a:pt x="42" y="0"/>
                      <a:pt x="4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8"/>
              <p:cNvSpPr/>
              <p:nvPr/>
            </p:nvSpPr>
            <p:spPr>
              <a:xfrm>
                <a:off x="3300764" y="1031556"/>
                <a:ext cx="249971" cy="17111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8"/>
              <p:cNvSpPr/>
              <p:nvPr/>
            </p:nvSpPr>
            <p:spPr>
              <a:xfrm>
                <a:off x="3372723" y="1092017"/>
                <a:ext cx="125070" cy="81267"/>
              </a:xfrm>
              <a:custGeom>
                <a:avLst/>
                <a:gdLst/>
                <a:ahLst/>
                <a:cxnLst/>
                <a:rect l="l" t="t" r="r" b="b"/>
                <a:pathLst>
                  <a:path w="2230" h="1449" extrusionOk="0">
                    <a:moveTo>
                      <a:pt x="2054" y="1"/>
                    </a:moveTo>
                    <a:cubicBezTo>
                      <a:pt x="1633" y="83"/>
                      <a:pt x="1202" y="206"/>
                      <a:pt x="822" y="422"/>
                    </a:cubicBezTo>
                    <a:cubicBezTo>
                      <a:pt x="473" y="637"/>
                      <a:pt x="134" y="976"/>
                      <a:pt x="1" y="1366"/>
                    </a:cubicBezTo>
                    <a:lnTo>
                      <a:pt x="52" y="1448"/>
                    </a:lnTo>
                    <a:cubicBezTo>
                      <a:pt x="52" y="1448"/>
                      <a:pt x="56" y="1449"/>
                      <a:pt x="64" y="1449"/>
                    </a:cubicBezTo>
                    <a:cubicBezTo>
                      <a:pt x="211" y="1449"/>
                      <a:pt x="1626" y="1412"/>
                      <a:pt x="222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49" name="Google Shape;1149;p48"/>
          <p:cNvSpPr/>
          <p:nvPr/>
        </p:nvSpPr>
        <p:spPr>
          <a:xfrm>
            <a:off x="2484424" y="3104997"/>
            <a:ext cx="372678" cy="367801"/>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8"/>
          <p:cNvSpPr/>
          <p:nvPr/>
        </p:nvSpPr>
        <p:spPr>
          <a:xfrm>
            <a:off x="6083020" y="1856826"/>
            <a:ext cx="372678" cy="367801"/>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377;p53">
            <a:extLst>
              <a:ext uri="{FF2B5EF4-FFF2-40B4-BE49-F238E27FC236}">
                <a16:creationId xmlns:a16="http://schemas.microsoft.com/office/drawing/2014/main" id="{DB784247-257F-DCFB-55D0-F8B1DE4854BA}"/>
              </a:ext>
            </a:extLst>
          </p:cNvPr>
          <p:cNvGrpSpPr/>
          <p:nvPr/>
        </p:nvGrpSpPr>
        <p:grpSpPr>
          <a:xfrm>
            <a:off x="1074240" y="243784"/>
            <a:ext cx="1428386" cy="1395385"/>
            <a:chOff x="3929500" y="1071100"/>
            <a:chExt cx="852575" cy="935000"/>
          </a:xfrm>
        </p:grpSpPr>
        <p:sp>
          <p:nvSpPr>
            <p:cNvPr id="3" name="Google Shape;1378;p53">
              <a:extLst>
                <a:ext uri="{FF2B5EF4-FFF2-40B4-BE49-F238E27FC236}">
                  <a16:creationId xmlns:a16="http://schemas.microsoft.com/office/drawing/2014/main" id="{C71BE310-563E-1259-DC6B-5259A23AFC27}"/>
                </a:ext>
              </a:extLst>
            </p:cNvPr>
            <p:cNvSpPr/>
            <p:nvPr/>
          </p:nvSpPr>
          <p:spPr>
            <a:xfrm>
              <a:off x="3929500" y="1071100"/>
              <a:ext cx="852575" cy="935000"/>
            </a:xfrm>
            <a:custGeom>
              <a:avLst/>
              <a:gdLst/>
              <a:ahLst/>
              <a:cxnLst/>
              <a:rect l="l" t="t" r="r" b="b"/>
              <a:pathLst>
                <a:path w="34103" h="37400" extrusionOk="0">
                  <a:moveTo>
                    <a:pt x="11214" y="1"/>
                  </a:moveTo>
                  <a:cubicBezTo>
                    <a:pt x="8903" y="1"/>
                    <a:pt x="7024" y="1890"/>
                    <a:pt x="7024" y="4201"/>
                  </a:cubicBezTo>
                  <a:cubicBezTo>
                    <a:pt x="7024" y="4324"/>
                    <a:pt x="7065" y="4458"/>
                    <a:pt x="7065" y="4622"/>
                  </a:cubicBezTo>
                  <a:cubicBezTo>
                    <a:pt x="6202" y="5228"/>
                    <a:pt x="5391" y="5998"/>
                    <a:pt x="4662" y="6850"/>
                  </a:cubicBezTo>
                  <a:lnTo>
                    <a:pt x="1715" y="6850"/>
                  </a:lnTo>
                  <a:cubicBezTo>
                    <a:pt x="1161" y="6850"/>
                    <a:pt x="729" y="7281"/>
                    <a:pt x="729" y="7836"/>
                  </a:cubicBezTo>
                  <a:lnTo>
                    <a:pt x="729" y="9376"/>
                  </a:lnTo>
                  <a:cubicBezTo>
                    <a:pt x="257" y="9808"/>
                    <a:pt x="0" y="10403"/>
                    <a:pt x="0" y="11040"/>
                  </a:cubicBezTo>
                  <a:cubicBezTo>
                    <a:pt x="0" y="11687"/>
                    <a:pt x="257" y="12282"/>
                    <a:pt x="729" y="12714"/>
                  </a:cubicBezTo>
                  <a:lnTo>
                    <a:pt x="729" y="13186"/>
                  </a:lnTo>
                  <a:cubicBezTo>
                    <a:pt x="257" y="13607"/>
                    <a:pt x="0" y="14213"/>
                    <a:pt x="0" y="14849"/>
                  </a:cubicBezTo>
                  <a:cubicBezTo>
                    <a:pt x="0" y="15496"/>
                    <a:pt x="257" y="16092"/>
                    <a:pt x="729" y="16523"/>
                  </a:cubicBezTo>
                  <a:lnTo>
                    <a:pt x="729" y="16996"/>
                  </a:lnTo>
                  <a:cubicBezTo>
                    <a:pt x="257" y="17417"/>
                    <a:pt x="0" y="18023"/>
                    <a:pt x="0" y="18659"/>
                  </a:cubicBezTo>
                  <a:cubicBezTo>
                    <a:pt x="0" y="19306"/>
                    <a:pt x="257" y="19902"/>
                    <a:pt x="729" y="20333"/>
                  </a:cubicBezTo>
                  <a:lnTo>
                    <a:pt x="729" y="20795"/>
                  </a:lnTo>
                  <a:cubicBezTo>
                    <a:pt x="257" y="21226"/>
                    <a:pt x="0" y="21822"/>
                    <a:pt x="0" y="22469"/>
                  </a:cubicBezTo>
                  <a:cubicBezTo>
                    <a:pt x="0" y="23106"/>
                    <a:pt x="257" y="23711"/>
                    <a:pt x="729" y="24132"/>
                  </a:cubicBezTo>
                  <a:lnTo>
                    <a:pt x="729" y="24605"/>
                  </a:lnTo>
                  <a:cubicBezTo>
                    <a:pt x="257" y="25036"/>
                    <a:pt x="0" y="25632"/>
                    <a:pt x="0" y="26279"/>
                  </a:cubicBezTo>
                  <a:cubicBezTo>
                    <a:pt x="0" y="26915"/>
                    <a:pt x="257" y="27521"/>
                    <a:pt x="729" y="27942"/>
                  </a:cubicBezTo>
                  <a:lnTo>
                    <a:pt x="729" y="28076"/>
                  </a:lnTo>
                  <a:cubicBezTo>
                    <a:pt x="257" y="28548"/>
                    <a:pt x="0" y="29144"/>
                    <a:pt x="0" y="29780"/>
                  </a:cubicBezTo>
                  <a:cubicBezTo>
                    <a:pt x="0" y="30427"/>
                    <a:pt x="298" y="31064"/>
                    <a:pt x="770" y="31495"/>
                  </a:cubicBezTo>
                  <a:cubicBezTo>
                    <a:pt x="770" y="31577"/>
                    <a:pt x="811" y="31670"/>
                    <a:pt x="863" y="31711"/>
                  </a:cubicBezTo>
                  <a:lnTo>
                    <a:pt x="863" y="31752"/>
                  </a:lnTo>
                  <a:cubicBezTo>
                    <a:pt x="863" y="31885"/>
                    <a:pt x="904" y="32009"/>
                    <a:pt x="945" y="32142"/>
                  </a:cubicBezTo>
                  <a:cubicBezTo>
                    <a:pt x="986" y="32604"/>
                    <a:pt x="1417" y="32994"/>
                    <a:pt x="1972" y="32994"/>
                  </a:cubicBezTo>
                  <a:lnTo>
                    <a:pt x="5432" y="32994"/>
                  </a:lnTo>
                  <a:lnTo>
                    <a:pt x="5268" y="33549"/>
                  </a:lnTo>
                  <a:cubicBezTo>
                    <a:pt x="5135" y="33888"/>
                    <a:pt x="5227" y="34278"/>
                    <a:pt x="5484" y="34535"/>
                  </a:cubicBezTo>
                  <a:cubicBezTo>
                    <a:pt x="5689" y="34750"/>
                    <a:pt x="5946" y="34832"/>
                    <a:pt x="6202" y="34832"/>
                  </a:cubicBezTo>
                  <a:cubicBezTo>
                    <a:pt x="6295" y="34832"/>
                    <a:pt x="6377" y="34832"/>
                    <a:pt x="6459" y="34791"/>
                  </a:cubicBezTo>
                  <a:lnTo>
                    <a:pt x="11943" y="33169"/>
                  </a:lnTo>
                  <a:cubicBezTo>
                    <a:pt x="12066" y="33118"/>
                    <a:pt x="12158" y="33077"/>
                    <a:pt x="12241" y="32994"/>
                  </a:cubicBezTo>
                  <a:lnTo>
                    <a:pt x="17673" y="32994"/>
                  </a:lnTo>
                  <a:lnTo>
                    <a:pt x="19388" y="36630"/>
                  </a:lnTo>
                  <a:lnTo>
                    <a:pt x="19429" y="36763"/>
                  </a:lnTo>
                  <a:cubicBezTo>
                    <a:pt x="19603" y="37061"/>
                    <a:pt x="19860" y="37276"/>
                    <a:pt x="20158" y="37318"/>
                  </a:cubicBezTo>
                  <a:cubicBezTo>
                    <a:pt x="20199" y="37359"/>
                    <a:pt x="20579" y="37400"/>
                    <a:pt x="21144" y="37400"/>
                  </a:cubicBezTo>
                  <a:cubicBezTo>
                    <a:pt x="23793" y="37400"/>
                    <a:pt x="25508" y="35942"/>
                    <a:pt x="25672" y="33467"/>
                  </a:cubicBezTo>
                  <a:cubicBezTo>
                    <a:pt x="25672" y="33333"/>
                    <a:pt x="25672" y="33169"/>
                    <a:pt x="25590" y="33035"/>
                  </a:cubicBezTo>
                  <a:lnTo>
                    <a:pt x="25590" y="32953"/>
                  </a:lnTo>
                  <a:lnTo>
                    <a:pt x="23146" y="27727"/>
                  </a:lnTo>
                  <a:lnTo>
                    <a:pt x="23146" y="26956"/>
                  </a:lnTo>
                  <a:cubicBezTo>
                    <a:pt x="23536" y="26700"/>
                    <a:pt x="23968" y="26494"/>
                    <a:pt x="24430" y="26238"/>
                  </a:cubicBezTo>
                  <a:cubicBezTo>
                    <a:pt x="24563" y="26186"/>
                    <a:pt x="24686" y="26104"/>
                    <a:pt x="24820" y="26022"/>
                  </a:cubicBezTo>
                  <a:cubicBezTo>
                    <a:pt x="25929" y="25724"/>
                    <a:pt x="26874" y="24995"/>
                    <a:pt x="27428" y="24009"/>
                  </a:cubicBezTo>
                  <a:cubicBezTo>
                    <a:pt x="29010" y="22212"/>
                    <a:pt x="29913" y="19820"/>
                    <a:pt x="29954" y="17119"/>
                  </a:cubicBezTo>
                  <a:lnTo>
                    <a:pt x="31618" y="17119"/>
                  </a:lnTo>
                  <a:cubicBezTo>
                    <a:pt x="32994" y="17119"/>
                    <a:pt x="34103" y="16010"/>
                    <a:pt x="34103" y="14685"/>
                  </a:cubicBezTo>
                  <a:lnTo>
                    <a:pt x="34103" y="8986"/>
                  </a:lnTo>
                  <a:cubicBezTo>
                    <a:pt x="34103" y="7620"/>
                    <a:pt x="32994" y="6511"/>
                    <a:pt x="31618" y="6511"/>
                  </a:cubicBezTo>
                  <a:lnTo>
                    <a:pt x="25672" y="6511"/>
                  </a:lnTo>
                  <a:cubicBezTo>
                    <a:pt x="24686" y="5567"/>
                    <a:pt x="23495" y="4796"/>
                    <a:pt x="22170" y="4160"/>
                  </a:cubicBezTo>
                  <a:lnTo>
                    <a:pt x="16687" y="350"/>
                  </a:lnTo>
                  <a:cubicBezTo>
                    <a:pt x="16523" y="217"/>
                    <a:pt x="16348" y="175"/>
                    <a:pt x="16132" y="175"/>
                  </a:cubicBezTo>
                  <a:cubicBezTo>
                    <a:pt x="15958" y="175"/>
                    <a:pt x="15835" y="217"/>
                    <a:pt x="15660" y="258"/>
                  </a:cubicBezTo>
                  <a:cubicBezTo>
                    <a:pt x="15362" y="432"/>
                    <a:pt x="15147" y="771"/>
                    <a:pt x="15147" y="1161"/>
                  </a:cubicBezTo>
                  <a:lnTo>
                    <a:pt x="15147" y="2568"/>
                  </a:lnTo>
                  <a:lnTo>
                    <a:pt x="15064" y="2568"/>
                  </a:lnTo>
                  <a:cubicBezTo>
                    <a:pt x="14418" y="1028"/>
                    <a:pt x="12929" y="1"/>
                    <a:pt x="112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379;p53">
              <a:extLst>
                <a:ext uri="{FF2B5EF4-FFF2-40B4-BE49-F238E27FC236}">
                  <a16:creationId xmlns:a16="http://schemas.microsoft.com/office/drawing/2014/main" id="{67F187AC-B835-BD11-0589-DBF3EE2BFECF}"/>
                </a:ext>
              </a:extLst>
            </p:cNvPr>
            <p:cNvSpPr/>
            <p:nvPr/>
          </p:nvSpPr>
          <p:spPr>
            <a:xfrm>
              <a:off x="3990600" y="1159900"/>
              <a:ext cx="702650" cy="690250"/>
            </a:xfrm>
            <a:custGeom>
              <a:avLst/>
              <a:gdLst/>
              <a:ahLst/>
              <a:cxnLst/>
              <a:rect l="l" t="t" r="r" b="b"/>
              <a:pathLst>
                <a:path w="28106" h="27610" extrusionOk="0">
                  <a:moveTo>
                    <a:pt x="12275" y="1"/>
                  </a:moveTo>
                  <a:cubicBezTo>
                    <a:pt x="11314" y="1"/>
                    <a:pt x="10355" y="65"/>
                    <a:pt x="9406" y="176"/>
                  </a:cubicBezTo>
                  <a:cubicBezTo>
                    <a:pt x="5864" y="649"/>
                    <a:pt x="2783" y="3473"/>
                    <a:pt x="1366" y="6677"/>
                  </a:cubicBezTo>
                  <a:cubicBezTo>
                    <a:pt x="298" y="9028"/>
                    <a:pt x="0" y="11688"/>
                    <a:pt x="0" y="14296"/>
                  </a:cubicBezTo>
                  <a:cubicBezTo>
                    <a:pt x="0" y="17849"/>
                    <a:pt x="729" y="21566"/>
                    <a:pt x="3122" y="24175"/>
                  </a:cubicBezTo>
                  <a:cubicBezTo>
                    <a:pt x="4960" y="26187"/>
                    <a:pt x="7661" y="27306"/>
                    <a:pt x="10351" y="27563"/>
                  </a:cubicBezTo>
                  <a:cubicBezTo>
                    <a:pt x="10675" y="27594"/>
                    <a:pt x="10995" y="27609"/>
                    <a:pt x="11310" y="27609"/>
                  </a:cubicBezTo>
                  <a:cubicBezTo>
                    <a:pt x="13621" y="27609"/>
                    <a:pt x="15686" y="26789"/>
                    <a:pt x="17457" y="25253"/>
                  </a:cubicBezTo>
                  <a:cubicBezTo>
                    <a:pt x="18350" y="24431"/>
                    <a:pt x="19121" y="23404"/>
                    <a:pt x="20106" y="22727"/>
                  </a:cubicBezTo>
                  <a:cubicBezTo>
                    <a:pt x="21133" y="21998"/>
                    <a:pt x="22335" y="21566"/>
                    <a:pt x="23269" y="20755"/>
                  </a:cubicBezTo>
                  <a:cubicBezTo>
                    <a:pt x="28106" y="16904"/>
                    <a:pt x="27171" y="9336"/>
                    <a:pt x="23701" y="4880"/>
                  </a:cubicBezTo>
                  <a:cubicBezTo>
                    <a:pt x="22078" y="2744"/>
                    <a:pt x="19593" y="1327"/>
                    <a:pt x="17026" y="608"/>
                  </a:cubicBezTo>
                  <a:cubicBezTo>
                    <a:pt x="15474" y="178"/>
                    <a:pt x="13873" y="1"/>
                    <a:pt x="12275"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80;p53">
              <a:extLst>
                <a:ext uri="{FF2B5EF4-FFF2-40B4-BE49-F238E27FC236}">
                  <a16:creationId xmlns:a16="http://schemas.microsoft.com/office/drawing/2014/main" id="{E66B47FB-12E5-5F41-A541-42316E0B29DE}"/>
                </a:ext>
              </a:extLst>
            </p:cNvPr>
            <p:cNvSpPr/>
            <p:nvPr/>
          </p:nvSpPr>
          <p:spPr>
            <a:xfrm>
              <a:off x="3979800" y="1289325"/>
              <a:ext cx="506025" cy="582000"/>
            </a:xfrm>
            <a:custGeom>
              <a:avLst/>
              <a:gdLst/>
              <a:ahLst/>
              <a:cxnLst/>
              <a:rect l="l" t="t" r="r" b="b"/>
              <a:pathLst>
                <a:path w="20241" h="23280" extrusionOk="0">
                  <a:moveTo>
                    <a:pt x="1" y="0"/>
                  </a:moveTo>
                  <a:lnTo>
                    <a:pt x="1" y="23280"/>
                  </a:lnTo>
                  <a:lnTo>
                    <a:pt x="20241" y="23280"/>
                  </a:lnTo>
                  <a:lnTo>
                    <a:pt x="20241"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81;p53">
              <a:extLst>
                <a:ext uri="{FF2B5EF4-FFF2-40B4-BE49-F238E27FC236}">
                  <a16:creationId xmlns:a16="http://schemas.microsoft.com/office/drawing/2014/main" id="{44D75BED-DCB2-935F-1CAA-2F69B961544A}"/>
                </a:ext>
              </a:extLst>
            </p:cNvPr>
            <p:cNvSpPr/>
            <p:nvPr/>
          </p:nvSpPr>
          <p:spPr>
            <a:xfrm>
              <a:off x="3974425" y="1266975"/>
              <a:ext cx="490100" cy="584075"/>
            </a:xfrm>
            <a:custGeom>
              <a:avLst/>
              <a:gdLst/>
              <a:ahLst/>
              <a:cxnLst/>
              <a:rect l="l" t="t" r="r" b="b"/>
              <a:pathLst>
                <a:path w="19604" h="23363" extrusionOk="0">
                  <a:moveTo>
                    <a:pt x="0" y="1"/>
                  </a:moveTo>
                  <a:lnTo>
                    <a:pt x="0" y="23362"/>
                  </a:lnTo>
                  <a:lnTo>
                    <a:pt x="19603" y="23362"/>
                  </a:lnTo>
                  <a:lnTo>
                    <a:pt x="19603"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82;p53">
              <a:extLst>
                <a:ext uri="{FF2B5EF4-FFF2-40B4-BE49-F238E27FC236}">
                  <a16:creationId xmlns:a16="http://schemas.microsoft.com/office/drawing/2014/main" id="{9B1C8FC1-A4E6-1DE6-7B4F-D9C89C2A7195}"/>
                </a:ext>
              </a:extLst>
            </p:cNvPr>
            <p:cNvSpPr/>
            <p:nvPr/>
          </p:nvSpPr>
          <p:spPr>
            <a:xfrm>
              <a:off x="3995975" y="1301125"/>
              <a:ext cx="47000" cy="48300"/>
            </a:xfrm>
            <a:custGeom>
              <a:avLst/>
              <a:gdLst/>
              <a:ahLst/>
              <a:cxnLst/>
              <a:rect l="l" t="t" r="r" b="b"/>
              <a:pathLst>
                <a:path w="1880" h="1932" extrusionOk="0">
                  <a:moveTo>
                    <a:pt x="935" y="1"/>
                  </a:moveTo>
                  <a:cubicBezTo>
                    <a:pt x="422" y="1"/>
                    <a:pt x="1" y="432"/>
                    <a:pt x="1" y="986"/>
                  </a:cubicBezTo>
                  <a:cubicBezTo>
                    <a:pt x="1" y="1500"/>
                    <a:pt x="422" y="1931"/>
                    <a:pt x="935" y="1931"/>
                  </a:cubicBezTo>
                  <a:cubicBezTo>
                    <a:pt x="1449" y="1931"/>
                    <a:pt x="1880" y="1500"/>
                    <a:pt x="1880" y="986"/>
                  </a:cubicBezTo>
                  <a:cubicBezTo>
                    <a:pt x="1880" y="43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83;p53">
              <a:extLst>
                <a:ext uri="{FF2B5EF4-FFF2-40B4-BE49-F238E27FC236}">
                  <a16:creationId xmlns:a16="http://schemas.microsoft.com/office/drawing/2014/main" id="{4617A882-7B5D-DBDB-79D7-59FA8E4CB1E8}"/>
                </a:ext>
              </a:extLst>
            </p:cNvPr>
            <p:cNvSpPr/>
            <p:nvPr/>
          </p:nvSpPr>
          <p:spPr>
            <a:xfrm>
              <a:off x="3995975" y="1396375"/>
              <a:ext cx="47000" cy="48275"/>
            </a:xfrm>
            <a:custGeom>
              <a:avLst/>
              <a:gdLst/>
              <a:ahLst/>
              <a:cxnLst/>
              <a:rect l="l" t="t" r="r" b="b"/>
              <a:pathLst>
                <a:path w="1880" h="1931" extrusionOk="0">
                  <a:moveTo>
                    <a:pt x="935" y="0"/>
                  </a:moveTo>
                  <a:cubicBezTo>
                    <a:pt x="422" y="0"/>
                    <a:pt x="1" y="432"/>
                    <a:pt x="1" y="986"/>
                  </a:cubicBezTo>
                  <a:cubicBezTo>
                    <a:pt x="1" y="1500"/>
                    <a:pt x="422" y="1931"/>
                    <a:pt x="935" y="1931"/>
                  </a:cubicBezTo>
                  <a:cubicBezTo>
                    <a:pt x="1449" y="1931"/>
                    <a:pt x="1880" y="1500"/>
                    <a:pt x="1880" y="986"/>
                  </a:cubicBezTo>
                  <a:cubicBezTo>
                    <a:pt x="1880" y="432"/>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84;p53">
              <a:extLst>
                <a:ext uri="{FF2B5EF4-FFF2-40B4-BE49-F238E27FC236}">
                  <a16:creationId xmlns:a16="http://schemas.microsoft.com/office/drawing/2014/main" id="{5C9109C0-FB76-95EF-4FA0-DD38E4ACEE1E}"/>
                </a:ext>
              </a:extLst>
            </p:cNvPr>
            <p:cNvSpPr/>
            <p:nvPr/>
          </p:nvSpPr>
          <p:spPr>
            <a:xfrm>
              <a:off x="3995975" y="1491625"/>
              <a:ext cx="47000" cy="48025"/>
            </a:xfrm>
            <a:custGeom>
              <a:avLst/>
              <a:gdLst/>
              <a:ahLst/>
              <a:cxnLst/>
              <a:rect l="l" t="t" r="r" b="b"/>
              <a:pathLst>
                <a:path w="1880" h="1921" extrusionOk="0">
                  <a:moveTo>
                    <a:pt x="935" y="0"/>
                  </a:moveTo>
                  <a:cubicBezTo>
                    <a:pt x="422" y="0"/>
                    <a:pt x="1" y="431"/>
                    <a:pt x="1" y="945"/>
                  </a:cubicBezTo>
                  <a:cubicBezTo>
                    <a:pt x="1" y="1499"/>
                    <a:pt x="422" y="1920"/>
                    <a:pt x="935" y="1920"/>
                  </a:cubicBezTo>
                  <a:cubicBezTo>
                    <a:pt x="1449" y="1920"/>
                    <a:pt x="1880" y="1499"/>
                    <a:pt x="1880" y="945"/>
                  </a:cubicBezTo>
                  <a:cubicBezTo>
                    <a:pt x="1880" y="431"/>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85;p53">
              <a:extLst>
                <a:ext uri="{FF2B5EF4-FFF2-40B4-BE49-F238E27FC236}">
                  <a16:creationId xmlns:a16="http://schemas.microsoft.com/office/drawing/2014/main" id="{FFBB7C4A-A484-E715-BF0D-3D2A7B798C0B}"/>
                </a:ext>
              </a:extLst>
            </p:cNvPr>
            <p:cNvSpPr/>
            <p:nvPr/>
          </p:nvSpPr>
          <p:spPr>
            <a:xfrm>
              <a:off x="3995975" y="1586850"/>
              <a:ext cx="47000" cy="48050"/>
            </a:xfrm>
            <a:custGeom>
              <a:avLst/>
              <a:gdLst/>
              <a:ahLst/>
              <a:cxnLst/>
              <a:rect l="l" t="t" r="r" b="b"/>
              <a:pathLst>
                <a:path w="1880" h="1922" extrusionOk="0">
                  <a:moveTo>
                    <a:pt x="935" y="1"/>
                  </a:moveTo>
                  <a:cubicBezTo>
                    <a:pt x="422" y="1"/>
                    <a:pt x="1" y="422"/>
                    <a:pt x="1" y="935"/>
                  </a:cubicBezTo>
                  <a:cubicBezTo>
                    <a:pt x="1" y="1500"/>
                    <a:pt x="422" y="1921"/>
                    <a:pt x="935" y="1921"/>
                  </a:cubicBezTo>
                  <a:cubicBezTo>
                    <a:pt x="1449" y="1921"/>
                    <a:pt x="1880" y="1500"/>
                    <a:pt x="1880" y="935"/>
                  </a:cubicBezTo>
                  <a:cubicBezTo>
                    <a:pt x="1880" y="42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86;p53">
              <a:extLst>
                <a:ext uri="{FF2B5EF4-FFF2-40B4-BE49-F238E27FC236}">
                  <a16:creationId xmlns:a16="http://schemas.microsoft.com/office/drawing/2014/main" id="{34EFC679-951D-096B-D2F1-CB9E0F4AC1C1}"/>
                </a:ext>
              </a:extLst>
            </p:cNvPr>
            <p:cNvSpPr/>
            <p:nvPr/>
          </p:nvSpPr>
          <p:spPr>
            <a:xfrm>
              <a:off x="3995975" y="1682100"/>
              <a:ext cx="47000" cy="48025"/>
            </a:xfrm>
            <a:custGeom>
              <a:avLst/>
              <a:gdLst/>
              <a:ahLst/>
              <a:cxnLst/>
              <a:rect l="l" t="t" r="r" b="b"/>
              <a:pathLst>
                <a:path w="1880" h="1921" extrusionOk="0">
                  <a:moveTo>
                    <a:pt x="935" y="1"/>
                  </a:moveTo>
                  <a:cubicBezTo>
                    <a:pt x="422" y="1"/>
                    <a:pt x="1" y="422"/>
                    <a:pt x="1" y="935"/>
                  </a:cubicBezTo>
                  <a:cubicBezTo>
                    <a:pt x="1" y="1489"/>
                    <a:pt x="422" y="1921"/>
                    <a:pt x="935" y="1921"/>
                  </a:cubicBezTo>
                  <a:cubicBezTo>
                    <a:pt x="1449" y="1921"/>
                    <a:pt x="1880" y="1489"/>
                    <a:pt x="1880" y="935"/>
                  </a:cubicBezTo>
                  <a:cubicBezTo>
                    <a:pt x="1880" y="42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87;p53">
              <a:extLst>
                <a:ext uri="{FF2B5EF4-FFF2-40B4-BE49-F238E27FC236}">
                  <a16:creationId xmlns:a16="http://schemas.microsoft.com/office/drawing/2014/main" id="{25D03C2C-F4F3-999A-1878-D6BD428D4C52}"/>
                </a:ext>
              </a:extLst>
            </p:cNvPr>
            <p:cNvSpPr/>
            <p:nvPr/>
          </p:nvSpPr>
          <p:spPr>
            <a:xfrm>
              <a:off x="3995975" y="1769650"/>
              <a:ext cx="47000" cy="48275"/>
            </a:xfrm>
            <a:custGeom>
              <a:avLst/>
              <a:gdLst/>
              <a:ahLst/>
              <a:cxnLst/>
              <a:rect l="l" t="t" r="r" b="b"/>
              <a:pathLst>
                <a:path w="1880" h="1931" extrusionOk="0">
                  <a:moveTo>
                    <a:pt x="935" y="0"/>
                  </a:moveTo>
                  <a:cubicBezTo>
                    <a:pt x="422" y="0"/>
                    <a:pt x="1" y="431"/>
                    <a:pt x="1" y="986"/>
                  </a:cubicBezTo>
                  <a:cubicBezTo>
                    <a:pt x="1" y="1499"/>
                    <a:pt x="422" y="1931"/>
                    <a:pt x="935" y="1931"/>
                  </a:cubicBezTo>
                  <a:cubicBezTo>
                    <a:pt x="1449" y="1931"/>
                    <a:pt x="1880" y="1499"/>
                    <a:pt x="1880" y="986"/>
                  </a:cubicBezTo>
                  <a:cubicBezTo>
                    <a:pt x="1880" y="431"/>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88;p53">
              <a:extLst>
                <a:ext uri="{FF2B5EF4-FFF2-40B4-BE49-F238E27FC236}">
                  <a16:creationId xmlns:a16="http://schemas.microsoft.com/office/drawing/2014/main" id="{3271E2F8-5711-35AA-66BC-EAA0C8F77161}"/>
                </a:ext>
              </a:extLst>
            </p:cNvPr>
            <p:cNvSpPr/>
            <p:nvPr/>
          </p:nvSpPr>
          <p:spPr>
            <a:xfrm>
              <a:off x="4066575" y="1313975"/>
              <a:ext cx="364575" cy="4375"/>
            </a:xfrm>
            <a:custGeom>
              <a:avLst/>
              <a:gdLst/>
              <a:ahLst/>
              <a:cxnLst/>
              <a:rect l="l" t="t" r="r" b="b"/>
              <a:pathLst>
                <a:path w="14583" h="175" extrusionOk="0">
                  <a:moveTo>
                    <a:pt x="83" y="0"/>
                  </a:moveTo>
                  <a:cubicBezTo>
                    <a:pt x="42" y="0"/>
                    <a:pt x="1" y="41"/>
                    <a:pt x="1" y="93"/>
                  </a:cubicBezTo>
                  <a:cubicBezTo>
                    <a:pt x="1" y="134"/>
                    <a:pt x="42" y="175"/>
                    <a:pt x="83" y="175"/>
                  </a:cubicBezTo>
                  <a:lnTo>
                    <a:pt x="14500" y="175"/>
                  </a:lnTo>
                  <a:cubicBezTo>
                    <a:pt x="14541" y="175"/>
                    <a:pt x="14582" y="134"/>
                    <a:pt x="14582" y="93"/>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89;p53">
              <a:extLst>
                <a:ext uri="{FF2B5EF4-FFF2-40B4-BE49-F238E27FC236}">
                  <a16:creationId xmlns:a16="http://schemas.microsoft.com/office/drawing/2014/main" id="{7B83229C-5E23-BE47-FABC-D71AF154FD51}"/>
                </a:ext>
              </a:extLst>
            </p:cNvPr>
            <p:cNvSpPr/>
            <p:nvPr/>
          </p:nvSpPr>
          <p:spPr>
            <a:xfrm>
              <a:off x="4066575" y="1357875"/>
              <a:ext cx="364575" cy="4375"/>
            </a:xfrm>
            <a:custGeom>
              <a:avLst/>
              <a:gdLst/>
              <a:ahLst/>
              <a:cxnLst/>
              <a:rect l="l" t="t" r="r" b="b"/>
              <a:pathLst>
                <a:path w="14583" h="175" extrusionOk="0">
                  <a:moveTo>
                    <a:pt x="83" y="0"/>
                  </a:moveTo>
                  <a:cubicBezTo>
                    <a:pt x="42" y="0"/>
                    <a:pt x="1" y="41"/>
                    <a:pt x="1" y="82"/>
                  </a:cubicBezTo>
                  <a:cubicBezTo>
                    <a:pt x="1" y="134"/>
                    <a:pt x="42" y="175"/>
                    <a:pt x="83" y="175"/>
                  </a:cubicBezTo>
                  <a:lnTo>
                    <a:pt x="14500" y="175"/>
                  </a:lnTo>
                  <a:cubicBezTo>
                    <a:pt x="14541" y="175"/>
                    <a:pt x="14582" y="134"/>
                    <a:pt x="14582" y="82"/>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90;p53">
              <a:extLst>
                <a:ext uri="{FF2B5EF4-FFF2-40B4-BE49-F238E27FC236}">
                  <a16:creationId xmlns:a16="http://schemas.microsoft.com/office/drawing/2014/main" id="{5B48AC8D-D376-3198-227E-16757C72168D}"/>
                </a:ext>
              </a:extLst>
            </p:cNvPr>
            <p:cNvSpPr/>
            <p:nvPr/>
          </p:nvSpPr>
          <p:spPr>
            <a:xfrm>
              <a:off x="4066575" y="1401775"/>
              <a:ext cx="364575" cy="4375"/>
            </a:xfrm>
            <a:custGeom>
              <a:avLst/>
              <a:gdLst/>
              <a:ahLst/>
              <a:cxnLst/>
              <a:rect l="l" t="t" r="r" b="b"/>
              <a:pathLst>
                <a:path w="14583" h="175" extrusionOk="0">
                  <a:moveTo>
                    <a:pt x="83" y="0"/>
                  </a:moveTo>
                  <a:cubicBezTo>
                    <a:pt x="42" y="0"/>
                    <a:pt x="1" y="41"/>
                    <a:pt x="1" y="82"/>
                  </a:cubicBezTo>
                  <a:cubicBezTo>
                    <a:pt x="1" y="123"/>
                    <a:pt x="42" y="175"/>
                    <a:pt x="83" y="175"/>
                  </a:cubicBezTo>
                  <a:lnTo>
                    <a:pt x="14500" y="175"/>
                  </a:lnTo>
                  <a:cubicBezTo>
                    <a:pt x="14541" y="175"/>
                    <a:pt x="14582" y="123"/>
                    <a:pt x="14582" y="82"/>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91;p53">
              <a:extLst>
                <a:ext uri="{FF2B5EF4-FFF2-40B4-BE49-F238E27FC236}">
                  <a16:creationId xmlns:a16="http://schemas.microsoft.com/office/drawing/2014/main" id="{6221A4C6-8C6A-2FC7-70F6-D69C596424B8}"/>
                </a:ext>
              </a:extLst>
            </p:cNvPr>
            <p:cNvSpPr/>
            <p:nvPr/>
          </p:nvSpPr>
          <p:spPr>
            <a:xfrm>
              <a:off x="4066575" y="1445650"/>
              <a:ext cx="364575" cy="4150"/>
            </a:xfrm>
            <a:custGeom>
              <a:avLst/>
              <a:gdLst/>
              <a:ahLst/>
              <a:cxnLst/>
              <a:rect l="l" t="t" r="r" b="b"/>
              <a:pathLst>
                <a:path w="14583" h="166" extrusionOk="0">
                  <a:moveTo>
                    <a:pt x="83" y="1"/>
                  </a:moveTo>
                  <a:cubicBezTo>
                    <a:pt x="42" y="1"/>
                    <a:pt x="1" y="42"/>
                    <a:pt x="1" y="83"/>
                  </a:cubicBezTo>
                  <a:cubicBezTo>
                    <a:pt x="1" y="124"/>
                    <a:pt x="42" y="165"/>
                    <a:pt x="83" y="165"/>
                  </a:cubicBezTo>
                  <a:lnTo>
                    <a:pt x="14500" y="165"/>
                  </a:lnTo>
                  <a:cubicBezTo>
                    <a:pt x="14541" y="165"/>
                    <a:pt x="14582" y="12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2;p53">
              <a:extLst>
                <a:ext uri="{FF2B5EF4-FFF2-40B4-BE49-F238E27FC236}">
                  <a16:creationId xmlns:a16="http://schemas.microsoft.com/office/drawing/2014/main" id="{7B19EF10-5C5E-AC71-084D-CC92EEDF45C5}"/>
                </a:ext>
              </a:extLst>
            </p:cNvPr>
            <p:cNvSpPr/>
            <p:nvPr/>
          </p:nvSpPr>
          <p:spPr>
            <a:xfrm>
              <a:off x="4066575" y="1489550"/>
              <a:ext cx="364575" cy="5175"/>
            </a:xfrm>
            <a:custGeom>
              <a:avLst/>
              <a:gdLst/>
              <a:ahLst/>
              <a:cxnLst/>
              <a:rect l="l" t="t" r="r" b="b"/>
              <a:pathLst>
                <a:path w="14583" h="207" extrusionOk="0">
                  <a:moveTo>
                    <a:pt x="83" y="1"/>
                  </a:moveTo>
                  <a:cubicBezTo>
                    <a:pt x="42" y="1"/>
                    <a:pt x="1" y="42"/>
                    <a:pt x="1" y="83"/>
                  </a:cubicBezTo>
                  <a:cubicBezTo>
                    <a:pt x="1" y="165"/>
                    <a:pt x="42" y="206"/>
                    <a:pt x="83" y="206"/>
                  </a:cubicBezTo>
                  <a:lnTo>
                    <a:pt x="14500" y="206"/>
                  </a:lnTo>
                  <a:cubicBezTo>
                    <a:pt x="14541" y="206"/>
                    <a:pt x="14582" y="165"/>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3;p53">
              <a:extLst>
                <a:ext uri="{FF2B5EF4-FFF2-40B4-BE49-F238E27FC236}">
                  <a16:creationId xmlns:a16="http://schemas.microsoft.com/office/drawing/2014/main" id="{7054BF03-211B-5CEA-31FF-D7DC6350972D}"/>
                </a:ext>
              </a:extLst>
            </p:cNvPr>
            <p:cNvSpPr/>
            <p:nvPr/>
          </p:nvSpPr>
          <p:spPr>
            <a:xfrm>
              <a:off x="4066575" y="1533200"/>
              <a:ext cx="364575" cy="5425"/>
            </a:xfrm>
            <a:custGeom>
              <a:avLst/>
              <a:gdLst/>
              <a:ahLst/>
              <a:cxnLst/>
              <a:rect l="l" t="t" r="r" b="b"/>
              <a:pathLst>
                <a:path w="14583" h="217" extrusionOk="0">
                  <a:moveTo>
                    <a:pt x="83" y="1"/>
                  </a:moveTo>
                  <a:cubicBezTo>
                    <a:pt x="42" y="1"/>
                    <a:pt x="1" y="52"/>
                    <a:pt x="1" y="134"/>
                  </a:cubicBezTo>
                  <a:cubicBezTo>
                    <a:pt x="1" y="175"/>
                    <a:pt x="42" y="216"/>
                    <a:pt x="83" y="216"/>
                  </a:cubicBezTo>
                  <a:lnTo>
                    <a:pt x="14500" y="216"/>
                  </a:lnTo>
                  <a:cubicBezTo>
                    <a:pt x="14541" y="216"/>
                    <a:pt x="14582" y="175"/>
                    <a:pt x="14582" y="134"/>
                  </a:cubicBezTo>
                  <a:cubicBezTo>
                    <a:pt x="14582" y="5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94;p53">
              <a:extLst>
                <a:ext uri="{FF2B5EF4-FFF2-40B4-BE49-F238E27FC236}">
                  <a16:creationId xmlns:a16="http://schemas.microsoft.com/office/drawing/2014/main" id="{DED26D50-4950-D655-1509-1E88BE0AB239}"/>
                </a:ext>
              </a:extLst>
            </p:cNvPr>
            <p:cNvSpPr/>
            <p:nvPr/>
          </p:nvSpPr>
          <p:spPr>
            <a:xfrm>
              <a:off x="4066575" y="1578125"/>
              <a:ext cx="364575" cy="4400"/>
            </a:xfrm>
            <a:custGeom>
              <a:avLst/>
              <a:gdLst/>
              <a:ahLst/>
              <a:cxnLst/>
              <a:rect l="l" t="t" r="r" b="b"/>
              <a:pathLst>
                <a:path w="14583" h="176" extrusionOk="0">
                  <a:moveTo>
                    <a:pt x="83" y="1"/>
                  </a:moveTo>
                  <a:cubicBezTo>
                    <a:pt x="42" y="1"/>
                    <a:pt x="1" y="1"/>
                    <a:pt x="1" y="93"/>
                  </a:cubicBezTo>
                  <a:cubicBezTo>
                    <a:pt x="1" y="134"/>
                    <a:pt x="42" y="175"/>
                    <a:pt x="83" y="175"/>
                  </a:cubicBezTo>
                  <a:lnTo>
                    <a:pt x="14500" y="175"/>
                  </a:lnTo>
                  <a:cubicBezTo>
                    <a:pt x="14541" y="175"/>
                    <a:pt x="14582" y="134"/>
                    <a:pt x="14582" y="93"/>
                  </a:cubicBezTo>
                  <a:cubicBezTo>
                    <a:pt x="14582" y="1"/>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95;p53">
              <a:extLst>
                <a:ext uri="{FF2B5EF4-FFF2-40B4-BE49-F238E27FC236}">
                  <a16:creationId xmlns:a16="http://schemas.microsoft.com/office/drawing/2014/main" id="{5F38644A-C536-EFCB-B56B-C48D13681887}"/>
                </a:ext>
              </a:extLst>
            </p:cNvPr>
            <p:cNvSpPr/>
            <p:nvPr/>
          </p:nvSpPr>
          <p:spPr>
            <a:xfrm>
              <a:off x="4066575" y="1622025"/>
              <a:ext cx="364575" cy="4400"/>
            </a:xfrm>
            <a:custGeom>
              <a:avLst/>
              <a:gdLst/>
              <a:ahLst/>
              <a:cxnLst/>
              <a:rect l="l" t="t" r="r" b="b"/>
              <a:pathLst>
                <a:path w="14583" h="176" extrusionOk="0">
                  <a:moveTo>
                    <a:pt x="83" y="1"/>
                  </a:moveTo>
                  <a:cubicBezTo>
                    <a:pt x="42" y="1"/>
                    <a:pt x="1" y="42"/>
                    <a:pt x="1" y="93"/>
                  </a:cubicBezTo>
                  <a:cubicBezTo>
                    <a:pt x="1" y="134"/>
                    <a:pt x="42" y="175"/>
                    <a:pt x="83" y="175"/>
                  </a:cubicBezTo>
                  <a:lnTo>
                    <a:pt x="14500" y="175"/>
                  </a:lnTo>
                  <a:cubicBezTo>
                    <a:pt x="14541" y="175"/>
                    <a:pt x="14582" y="134"/>
                    <a:pt x="14582" y="9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6;p53">
              <a:extLst>
                <a:ext uri="{FF2B5EF4-FFF2-40B4-BE49-F238E27FC236}">
                  <a16:creationId xmlns:a16="http://schemas.microsoft.com/office/drawing/2014/main" id="{5F435096-2CD2-9374-74C3-D3324312A0AF}"/>
                </a:ext>
              </a:extLst>
            </p:cNvPr>
            <p:cNvSpPr/>
            <p:nvPr/>
          </p:nvSpPr>
          <p:spPr>
            <a:xfrm>
              <a:off x="4066575" y="1665925"/>
              <a:ext cx="364575" cy="4400"/>
            </a:xfrm>
            <a:custGeom>
              <a:avLst/>
              <a:gdLst/>
              <a:ahLst/>
              <a:cxnLst/>
              <a:rect l="l" t="t" r="r" b="b"/>
              <a:pathLst>
                <a:path w="14583" h="176" extrusionOk="0">
                  <a:moveTo>
                    <a:pt x="83" y="1"/>
                  </a:moveTo>
                  <a:cubicBezTo>
                    <a:pt x="42" y="1"/>
                    <a:pt x="1" y="42"/>
                    <a:pt x="1" y="83"/>
                  </a:cubicBezTo>
                  <a:cubicBezTo>
                    <a:pt x="1" y="134"/>
                    <a:pt x="42" y="175"/>
                    <a:pt x="83" y="175"/>
                  </a:cubicBezTo>
                  <a:lnTo>
                    <a:pt x="14500" y="175"/>
                  </a:lnTo>
                  <a:cubicBezTo>
                    <a:pt x="14541" y="175"/>
                    <a:pt x="14582" y="13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7;p53">
              <a:extLst>
                <a:ext uri="{FF2B5EF4-FFF2-40B4-BE49-F238E27FC236}">
                  <a16:creationId xmlns:a16="http://schemas.microsoft.com/office/drawing/2014/main" id="{008F9A73-8BA2-8534-5443-7D807A9D9F02}"/>
                </a:ext>
              </a:extLst>
            </p:cNvPr>
            <p:cNvSpPr/>
            <p:nvPr/>
          </p:nvSpPr>
          <p:spPr>
            <a:xfrm>
              <a:off x="4066575" y="1709825"/>
              <a:ext cx="364575" cy="4400"/>
            </a:xfrm>
            <a:custGeom>
              <a:avLst/>
              <a:gdLst/>
              <a:ahLst/>
              <a:cxnLst/>
              <a:rect l="l" t="t" r="r" b="b"/>
              <a:pathLst>
                <a:path w="14583" h="176" extrusionOk="0">
                  <a:moveTo>
                    <a:pt x="83" y="1"/>
                  </a:moveTo>
                  <a:cubicBezTo>
                    <a:pt x="42" y="1"/>
                    <a:pt x="1" y="42"/>
                    <a:pt x="1" y="83"/>
                  </a:cubicBezTo>
                  <a:cubicBezTo>
                    <a:pt x="1" y="124"/>
                    <a:pt x="42" y="175"/>
                    <a:pt x="83" y="175"/>
                  </a:cubicBezTo>
                  <a:lnTo>
                    <a:pt x="14500" y="175"/>
                  </a:lnTo>
                  <a:cubicBezTo>
                    <a:pt x="14541" y="175"/>
                    <a:pt x="14582" y="12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98;p53">
              <a:extLst>
                <a:ext uri="{FF2B5EF4-FFF2-40B4-BE49-F238E27FC236}">
                  <a16:creationId xmlns:a16="http://schemas.microsoft.com/office/drawing/2014/main" id="{0B335A5C-DBE5-47B9-513E-DB128E4DD568}"/>
                </a:ext>
              </a:extLst>
            </p:cNvPr>
            <p:cNvSpPr/>
            <p:nvPr/>
          </p:nvSpPr>
          <p:spPr>
            <a:xfrm>
              <a:off x="4066575" y="1753725"/>
              <a:ext cx="364575" cy="4125"/>
            </a:xfrm>
            <a:custGeom>
              <a:avLst/>
              <a:gdLst/>
              <a:ahLst/>
              <a:cxnLst/>
              <a:rect l="l" t="t" r="r" b="b"/>
              <a:pathLst>
                <a:path w="14583" h="165" extrusionOk="0">
                  <a:moveTo>
                    <a:pt x="83" y="0"/>
                  </a:moveTo>
                  <a:cubicBezTo>
                    <a:pt x="42" y="0"/>
                    <a:pt x="1" y="42"/>
                    <a:pt x="1" y="83"/>
                  </a:cubicBezTo>
                  <a:cubicBezTo>
                    <a:pt x="1" y="124"/>
                    <a:pt x="42" y="165"/>
                    <a:pt x="83" y="165"/>
                  </a:cubicBezTo>
                  <a:lnTo>
                    <a:pt x="14500" y="165"/>
                  </a:lnTo>
                  <a:cubicBezTo>
                    <a:pt x="14541" y="165"/>
                    <a:pt x="14582" y="124"/>
                    <a:pt x="14582" y="83"/>
                  </a:cubicBezTo>
                  <a:cubicBezTo>
                    <a:pt x="14582" y="42"/>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99;p53">
              <a:extLst>
                <a:ext uri="{FF2B5EF4-FFF2-40B4-BE49-F238E27FC236}">
                  <a16:creationId xmlns:a16="http://schemas.microsoft.com/office/drawing/2014/main" id="{EFD5B5D4-9CEA-4096-ABE0-5D5CF1AD878D}"/>
                </a:ext>
              </a:extLst>
            </p:cNvPr>
            <p:cNvSpPr/>
            <p:nvPr/>
          </p:nvSpPr>
          <p:spPr>
            <a:xfrm>
              <a:off x="4066575" y="1797625"/>
              <a:ext cx="364575" cy="5150"/>
            </a:xfrm>
            <a:custGeom>
              <a:avLst/>
              <a:gdLst/>
              <a:ahLst/>
              <a:cxnLst/>
              <a:rect l="l" t="t" r="r" b="b"/>
              <a:pathLst>
                <a:path w="14583" h="206" extrusionOk="0">
                  <a:moveTo>
                    <a:pt x="83" y="0"/>
                  </a:moveTo>
                  <a:cubicBezTo>
                    <a:pt x="42" y="0"/>
                    <a:pt x="1" y="42"/>
                    <a:pt x="1" y="83"/>
                  </a:cubicBezTo>
                  <a:cubicBezTo>
                    <a:pt x="1" y="165"/>
                    <a:pt x="42" y="206"/>
                    <a:pt x="83" y="206"/>
                  </a:cubicBezTo>
                  <a:lnTo>
                    <a:pt x="14500" y="206"/>
                  </a:lnTo>
                  <a:cubicBezTo>
                    <a:pt x="14541" y="206"/>
                    <a:pt x="14582" y="165"/>
                    <a:pt x="14582" y="83"/>
                  </a:cubicBezTo>
                  <a:cubicBezTo>
                    <a:pt x="14582" y="42"/>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0;p53">
              <a:extLst>
                <a:ext uri="{FF2B5EF4-FFF2-40B4-BE49-F238E27FC236}">
                  <a16:creationId xmlns:a16="http://schemas.microsoft.com/office/drawing/2014/main" id="{CE5C0803-5B5D-521A-B254-8AC0B68FB869}"/>
                </a:ext>
              </a:extLst>
            </p:cNvPr>
            <p:cNvSpPr/>
            <p:nvPr/>
          </p:nvSpPr>
          <p:spPr>
            <a:xfrm>
              <a:off x="3980825" y="1289325"/>
              <a:ext cx="487800" cy="566075"/>
            </a:xfrm>
            <a:custGeom>
              <a:avLst/>
              <a:gdLst/>
              <a:ahLst/>
              <a:cxnLst/>
              <a:rect l="l" t="t" r="r" b="b"/>
              <a:pathLst>
                <a:path w="19512" h="22643" extrusionOk="0">
                  <a:moveTo>
                    <a:pt x="19471" y="0"/>
                  </a:moveTo>
                  <a:lnTo>
                    <a:pt x="19471" y="52"/>
                  </a:lnTo>
                  <a:lnTo>
                    <a:pt x="19471" y="22592"/>
                  </a:lnTo>
                  <a:lnTo>
                    <a:pt x="1" y="22592"/>
                  </a:lnTo>
                  <a:lnTo>
                    <a:pt x="1" y="22643"/>
                  </a:lnTo>
                  <a:lnTo>
                    <a:pt x="19512" y="22643"/>
                  </a:lnTo>
                  <a:lnTo>
                    <a:pt x="19512" y="22592"/>
                  </a:lnTo>
                  <a:lnTo>
                    <a:pt x="19512" y="52"/>
                  </a:lnTo>
                  <a:lnTo>
                    <a:pt x="19471"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01;p53">
              <a:extLst>
                <a:ext uri="{FF2B5EF4-FFF2-40B4-BE49-F238E27FC236}">
                  <a16:creationId xmlns:a16="http://schemas.microsoft.com/office/drawing/2014/main" id="{EB2188D5-06E6-F98B-470F-D12DAF3519B7}"/>
                </a:ext>
              </a:extLst>
            </p:cNvPr>
            <p:cNvSpPr/>
            <p:nvPr/>
          </p:nvSpPr>
          <p:spPr>
            <a:xfrm>
              <a:off x="3980825" y="1289325"/>
              <a:ext cx="491150" cy="570200"/>
            </a:xfrm>
            <a:custGeom>
              <a:avLst/>
              <a:gdLst/>
              <a:ahLst/>
              <a:cxnLst/>
              <a:rect l="l" t="t" r="r" b="b"/>
              <a:pathLst>
                <a:path w="19646" h="22808" extrusionOk="0">
                  <a:moveTo>
                    <a:pt x="19645" y="0"/>
                  </a:moveTo>
                  <a:lnTo>
                    <a:pt x="19604" y="52"/>
                  </a:lnTo>
                  <a:lnTo>
                    <a:pt x="19604" y="22766"/>
                  </a:lnTo>
                  <a:lnTo>
                    <a:pt x="1" y="22766"/>
                  </a:lnTo>
                  <a:lnTo>
                    <a:pt x="1" y="22807"/>
                  </a:lnTo>
                  <a:lnTo>
                    <a:pt x="19645" y="22807"/>
                  </a:lnTo>
                  <a:lnTo>
                    <a:pt x="19645" y="52"/>
                  </a:lnTo>
                  <a:lnTo>
                    <a:pt x="19645"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02;p53">
              <a:extLst>
                <a:ext uri="{FF2B5EF4-FFF2-40B4-BE49-F238E27FC236}">
                  <a16:creationId xmlns:a16="http://schemas.microsoft.com/office/drawing/2014/main" id="{90A457B0-0454-D394-57AB-572A35105F5D}"/>
                </a:ext>
              </a:extLst>
            </p:cNvPr>
            <p:cNvSpPr/>
            <p:nvPr/>
          </p:nvSpPr>
          <p:spPr>
            <a:xfrm>
              <a:off x="3977750" y="1289325"/>
              <a:ext cx="500625" cy="575575"/>
            </a:xfrm>
            <a:custGeom>
              <a:avLst/>
              <a:gdLst/>
              <a:ahLst/>
              <a:cxnLst/>
              <a:rect l="l" t="t" r="r" b="b"/>
              <a:pathLst>
                <a:path w="20025" h="23023" extrusionOk="0">
                  <a:moveTo>
                    <a:pt x="20025" y="0"/>
                  </a:moveTo>
                  <a:lnTo>
                    <a:pt x="19984" y="52"/>
                  </a:lnTo>
                  <a:lnTo>
                    <a:pt x="19984" y="22982"/>
                  </a:lnTo>
                  <a:lnTo>
                    <a:pt x="42" y="22982"/>
                  </a:lnTo>
                  <a:lnTo>
                    <a:pt x="1" y="23023"/>
                  </a:lnTo>
                  <a:lnTo>
                    <a:pt x="20025" y="23023"/>
                  </a:lnTo>
                  <a:lnTo>
                    <a:pt x="20025" y="52"/>
                  </a:lnTo>
                  <a:lnTo>
                    <a:pt x="20025"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03;p53">
              <a:extLst>
                <a:ext uri="{FF2B5EF4-FFF2-40B4-BE49-F238E27FC236}">
                  <a16:creationId xmlns:a16="http://schemas.microsoft.com/office/drawing/2014/main" id="{85937871-746C-38B4-663C-3B684A74D38C}"/>
                </a:ext>
              </a:extLst>
            </p:cNvPr>
            <p:cNvSpPr/>
            <p:nvPr/>
          </p:nvSpPr>
          <p:spPr>
            <a:xfrm>
              <a:off x="3979800" y="1289325"/>
              <a:ext cx="503975" cy="582000"/>
            </a:xfrm>
            <a:custGeom>
              <a:avLst/>
              <a:gdLst/>
              <a:ahLst/>
              <a:cxnLst/>
              <a:rect l="l" t="t" r="r" b="b"/>
              <a:pathLst>
                <a:path w="20159" h="23280" extrusionOk="0">
                  <a:moveTo>
                    <a:pt x="20107" y="0"/>
                  </a:moveTo>
                  <a:lnTo>
                    <a:pt x="20107" y="23239"/>
                  </a:lnTo>
                  <a:lnTo>
                    <a:pt x="1" y="23239"/>
                  </a:lnTo>
                  <a:lnTo>
                    <a:pt x="1" y="23280"/>
                  </a:lnTo>
                  <a:lnTo>
                    <a:pt x="20158" y="23280"/>
                  </a:lnTo>
                  <a:lnTo>
                    <a:pt x="20158"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04;p53">
              <a:extLst>
                <a:ext uri="{FF2B5EF4-FFF2-40B4-BE49-F238E27FC236}">
                  <a16:creationId xmlns:a16="http://schemas.microsoft.com/office/drawing/2014/main" id="{E3DAC411-5C98-9DB4-E55A-408AE3647082}"/>
                </a:ext>
              </a:extLst>
            </p:cNvPr>
            <p:cNvSpPr/>
            <p:nvPr/>
          </p:nvSpPr>
          <p:spPr>
            <a:xfrm>
              <a:off x="3956200" y="1312950"/>
              <a:ext cx="69575" cy="64200"/>
            </a:xfrm>
            <a:custGeom>
              <a:avLst/>
              <a:gdLst/>
              <a:ahLst/>
              <a:cxnLst/>
              <a:rect l="l" t="t" r="r" b="b"/>
              <a:pathLst>
                <a:path w="2783" h="2568" extrusionOk="0">
                  <a:moveTo>
                    <a:pt x="1376" y="0"/>
                  </a:moveTo>
                  <a:cubicBezTo>
                    <a:pt x="647" y="0"/>
                    <a:pt x="0" y="596"/>
                    <a:pt x="0" y="1366"/>
                  </a:cubicBezTo>
                  <a:cubicBezTo>
                    <a:pt x="0" y="1879"/>
                    <a:pt x="308" y="2311"/>
                    <a:pt x="729" y="2567"/>
                  </a:cubicBezTo>
                  <a:lnTo>
                    <a:pt x="729" y="2393"/>
                  </a:lnTo>
                  <a:cubicBezTo>
                    <a:pt x="390" y="2187"/>
                    <a:pt x="175" y="1797"/>
                    <a:pt x="175" y="1366"/>
                  </a:cubicBezTo>
                  <a:cubicBezTo>
                    <a:pt x="175" y="688"/>
                    <a:pt x="729" y="134"/>
                    <a:pt x="1376" y="134"/>
                  </a:cubicBezTo>
                  <a:cubicBezTo>
                    <a:pt x="2054" y="134"/>
                    <a:pt x="2619" y="688"/>
                    <a:pt x="2619" y="1366"/>
                  </a:cubicBezTo>
                  <a:lnTo>
                    <a:pt x="2619" y="1458"/>
                  </a:lnTo>
                  <a:cubicBezTo>
                    <a:pt x="2660" y="1458"/>
                    <a:pt x="2660" y="1458"/>
                    <a:pt x="2701" y="1417"/>
                  </a:cubicBezTo>
                  <a:lnTo>
                    <a:pt x="2783" y="141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405;p53">
              <a:extLst>
                <a:ext uri="{FF2B5EF4-FFF2-40B4-BE49-F238E27FC236}">
                  <a16:creationId xmlns:a16="http://schemas.microsoft.com/office/drawing/2014/main" id="{3CB37363-4C49-DF01-06D8-38F1EA186142}"/>
                </a:ext>
              </a:extLst>
            </p:cNvPr>
            <p:cNvSpPr/>
            <p:nvPr/>
          </p:nvSpPr>
          <p:spPr>
            <a:xfrm>
              <a:off x="3956200" y="1408175"/>
              <a:ext cx="69575" cy="64200"/>
            </a:xfrm>
            <a:custGeom>
              <a:avLst/>
              <a:gdLst/>
              <a:ahLst/>
              <a:cxnLst/>
              <a:rect l="l" t="t" r="r" b="b"/>
              <a:pathLst>
                <a:path w="2783" h="2568" extrusionOk="0">
                  <a:moveTo>
                    <a:pt x="1376" y="1"/>
                  </a:moveTo>
                  <a:cubicBezTo>
                    <a:pt x="647" y="1"/>
                    <a:pt x="0" y="596"/>
                    <a:pt x="0" y="1366"/>
                  </a:cubicBezTo>
                  <a:cubicBezTo>
                    <a:pt x="0" y="1880"/>
                    <a:pt x="308" y="2311"/>
                    <a:pt x="729" y="2568"/>
                  </a:cubicBezTo>
                  <a:lnTo>
                    <a:pt x="729" y="2393"/>
                  </a:lnTo>
                  <a:cubicBezTo>
                    <a:pt x="390" y="2137"/>
                    <a:pt x="175" y="1798"/>
                    <a:pt x="175" y="1366"/>
                  </a:cubicBezTo>
                  <a:cubicBezTo>
                    <a:pt x="175" y="689"/>
                    <a:pt x="729" y="124"/>
                    <a:pt x="1376" y="124"/>
                  </a:cubicBezTo>
                  <a:cubicBezTo>
                    <a:pt x="2054" y="124"/>
                    <a:pt x="2619" y="689"/>
                    <a:pt x="2619" y="1366"/>
                  </a:cubicBezTo>
                  <a:lnTo>
                    <a:pt x="2619" y="1459"/>
                  </a:lnTo>
                  <a:cubicBezTo>
                    <a:pt x="2660" y="1459"/>
                    <a:pt x="2660" y="1459"/>
                    <a:pt x="2701" y="1408"/>
                  </a:cubicBezTo>
                  <a:lnTo>
                    <a:pt x="2783" y="1408"/>
                  </a:lnTo>
                  <a:lnTo>
                    <a:pt x="2783" y="1366"/>
                  </a:lnTo>
                  <a:cubicBezTo>
                    <a:pt x="2783" y="596"/>
                    <a:pt x="2146" y="1"/>
                    <a:pt x="13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06;p53">
              <a:extLst>
                <a:ext uri="{FF2B5EF4-FFF2-40B4-BE49-F238E27FC236}">
                  <a16:creationId xmlns:a16="http://schemas.microsoft.com/office/drawing/2014/main" id="{6E6A63CC-00C0-3DBA-2A06-A5054BD5674C}"/>
                </a:ext>
              </a:extLst>
            </p:cNvPr>
            <p:cNvSpPr/>
            <p:nvPr/>
          </p:nvSpPr>
          <p:spPr>
            <a:xfrm>
              <a:off x="3956200" y="1503425"/>
              <a:ext cx="69575" cy="64200"/>
            </a:xfrm>
            <a:custGeom>
              <a:avLst/>
              <a:gdLst/>
              <a:ahLst/>
              <a:cxnLst/>
              <a:rect l="l" t="t" r="r" b="b"/>
              <a:pathLst>
                <a:path w="2783" h="2568" extrusionOk="0">
                  <a:moveTo>
                    <a:pt x="1376" y="0"/>
                  </a:moveTo>
                  <a:cubicBezTo>
                    <a:pt x="647" y="0"/>
                    <a:pt x="0" y="596"/>
                    <a:pt x="0" y="1366"/>
                  </a:cubicBezTo>
                  <a:cubicBezTo>
                    <a:pt x="0" y="1880"/>
                    <a:pt x="308" y="2311"/>
                    <a:pt x="729" y="2568"/>
                  </a:cubicBezTo>
                  <a:lnTo>
                    <a:pt x="729" y="2393"/>
                  </a:lnTo>
                  <a:cubicBezTo>
                    <a:pt x="390" y="2136"/>
                    <a:pt x="175" y="1797"/>
                    <a:pt x="175" y="1366"/>
                  </a:cubicBezTo>
                  <a:cubicBezTo>
                    <a:pt x="175" y="678"/>
                    <a:pt x="729" y="124"/>
                    <a:pt x="1376" y="124"/>
                  </a:cubicBezTo>
                  <a:cubicBezTo>
                    <a:pt x="2054" y="124"/>
                    <a:pt x="2619" y="678"/>
                    <a:pt x="2619" y="1366"/>
                  </a:cubicBezTo>
                  <a:lnTo>
                    <a:pt x="2619" y="1448"/>
                  </a:lnTo>
                  <a:cubicBezTo>
                    <a:pt x="2660" y="1448"/>
                    <a:pt x="2660" y="1448"/>
                    <a:pt x="2701" y="1407"/>
                  </a:cubicBezTo>
                  <a:lnTo>
                    <a:pt x="2783" y="140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07;p53">
              <a:extLst>
                <a:ext uri="{FF2B5EF4-FFF2-40B4-BE49-F238E27FC236}">
                  <a16:creationId xmlns:a16="http://schemas.microsoft.com/office/drawing/2014/main" id="{289F09FA-BFED-828A-13F9-B0B3D1EC8370}"/>
                </a:ext>
              </a:extLst>
            </p:cNvPr>
            <p:cNvSpPr/>
            <p:nvPr/>
          </p:nvSpPr>
          <p:spPr>
            <a:xfrm>
              <a:off x="3956200" y="1598675"/>
              <a:ext cx="69575" cy="64200"/>
            </a:xfrm>
            <a:custGeom>
              <a:avLst/>
              <a:gdLst/>
              <a:ahLst/>
              <a:cxnLst/>
              <a:rect l="l" t="t" r="r" b="b"/>
              <a:pathLst>
                <a:path w="2783" h="2568" extrusionOk="0">
                  <a:moveTo>
                    <a:pt x="1376" y="0"/>
                  </a:moveTo>
                  <a:cubicBezTo>
                    <a:pt x="647" y="0"/>
                    <a:pt x="0" y="596"/>
                    <a:pt x="0" y="1366"/>
                  </a:cubicBezTo>
                  <a:cubicBezTo>
                    <a:pt x="0" y="1879"/>
                    <a:pt x="308" y="2311"/>
                    <a:pt x="729" y="2567"/>
                  </a:cubicBezTo>
                  <a:lnTo>
                    <a:pt x="729" y="2352"/>
                  </a:lnTo>
                  <a:cubicBezTo>
                    <a:pt x="390" y="2136"/>
                    <a:pt x="175" y="1797"/>
                    <a:pt x="175" y="1366"/>
                  </a:cubicBezTo>
                  <a:cubicBezTo>
                    <a:pt x="175" y="678"/>
                    <a:pt x="729" y="123"/>
                    <a:pt x="1376" y="123"/>
                  </a:cubicBezTo>
                  <a:cubicBezTo>
                    <a:pt x="2054" y="123"/>
                    <a:pt x="2619" y="678"/>
                    <a:pt x="2619" y="1366"/>
                  </a:cubicBezTo>
                  <a:lnTo>
                    <a:pt x="2619" y="1448"/>
                  </a:lnTo>
                  <a:cubicBezTo>
                    <a:pt x="2660" y="1448"/>
                    <a:pt x="2660" y="1407"/>
                    <a:pt x="2701" y="1407"/>
                  </a:cubicBezTo>
                  <a:lnTo>
                    <a:pt x="2783" y="140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08;p53">
              <a:extLst>
                <a:ext uri="{FF2B5EF4-FFF2-40B4-BE49-F238E27FC236}">
                  <a16:creationId xmlns:a16="http://schemas.microsoft.com/office/drawing/2014/main" id="{D3D5584A-A6F4-6E0A-D95C-87857AF3214B}"/>
                </a:ext>
              </a:extLst>
            </p:cNvPr>
            <p:cNvSpPr/>
            <p:nvPr/>
          </p:nvSpPr>
          <p:spPr>
            <a:xfrm>
              <a:off x="3956200" y="1692625"/>
              <a:ext cx="69575" cy="65225"/>
            </a:xfrm>
            <a:custGeom>
              <a:avLst/>
              <a:gdLst/>
              <a:ahLst/>
              <a:cxnLst/>
              <a:rect l="l" t="t" r="r" b="b"/>
              <a:pathLst>
                <a:path w="2783" h="2609" extrusionOk="0">
                  <a:moveTo>
                    <a:pt x="1376" y="1"/>
                  </a:moveTo>
                  <a:cubicBezTo>
                    <a:pt x="647" y="1"/>
                    <a:pt x="0" y="647"/>
                    <a:pt x="0" y="1418"/>
                  </a:cubicBezTo>
                  <a:cubicBezTo>
                    <a:pt x="0" y="1931"/>
                    <a:pt x="308" y="2352"/>
                    <a:pt x="729" y="2609"/>
                  </a:cubicBezTo>
                  <a:lnTo>
                    <a:pt x="729" y="2403"/>
                  </a:lnTo>
                  <a:cubicBezTo>
                    <a:pt x="390" y="2188"/>
                    <a:pt x="175" y="1839"/>
                    <a:pt x="175" y="1418"/>
                  </a:cubicBezTo>
                  <a:cubicBezTo>
                    <a:pt x="175" y="730"/>
                    <a:pt x="729" y="175"/>
                    <a:pt x="1376" y="175"/>
                  </a:cubicBezTo>
                  <a:cubicBezTo>
                    <a:pt x="2054" y="175"/>
                    <a:pt x="2619" y="730"/>
                    <a:pt x="2619" y="1418"/>
                  </a:cubicBezTo>
                  <a:lnTo>
                    <a:pt x="2619" y="1500"/>
                  </a:lnTo>
                  <a:cubicBezTo>
                    <a:pt x="2660" y="1459"/>
                    <a:pt x="2660" y="1459"/>
                    <a:pt x="2701" y="1459"/>
                  </a:cubicBezTo>
                  <a:lnTo>
                    <a:pt x="2783" y="1459"/>
                  </a:lnTo>
                  <a:lnTo>
                    <a:pt x="2783" y="1418"/>
                  </a:lnTo>
                  <a:cubicBezTo>
                    <a:pt x="2783" y="647"/>
                    <a:pt x="2146" y="1"/>
                    <a:pt x="13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09;p53">
              <a:extLst>
                <a:ext uri="{FF2B5EF4-FFF2-40B4-BE49-F238E27FC236}">
                  <a16:creationId xmlns:a16="http://schemas.microsoft.com/office/drawing/2014/main" id="{CAF9AA4A-4E56-2F49-D611-02B9C907CDC3}"/>
                </a:ext>
              </a:extLst>
            </p:cNvPr>
            <p:cNvSpPr/>
            <p:nvPr/>
          </p:nvSpPr>
          <p:spPr>
            <a:xfrm>
              <a:off x="3956200" y="1780425"/>
              <a:ext cx="69575" cy="65225"/>
            </a:xfrm>
            <a:custGeom>
              <a:avLst/>
              <a:gdLst/>
              <a:ahLst/>
              <a:cxnLst/>
              <a:rect l="l" t="t" r="r" b="b"/>
              <a:pathLst>
                <a:path w="2783" h="2609" extrusionOk="0">
                  <a:moveTo>
                    <a:pt x="1376" y="0"/>
                  </a:moveTo>
                  <a:cubicBezTo>
                    <a:pt x="647" y="0"/>
                    <a:pt x="0" y="637"/>
                    <a:pt x="0" y="1407"/>
                  </a:cubicBezTo>
                  <a:cubicBezTo>
                    <a:pt x="0" y="1921"/>
                    <a:pt x="308" y="2352"/>
                    <a:pt x="729" y="2609"/>
                  </a:cubicBezTo>
                  <a:lnTo>
                    <a:pt x="729" y="2393"/>
                  </a:lnTo>
                  <a:cubicBezTo>
                    <a:pt x="390" y="2177"/>
                    <a:pt x="175" y="1797"/>
                    <a:pt x="175" y="1407"/>
                  </a:cubicBezTo>
                  <a:cubicBezTo>
                    <a:pt x="175" y="730"/>
                    <a:pt x="729" y="175"/>
                    <a:pt x="1376" y="175"/>
                  </a:cubicBezTo>
                  <a:cubicBezTo>
                    <a:pt x="2054" y="175"/>
                    <a:pt x="2619" y="730"/>
                    <a:pt x="2619" y="1407"/>
                  </a:cubicBezTo>
                  <a:lnTo>
                    <a:pt x="2619" y="1459"/>
                  </a:lnTo>
                  <a:lnTo>
                    <a:pt x="2783" y="1459"/>
                  </a:lnTo>
                  <a:lnTo>
                    <a:pt x="2783" y="1407"/>
                  </a:lnTo>
                  <a:cubicBezTo>
                    <a:pt x="2783" y="637"/>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10;p53">
              <a:extLst>
                <a:ext uri="{FF2B5EF4-FFF2-40B4-BE49-F238E27FC236}">
                  <a16:creationId xmlns:a16="http://schemas.microsoft.com/office/drawing/2014/main" id="{E8B7ED98-61A1-2AC5-863C-510D13B472A5}"/>
                </a:ext>
              </a:extLst>
            </p:cNvPr>
            <p:cNvSpPr/>
            <p:nvPr/>
          </p:nvSpPr>
          <p:spPr>
            <a:xfrm>
              <a:off x="4211875" y="1344000"/>
              <a:ext cx="337100" cy="637725"/>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11;p53">
              <a:extLst>
                <a:ext uri="{FF2B5EF4-FFF2-40B4-BE49-F238E27FC236}">
                  <a16:creationId xmlns:a16="http://schemas.microsoft.com/office/drawing/2014/main" id="{08088C56-7CB6-62E5-EEC0-E4C17ADAA816}"/>
                </a:ext>
              </a:extLst>
            </p:cNvPr>
            <p:cNvSpPr/>
            <p:nvPr/>
          </p:nvSpPr>
          <p:spPr>
            <a:xfrm>
              <a:off x="4211875" y="1344000"/>
              <a:ext cx="120950" cy="15945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12;p53">
              <a:extLst>
                <a:ext uri="{FF2B5EF4-FFF2-40B4-BE49-F238E27FC236}">
                  <a16:creationId xmlns:a16="http://schemas.microsoft.com/office/drawing/2014/main" id="{DC2E6D64-7458-0184-3B33-79F949706CFC}"/>
                </a:ext>
              </a:extLst>
            </p:cNvPr>
            <p:cNvSpPr/>
            <p:nvPr/>
          </p:nvSpPr>
          <p:spPr>
            <a:xfrm>
              <a:off x="4211875" y="1344000"/>
              <a:ext cx="51375" cy="68575"/>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13;p53">
              <a:extLst>
                <a:ext uri="{FF2B5EF4-FFF2-40B4-BE49-F238E27FC236}">
                  <a16:creationId xmlns:a16="http://schemas.microsoft.com/office/drawing/2014/main" id="{7F3FDE86-B156-0BAC-846C-78C2F95EB82F}"/>
                </a:ext>
              </a:extLst>
            </p:cNvPr>
            <p:cNvSpPr/>
            <p:nvPr/>
          </p:nvSpPr>
          <p:spPr>
            <a:xfrm>
              <a:off x="4230100" y="1470875"/>
              <a:ext cx="223650" cy="480800"/>
            </a:xfrm>
            <a:custGeom>
              <a:avLst/>
              <a:gdLst/>
              <a:ahLst/>
              <a:cxnLst/>
              <a:rect l="l" t="t" r="r" b="b"/>
              <a:pathLst>
                <a:path w="8946" h="19232" extrusionOk="0">
                  <a:moveTo>
                    <a:pt x="53" y="1"/>
                  </a:moveTo>
                  <a:cubicBezTo>
                    <a:pt x="47" y="1"/>
                    <a:pt x="42" y="5"/>
                    <a:pt x="42" y="19"/>
                  </a:cubicBezTo>
                  <a:cubicBezTo>
                    <a:pt x="1" y="19"/>
                    <a:pt x="1" y="19"/>
                    <a:pt x="1" y="60"/>
                  </a:cubicBezTo>
                  <a:lnTo>
                    <a:pt x="8863" y="19180"/>
                  </a:lnTo>
                  <a:lnTo>
                    <a:pt x="8904" y="19232"/>
                  </a:lnTo>
                  <a:cubicBezTo>
                    <a:pt x="8945" y="19180"/>
                    <a:pt x="8945" y="19180"/>
                    <a:pt x="8945" y="19139"/>
                  </a:cubicBezTo>
                  <a:lnTo>
                    <a:pt x="83" y="19"/>
                  </a:lnTo>
                  <a:cubicBezTo>
                    <a:pt x="83" y="19"/>
                    <a:pt x="65" y="1"/>
                    <a:pt x="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14;p53">
              <a:extLst>
                <a:ext uri="{FF2B5EF4-FFF2-40B4-BE49-F238E27FC236}">
                  <a16:creationId xmlns:a16="http://schemas.microsoft.com/office/drawing/2014/main" id="{7B975A1F-5DA2-7EC6-581F-D72C89AC2402}"/>
                </a:ext>
              </a:extLst>
            </p:cNvPr>
            <p:cNvSpPr/>
            <p:nvPr/>
          </p:nvSpPr>
          <p:spPr>
            <a:xfrm>
              <a:off x="4278375" y="1480825"/>
              <a:ext cx="208475" cy="443900"/>
            </a:xfrm>
            <a:custGeom>
              <a:avLst/>
              <a:gdLst/>
              <a:ahLst/>
              <a:cxnLst/>
              <a:rect l="l" t="t" r="r" b="b"/>
              <a:pathLst>
                <a:path w="8339" h="17756" extrusionOk="0">
                  <a:moveTo>
                    <a:pt x="42" y="1"/>
                  </a:moveTo>
                  <a:cubicBezTo>
                    <a:pt x="0" y="1"/>
                    <a:pt x="0" y="42"/>
                    <a:pt x="0" y="42"/>
                  </a:cubicBezTo>
                  <a:lnTo>
                    <a:pt x="8257" y="17755"/>
                  </a:lnTo>
                  <a:lnTo>
                    <a:pt x="8298" y="17755"/>
                  </a:lnTo>
                  <a:cubicBezTo>
                    <a:pt x="8298" y="17755"/>
                    <a:pt x="8339" y="17714"/>
                    <a:pt x="8298" y="17714"/>
                  </a:cubicBezTo>
                  <a:lnTo>
                    <a:pt x="83"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15;p53">
              <a:extLst>
                <a:ext uri="{FF2B5EF4-FFF2-40B4-BE49-F238E27FC236}">
                  <a16:creationId xmlns:a16="http://schemas.microsoft.com/office/drawing/2014/main" id="{ABF4A1D9-CD40-92A2-4F6A-FE3F958E9FBD}"/>
                </a:ext>
              </a:extLst>
            </p:cNvPr>
            <p:cNvSpPr/>
            <p:nvPr/>
          </p:nvSpPr>
          <p:spPr>
            <a:xfrm>
              <a:off x="4299675" y="1431800"/>
              <a:ext cx="223625" cy="478025"/>
            </a:xfrm>
            <a:custGeom>
              <a:avLst/>
              <a:gdLst/>
              <a:ahLst/>
              <a:cxnLst/>
              <a:rect l="l" t="t" r="r" b="b"/>
              <a:pathLst>
                <a:path w="8945" h="19121" extrusionOk="0">
                  <a:moveTo>
                    <a:pt x="42" y="0"/>
                  </a:moveTo>
                  <a:cubicBezTo>
                    <a:pt x="1" y="42"/>
                    <a:pt x="1" y="42"/>
                    <a:pt x="1" y="83"/>
                  </a:cubicBezTo>
                  <a:lnTo>
                    <a:pt x="8852" y="19121"/>
                  </a:lnTo>
                  <a:lnTo>
                    <a:pt x="8945" y="19121"/>
                  </a:lnTo>
                  <a:lnTo>
                    <a:pt x="8945" y="19080"/>
                  </a:lnTo>
                  <a:lnTo>
                    <a:pt x="83" y="42"/>
                  </a:lnTo>
                  <a:cubicBezTo>
                    <a:pt x="83" y="0"/>
                    <a:pt x="42" y="0"/>
                    <a:pt x="4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16;p53">
              <a:extLst>
                <a:ext uri="{FF2B5EF4-FFF2-40B4-BE49-F238E27FC236}">
                  <a16:creationId xmlns:a16="http://schemas.microsoft.com/office/drawing/2014/main" id="{C2DCDA68-80E5-C437-618B-B22DAABF6A3B}"/>
                </a:ext>
              </a:extLst>
            </p:cNvPr>
            <p:cNvSpPr/>
            <p:nvPr/>
          </p:nvSpPr>
          <p:spPr>
            <a:xfrm>
              <a:off x="4437550" y="1905450"/>
              <a:ext cx="111425" cy="7627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17;p53">
              <a:extLst>
                <a:ext uri="{FF2B5EF4-FFF2-40B4-BE49-F238E27FC236}">
                  <a16:creationId xmlns:a16="http://schemas.microsoft.com/office/drawing/2014/main" id="{D4639E2A-6ED6-7DEE-F8C9-AA9A5D26CFA1}"/>
                </a:ext>
              </a:extLst>
            </p:cNvPr>
            <p:cNvSpPr/>
            <p:nvPr/>
          </p:nvSpPr>
          <p:spPr>
            <a:xfrm>
              <a:off x="4469625" y="1932400"/>
              <a:ext cx="55750" cy="36225"/>
            </a:xfrm>
            <a:custGeom>
              <a:avLst/>
              <a:gdLst/>
              <a:ahLst/>
              <a:cxnLst/>
              <a:rect l="l" t="t" r="r" b="b"/>
              <a:pathLst>
                <a:path w="2230" h="1449" extrusionOk="0">
                  <a:moveTo>
                    <a:pt x="2054" y="1"/>
                  </a:moveTo>
                  <a:cubicBezTo>
                    <a:pt x="1633" y="83"/>
                    <a:pt x="1202" y="206"/>
                    <a:pt x="822" y="422"/>
                  </a:cubicBezTo>
                  <a:cubicBezTo>
                    <a:pt x="473" y="637"/>
                    <a:pt x="134" y="976"/>
                    <a:pt x="1" y="1366"/>
                  </a:cubicBezTo>
                  <a:lnTo>
                    <a:pt x="52" y="1448"/>
                  </a:lnTo>
                  <a:cubicBezTo>
                    <a:pt x="52" y="1448"/>
                    <a:pt x="56" y="1449"/>
                    <a:pt x="64" y="1449"/>
                  </a:cubicBezTo>
                  <a:cubicBezTo>
                    <a:pt x="211" y="1449"/>
                    <a:pt x="1626" y="1412"/>
                    <a:pt x="222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18;p53">
              <a:extLst>
                <a:ext uri="{FF2B5EF4-FFF2-40B4-BE49-F238E27FC236}">
                  <a16:creationId xmlns:a16="http://schemas.microsoft.com/office/drawing/2014/main" id="{192A2BB3-94F5-1067-A0FA-8C776AF3C3FB}"/>
                </a:ext>
              </a:extLst>
            </p:cNvPr>
            <p:cNvSpPr/>
            <p:nvPr/>
          </p:nvSpPr>
          <p:spPr>
            <a:xfrm>
              <a:off x="4377725" y="1259550"/>
              <a:ext cx="382025" cy="214900"/>
            </a:xfrm>
            <a:custGeom>
              <a:avLst/>
              <a:gdLst/>
              <a:ahLst/>
              <a:cxnLst/>
              <a:rect l="l" t="t" r="r" b="b"/>
              <a:pathLst>
                <a:path w="15281" h="8596" extrusionOk="0">
                  <a:moveTo>
                    <a:pt x="1500" y="0"/>
                  </a:moveTo>
                  <a:cubicBezTo>
                    <a:pt x="688" y="0"/>
                    <a:pt x="0" y="637"/>
                    <a:pt x="0" y="1448"/>
                  </a:cubicBezTo>
                  <a:lnTo>
                    <a:pt x="0" y="7147"/>
                  </a:lnTo>
                  <a:cubicBezTo>
                    <a:pt x="0" y="7958"/>
                    <a:pt x="688" y="8595"/>
                    <a:pt x="1500" y="8595"/>
                  </a:cubicBezTo>
                  <a:lnTo>
                    <a:pt x="13781" y="8595"/>
                  </a:lnTo>
                  <a:cubicBezTo>
                    <a:pt x="14592" y="8595"/>
                    <a:pt x="15280" y="7958"/>
                    <a:pt x="15280" y="7147"/>
                  </a:cubicBezTo>
                  <a:lnTo>
                    <a:pt x="15280" y="1448"/>
                  </a:lnTo>
                  <a:cubicBezTo>
                    <a:pt x="15280" y="637"/>
                    <a:pt x="14592" y="0"/>
                    <a:pt x="13781"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419;p53">
              <a:extLst>
                <a:ext uri="{FF2B5EF4-FFF2-40B4-BE49-F238E27FC236}">
                  <a16:creationId xmlns:a16="http://schemas.microsoft.com/office/drawing/2014/main" id="{AA6AE6D4-5CB9-26EC-8361-C5FF7572EC34}"/>
                </a:ext>
              </a:extLst>
            </p:cNvPr>
            <p:cNvSpPr/>
            <p:nvPr/>
          </p:nvSpPr>
          <p:spPr>
            <a:xfrm>
              <a:off x="4429075" y="1458500"/>
              <a:ext cx="91925" cy="58800"/>
            </a:xfrm>
            <a:custGeom>
              <a:avLst/>
              <a:gdLst/>
              <a:ahLst/>
              <a:cxnLst/>
              <a:rect l="l" t="t" r="r" b="b"/>
              <a:pathLst>
                <a:path w="3677" h="2352" extrusionOk="0">
                  <a:moveTo>
                    <a:pt x="1756" y="0"/>
                  </a:moveTo>
                  <a:lnTo>
                    <a:pt x="0" y="2352"/>
                  </a:lnTo>
                  <a:lnTo>
                    <a:pt x="3676" y="298"/>
                  </a:lnTo>
                  <a:lnTo>
                    <a:pt x="1756"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420;p53">
              <a:extLst>
                <a:ext uri="{FF2B5EF4-FFF2-40B4-BE49-F238E27FC236}">
                  <a16:creationId xmlns:a16="http://schemas.microsoft.com/office/drawing/2014/main" id="{0BA489D3-1E4E-0782-1809-0C6428F2058F}"/>
                </a:ext>
              </a:extLst>
            </p:cNvPr>
            <p:cNvSpPr/>
            <p:nvPr/>
          </p:nvSpPr>
          <p:spPr>
            <a:xfrm>
              <a:off x="4094300" y="1445650"/>
              <a:ext cx="159450" cy="159450"/>
            </a:xfrm>
            <a:custGeom>
              <a:avLst/>
              <a:gdLst/>
              <a:ahLst/>
              <a:cxnLst/>
              <a:rect l="l" t="t" r="r" b="b"/>
              <a:pathLst>
                <a:path w="6378" h="6378" extrusionOk="0">
                  <a:moveTo>
                    <a:pt x="3163" y="1"/>
                  </a:moveTo>
                  <a:cubicBezTo>
                    <a:pt x="1408" y="1"/>
                    <a:pt x="1" y="1408"/>
                    <a:pt x="1" y="3164"/>
                  </a:cubicBezTo>
                  <a:cubicBezTo>
                    <a:pt x="1" y="4961"/>
                    <a:pt x="1408" y="6378"/>
                    <a:pt x="3163" y="6378"/>
                  </a:cubicBezTo>
                  <a:cubicBezTo>
                    <a:pt x="4919" y="6378"/>
                    <a:pt x="6378" y="4961"/>
                    <a:pt x="6378" y="3164"/>
                  </a:cubicBezTo>
                  <a:cubicBezTo>
                    <a:pt x="6378" y="1408"/>
                    <a:pt x="4919" y="1"/>
                    <a:pt x="3163"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21;p53">
              <a:extLst>
                <a:ext uri="{FF2B5EF4-FFF2-40B4-BE49-F238E27FC236}">
                  <a16:creationId xmlns:a16="http://schemas.microsoft.com/office/drawing/2014/main" id="{5F58078D-9B63-B97C-B312-37D98C11C0A7}"/>
                </a:ext>
              </a:extLst>
            </p:cNvPr>
            <p:cNvSpPr/>
            <p:nvPr/>
          </p:nvSpPr>
          <p:spPr>
            <a:xfrm>
              <a:off x="4131775" y="1095750"/>
              <a:ext cx="160475" cy="159450"/>
            </a:xfrm>
            <a:custGeom>
              <a:avLst/>
              <a:gdLst/>
              <a:ahLst/>
              <a:cxnLst/>
              <a:rect l="l" t="t" r="r" b="b"/>
              <a:pathLst>
                <a:path w="6419" h="6378" extrusionOk="0">
                  <a:moveTo>
                    <a:pt x="3205" y="1"/>
                  </a:moveTo>
                  <a:cubicBezTo>
                    <a:pt x="1449" y="1"/>
                    <a:pt x="1" y="1459"/>
                    <a:pt x="1" y="3215"/>
                  </a:cubicBezTo>
                  <a:cubicBezTo>
                    <a:pt x="1" y="4971"/>
                    <a:pt x="1449" y="6378"/>
                    <a:pt x="3205" y="6378"/>
                  </a:cubicBezTo>
                  <a:cubicBezTo>
                    <a:pt x="4961" y="6378"/>
                    <a:pt x="6419" y="4971"/>
                    <a:pt x="6419" y="3215"/>
                  </a:cubicBezTo>
                  <a:cubicBezTo>
                    <a:pt x="6419" y="1459"/>
                    <a:pt x="4961" y="1"/>
                    <a:pt x="320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22;p53">
              <a:extLst>
                <a:ext uri="{FF2B5EF4-FFF2-40B4-BE49-F238E27FC236}">
                  <a16:creationId xmlns:a16="http://schemas.microsoft.com/office/drawing/2014/main" id="{7F0A88EC-5EB6-6DCF-D765-0250A69E909A}"/>
                </a:ext>
              </a:extLst>
            </p:cNvPr>
            <p:cNvSpPr/>
            <p:nvPr/>
          </p:nvSpPr>
          <p:spPr>
            <a:xfrm>
              <a:off x="4445250" y="1540900"/>
              <a:ext cx="160475" cy="159200"/>
            </a:xfrm>
            <a:custGeom>
              <a:avLst/>
              <a:gdLst/>
              <a:ahLst/>
              <a:cxnLst/>
              <a:rect l="l" t="t" r="r" b="b"/>
              <a:pathLst>
                <a:path w="6419" h="6368" extrusionOk="0">
                  <a:moveTo>
                    <a:pt x="3204" y="1"/>
                  </a:moveTo>
                  <a:cubicBezTo>
                    <a:pt x="1448" y="1"/>
                    <a:pt x="0" y="1449"/>
                    <a:pt x="0" y="3205"/>
                  </a:cubicBezTo>
                  <a:cubicBezTo>
                    <a:pt x="0" y="4961"/>
                    <a:pt x="1448" y="6367"/>
                    <a:pt x="3204" y="6367"/>
                  </a:cubicBezTo>
                  <a:cubicBezTo>
                    <a:pt x="4960" y="6367"/>
                    <a:pt x="6418" y="4961"/>
                    <a:pt x="6418" y="3205"/>
                  </a:cubicBezTo>
                  <a:cubicBezTo>
                    <a:pt x="6418" y="1449"/>
                    <a:pt x="4960" y="1"/>
                    <a:pt x="3204"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23;p53">
              <a:extLst>
                <a:ext uri="{FF2B5EF4-FFF2-40B4-BE49-F238E27FC236}">
                  <a16:creationId xmlns:a16="http://schemas.microsoft.com/office/drawing/2014/main" id="{80B3E2A2-8A25-72FD-BA2C-21C14022AEA1}"/>
                </a:ext>
              </a:extLst>
            </p:cNvPr>
            <p:cNvSpPr/>
            <p:nvPr/>
          </p:nvSpPr>
          <p:spPr>
            <a:xfrm>
              <a:off x="4334850" y="1100125"/>
              <a:ext cx="136100" cy="142250"/>
            </a:xfrm>
            <a:custGeom>
              <a:avLst/>
              <a:gdLst/>
              <a:ahLst/>
              <a:cxnLst/>
              <a:rect l="l" t="t" r="r" b="b"/>
              <a:pathLst>
                <a:path w="5444" h="5690" extrusionOk="0">
                  <a:moveTo>
                    <a:pt x="1" y="0"/>
                  </a:moveTo>
                  <a:lnTo>
                    <a:pt x="1" y="5689"/>
                  </a:lnTo>
                  <a:lnTo>
                    <a:pt x="5443" y="3810"/>
                  </a:lnTo>
                  <a:lnTo>
                    <a:pt x="1"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24;p53">
              <a:extLst>
                <a:ext uri="{FF2B5EF4-FFF2-40B4-BE49-F238E27FC236}">
                  <a16:creationId xmlns:a16="http://schemas.microsoft.com/office/drawing/2014/main" id="{870EF73D-505E-7930-5322-BE062A4F4414}"/>
                </a:ext>
              </a:extLst>
            </p:cNvPr>
            <p:cNvSpPr/>
            <p:nvPr/>
          </p:nvSpPr>
          <p:spPr>
            <a:xfrm>
              <a:off x="4086850" y="1760150"/>
              <a:ext cx="135850" cy="157125"/>
            </a:xfrm>
            <a:custGeom>
              <a:avLst/>
              <a:gdLst/>
              <a:ahLst/>
              <a:cxnLst/>
              <a:rect l="l" t="t" r="r" b="b"/>
              <a:pathLst>
                <a:path w="5434" h="6285" extrusionOk="0">
                  <a:moveTo>
                    <a:pt x="2096" y="0"/>
                  </a:moveTo>
                  <a:lnTo>
                    <a:pt x="1" y="6285"/>
                  </a:lnTo>
                  <a:lnTo>
                    <a:pt x="5433" y="4662"/>
                  </a:lnTo>
                  <a:lnTo>
                    <a:pt x="2096"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25;p53">
              <a:extLst>
                <a:ext uri="{FF2B5EF4-FFF2-40B4-BE49-F238E27FC236}">
                  <a16:creationId xmlns:a16="http://schemas.microsoft.com/office/drawing/2014/main" id="{3EC1656C-BBF7-D2CA-9E29-250454A6A01C}"/>
                </a:ext>
              </a:extLst>
            </p:cNvPr>
            <p:cNvSpPr/>
            <p:nvPr/>
          </p:nvSpPr>
          <p:spPr>
            <a:xfrm>
              <a:off x="4555375" y="1435900"/>
              <a:ext cx="80125" cy="79350"/>
            </a:xfrm>
            <a:custGeom>
              <a:avLst/>
              <a:gdLst/>
              <a:ahLst/>
              <a:cxnLst/>
              <a:rect l="l" t="t" r="r" b="b"/>
              <a:pathLst>
                <a:path w="3205" h="3174" extrusionOk="0">
                  <a:moveTo>
                    <a:pt x="1582" y="175"/>
                  </a:moveTo>
                  <a:cubicBezTo>
                    <a:pt x="2393" y="175"/>
                    <a:pt x="3040" y="771"/>
                    <a:pt x="3040" y="1582"/>
                  </a:cubicBezTo>
                  <a:cubicBezTo>
                    <a:pt x="3040" y="2352"/>
                    <a:pt x="2393" y="2999"/>
                    <a:pt x="1582" y="2999"/>
                  </a:cubicBezTo>
                  <a:cubicBezTo>
                    <a:pt x="812" y="2999"/>
                    <a:pt x="165" y="2352"/>
                    <a:pt x="165" y="1582"/>
                  </a:cubicBezTo>
                  <a:cubicBezTo>
                    <a:pt x="165" y="771"/>
                    <a:pt x="812" y="175"/>
                    <a:pt x="1582" y="175"/>
                  </a:cubicBezTo>
                  <a:close/>
                  <a:moveTo>
                    <a:pt x="1582" y="1"/>
                  </a:moveTo>
                  <a:cubicBezTo>
                    <a:pt x="730" y="1"/>
                    <a:pt x="0" y="689"/>
                    <a:pt x="0" y="1582"/>
                  </a:cubicBezTo>
                  <a:cubicBezTo>
                    <a:pt x="0" y="2445"/>
                    <a:pt x="730" y="3174"/>
                    <a:pt x="1582" y="3174"/>
                  </a:cubicBezTo>
                  <a:cubicBezTo>
                    <a:pt x="2475" y="3174"/>
                    <a:pt x="3204" y="2445"/>
                    <a:pt x="3204" y="1582"/>
                  </a:cubicBezTo>
                  <a:cubicBezTo>
                    <a:pt x="3204" y="689"/>
                    <a:pt x="2475" y="1"/>
                    <a:pt x="158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26;p53">
              <a:extLst>
                <a:ext uri="{FF2B5EF4-FFF2-40B4-BE49-F238E27FC236}">
                  <a16:creationId xmlns:a16="http://schemas.microsoft.com/office/drawing/2014/main" id="{A8F0D739-6531-7802-6BA4-A742EA18E53E}"/>
                </a:ext>
              </a:extLst>
            </p:cNvPr>
            <p:cNvSpPr/>
            <p:nvPr/>
          </p:nvSpPr>
          <p:spPr>
            <a:xfrm>
              <a:off x="4304050" y="1176100"/>
              <a:ext cx="80125" cy="79100"/>
            </a:xfrm>
            <a:custGeom>
              <a:avLst/>
              <a:gdLst/>
              <a:ahLst/>
              <a:cxnLst/>
              <a:rect l="l" t="t" r="r" b="b"/>
              <a:pathLst>
                <a:path w="3205" h="3164" extrusionOk="0">
                  <a:moveTo>
                    <a:pt x="1582" y="165"/>
                  </a:moveTo>
                  <a:cubicBezTo>
                    <a:pt x="2393" y="165"/>
                    <a:pt x="3030" y="812"/>
                    <a:pt x="3030" y="1582"/>
                  </a:cubicBezTo>
                  <a:cubicBezTo>
                    <a:pt x="3030" y="2352"/>
                    <a:pt x="2393" y="2989"/>
                    <a:pt x="1582" y="2989"/>
                  </a:cubicBezTo>
                  <a:cubicBezTo>
                    <a:pt x="812" y="2989"/>
                    <a:pt x="165" y="2352"/>
                    <a:pt x="165" y="1582"/>
                  </a:cubicBezTo>
                  <a:cubicBezTo>
                    <a:pt x="165" y="812"/>
                    <a:pt x="812" y="165"/>
                    <a:pt x="1582" y="165"/>
                  </a:cubicBezTo>
                  <a:close/>
                  <a:moveTo>
                    <a:pt x="1582" y="1"/>
                  </a:moveTo>
                  <a:cubicBezTo>
                    <a:pt x="719" y="1"/>
                    <a:pt x="0" y="679"/>
                    <a:pt x="0" y="1582"/>
                  </a:cubicBezTo>
                  <a:cubicBezTo>
                    <a:pt x="0" y="2476"/>
                    <a:pt x="719" y="3164"/>
                    <a:pt x="1582" y="3164"/>
                  </a:cubicBezTo>
                  <a:cubicBezTo>
                    <a:pt x="2475" y="3164"/>
                    <a:pt x="3204" y="2476"/>
                    <a:pt x="3204" y="1582"/>
                  </a:cubicBezTo>
                  <a:cubicBezTo>
                    <a:pt x="3204" y="679"/>
                    <a:pt x="2475" y="1"/>
                    <a:pt x="158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27;p53">
              <a:extLst>
                <a:ext uri="{FF2B5EF4-FFF2-40B4-BE49-F238E27FC236}">
                  <a16:creationId xmlns:a16="http://schemas.microsoft.com/office/drawing/2014/main" id="{15EAB80B-F114-41A8-661D-14857920D303}"/>
                </a:ext>
              </a:extLst>
            </p:cNvPr>
            <p:cNvSpPr/>
            <p:nvPr/>
          </p:nvSpPr>
          <p:spPr>
            <a:xfrm rot="-161529">
              <a:off x="4493574" y="1576183"/>
              <a:ext cx="58399" cy="89654"/>
            </a:xfrm>
            <a:custGeom>
              <a:avLst/>
              <a:gdLst/>
              <a:ahLst/>
              <a:cxnLst/>
              <a:rect l="l" t="t" r="r" b="b"/>
              <a:pathLst>
                <a:path w="1541" h="2367" extrusionOk="0">
                  <a:moveTo>
                    <a:pt x="867" y="1"/>
                  </a:moveTo>
                  <a:cubicBezTo>
                    <a:pt x="427" y="1"/>
                    <a:pt x="81" y="375"/>
                    <a:pt x="42" y="815"/>
                  </a:cubicBezTo>
                  <a:lnTo>
                    <a:pt x="1" y="1462"/>
                  </a:lnTo>
                  <a:cubicBezTo>
                    <a:pt x="1" y="1893"/>
                    <a:pt x="298" y="2314"/>
                    <a:pt x="771" y="2355"/>
                  </a:cubicBezTo>
                  <a:cubicBezTo>
                    <a:pt x="809" y="2363"/>
                    <a:pt x="845" y="2366"/>
                    <a:pt x="881" y="2366"/>
                  </a:cubicBezTo>
                  <a:cubicBezTo>
                    <a:pt x="1087" y="2366"/>
                    <a:pt x="1259" y="2247"/>
                    <a:pt x="1408" y="2099"/>
                  </a:cubicBezTo>
                  <a:cubicBezTo>
                    <a:pt x="1449" y="2099"/>
                    <a:pt x="1449" y="2057"/>
                    <a:pt x="1449" y="2016"/>
                  </a:cubicBezTo>
                  <a:cubicBezTo>
                    <a:pt x="1449" y="1975"/>
                    <a:pt x="1449" y="1934"/>
                    <a:pt x="1408" y="1934"/>
                  </a:cubicBezTo>
                  <a:lnTo>
                    <a:pt x="1284" y="1760"/>
                  </a:lnTo>
                  <a:cubicBezTo>
                    <a:pt x="1284" y="1719"/>
                    <a:pt x="1233" y="1719"/>
                    <a:pt x="1192" y="1719"/>
                  </a:cubicBezTo>
                  <a:cubicBezTo>
                    <a:pt x="1192" y="1719"/>
                    <a:pt x="1151" y="1719"/>
                    <a:pt x="1110" y="1760"/>
                  </a:cubicBezTo>
                  <a:cubicBezTo>
                    <a:pt x="1028" y="1842"/>
                    <a:pt x="935" y="1893"/>
                    <a:pt x="812" y="1893"/>
                  </a:cubicBezTo>
                  <a:cubicBezTo>
                    <a:pt x="637" y="1893"/>
                    <a:pt x="463" y="1678"/>
                    <a:pt x="463" y="1462"/>
                  </a:cubicBezTo>
                  <a:lnTo>
                    <a:pt x="514" y="815"/>
                  </a:lnTo>
                  <a:cubicBezTo>
                    <a:pt x="555" y="651"/>
                    <a:pt x="719" y="476"/>
                    <a:pt x="894" y="476"/>
                  </a:cubicBezTo>
                  <a:cubicBezTo>
                    <a:pt x="1028" y="476"/>
                    <a:pt x="1110" y="517"/>
                    <a:pt x="1192" y="651"/>
                  </a:cubicBezTo>
                  <a:cubicBezTo>
                    <a:pt x="1233" y="692"/>
                    <a:pt x="1233" y="692"/>
                    <a:pt x="1284" y="692"/>
                  </a:cubicBezTo>
                  <a:cubicBezTo>
                    <a:pt x="1325" y="692"/>
                    <a:pt x="1325" y="692"/>
                    <a:pt x="1366" y="651"/>
                  </a:cubicBezTo>
                  <a:lnTo>
                    <a:pt x="1490" y="517"/>
                  </a:lnTo>
                  <a:cubicBezTo>
                    <a:pt x="1541" y="476"/>
                    <a:pt x="1541" y="435"/>
                    <a:pt x="1541" y="435"/>
                  </a:cubicBezTo>
                  <a:lnTo>
                    <a:pt x="1541" y="301"/>
                  </a:lnTo>
                  <a:cubicBezTo>
                    <a:pt x="1408" y="137"/>
                    <a:pt x="1192" y="4"/>
                    <a:pt x="935" y="4"/>
                  </a:cubicBezTo>
                  <a:cubicBezTo>
                    <a:pt x="912" y="2"/>
                    <a:pt x="889" y="1"/>
                    <a:pt x="86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821;p49">
            <a:extLst>
              <a:ext uri="{FF2B5EF4-FFF2-40B4-BE49-F238E27FC236}">
                <a16:creationId xmlns:a16="http://schemas.microsoft.com/office/drawing/2014/main" id="{859F4845-1DEB-59E6-2352-8DA0892110E4}"/>
              </a:ext>
            </a:extLst>
          </p:cNvPr>
          <p:cNvGrpSpPr/>
          <p:nvPr/>
        </p:nvGrpSpPr>
        <p:grpSpPr>
          <a:xfrm flipH="1">
            <a:off x="7774886" y="1892595"/>
            <a:ext cx="1369113" cy="2907672"/>
            <a:chOff x="4962025" y="2116675"/>
            <a:chExt cx="279050" cy="570875"/>
          </a:xfrm>
        </p:grpSpPr>
        <p:sp>
          <p:nvSpPr>
            <p:cNvPr id="55" name="Google Shape;822;p49">
              <a:extLst>
                <a:ext uri="{FF2B5EF4-FFF2-40B4-BE49-F238E27FC236}">
                  <a16:creationId xmlns:a16="http://schemas.microsoft.com/office/drawing/2014/main" id="{5ED74E27-D338-B365-22EE-787F2F12AE01}"/>
                </a:ext>
              </a:extLst>
            </p:cNvPr>
            <p:cNvSpPr/>
            <p:nvPr/>
          </p:nvSpPr>
          <p:spPr>
            <a:xfrm>
              <a:off x="5104400" y="2668175"/>
              <a:ext cx="64500" cy="17600"/>
            </a:xfrm>
            <a:custGeom>
              <a:avLst/>
              <a:gdLst/>
              <a:ahLst/>
              <a:cxnLst/>
              <a:rect l="l" t="t" r="r" b="b"/>
              <a:pathLst>
                <a:path w="2580" h="704" extrusionOk="0">
                  <a:moveTo>
                    <a:pt x="205" y="0"/>
                  </a:moveTo>
                  <a:cubicBezTo>
                    <a:pt x="205" y="0"/>
                    <a:pt x="1" y="394"/>
                    <a:pt x="103" y="704"/>
                  </a:cubicBezTo>
                  <a:lnTo>
                    <a:pt x="2417" y="704"/>
                  </a:lnTo>
                  <a:cubicBezTo>
                    <a:pt x="2533" y="704"/>
                    <a:pt x="2579" y="542"/>
                    <a:pt x="2477" y="482"/>
                  </a:cubicBezTo>
                  <a:cubicBezTo>
                    <a:pt x="2023" y="204"/>
                    <a:pt x="1376" y="0"/>
                    <a:pt x="1376"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823;p49">
              <a:extLst>
                <a:ext uri="{FF2B5EF4-FFF2-40B4-BE49-F238E27FC236}">
                  <a16:creationId xmlns:a16="http://schemas.microsoft.com/office/drawing/2014/main" id="{4A443D3E-4E28-F463-D95A-3996AFFFBBE7}"/>
                </a:ext>
              </a:extLst>
            </p:cNvPr>
            <p:cNvSpPr/>
            <p:nvPr/>
          </p:nvSpPr>
          <p:spPr>
            <a:xfrm>
              <a:off x="5104400" y="2667600"/>
              <a:ext cx="65975" cy="19950"/>
            </a:xfrm>
            <a:custGeom>
              <a:avLst/>
              <a:gdLst/>
              <a:ahLst/>
              <a:cxnLst/>
              <a:rect l="l" t="t" r="r" b="b"/>
              <a:pathLst>
                <a:path w="2639" h="798" extrusionOk="0">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824;p49">
              <a:extLst>
                <a:ext uri="{FF2B5EF4-FFF2-40B4-BE49-F238E27FC236}">
                  <a16:creationId xmlns:a16="http://schemas.microsoft.com/office/drawing/2014/main" id="{20992FDC-A887-9902-9470-F5FE537B98E8}"/>
                </a:ext>
              </a:extLst>
            </p:cNvPr>
            <p:cNvSpPr/>
            <p:nvPr/>
          </p:nvSpPr>
          <p:spPr>
            <a:xfrm>
              <a:off x="5025275" y="2668175"/>
              <a:ext cx="64825" cy="17600"/>
            </a:xfrm>
            <a:custGeom>
              <a:avLst/>
              <a:gdLst/>
              <a:ahLst/>
              <a:cxnLst/>
              <a:rect l="l" t="t" r="r" b="b"/>
              <a:pathLst>
                <a:path w="2593" h="704" extrusionOk="0">
                  <a:moveTo>
                    <a:pt x="204" y="0"/>
                  </a:moveTo>
                  <a:cubicBezTo>
                    <a:pt x="204" y="0"/>
                    <a:pt x="0" y="394"/>
                    <a:pt x="102" y="704"/>
                  </a:cubicBezTo>
                  <a:lnTo>
                    <a:pt x="2417" y="704"/>
                  </a:lnTo>
                  <a:cubicBezTo>
                    <a:pt x="2533" y="704"/>
                    <a:pt x="2592" y="542"/>
                    <a:pt x="2490" y="482"/>
                  </a:cubicBezTo>
                  <a:cubicBezTo>
                    <a:pt x="2023" y="204"/>
                    <a:pt x="1375" y="0"/>
                    <a:pt x="1375"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825;p49">
              <a:extLst>
                <a:ext uri="{FF2B5EF4-FFF2-40B4-BE49-F238E27FC236}">
                  <a16:creationId xmlns:a16="http://schemas.microsoft.com/office/drawing/2014/main" id="{C8CC6270-9B94-5CDD-32DC-12010FC00486}"/>
                </a:ext>
              </a:extLst>
            </p:cNvPr>
            <p:cNvSpPr/>
            <p:nvPr/>
          </p:nvSpPr>
          <p:spPr>
            <a:xfrm>
              <a:off x="5025625" y="2667600"/>
              <a:ext cx="65975" cy="19950"/>
            </a:xfrm>
            <a:custGeom>
              <a:avLst/>
              <a:gdLst/>
              <a:ahLst/>
              <a:cxnLst/>
              <a:rect l="l" t="t" r="r" b="b"/>
              <a:pathLst>
                <a:path w="2639" h="798" extrusionOk="0">
                  <a:moveTo>
                    <a:pt x="1536" y="0"/>
                  </a:moveTo>
                  <a:cubicBezTo>
                    <a:pt x="1521" y="0"/>
                    <a:pt x="1501" y="11"/>
                    <a:pt x="1481" y="23"/>
                  </a:cubicBezTo>
                  <a:cubicBezTo>
                    <a:pt x="1435" y="52"/>
                    <a:pt x="1361" y="111"/>
                    <a:pt x="1287" y="199"/>
                  </a:cubicBezTo>
                  <a:cubicBezTo>
                    <a:pt x="1139" y="364"/>
                    <a:pt x="922" y="464"/>
                    <a:pt x="690" y="464"/>
                  </a:cubicBezTo>
                  <a:cubicBezTo>
                    <a:pt x="674" y="464"/>
                    <a:pt x="659" y="464"/>
                    <a:pt x="644" y="463"/>
                  </a:cubicBezTo>
                  <a:lnTo>
                    <a:pt x="42" y="403"/>
                  </a:lnTo>
                  <a:lnTo>
                    <a:pt x="42" y="403"/>
                  </a:lnTo>
                  <a:cubicBezTo>
                    <a:pt x="42" y="403"/>
                    <a:pt x="0" y="593"/>
                    <a:pt x="56" y="741"/>
                  </a:cubicBezTo>
                  <a:lnTo>
                    <a:pt x="2476" y="797"/>
                  </a:lnTo>
                  <a:cubicBezTo>
                    <a:pt x="2519" y="797"/>
                    <a:pt x="2578" y="769"/>
                    <a:pt x="2592" y="727"/>
                  </a:cubicBezTo>
                  <a:cubicBezTo>
                    <a:pt x="2624" y="653"/>
                    <a:pt x="2638" y="533"/>
                    <a:pt x="2519" y="446"/>
                  </a:cubicBezTo>
                  <a:cubicBezTo>
                    <a:pt x="2343" y="315"/>
                    <a:pt x="1713" y="66"/>
                    <a:pt x="1551" y="6"/>
                  </a:cubicBezTo>
                  <a:cubicBezTo>
                    <a:pt x="1547" y="2"/>
                    <a:pt x="1542" y="0"/>
                    <a:pt x="153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826;p49">
              <a:extLst>
                <a:ext uri="{FF2B5EF4-FFF2-40B4-BE49-F238E27FC236}">
                  <a16:creationId xmlns:a16="http://schemas.microsoft.com/office/drawing/2014/main" id="{292E37E7-840B-937A-F87F-3C1F6ED7A36D}"/>
                </a:ext>
              </a:extLst>
            </p:cNvPr>
            <p:cNvSpPr/>
            <p:nvPr/>
          </p:nvSpPr>
          <p:spPr>
            <a:xfrm>
              <a:off x="5027825" y="2501800"/>
              <a:ext cx="66325" cy="166400"/>
            </a:xfrm>
            <a:custGeom>
              <a:avLst/>
              <a:gdLst/>
              <a:ahLst/>
              <a:cxnLst/>
              <a:rect l="l" t="t" r="r" b="b"/>
              <a:pathLst>
                <a:path w="2653" h="6656" extrusionOk="0">
                  <a:moveTo>
                    <a:pt x="0" y="0"/>
                  </a:moveTo>
                  <a:lnTo>
                    <a:pt x="102" y="6655"/>
                  </a:lnTo>
                  <a:lnTo>
                    <a:pt x="1273" y="6655"/>
                  </a:lnTo>
                  <a:cubicBezTo>
                    <a:pt x="1273" y="6655"/>
                    <a:pt x="2652" y="2857"/>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827;p49">
              <a:extLst>
                <a:ext uri="{FF2B5EF4-FFF2-40B4-BE49-F238E27FC236}">
                  <a16:creationId xmlns:a16="http://schemas.microsoft.com/office/drawing/2014/main" id="{1299DB94-D34C-C8B1-1440-3FC742E4467B}"/>
                </a:ext>
              </a:extLst>
            </p:cNvPr>
            <p:cNvSpPr/>
            <p:nvPr/>
          </p:nvSpPr>
          <p:spPr>
            <a:xfrm>
              <a:off x="5106950" y="2501800"/>
              <a:ext cx="66325" cy="166400"/>
            </a:xfrm>
            <a:custGeom>
              <a:avLst/>
              <a:gdLst/>
              <a:ahLst/>
              <a:cxnLst/>
              <a:rect l="l" t="t" r="r" b="b"/>
              <a:pathLst>
                <a:path w="2653" h="6656" extrusionOk="0">
                  <a:moveTo>
                    <a:pt x="1" y="0"/>
                  </a:moveTo>
                  <a:lnTo>
                    <a:pt x="103" y="6655"/>
                  </a:lnTo>
                  <a:lnTo>
                    <a:pt x="1274" y="6655"/>
                  </a:lnTo>
                  <a:cubicBezTo>
                    <a:pt x="1274" y="6655"/>
                    <a:pt x="2653" y="2857"/>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828;p49">
              <a:extLst>
                <a:ext uri="{FF2B5EF4-FFF2-40B4-BE49-F238E27FC236}">
                  <a16:creationId xmlns:a16="http://schemas.microsoft.com/office/drawing/2014/main" id="{C201566F-EDB6-6CBC-0116-3D01D33512FB}"/>
                </a:ext>
              </a:extLst>
            </p:cNvPr>
            <p:cNvSpPr/>
            <p:nvPr/>
          </p:nvSpPr>
          <p:spPr>
            <a:xfrm>
              <a:off x="5025275" y="2493000"/>
              <a:ext cx="136325" cy="52800"/>
            </a:xfrm>
            <a:custGeom>
              <a:avLst/>
              <a:gdLst/>
              <a:ahLst/>
              <a:cxnLst/>
              <a:rect l="l" t="t" r="r" b="b"/>
              <a:pathLst>
                <a:path w="5453" h="2112" extrusionOk="0">
                  <a:moveTo>
                    <a:pt x="102" y="1"/>
                  </a:moveTo>
                  <a:cubicBezTo>
                    <a:pt x="102" y="1"/>
                    <a:pt x="70" y="307"/>
                    <a:pt x="42" y="704"/>
                  </a:cubicBezTo>
                  <a:cubicBezTo>
                    <a:pt x="0" y="1467"/>
                    <a:pt x="598" y="2111"/>
                    <a:pt x="1361" y="2111"/>
                  </a:cubicBezTo>
                  <a:lnTo>
                    <a:pt x="5364" y="2111"/>
                  </a:lnTo>
                  <a:cubicBezTo>
                    <a:pt x="5364" y="2111"/>
                    <a:pt x="5452" y="806"/>
                    <a:pt x="53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829;p49">
              <a:extLst>
                <a:ext uri="{FF2B5EF4-FFF2-40B4-BE49-F238E27FC236}">
                  <a16:creationId xmlns:a16="http://schemas.microsoft.com/office/drawing/2014/main" id="{D23C472A-B877-7EDF-C9C6-0903041F8006}"/>
                </a:ext>
              </a:extLst>
            </p:cNvPr>
            <p:cNvSpPr/>
            <p:nvPr/>
          </p:nvSpPr>
          <p:spPr>
            <a:xfrm>
              <a:off x="5035825" y="2494500"/>
              <a:ext cx="16900" cy="172200"/>
            </a:xfrm>
            <a:custGeom>
              <a:avLst/>
              <a:gdLst/>
              <a:ahLst/>
              <a:cxnLst/>
              <a:rect l="l" t="t" r="r" b="b"/>
              <a:pathLst>
                <a:path w="676" h="6888" extrusionOk="0">
                  <a:moveTo>
                    <a:pt x="675" y="0"/>
                  </a:moveTo>
                  <a:lnTo>
                    <a:pt x="352" y="528"/>
                  </a:lnTo>
                  <a:cubicBezTo>
                    <a:pt x="236" y="718"/>
                    <a:pt x="134" y="894"/>
                    <a:pt x="32" y="1070"/>
                  </a:cubicBezTo>
                  <a:lnTo>
                    <a:pt x="18" y="1084"/>
                  </a:lnTo>
                  <a:lnTo>
                    <a:pt x="18" y="1815"/>
                  </a:lnTo>
                  <a:lnTo>
                    <a:pt x="18" y="2533"/>
                  </a:lnTo>
                  <a:cubicBezTo>
                    <a:pt x="0" y="3018"/>
                    <a:pt x="0" y="3500"/>
                    <a:pt x="18" y="3986"/>
                  </a:cubicBezTo>
                  <a:lnTo>
                    <a:pt x="18" y="5435"/>
                  </a:lnTo>
                  <a:cubicBezTo>
                    <a:pt x="32" y="5920"/>
                    <a:pt x="32" y="6402"/>
                    <a:pt x="46" y="6888"/>
                  </a:cubicBezTo>
                  <a:cubicBezTo>
                    <a:pt x="60" y="6402"/>
                    <a:pt x="74" y="5920"/>
                    <a:pt x="74" y="5435"/>
                  </a:cubicBezTo>
                  <a:cubicBezTo>
                    <a:pt x="88" y="4953"/>
                    <a:pt x="88" y="4468"/>
                    <a:pt x="88" y="3986"/>
                  </a:cubicBezTo>
                  <a:lnTo>
                    <a:pt x="88" y="2533"/>
                  </a:lnTo>
                  <a:lnTo>
                    <a:pt x="88" y="1815"/>
                  </a:lnTo>
                  <a:lnTo>
                    <a:pt x="74" y="1097"/>
                  </a:lnTo>
                  <a:lnTo>
                    <a:pt x="74" y="1097"/>
                  </a:lnTo>
                  <a:cubicBezTo>
                    <a:pt x="176" y="908"/>
                    <a:pt x="282" y="732"/>
                    <a:pt x="369" y="542"/>
                  </a:cubicBezTo>
                  <a:lnTo>
                    <a:pt x="675"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830;p49">
              <a:extLst>
                <a:ext uri="{FF2B5EF4-FFF2-40B4-BE49-F238E27FC236}">
                  <a16:creationId xmlns:a16="http://schemas.microsoft.com/office/drawing/2014/main" id="{D815C5FA-B9A4-F58A-6AA2-8FFAFC7DBBA6}"/>
                </a:ext>
              </a:extLst>
            </p:cNvPr>
            <p:cNvSpPr/>
            <p:nvPr/>
          </p:nvSpPr>
          <p:spPr>
            <a:xfrm>
              <a:off x="5030725" y="2494500"/>
              <a:ext cx="6250" cy="27100"/>
            </a:xfrm>
            <a:custGeom>
              <a:avLst/>
              <a:gdLst/>
              <a:ahLst/>
              <a:cxnLst/>
              <a:rect l="l" t="t" r="r" b="b"/>
              <a:pathLst>
                <a:path w="250" h="1084" extrusionOk="0">
                  <a:moveTo>
                    <a:pt x="0" y="0"/>
                  </a:moveTo>
                  <a:lnTo>
                    <a:pt x="0" y="0"/>
                  </a:lnTo>
                  <a:cubicBezTo>
                    <a:pt x="14" y="190"/>
                    <a:pt x="46" y="366"/>
                    <a:pt x="88" y="556"/>
                  </a:cubicBezTo>
                  <a:cubicBezTo>
                    <a:pt x="134" y="732"/>
                    <a:pt x="176" y="908"/>
                    <a:pt x="250" y="1084"/>
                  </a:cubicBezTo>
                  <a:cubicBezTo>
                    <a:pt x="250" y="894"/>
                    <a:pt x="204" y="718"/>
                    <a:pt x="162" y="528"/>
                  </a:cubicBezTo>
                  <a:cubicBezTo>
                    <a:pt x="116" y="352"/>
                    <a:pt x="74" y="176"/>
                    <a:pt x="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4" name="Google Shape;831;p49">
              <a:extLst>
                <a:ext uri="{FF2B5EF4-FFF2-40B4-BE49-F238E27FC236}">
                  <a16:creationId xmlns:a16="http://schemas.microsoft.com/office/drawing/2014/main" id="{E8D462D5-AE18-74D5-B63B-7BE54C34FA26}"/>
                </a:ext>
              </a:extLst>
            </p:cNvPr>
            <p:cNvSpPr/>
            <p:nvPr/>
          </p:nvSpPr>
          <p:spPr>
            <a:xfrm>
              <a:off x="5080225" y="2536625"/>
              <a:ext cx="37750" cy="130775"/>
            </a:xfrm>
            <a:custGeom>
              <a:avLst/>
              <a:gdLst/>
              <a:ahLst/>
              <a:cxnLst/>
              <a:rect l="l" t="t" r="r" b="b"/>
              <a:pathLst>
                <a:path w="1510" h="5231" extrusionOk="0">
                  <a:moveTo>
                    <a:pt x="1464" y="0"/>
                  </a:moveTo>
                  <a:lnTo>
                    <a:pt x="732" y="190"/>
                  </a:lnTo>
                  <a:lnTo>
                    <a:pt x="0" y="366"/>
                  </a:lnTo>
                  <a:lnTo>
                    <a:pt x="0" y="366"/>
                  </a:lnTo>
                  <a:lnTo>
                    <a:pt x="732" y="218"/>
                  </a:lnTo>
                  <a:lnTo>
                    <a:pt x="1436" y="66"/>
                  </a:lnTo>
                  <a:lnTo>
                    <a:pt x="1436" y="66"/>
                  </a:lnTo>
                  <a:cubicBezTo>
                    <a:pt x="1436" y="492"/>
                    <a:pt x="1435" y="906"/>
                    <a:pt x="1422" y="1333"/>
                  </a:cubicBezTo>
                  <a:lnTo>
                    <a:pt x="1422" y="2638"/>
                  </a:lnTo>
                  <a:cubicBezTo>
                    <a:pt x="1436" y="3064"/>
                    <a:pt x="1436" y="3504"/>
                    <a:pt x="1436" y="3926"/>
                  </a:cubicBezTo>
                  <a:cubicBezTo>
                    <a:pt x="1450" y="4365"/>
                    <a:pt x="1450" y="4791"/>
                    <a:pt x="1464" y="5231"/>
                  </a:cubicBezTo>
                  <a:cubicBezTo>
                    <a:pt x="1478" y="4791"/>
                    <a:pt x="1495" y="4365"/>
                    <a:pt x="1495" y="3926"/>
                  </a:cubicBezTo>
                  <a:cubicBezTo>
                    <a:pt x="1495" y="3504"/>
                    <a:pt x="1509" y="3064"/>
                    <a:pt x="1509" y="2638"/>
                  </a:cubicBezTo>
                  <a:lnTo>
                    <a:pt x="1509" y="1333"/>
                  </a:lnTo>
                  <a:cubicBezTo>
                    <a:pt x="1509" y="894"/>
                    <a:pt x="1509" y="468"/>
                    <a:pt x="1495" y="28"/>
                  </a:cubicBezTo>
                  <a:lnTo>
                    <a:pt x="1495"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5" name="Google Shape;832;p49">
              <a:extLst>
                <a:ext uri="{FF2B5EF4-FFF2-40B4-BE49-F238E27FC236}">
                  <a16:creationId xmlns:a16="http://schemas.microsoft.com/office/drawing/2014/main" id="{EA408529-74E4-77E5-49D4-E3B38FD80083}"/>
                </a:ext>
              </a:extLst>
            </p:cNvPr>
            <p:cNvSpPr/>
            <p:nvPr/>
          </p:nvSpPr>
          <p:spPr>
            <a:xfrm>
              <a:off x="5147575" y="2498900"/>
              <a:ext cx="11375" cy="26750"/>
            </a:xfrm>
            <a:custGeom>
              <a:avLst/>
              <a:gdLst/>
              <a:ahLst/>
              <a:cxnLst/>
              <a:rect l="l" t="t" r="r" b="b"/>
              <a:pathLst>
                <a:path w="455" h="1070" extrusionOk="0">
                  <a:moveTo>
                    <a:pt x="15" y="0"/>
                  </a:moveTo>
                  <a:cubicBezTo>
                    <a:pt x="1" y="102"/>
                    <a:pt x="1" y="204"/>
                    <a:pt x="1" y="306"/>
                  </a:cubicBezTo>
                  <a:cubicBezTo>
                    <a:pt x="15" y="408"/>
                    <a:pt x="33" y="510"/>
                    <a:pt x="61" y="616"/>
                  </a:cubicBezTo>
                  <a:cubicBezTo>
                    <a:pt x="89" y="718"/>
                    <a:pt x="120" y="820"/>
                    <a:pt x="191" y="908"/>
                  </a:cubicBezTo>
                  <a:cubicBezTo>
                    <a:pt x="251" y="996"/>
                    <a:pt x="353" y="1070"/>
                    <a:pt x="455" y="1070"/>
                  </a:cubicBezTo>
                  <a:cubicBezTo>
                    <a:pt x="353" y="1038"/>
                    <a:pt x="296" y="950"/>
                    <a:pt x="237" y="880"/>
                  </a:cubicBezTo>
                  <a:cubicBezTo>
                    <a:pt x="191" y="792"/>
                    <a:pt x="163" y="686"/>
                    <a:pt x="135" y="598"/>
                  </a:cubicBezTo>
                  <a:cubicBezTo>
                    <a:pt x="89" y="394"/>
                    <a:pt x="61" y="204"/>
                    <a:pt x="15"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6" name="Google Shape;833;p49">
              <a:extLst>
                <a:ext uri="{FF2B5EF4-FFF2-40B4-BE49-F238E27FC236}">
                  <a16:creationId xmlns:a16="http://schemas.microsoft.com/office/drawing/2014/main" id="{CE172F93-4F5F-AD86-3FC6-9F51B8FA1255}"/>
                </a:ext>
              </a:extLst>
            </p:cNvPr>
            <p:cNvSpPr/>
            <p:nvPr/>
          </p:nvSpPr>
          <p:spPr>
            <a:xfrm>
              <a:off x="5198150" y="2453075"/>
              <a:ext cx="42925" cy="49000"/>
            </a:xfrm>
            <a:custGeom>
              <a:avLst/>
              <a:gdLst/>
              <a:ahLst/>
              <a:cxnLst/>
              <a:rect l="l" t="t" r="r" b="b"/>
              <a:pathLst>
                <a:path w="1717" h="1960" extrusionOk="0">
                  <a:moveTo>
                    <a:pt x="1144" y="1"/>
                  </a:moveTo>
                  <a:cubicBezTo>
                    <a:pt x="1042" y="74"/>
                    <a:pt x="954" y="145"/>
                    <a:pt x="866" y="205"/>
                  </a:cubicBezTo>
                  <a:cubicBezTo>
                    <a:pt x="690" y="321"/>
                    <a:pt x="500" y="454"/>
                    <a:pt x="324" y="570"/>
                  </a:cubicBezTo>
                  <a:cubicBezTo>
                    <a:pt x="528" y="806"/>
                    <a:pt x="676" y="1010"/>
                    <a:pt x="764" y="1186"/>
                  </a:cubicBezTo>
                  <a:cubicBezTo>
                    <a:pt x="756" y="1187"/>
                    <a:pt x="748" y="1187"/>
                    <a:pt x="740" y="1187"/>
                  </a:cubicBezTo>
                  <a:cubicBezTo>
                    <a:pt x="641" y="1187"/>
                    <a:pt x="520" y="1140"/>
                    <a:pt x="416" y="1140"/>
                  </a:cubicBezTo>
                  <a:cubicBezTo>
                    <a:pt x="351" y="1140"/>
                    <a:pt x="293" y="1158"/>
                    <a:pt x="250" y="1218"/>
                  </a:cubicBezTo>
                  <a:cubicBezTo>
                    <a:pt x="190" y="1288"/>
                    <a:pt x="352" y="1348"/>
                    <a:pt x="412" y="1376"/>
                  </a:cubicBezTo>
                  <a:cubicBezTo>
                    <a:pt x="278" y="1524"/>
                    <a:pt x="162" y="1598"/>
                    <a:pt x="0" y="1685"/>
                  </a:cubicBezTo>
                  <a:cubicBezTo>
                    <a:pt x="126" y="1881"/>
                    <a:pt x="358" y="1959"/>
                    <a:pt x="608" y="1959"/>
                  </a:cubicBezTo>
                  <a:cubicBezTo>
                    <a:pt x="973" y="1959"/>
                    <a:pt x="1376" y="1792"/>
                    <a:pt x="1541" y="1583"/>
                  </a:cubicBezTo>
                  <a:cubicBezTo>
                    <a:pt x="1703" y="1348"/>
                    <a:pt x="1717" y="806"/>
                    <a:pt x="1527" y="556"/>
                  </a:cubicBezTo>
                  <a:cubicBezTo>
                    <a:pt x="1393" y="380"/>
                    <a:pt x="1277" y="191"/>
                    <a:pt x="1144"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7" name="Google Shape;834;p49">
              <a:extLst>
                <a:ext uri="{FF2B5EF4-FFF2-40B4-BE49-F238E27FC236}">
                  <a16:creationId xmlns:a16="http://schemas.microsoft.com/office/drawing/2014/main" id="{9AB81ADD-D105-A73B-E61A-23AA57BDA290}"/>
                </a:ext>
              </a:extLst>
            </p:cNvPr>
            <p:cNvSpPr/>
            <p:nvPr/>
          </p:nvSpPr>
          <p:spPr>
            <a:xfrm>
              <a:off x="5123400" y="2350800"/>
              <a:ext cx="116200" cy="126825"/>
            </a:xfrm>
            <a:custGeom>
              <a:avLst/>
              <a:gdLst/>
              <a:ahLst/>
              <a:cxnLst/>
              <a:rect l="l" t="t" r="r" b="b"/>
              <a:pathLst>
                <a:path w="4648" h="5073" extrusionOk="0">
                  <a:moveTo>
                    <a:pt x="824" y="1"/>
                  </a:moveTo>
                  <a:lnTo>
                    <a:pt x="1" y="1351"/>
                  </a:lnTo>
                  <a:lnTo>
                    <a:pt x="3504" y="5073"/>
                  </a:lnTo>
                  <a:lnTo>
                    <a:pt x="4647" y="4781"/>
                  </a:lnTo>
                  <a:lnTo>
                    <a:pt x="2069" y="750"/>
                  </a:lnTo>
                  <a:cubicBezTo>
                    <a:pt x="1791" y="324"/>
                    <a:pt x="1334" y="46"/>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8" name="Google Shape;835;p49">
              <a:extLst>
                <a:ext uri="{FF2B5EF4-FFF2-40B4-BE49-F238E27FC236}">
                  <a16:creationId xmlns:a16="http://schemas.microsoft.com/office/drawing/2014/main" id="{3D442A15-D11E-9D77-19A0-4821B393EBAE}"/>
                </a:ext>
              </a:extLst>
            </p:cNvPr>
            <p:cNvSpPr/>
            <p:nvPr/>
          </p:nvSpPr>
          <p:spPr>
            <a:xfrm>
              <a:off x="4980150" y="2343850"/>
              <a:ext cx="101850" cy="148675"/>
            </a:xfrm>
            <a:custGeom>
              <a:avLst/>
              <a:gdLst/>
              <a:ahLst/>
              <a:cxnLst/>
              <a:rect l="l" t="t" r="r" b="b"/>
              <a:pathLst>
                <a:path w="4074" h="5947" extrusionOk="0">
                  <a:moveTo>
                    <a:pt x="4033" y="1"/>
                  </a:moveTo>
                  <a:cubicBezTo>
                    <a:pt x="3772" y="1"/>
                    <a:pt x="2326" y="12"/>
                    <a:pt x="1699" y="265"/>
                  </a:cubicBezTo>
                  <a:cubicBezTo>
                    <a:pt x="1028" y="528"/>
                    <a:pt x="732" y="1700"/>
                    <a:pt x="968" y="1819"/>
                  </a:cubicBezTo>
                  <a:cubicBezTo>
                    <a:pt x="968" y="1819"/>
                    <a:pt x="1" y="5541"/>
                    <a:pt x="820" y="5850"/>
                  </a:cubicBezTo>
                  <a:cubicBezTo>
                    <a:pt x="1016" y="5920"/>
                    <a:pt x="1223" y="5946"/>
                    <a:pt x="1425" y="5946"/>
                  </a:cubicBezTo>
                  <a:cubicBezTo>
                    <a:pt x="2072" y="5946"/>
                    <a:pt x="2667" y="5675"/>
                    <a:pt x="2667" y="5675"/>
                  </a:cubicBezTo>
                  <a:lnTo>
                    <a:pt x="4074" y="1"/>
                  </a:lnTo>
                  <a:cubicBezTo>
                    <a:pt x="4074" y="1"/>
                    <a:pt x="4060" y="1"/>
                    <a:pt x="403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9" name="Google Shape;836;p49">
              <a:extLst>
                <a:ext uri="{FF2B5EF4-FFF2-40B4-BE49-F238E27FC236}">
                  <a16:creationId xmlns:a16="http://schemas.microsoft.com/office/drawing/2014/main" id="{7D0D28C7-5E48-D16C-526E-54D29585121A}"/>
                </a:ext>
              </a:extLst>
            </p:cNvPr>
            <p:cNvSpPr/>
            <p:nvPr/>
          </p:nvSpPr>
          <p:spPr>
            <a:xfrm>
              <a:off x="5005025" y="2388975"/>
              <a:ext cx="14725" cy="3275"/>
            </a:xfrm>
            <a:custGeom>
              <a:avLst/>
              <a:gdLst/>
              <a:ahLst/>
              <a:cxnLst/>
              <a:rect l="l" t="t" r="r" b="b"/>
              <a:pathLst>
                <a:path w="589" h="131" extrusionOk="0">
                  <a:moveTo>
                    <a:pt x="588" y="0"/>
                  </a:moveTo>
                  <a:cubicBezTo>
                    <a:pt x="546" y="14"/>
                    <a:pt x="486" y="28"/>
                    <a:pt x="441" y="28"/>
                  </a:cubicBezTo>
                  <a:cubicBezTo>
                    <a:pt x="398" y="28"/>
                    <a:pt x="339" y="42"/>
                    <a:pt x="296" y="42"/>
                  </a:cubicBezTo>
                  <a:lnTo>
                    <a:pt x="1" y="42"/>
                  </a:lnTo>
                  <a:cubicBezTo>
                    <a:pt x="47" y="71"/>
                    <a:pt x="89" y="102"/>
                    <a:pt x="149" y="116"/>
                  </a:cubicBezTo>
                  <a:cubicBezTo>
                    <a:pt x="177" y="116"/>
                    <a:pt x="223" y="130"/>
                    <a:pt x="265" y="130"/>
                  </a:cubicBezTo>
                  <a:cubicBezTo>
                    <a:pt x="282" y="130"/>
                    <a:pt x="296" y="116"/>
                    <a:pt x="296" y="116"/>
                  </a:cubicBezTo>
                  <a:cubicBezTo>
                    <a:pt x="413" y="116"/>
                    <a:pt x="515" y="88"/>
                    <a:pt x="588" y="0"/>
                  </a:cubicBezTo>
                  <a:close/>
                </a:path>
              </a:pathLst>
            </a:custGeom>
            <a:solidFill>
              <a:srgbClr val="146F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0" name="Google Shape;837;p49">
              <a:extLst>
                <a:ext uri="{FF2B5EF4-FFF2-40B4-BE49-F238E27FC236}">
                  <a16:creationId xmlns:a16="http://schemas.microsoft.com/office/drawing/2014/main" id="{92954249-3E4F-8BB1-382A-64F1D69745EB}"/>
                </a:ext>
              </a:extLst>
            </p:cNvPr>
            <p:cNvSpPr/>
            <p:nvPr/>
          </p:nvSpPr>
          <p:spPr>
            <a:xfrm>
              <a:off x="5021925" y="2340175"/>
              <a:ext cx="141875" cy="153550"/>
            </a:xfrm>
            <a:custGeom>
              <a:avLst/>
              <a:gdLst/>
              <a:ahLst/>
              <a:cxnLst/>
              <a:rect l="l" t="t" r="r" b="b"/>
              <a:pathLst>
                <a:path w="5675" h="6142" extrusionOk="0">
                  <a:moveTo>
                    <a:pt x="2157" y="0"/>
                  </a:moveTo>
                  <a:cubicBezTo>
                    <a:pt x="2157" y="0"/>
                    <a:pt x="1569" y="352"/>
                    <a:pt x="996" y="383"/>
                  </a:cubicBezTo>
                  <a:cubicBezTo>
                    <a:pt x="0" y="426"/>
                    <a:pt x="102" y="967"/>
                    <a:pt x="74" y="1569"/>
                  </a:cubicBezTo>
                  <a:cubicBezTo>
                    <a:pt x="46" y="2170"/>
                    <a:pt x="236" y="6142"/>
                    <a:pt x="236" y="6142"/>
                  </a:cubicBezTo>
                  <a:lnTo>
                    <a:pt x="5438" y="6142"/>
                  </a:lnTo>
                  <a:cubicBezTo>
                    <a:pt x="5438" y="6142"/>
                    <a:pt x="5642" y="2170"/>
                    <a:pt x="5614" y="1569"/>
                  </a:cubicBezTo>
                  <a:cubicBezTo>
                    <a:pt x="5586" y="967"/>
                    <a:pt x="5674" y="426"/>
                    <a:pt x="4689" y="383"/>
                  </a:cubicBezTo>
                  <a:cubicBezTo>
                    <a:pt x="4119" y="352"/>
                    <a:pt x="3532" y="0"/>
                    <a:pt x="353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1" name="Google Shape;838;p49">
              <a:extLst>
                <a:ext uri="{FF2B5EF4-FFF2-40B4-BE49-F238E27FC236}">
                  <a16:creationId xmlns:a16="http://schemas.microsoft.com/office/drawing/2014/main" id="{84B8BCBB-75A9-7556-FFFF-1B8A498EFC24}"/>
                </a:ext>
              </a:extLst>
            </p:cNvPr>
            <p:cNvSpPr/>
            <p:nvPr/>
          </p:nvSpPr>
          <p:spPr>
            <a:xfrm>
              <a:off x="5099225" y="2347900"/>
              <a:ext cx="60875" cy="124200"/>
            </a:xfrm>
            <a:custGeom>
              <a:avLst/>
              <a:gdLst/>
              <a:ahLst/>
              <a:cxnLst/>
              <a:rect l="l" t="t" r="r" b="b"/>
              <a:pathLst>
                <a:path w="2435" h="4968" extrusionOk="0">
                  <a:moveTo>
                    <a:pt x="1245" y="1"/>
                  </a:moveTo>
                  <a:cubicBezTo>
                    <a:pt x="1245" y="1"/>
                    <a:pt x="0" y="2125"/>
                    <a:pt x="588" y="3240"/>
                  </a:cubicBezTo>
                  <a:cubicBezTo>
                    <a:pt x="1175" y="4369"/>
                    <a:pt x="2420" y="4967"/>
                    <a:pt x="2420" y="4967"/>
                  </a:cubicBezTo>
                  <a:lnTo>
                    <a:pt x="2434" y="4236"/>
                  </a:lnTo>
                  <a:cubicBezTo>
                    <a:pt x="2434" y="4236"/>
                    <a:pt x="454" y="2843"/>
                    <a:pt x="2054" y="131"/>
                  </a:cubicBezTo>
                  <a:cubicBezTo>
                    <a:pt x="1879" y="74"/>
                    <a:pt x="1703" y="29"/>
                    <a:pt x="1509" y="15"/>
                  </a:cubicBezTo>
                  <a:lnTo>
                    <a:pt x="1245"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2" name="Google Shape;839;p49">
              <a:extLst>
                <a:ext uri="{FF2B5EF4-FFF2-40B4-BE49-F238E27FC236}">
                  <a16:creationId xmlns:a16="http://schemas.microsoft.com/office/drawing/2014/main" id="{3F47A60A-2C66-7803-3F04-A4A1F95486D6}"/>
                </a:ext>
              </a:extLst>
            </p:cNvPr>
            <p:cNvSpPr/>
            <p:nvPr/>
          </p:nvSpPr>
          <p:spPr>
            <a:xfrm>
              <a:off x="5025975" y="2346400"/>
              <a:ext cx="67025" cy="125700"/>
            </a:xfrm>
            <a:custGeom>
              <a:avLst/>
              <a:gdLst/>
              <a:ahLst/>
              <a:cxnLst/>
              <a:rect l="l" t="t" r="r" b="b"/>
              <a:pathLst>
                <a:path w="2681" h="5028" extrusionOk="0">
                  <a:moveTo>
                    <a:pt x="1421" y="1"/>
                  </a:moveTo>
                  <a:lnTo>
                    <a:pt x="588" y="134"/>
                  </a:lnTo>
                  <a:cubicBezTo>
                    <a:pt x="2199" y="2846"/>
                    <a:pt x="0" y="4296"/>
                    <a:pt x="0" y="4296"/>
                  </a:cubicBezTo>
                  <a:lnTo>
                    <a:pt x="14" y="5027"/>
                  </a:lnTo>
                  <a:cubicBezTo>
                    <a:pt x="14" y="5027"/>
                    <a:pt x="1509" y="4429"/>
                    <a:pt x="2097" y="3300"/>
                  </a:cubicBezTo>
                  <a:cubicBezTo>
                    <a:pt x="2680" y="2185"/>
                    <a:pt x="1421" y="1"/>
                    <a:pt x="1421"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3" name="Google Shape;840;p49">
              <a:extLst>
                <a:ext uri="{FF2B5EF4-FFF2-40B4-BE49-F238E27FC236}">
                  <a16:creationId xmlns:a16="http://schemas.microsoft.com/office/drawing/2014/main" id="{6349CE7D-3E3C-EF4D-2474-ED2B9E3A9823}"/>
                </a:ext>
              </a:extLst>
            </p:cNvPr>
            <p:cNvSpPr/>
            <p:nvPr/>
          </p:nvSpPr>
          <p:spPr>
            <a:xfrm>
              <a:off x="5070650" y="2329600"/>
              <a:ext cx="42125" cy="35200"/>
            </a:xfrm>
            <a:custGeom>
              <a:avLst/>
              <a:gdLst/>
              <a:ahLst/>
              <a:cxnLst/>
              <a:rect l="l" t="t" r="r" b="b"/>
              <a:pathLst>
                <a:path w="1685" h="1408" extrusionOk="0">
                  <a:moveTo>
                    <a:pt x="0" y="1"/>
                  </a:moveTo>
                  <a:lnTo>
                    <a:pt x="0" y="571"/>
                  </a:lnTo>
                  <a:cubicBezTo>
                    <a:pt x="0" y="1025"/>
                    <a:pt x="366" y="1408"/>
                    <a:pt x="837" y="1408"/>
                  </a:cubicBezTo>
                  <a:cubicBezTo>
                    <a:pt x="1305" y="1408"/>
                    <a:pt x="1685" y="1025"/>
                    <a:pt x="1685" y="571"/>
                  </a:cubicBezTo>
                  <a:lnTo>
                    <a:pt x="1685" y="1"/>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4" name="Google Shape;841;p49">
              <a:extLst>
                <a:ext uri="{FF2B5EF4-FFF2-40B4-BE49-F238E27FC236}">
                  <a16:creationId xmlns:a16="http://schemas.microsoft.com/office/drawing/2014/main" id="{5139267D-A370-2565-203A-BF4A3F2F3EBA}"/>
                </a:ext>
              </a:extLst>
            </p:cNvPr>
            <p:cNvSpPr/>
            <p:nvPr/>
          </p:nvSpPr>
          <p:spPr>
            <a:xfrm>
              <a:off x="5070650" y="2335075"/>
              <a:ext cx="42125" cy="9250"/>
            </a:xfrm>
            <a:custGeom>
              <a:avLst/>
              <a:gdLst/>
              <a:ahLst/>
              <a:cxnLst/>
              <a:rect l="l" t="t" r="r" b="b"/>
              <a:pathLst>
                <a:path w="1685" h="370" extrusionOk="0">
                  <a:moveTo>
                    <a:pt x="1685" y="0"/>
                  </a:moveTo>
                  <a:cubicBezTo>
                    <a:pt x="1467" y="46"/>
                    <a:pt x="1231" y="88"/>
                    <a:pt x="981" y="88"/>
                  </a:cubicBezTo>
                  <a:cubicBezTo>
                    <a:pt x="896" y="95"/>
                    <a:pt x="810" y="99"/>
                    <a:pt x="724" y="99"/>
                  </a:cubicBezTo>
                  <a:cubicBezTo>
                    <a:pt x="476" y="99"/>
                    <a:pt x="230" y="69"/>
                    <a:pt x="0" y="14"/>
                  </a:cubicBezTo>
                  <a:lnTo>
                    <a:pt x="0" y="292"/>
                  </a:lnTo>
                  <a:cubicBezTo>
                    <a:pt x="257" y="342"/>
                    <a:pt x="533" y="369"/>
                    <a:pt x="811" y="369"/>
                  </a:cubicBezTo>
                  <a:cubicBezTo>
                    <a:pt x="868" y="369"/>
                    <a:pt x="925" y="368"/>
                    <a:pt x="981" y="366"/>
                  </a:cubicBezTo>
                  <a:cubicBezTo>
                    <a:pt x="1231" y="352"/>
                    <a:pt x="1467" y="324"/>
                    <a:pt x="1685" y="278"/>
                  </a:cubicBezTo>
                  <a:lnTo>
                    <a:pt x="1685" y="0"/>
                  </a:ln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5" name="Google Shape;842;p49">
              <a:extLst>
                <a:ext uri="{FF2B5EF4-FFF2-40B4-BE49-F238E27FC236}">
                  <a16:creationId xmlns:a16="http://schemas.microsoft.com/office/drawing/2014/main" id="{64DE3FAD-AA6C-D152-C95A-23E2B72AD7B7}"/>
                </a:ext>
              </a:extLst>
            </p:cNvPr>
            <p:cNvSpPr/>
            <p:nvPr/>
          </p:nvSpPr>
          <p:spPr>
            <a:xfrm>
              <a:off x="5083825" y="2360400"/>
              <a:ext cx="21650" cy="20850"/>
            </a:xfrm>
            <a:custGeom>
              <a:avLst/>
              <a:gdLst/>
              <a:ahLst/>
              <a:cxnLst/>
              <a:rect l="l" t="t" r="r" b="b"/>
              <a:pathLst>
                <a:path w="866" h="834" extrusionOk="0">
                  <a:moveTo>
                    <a:pt x="148" y="0"/>
                  </a:moveTo>
                  <a:cubicBezTo>
                    <a:pt x="60" y="0"/>
                    <a:pt x="1" y="70"/>
                    <a:pt x="15" y="158"/>
                  </a:cubicBezTo>
                  <a:lnTo>
                    <a:pt x="162" y="732"/>
                  </a:lnTo>
                  <a:cubicBezTo>
                    <a:pt x="177" y="792"/>
                    <a:pt x="236" y="834"/>
                    <a:pt x="296" y="834"/>
                  </a:cubicBezTo>
                  <a:lnTo>
                    <a:pt x="574" y="834"/>
                  </a:lnTo>
                  <a:cubicBezTo>
                    <a:pt x="630" y="834"/>
                    <a:pt x="676" y="792"/>
                    <a:pt x="690" y="732"/>
                  </a:cubicBezTo>
                  <a:lnTo>
                    <a:pt x="852" y="158"/>
                  </a:lnTo>
                  <a:cubicBezTo>
                    <a:pt x="866" y="70"/>
                    <a:pt x="806" y="0"/>
                    <a:pt x="7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6" name="Google Shape;843;p49">
              <a:extLst>
                <a:ext uri="{FF2B5EF4-FFF2-40B4-BE49-F238E27FC236}">
                  <a16:creationId xmlns:a16="http://schemas.microsoft.com/office/drawing/2014/main" id="{C5D97890-D7B7-0968-B532-F9158121A7B0}"/>
                </a:ext>
              </a:extLst>
            </p:cNvPr>
            <p:cNvSpPr/>
            <p:nvPr/>
          </p:nvSpPr>
          <p:spPr>
            <a:xfrm>
              <a:off x="5082775" y="2377975"/>
              <a:ext cx="23425" cy="109150"/>
            </a:xfrm>
            <a:custGeom>
              <a:avLst/>
              <a:gdLst/>
              <a:ahLst/>
              <a:cxnLst/>
              <a:rect l="l" t="t" r="r" b="b"/>
              <a:pathLst>
                <a:path w="937" h="4366" extrusionOk="0">
                  <a:moveTo>
                    <a:pt x="306" y="1"/>
                  </a:moveTo>
                  <a:lnTo>
                    <a:pt x="0" y="3750"/>
                  </a:lnTo>
                  <a:lnTo>
                    <a:pt x="454" y="4366"/>
                  </a:lnTo>
                  <a:lnTo>
                    <a:pt x="936" y="3750"/>
                  </a:lnTo>
                  <a:lnTo>
                    <a:pt x="63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7" name="Google Shape;844;p49">
              <a:extLst>
                <a:ext uri="{FF2B5EF4-FFF2-40B4-BE49-F238E27FC236}">
                  <a16:creationId xmlns:a16="http://schemas.microsoft.com/office/drawing/2014/main" id="{4EB78DF6-06FB-9E04-69F5-E0FE569E3DE9}"/>
                </a:ext>
              </a:extLst>
            </p:cNvPr>
            <p:cNvSpPr/>
            <p:nvPr/>
          </p:nvSpPr>
          <p:spPr>
            <a:xfrm>
              <a:off x="5061500" y="2339550"/>
              <a:ext cx="36325" cy="33825"/>
            </a:xfrm>
            <a:custGeom>
              <a:avLst/>
              <a:gdLst/>
              <a:ahLst/>
              <a:cxnLst/>
              <a:rect l="l" t="t" r="r" b="b"/>
              <a:pathLst>
                <a:path w="1453" h="1353" extrusionOk="0">
                  <a:moveTo>
                    <a:pt x="389" y="0"/>
                  </a:moveTo>
                  <a:cubicBezTo>
                    <a:pt x="370" y="0"/>
                    <a:pt x="352" y="4"/>
                    <a:pt x="338" y="11"/>
                  </a:cubicBezTo>
                  <a:lnTo>
                    <a:pt x="46" y="201"/>
                  </a:lnTo>
                  <a:cubicBezTo>
                    <a:pt x="14" y="233"/>
                    <a:pt x="0" y="289"/>
                    <a:pt x="14" y="335"/>
                  </a:cubicBezTo>
                  <a:cubicBezTo>
                    <a:pt x="162" y="575"/>
                    <a:pt x="468" y="1352"/>
                    <a:pt x="956" y="1352"/>
                  </a:cubicBezTo>
                  <a:cubicBezTo>
                    <a:pt x="1003" y="1352"/>
                    <a:pt x="1051" y="1345"/>
                    <a:pt x="1101" y="1330"/>
                  </a:cubicBezTo>
                  <a:cubicBezTo>
                    <a:pt x="1101" y="1330"/>
                    <a:pt x="1453" y="658"/>
                    <a:pt x="1277" y="510"/>
                  </a:cubicBezTo>
                  <a:cubicBezTo>
                    <a:pt x="1115" y="394"/>
                    <a:pt x="602" y="99"/>
                    <a:pt x="440" y="11"/>
                  </a:cubicBezTo>
                  <a:cubicBezTo>
                    <a:pt x="426" y="4"/>
                    <a:pt x="407" y="0"/>
                    <a:pt x="389"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8" name="Google Shape;845;p49">
              <a:extLst>
                <a:ext uri="{FF2B5EF4-FFF2-40B4-BE49-F238E27FC236}">
                  <a16:creationId xmlns:a16="http://schemas.microsoft.com/office/drawing/2014/main" id="{BD78EBD2-244B-FF6D-5763-0C681213F7CC}"/>
                </a:ext>
              </a:extLst>
            </p:cNvPr>
            <p:cNvSpPr/>
            <p:nvPr/>
          </p:nvSpPr>
          <p:spPr>
            <a:xfrm>
              <a:off x="5087175" y="2339550"/>
              <a:ext cx="36600" cy="33825"/>
            </a:xfrm>
            <a:custGeom>
              <a:avLst/>
              <a:gdLst/>
              <a:ahLst/>
              <a:cxnLst/>
              <a:rect l="l" t="t" r="r" b="b"/>
              <a:pathLst>
                <a:path w="1464" h="1353" extrusionOk="0">
                  <a:moveTo>
                    <a:pt x="1077" y="0"/>
                  </a:moveTo>
                  <a:cubicBezTo>
                    <a:pt x="1058" y="0"/>
                    <a:pt x="1040" y="4"/>
                    <a:pt x="1024" y="11"/>
                  </a:cubicBezTo>
                  <a:cubicBezTo>
                    <a:pt x="866" y="99"/>
                    <a:pt x="338" y="394"/>
                    <a:pt x="190" y="510"/>
                  </a:cubicBezTo>
                  <a:cubicBezTo>
                    <a:pt x="0" y="658"/>
                    <a:pt x="366" y="1330"/>
                    <a:pt x="366" y="1330"/>
                  </a:cubicBezTo>
                  <a:cubicBezTo>
                    <a:pt x="416" y="1345"/>
                    <a:pt x="464" y="1352"/>
                    <a:pt x="510" y="1352"/>
                  </a:cubicBezTo>
                  <a:cubicBezTo>
                    <a:pt x="996" y="1352"/>
                    <a:pt x="1301" y="575"/>
                    <a:pt x="1435" y="335"/>
                  </a:cubicBezTo>
                  <a:cubicBezTo>
                    <a:pt x="1464" y="289"/>
                    <a:pt x="1450" y="233"/>
                    <a:pt x="1407" y="201"/>
                  </a:cubicBezTo>
                  <a:lnTo>
                    <a:pt x="1129" y="11"/>
                  </a:lnTo>
                  <a:cubicBezTo>
                    <a:pt x="1114" y="4"/>
                    <a:pt x="1095" y="0"/>
                    <a:pt x="107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9" name="Google Shape;846;p49">
              <a:extLst>
                <a:ext uri="{FF2B5EF4-FFF2-40B4-BE49-F238E27FC236}">
                  <a16:creationId xmlns:a16="http://schemas.microsoft.com/office/drawing/2014/main" id="{C492CC77-FF79-A872-7532-4C771FEA6B21}"/>
                </a:ext>
              </a:extLst>
            </p:cNvPr>
            <p:cNvSpPr/>
            <p:nvPr/>
          </p:nvSpPr>
          <p:spPr>
            <a:xfrm>
              <a:off x="5074325" y="2351950"/>
              <a:ext cx="19125" cy="22350"/>
            </a:xfrm>
            <a:custGeom>
              <a:avLst/>
              <a:gdLst/>
              <a:ahLst/>
              <a:cxnLst/>
              <a:rect l="l" t="t" r="r" b="b"/>
              <a:pathLst>
                <a:path w="765" h="894" extrusionOk="0">
                  <a:moveTo>
                    <a:pt x="732" y="0"/>
                  </a:moveTo>
                  <a:cubicBezTo>
                    <a:pt x="704" y="162"/>
                    <a:pt x="704" y="338"/>
                    <a:pt x="690" y="496"/>
                  </a:cubicBezTo>
                  <a:lnTo>
                    <a:pt x="690" y="482"/>
                  </a:lnTo>
                  <a:cubicBezTo>
                    <a:pt x="646" y="581"/>
                    <a:pt x="592" y="695"/>
                    <a:pt x="548" y="807"/>
                  </a:cubicBezTo>
                  <a:lnTo>
                    <a:pt x="548" y="807"/>
                  </a:lnTo>
                  <a:cubicBezTo>
                    <a:pt x="512" y="811"/>
                    <a:pt x="475" y="820"/>
                    <a:pt x="440" y="820"/>
                  </a:cubicBezTo>
                  <a:cubicBezTo>
                    <a:pt x="381" y="820"/>
                    <a:pt x="338" y="820"/>
                    <a:pt x="293" y="806"/>
                  </a:cubicBezTo>
                  <a:cubicBezTo>
                    <a:pt x="251" y="806"/>
                    <a:pt x="191" y="792"/>
                    <a:pt x="149" y="778"/>
                  </a:cubicBezTo>
                  <a:cubicBezTo>
                    <a:pt x="103" y="760"/>
                    <a:pt x="61" y="746"/>
                    <a:pt x="1" y="732"/>
                  </a:cubicBezTo>
                  <a:lnTo>
                    <a:pt x="1" y="732"/>
                  </a:lnTo>
                  <a:cubicBezTo>
                    <a:pt x="43" y="760"/>
                    <a:pt x="89" y="792"/>
                    <a:pt x="131" y="806"/>
                  </a:cubicBezTo>
                  <a:cubicBezTo>
                    <a:pt x="177" y="834"/>
                    <a:pt x="236" y="848"/>
                    <a:pt x="279" y="866"/>
                  </a:cubicBezTo>
                  <a:cubicBezTo>
                    <a:pt x="324" y="880"/>
                    <a:pt x="381" y="894"/>
                    <a:pt x="440" y="894"/>
                  </a:cubicBezTo>
                  <a:cubicBezTo>
                    <a:pt x="483" y="894"/>
                    <a:pt x="542" y="894"/>
                    <a:pt x="602" y="880"/>
                  </a:cubicBezTo>
                  <a:lnTo>
                    <a:pt x="616" y="866"/>
                  </a:lnTo>
                  <a:lnTo>
                    <a:pt x="616" y="848"/>
                  </a:lnTo>
                  <a:cubicBezTo>
                    <a:pt x="676" y="732"/>
                    <a:pt x="718" y="630"/>
                    <a:pt x="764" y="514"/>
                  </a:cubicBezTo>
                  <a:lnTo>
                    <a:pt x="764" y="496"/>
                  </a:lnTo>
                  <a:cubicBezTo>
                    <a:pt x="764" y="338"/>
                    <a:pt x="746" y="176"/>
                    <a:pt x="73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0" name="Google Shape;847;p49">
              <a:extLst>
                <a:ext uri="{FF2B5EF4-FFF2-40B4-BE49-F238E27FC236}">
                  <a16:creationId xmlns:a16="http://schemas.microsoft.com/office/drawing/2014/main" id="{F32E6FDA-0551-7E63-BE75-F8B4944402D4}"/>
                </a:ext>
              </a:extLst>
            </p:cNvPr>
            <p:cNvSpPr/>
            <p:nvPr/>
          </p:nvSpPr>
          <p:spPr>
            <a:xfrm>
              <a:off x="5092625" y="2364350"/>
              <a:ext cx="22800" cy="9950"/>
            </a:xfrm>
            <a:custGeom>
              <a:avLst/>
              <a:gdLst/>
              <a:ahLst/>
              <a:cxnLst/>
              <a:rect l="l" t="t" r="r" b="b"/>
              <a:pathLst>
                <a:path w="912" h="398" extrusionOk="0">
                  <a:moveTo>
                    <a:pt x="0" y="0"/>
                  </a:moveTo>
                  <a:cubicBezTo>
                    <a:pt x="32" y="120"/>
                    <a:pt x="74" y="236"/>
                    <a:pt x="120" y="352"/>
                  </a:cubicBezTo>
                  <a:lnTo>
                    <a:pt x="134" y="370"/>
                  </a:lnTo>
                  <a:cubicBezTo>
                    <a:pt x="222" y="398"/>
                    <a:pt x="278" y="398"/>
                    <a:pt x="352" y="398"/>
                  </a:cubicBezTo>
                  <a:cubicBezTo>
                    <a:pt x="426" y="398"/>
                    <a:pt x="500" y="384"/>
                    <a:pt x="574" y="352"/>
                  </a:cubicBezTo>
                  <a:cubicBezTo>
                    <a:pt x="630" y="338"/>
                    <a:pt x="704" y="296"/>
                    <a:pt x="750" y="264"/>
                  </a:cubicBezTo>
                  <a:cubicBezTo>
                    <a:pt x="778" y="236"/>
                    <a:pt x="806" y="222"/>
                    <a:pt x="838" y="194"/>
                  </a:cubicBezTo>
                  <a:cubicBezTo>
                    <a:pt x="866" y="176"/>
                    <a:pt x="894" y="148"/>
                    <a:pt x="911" y="120"/>
                  </a:cubicBezTo>
                  <a:lnTo>
                    <a:pt x="911" y="120"/>
                  </a:lnTo>
                  <a:cubicBezTo>
                    <a:pt x="880" y="134"/>
                    <a:pt x="852" y="148"/>
                    <a:pt x="824" y="162"/>
                  </a:cubicBezTo>
                  <a:lnTo>
                    <a:pt x="736" y="208"/>
                  </a:lnTo>
                  <a:cubicBezTo>
                    <a:pt x="676" y="236"/>
                    <a:pt x="602" y="264"/>
                    <a:pt x="542" y="282"/>
                  </a:cubicBezTo>
                  <a:cubicBezTo>
                    <a:pt x="486" y="296"/>
                    <a:pt x="412" y="310"/>
                    <a:pt x="352" y="324"/>
                  </a:cubicBezTo>
                  <a:cubicBezTo>
                    <a:pt x="303" y="324"/>
                    <a:pt x="241" y="324"/>
                    <a:pt x="186" y="315"/>
                  </a:cubicBezTo>
                  <a:lnTo>
                    <a:pt x="186" y="315"/>
                  </a:lnTo>
                  <a:cubicBezTo>
                    <a:pt x="131" y="202"/>
                    <a:pt x="72" y="103"/>
                    <a:pt x="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1" name="Google Shape;848;p49">
              <a:extLst>
                <a:ext uri="{FF2B5EF4-FFF2-40B4-BE49-F238E27FC236}">
                  <a16:creationId xmlns:a16="http://schemas.microsoft.com/office/drawing/2014/main" id="{3412732F-8BE2-B6E8-40D8-4E9DC0A89CAA}"/>
                </a:ext>
              </a:extLst>
            </p:cNvPr>
            <p:cNvSpPr/>
            <p:nvPr/>
          </p:nvSpPr>
          <p:spPr>
            <a:xfrm>
              <a:off x="5086825" y="2400675"/>
              <a:ext cx="126375" cy="23500"/>
            </a:xfrm>
            <a:custGeom>
              <a:avLst/>
              <a:gdLst/>
              <a:ahLst/>
              <a:cxnLst/>
              <a:rect l="l" t="t" r="r" b="b"/>
              <a:pathLst>
                <a:path w="5055" h="940" extrusionOk="0">
                  <a:moveTo>
                    <a:pt x="0" y="0"/>
                  </a:moveTo>
                  <a:lnTo>
                    <a:pt x="0" y="939"/>
                  </a:lnTo>
                  <a:lnTo>
                    <a:pt x="5055" y="939"/>
                  </a:lnTo>
                  <a:lnTo>
                    <a:pt x="5055"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2" name="Google Shape;849;p49">
              <a:extLst>
                <a:ext uri="{FF2B5EF4-FFF2-40B4-BE49-F238E27FC236}">
                  <a16:creationId xmlns:a16="http://schemas.microsoft.com/office/drawing/2014/main" id="{F468C3D3-6EAF-BC07-7149-5319F57A3BA9}"/>
                </a:ext>
              </a:extLst>
            </p:cNvPr>
            <p:cNvSpPr/>
            <p:nvPr/>
          </p:nvSpPr>
          <p:spPr>
            <a:xfrm>
              <a:off x="5194100" y="2402875"/>
              <a:ext cx="1875" cy="19800"/>
            </a:xfrm>
            <a:custGeom>
              <a:avLst/>
              <a:gdLst/>
              <a:ahLst/>
              <a:cxnLst/>
              <a:rect l="l" t="t" r="r" b="b"/>
              <a:pathLst>
                <a:path w="75" h="792" extrusionOk="0">
                  <a:moveTo>
                    <a:pt x="32" y="0"/>
                  </a:moveTo>
                  <a:cubicBezTo>
                    <a:pt x="1" y="130"/>
                    <a:pt x="1" y="264"/>
                    <a:pt x="1" y="394"/>
                  </a:cubicBezTo>
                  <a:cubicBezTo>
                    <a:pt x="1" y="528"/>
                    <a:pt x="1" y="658"/>
                    <a:pt x="32" y="791"/>
                  </a:cubicBezTo>
                  <a:cubicBezTo>
                    <a:pt x="75" y="658"/>
                    <a:pt x="75" y="528"/>
                    <a:pt x="75" y="394"/>
                  </a:cubicBezTo>
                  <a:cubicBezTo>
                    <a:pt x="75" y="264"/>
                    <a:pt x="75" y="13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3" name="Google Shape;850;p49">
              <a:extLst>
                <a:ext uri="{FF2B5EF4-FFF2-40B4-BE49-F238E27FC236}">
                  <a16:creationId xmlns:a16="http://schemas.microsoft.com/office/drawing/2014/main" id="{9331EC1B-148A-3825-634B-4F237F4E1956}"/>
                </a:ext>
              </a:extLst>
            </p:cNvPr>
            <p:cNvSpPr/>
            <p:nvPr/>
          </p:nvSpPr>
          <p:spPr>
            <a:xfrm>
              <a:off x="5180550" y="2402875"/>
              <a:ext cx="1875" cy="19800"/>
            </a:xfrm>
            <a:custGeom>
              <a:avLst/>
              <a:gdLst/>
              <a:ahLst/>
              <a:cxnLst/>
              <a:rect l="l" t="t" r="r" b="b"/>
              <a:pathLst>
                <a:path w="75" h="792" extrusionOk="0">
                  <a:moveTo>
                    <a:pt x="33" y="0"/>
                  </a:moveTo>
                  <a:cubicBezTo>
                    <a:pt x="1" y="130"/>
                    <a:pt x="1" y="264"/>
                    <a:pt x="1" y="394"/>
                  </a:cubicBezTo>
                  <a:cubicBezTo>
                    <a:pt x="1" y="528"/>
                    <a:pt x="1" y="658"/>
                    <a:pt x="33" y="791"/>
                  </a:cubicBezTo>
                  <a:cubicBezTo>
                    <a:pt x="75" y="658"/>
                    <a:pt x="75" y="528"/>
                    <a:pt x="75" y="394"/>
                  </a:cubicBezTo>
                  <a:cubicBezTo>
                    <a:pt x="75" y="264"/>
                    <a:pt x="75" y="130"/>
                    <a:pt x="3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4" name="Google Shape;851;p49">
              <a:extLst>
                <a:ext uri="{FF2B5EF4-FFF2-40B4-BE49-F238E27FC236}">
                  <a16:creationId xmlns:a16="http://schemas.microsoft.com/office/drawing/2014/main" id="{C991F4F0-5BBF-CA7F-3F3A-83FA1B9F7FE9}"/>
                </a:ext>
              </a:extLst>
            </p:cNvPr>
            <p:cNvSpPr/>
            <p:nvPr/>
          </p:nvSpPr>
          <p:spPr>
            <a:xfrm>
              <a:off x="5166675" y="2402875"/>
              <a:ext cx="2225" cy="19800"/>
            </a:xfrm>
            <a:custGeom>
              <a:avLst/>
              <a:gdLst/>
              <a:ahLst/>
              <a:cxnLst/>
              <a:rect l="l" t="t" r="r" b="b"/>
              <a:pathLst>
                <a:path w="89" h="792" extrusionOk="0">
                  <a:moveTo>
                    <a:pt x="42" y="0"/>
                  </a:moveTo>
                  <a:cubicBezTo>
                    <a:pt x="14" y="130"/>
                    <a:pt x="14" y="264"/>
                    <a:pt x="0" y="394"/>
                  </a:cubicBezTo>
                  <a:cubicBezTo>
                    <a:pt x="14" y="528"/>
                    <a:pt x="14" y="658"/>
                    <a:pt x="42" y="791"/>
                  </a:cubicBezTo>
                  <a:cubicBezTo>
                    <a:pt x="88" y="658"/>
                    <a:pt x="88" y="528"/>
                    <a:pt x="88" y="394"/>
                  </a:cubicBezTo>
                  <a:cubicBezTo>
                    <a:pt x="88" y="264"/>
                    <a:pt x="88" y="130"/>
                    <a:pt x="4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5" name="Google Shape;852;p49">
              <a:extLst>
                <a:ext uri="{FF2B5EF4-FFF2-40B4-BE49-F238E27FC236}">
                  <a16:creationId xmlns:a16="http://schemas.microsoft.com/office/drawing/2014/main" id="{D93AD765-00EE-9437-6434-66683CF84A27}"/>
                </a:ext>
              </a:extLst>
            </p:cNvPr>
            <p:cNvSpPr/>
            <p:nvPr/>
          </p:nvSpPr>
          <p:spPr>
            <a:xfrm>
              <a:off x="5098875" y="2402875"/>
              <a:ext cx="2225" cy="19800"/>
            </a:xfrm>
            <a:custGeom>
              <a:avLst/>
              <a:gdLst/>
              <a:ahLst/>
              <a:cxnLst/>
              <a:rect l="l" t="t" r="r" b="b"/>
              <a:pathLst>
                <a:path w="89" h="792" extrusionOk="0">
                  <a:moveTo>
                    <a:pt x="46" y="0"/>
                  </a:moveTo>
                  <a:cubicBezTo>
                    <a:pt x="0" y="130"/>
                    <a:pt x="0" y="264"/>
                    <a:pt x="0" y="394"/>
                  </a:cubicBezTo>
                  <a:cubicBezTo>
                    <a:pt x="0" y="528"/>
                    <a:pt x="0" y="658"/>
                    <a:pt x="46" y="791"/>
                  </a:cubicBezTo>
                  <a:cubicBezTo>
                    <a:pt x="74" y="658"/>
                    <a:pt x="74" y="528"/>
                    <a:pt x="88" y="394"/>
                  </a:cubicBezTo>
                  <a:cubicBezTo>
                    <a:pt x="74" y="264"/>
                    <a:pt x="74" y="130"/>
                    <a:pt x="4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6" name="Google Shape;853;p49">
              <a:extLst>
                <a:ext uri="{FF2B5EF4-FFF2-40B4-BE49-F238E27FC236}">
                  <a16:creationId xmlns:a16="http://schemas.microsoft.com/office/drawing/2014/main" id="{4A978C3B-843E-759A-C42D-BCE4869B1989}"/>
                </a:ext>
              </a:extLst>
            </p:cNvPr>
            <p:cNvSpPr/>
            <p:nvPr/>
          </p:nvSpPr>
          <p:spPr>
            <a:xfrm>
              <a:off x="5079075" y="2424150"/>
              <a:ext cx="148025" cy="38100"/>
            </a:xfrm>
            <a:custGeom>
              <a:avLst/>
              <a:gdLst/>
              <a:ahLst/>
              <a:cxnLst/>
              <a:rect l="l" t="t" r="r" b="b"/>
              <a:pathLst>
                <a:path w="5921" h="1524" extrusionOk="0">
                  <a:moveTo>
                    <a:pt x="764" y="0"/>
                  </a:moveTo>
                  <a:cubicBezTo>
                    <a:pt x="352" y="0"/>
                    <a:pt x="1" y="334"/>
                    <a:pt x="1" y="760"/>
                  </a:cubicBezTo>
                  <a:cubicBezTo>
                    <a:pt x="1" y="1172"/>
                    <a:pt x="352" y="1523"/>
                    <a:pt x="764" y="1523"/>
                  </a:cubicBezTo>
                  <a:lnTo>
                    <a:pt x="5921" y="1523"/>
                  </a:lnTo>
                  <a:lnTo>
                    <a:pt x="5921" y="1333"/>
                  </a:lnTo>
                  <a:lnTo>
                    <a:pt x="5745" y="1333"/>
                  </a:lnTo>
                  <a:lnTo>
                    <a:pt x="5745" y="176"/>
                  </a:lnTo>
                  <a:lnTo>
                    <a:pt x="5921" y="176"/>
                  </a:lnTo>
                  <a:lnTo>
                    <a:pt x="592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7" name="Google Shape;854;p49">
              <a:extLst>
                <a:ext uri="{FF2B5EF4-FFF2-40B4-BE49-F238E27FC236}">
                  <a16:creationId xmlns:a16="http://schemas.microsoft.com/office/drawing/2014/main" id="{4FBB8D07-B876-0452-C353-181926F8040A}"/>
                </a:ext>
              </a:extLst>
            </p:cNvPr>
            <p:cNvSpPr/>
            <p:nvPr/>
          </p:nvSpPr>
          <p:spPr>
            <a:xfrm>
              <a:off x="5087175" y="2428550"/>
              <a:ext cx="135975" cy="28950"/>
            </a:xfrm>
            <a:custGeom>
              <a:avLst/>
              <a:gdLst/>
              <a:ahLst/>
              <a:cxnLst/>
              <a:rect l="l" t="t" r="r" b="b"/>
              <a:pathLst>
                <a:path w="5439" h="1158" extrusionOk="0">
                  <a:moveTo>
                    <a:pt x="584" y="0"/>
                  </a:moveTo>
                  <a:cubicBezTo>
                    <a:pt x="264" y="0"/>
                    <a:pt x="0" y="264"/>
                    <a:pt x="0" y="584"/>
                  </a:cubicBezTo>
                  <a:cubicBezTo>
                    <a:pt x="0" y="908"/>
                    <a:pt x="264" y="1157"/>
                    <a:pt x="584" y="1157"/>
                  </a:cubicBezTo>
                  <a:lnTo>
                    <a:pt x="5438" y="1157"/>
                  </a:lnTo>
                  <a:lnTo>
                    <a:pt x="543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8" name="Google Shape;855;p49">
              <a:extLst>
                <a:ext uri="{FF2B5EF4-FFF2-40B4-BE49-F238E27FC236}">
                  <a16:creationId xmlns:a16="http://schemas.microsoft.com/office/drawing/2014/main" id="{35E55668-7C4C-F189-8BF7-64F11E9AAD67}"/>
                </a:ext>
              </a:extLst>
            </p:cNvPr>
            <p:cNvSpPr/>
            <p:nvPr/>
          </p:nvSpPr>
          <p:spPr>
            <a:xfrm>
              <a:off x="5110200" y="2432950"/>
              <a:ext cx="105200" cy="1775"/>
            </a:xfrm>
            <a:custGeom>
              <a:avLst/>
              <a:gdLst/>
              <a:ahLst/>
              <a:cxnLst/>
              <a:rect l="l" t="t" r="r" b="b"/>
              <a:pathLst>
                <a:path w="4208" h="71" extrusionOk="0">
                  <a:moveTo>
                    <a:pt x="1042" y="0"/>
                  </a:moveTo>
                  <a:cubicBezTo>
                    <a:pt x="690" y="14"/>
                    <a:pt x="353" y="14"/>
                    <a:pt x="1" y="28"/>
                  </a:cubicBezTo>
                  <a:cubicBezTo>
                    <a:pt x="353" y="56"/>
                    <a:pt x="690" y="56"/>
                    <a:pt x="1042" y="70"/>
                  </a:cubicBezTo>
                  <a:lnTo>
                    <a:pt x="3153" y="70"/>
                  </a:lnTo>
                  <a:lnTo>
                    <a:pt x="3680" y="56"/>
                  </a:lnTo>
                  <a:cubicBezTo>
                    <a:pt x="3856" y="42"/>
                    <a:pt x="4032" y="42"/>
                    <a:pt x="4208" y="28"/>
                  </a:cubicBezTo>
                  <a:cubicBezTo>
                    <a:pt x="4032" y="28"/>
                    <a:pt x="3856" y="28"/>
                    <a:pt x="3680" y="14"/>
                  </a:cubicBezTo>
                  <a:lnTo>
                    <a:pt x="3153" y="0"/>
                  </a:ln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9" name="Google Shape;856;p49">
              <a:extLst>
                <a:ext uri="{FF2B5EF4-FFF2-40B4-BE49-F238E27FC236}">
                  <a16:creationId xmlns:a16="http://schemas.microsoft.com/office/drawing/2014/main" id="{8CE75D8A-7347-A21A-3672-B944A71322BD}"/>
                </a:ext>
              </a:extLst>
            </p:cNvPr>
            <p:cNvSpPr/>
            <p:nvPr/>
          </p:nvSpPr>
          <p:spPr>
            <a:xfrm>
              <a:off x="5112750" y="2440250"/>
              <a:ext cx="20975" cy="1850"/>
            </a:xfrm>
            <a:custGeom>
              <a:avLst/>
              <a:gdLst/>
              <a:ahLst/>
              <a:cxnLst/>
              <a:rect l="l" t="t" r="r" b="b"/>
              <a:pathLst>
                <a:path w="839" h="74" extrusionOk="0">
                  <a:moveTo>
                    <a:pt x="427" y="0"/>
                  </a:moveTo>
                  <a:cubicBezTo>
                    <a:pt x="282" y="0"/>
                    <a:pt x="149" y="0"/>
                    <a:pt x="1" y="28"/>
                  </a:cubicBezTo>
                  <a:cubicBezTo>
                    <a:pt x="149" y="74"/>
                    <a:pt x="282" y="74"/>
                    <a:pt x="427" y="74"/>
                  </a:cubicBezTo>
                  <a:cubicBezTo>
                    <a:pt x="560" y="74"/>
                    <a:pt x="690" y="74"/>
                    <a:pt x="838" y="28"/>
                  </a:cubicBezTo>
                  <a:cubicBezTo>
                    <a:pt x="690" y="0"/>
                    <a:pt x="560" y="0"/>
                    <a:pt x="427" y="0"/>
                  </a:cubicBez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0" name="Google Shape;857;p49">
              <a:extLst>
                <a:ext uri="{FF2B5EF4-FFF2-40B4-BE49-F238E27FC236}">
                  <a16:creationId xmlns:a16="http://schemas.microsoft.com/office/drawing/2014/main" id="{BB728F2F-2423-0465-9411-E096714C0A6E}"/>
                </a:ext>
              </a:extLst>
            </p:cNvPr>
            <p:cNvSpPr/>
            <p:nvPr/>
          </p:nvSpPr>
          <p:spPr>
            <a:xfrm>
              <a:off x="5131150" y="2448675"/>
              <a:ext cx="41425" cy="2225"/>
            </a:xfrm>
            <a:custGeom>
              <a:avLst/>
              <a:gdLst/>
              <a:ahLst/>
              <a:cxnLst/>
              <a:rect l="l" t="t" r="r" b="b"/>
              <a:pathLst>
                <a:path w="1657" h="89" extrusionOk="0">
                  <a:moveTo>
                    <a:pt x="820" y="1"/>
                  </a:moveTo>
                  <a:cubicBezTo>
                    <a:pt x="542" y="1"/>
                    <a:pt x="278" y="15"/>
                    <a:pt x="0" y="43"/>
                  </a:cubicBezTo>
                  <a:cubicBezTo>
                    <a:pt x="278" y="75"/>
                    <a:pt x="542" y="89"/>
                    <a:pt x="820" y="89"/>
                  </a:cubicBezTo>
                  <a:cubicBezTo>
                    <a:pt x="1098" y="89"/>
                    <a:pt x="1375" y="75"/>
                    <a:pt x="1657" y="43"/>
                  </a:cubicBezTo>
                  <a:cubicBezTo>
                    <a:pt x="1375" y="15"/>
                    <a:pt x="1098" y="1"/>
                    <a:pt x="820" y="1"/>
                  </a:cubicBez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1" name="Google Shape;858;p49">
              <a:extLst>
                <a:ext uri="{FF2B5EF4-FFF2-40B4-BE49-F238E27FC236}">
                  <a16:creationId xmlns:a16="http://schemas.microsoft.com/office/drawing/2014/main" id="{B1CFB9E1-34CF-E548-5F0C-609033C06E1B}"/>
                </a:ext>
              </a:extLst>
            </p:cNvPr>
            <p:cNvSpPr/>
            <p:nvPr/>
          </p:nvSpPr>
          <p:spPr>
            <a:xfrm>
              <a:off x="5157875" y="2462225"/>
              <a:ext cx="79175" cy="33000"/>
            </a:xfrm>
            <a:custGeom>
              <a:avLst/>
              <a:gdLst/>
              <a:ahLst/>
              <a:cxnLst/>
              <a:rect l="l" t="t" r="r" b="b"/>
              <a:pathLst>
                <a:path w="3167" h="1320" extrusionOk="0">
                  <a:moveTo>
                    <a:pt x="0" y="0"/>
                  </a:moveTo>
                  <a:lnTo>
                    <a:pt x="0" y="1319"/>
                  </a:lnTo>
                  <a:lnTo>
                    <a:pt x="2505" y="1319"/>
                  </a:lnTo>
                  <a:cubicBezTo>
                    <a:pt x="2874" y="1319"/>
                    <a:pt x="3166" y="1010"/>
                    <a:pt x="3166" y="658"/>
                  </a:cubicBezTo>
                  <a:cubicBezTo>
                    <a:pt x="3166" y="292"/>
                    <a:pt x="2874" y="0"/>
                    <a:pt x="2505"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2" name="Google Shape;859;p49">
              <a:extLst>
                <a:ext uri="{FF2B5EF4-FFF2-40B4-BE49-F238E27FC236}">
                  <a16:creationId xmlns:a16="http://schemas.microsoft.com/office/drawing/2014/main" id="{5ADB6D6A-0AAC-76F5-3927-C122BA0ABFE9}"/>
                </a:ext>
              </a:extLst>
            </p:cNvPr>
            <p:cNvSpPr/>
            <p:nvPr/>
          </p:nvSpPr>
          <p:spPr>
            <a:xfrm>
              <a:off x="5064050" y="2462225"/>
              <a:ext cx="114700" cy="33000"/>
            </a:xfrm>
            <a:custGeom>
              <a:avLst/>
              <a:gdLst/>
              <a:ahLst/>
              <a:cxnLst/>
              <a:rect l="l" t="t" r="r" b="b"/>
              <a:pathLst>
                <a:path w="4588" h="1320" extrusionOk="0">
                  <a:moveTo>
                    <a:pt x="0" y="0"/>
                  </a:moveTo>
                  <a:lnTo>
                    <a:pt x="0" y="190"/>
                  </a:lnTo>
                  <a:lnTo>
                    <a:pt x="3620" y="190"/>
                  </a:lnTo>
                  <a:lnTo>
                    <a:pt x="3620" y="1130"/>
                  </a:lnTo>
                  <a:lnTo>
                    <a:pt x="0" y="1130"/>
                  </a:lnTo>
                  <a:lnTo>
                    <a:pt x="0" y="1319"/>
                  </a:lnTo>
                  <a:lnTo>
                    <a:pt x="3929" y="1319"/>
                  </a:lnTo>
                  <a:cubicBezTo>
                    <a:pt x="4295" y="1319"/>
                    <a:pt x="4587" y="1010"/>
                    <a:pt x="4587" y="658"/>
                  </a:cubicBezTo>
                  <a:cubicBezTo>
                    <a:pt x="4587" y="292"/>
                    <a:pt x="4295" y="0"/>
                    <a:pt x="392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3" name="Google Shape;860;p49">
              <a:extLst>
                <a:ext uri="{FF2B5EF4-FFF2-40B4-BE49-F238E27FC236}">
                  <a16:creationId xmlns:a16="http://schemas.microsoft.com/office/drawing/2014/main" id="{2257F635-489F-7881-2698-F6F08AA45E5A}"/>
                </a:ext>
              </a:extLst>
            </p:cNvPr>
            <p:cNvSpPr/>
            <p:nvPr/>
          </p:nvSpPr>
          <p:spPr>
            <a:xfrm>
              <a:off x="5069925" y="2466975"/>
              <a:ext cx="104075" cy="23500"/>
            </a:xfrm>
            <a:custGeom>
              <a:avLst/>
              <a:gdLst/>
              <a:ahLst/>
              <a:cxnLst/>
              <a:rect l="l" t="t" r="r" b="b"/>
              <a:pathLst>
                <a:path w="4163" h="940" extrusionOk="0">
                  <a:moveTo>
                    <a:pt x="1" y="0"/>
                  </a:moveTo>
                  <a:lnTo>
                    <a:pt x="1" y="940"/>
                  </a:lnTo>
                  <a:lnTo>
                    <a:pt x="3694" y="940"/>
                  </a:lnTo>
                  <a:cubicBezTo>
                    <a:pt x="3958" y="940"/>
                    <a:pt x="4162" y="718"/>
                    <a:pt x="4162" y="468"/>
                  </a:cubicBezTo>
                  <a:cubicBezTo>
                    <a:pt x="4162" y="204"/>
                    <a:pt x="3958" y="0"/>
                    <a:pt x="36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4" name="Google Shape;861;p49">
              <a:extLst>
                <a:ext uri="{FF2B5EF4-FFF2-40B4-BE49-F238E27FC236}">
                  <a16:creationId xmlns:a16="http://schemas.microsoft.com/office/drawing/2014/main" id="{9B37D0F7-97DB-A094-5D9E-2B5658549272}"/>
                </a:ext>
              </a:extLst>
            </p:cNvPr>
            <p:cNvSpPr/>
            <p:nvPr/>
          </p:nvSpPr>
          <p:spPr>
            <a:xfrm>
              <a:off x="5212475" y="2464775"/>
              <a:ext cx="1875" cy="27900"/>
            </a:xfrm>
            <a:custGeom>
              <a:avLst/>
              <a:gdLst/>
              <a:ahLst/>
              <a:cxnLst/>
              <a:rect l="l" t="t" r="r" b="b"/>
              <a:pathLst>
                <a:path w="75" h="1116" extrusionOk="0">
                  <a:moveTo>
                    <a:pt x="29" y="0"/>
                  </a:moveTo>
                  <a:cubicBezTo>
                    <a:pt x="1" y="190"/>
                    <a:pt x="1" y="380"/>
                    <a:pt x="1" y="556"/>
                  </a:cubicBezTo>
                  <a:cubicBezTo>
                    <a:pt x="1" y="750"/>
                    <a:pt x="1" y="926"/>
                    <a:pt x="29" y="1115"/>
                  </a:cubicBezTo>
                  <a:cubicBezTo>
                    <a:pt x="75" y="926"/>
                    <a:pt x="75" y="750"/>
                    <a:pt x="75" y="556"/>
                  </a:cubicBezTo>
                  <a:cubicBezTo>
                    <a:pt x="75" y="380"/>
                    <a:pt x="75" y="190"/>
                    <a:pt x="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5" name="Google Shape;862;p49">
              <a:extLst>
                <a:ext uri="{FF2B5EF4-FFF2-40B4-BE49-F238E27FC236}">
                  <a16:creationId xmlns:a16="http://schemas.microsoft.com/office/drawing/2014/main" id="{9BC84692-61E9-EE89-E77C-D2389689F94E}"/>
                </a:ext>
              </a:extLst>
            </p:cNvPr>
            <p:cNvSpPr/>
            <p:nvPr/>
          </p:nvSpPr>
          <p:spPr>
            <a:xfrm>
              <a:off x="5080925" y="2458525"/>
              <a:ext cx="70750" cy="48775"/>
            </a:xfrm>
            <a:custGeom>
              <a:avLst/>
              <a:gdLst/>
              <a:ahLst/>
              <a:cxnLst/>
              <a:rect l="l" t="t" r="r" b="b"/>
              <a:pathLst>
                <a:path w="2830" h="1951" extrusionOk="0">
                  <a:moveTo>
                    <a:pt x="940" y="1"/>
                  </a:moveTo>
                  <a:cubicBezTo>
                    <a:pt x="630" y="310"/>
                    <a:pt x="324" y="630"/>
                    <a:pt x="1" y="940"/>
                  </a:cubicBezTo>
                  <a:lnTo>
                    <a:pt x="236" y="1334"/>
                  </a:lnTo>
                  <a:cubicBezTo>
                    <a:pt x="352" y="1555"/>
                    <a:pt x="542" y="1731"/>
                    <a:pt x="764" y="1833"/>
                  </a:cubicBezTo>
                  <a:cubicBezTo>
                    <a:pt x="852" y="1879"/>
                    <a:pt x="940" y="1907"/>
                    <a:pt x="1042" y="1935"/>
                  </a:cubicBezTo>
                  <a:cubicBezTo>
                    <a:pt x="1087" y="1945"/>
                    <a:pt x="1146" y="1950"/>
                    <a:pt x="1215" y="1950"/>
                  </a:cubicBezTo>
                  <a:cubicBezTo>
                    <a:pt x="1741" y="1950"/>
                    <a:pt x="2829" y="1674"/>
                    <a:pt x="2727" y="1453"/>
                  </a:cubicBezTo>
                  <a:lnTo>
                    <a:pt x="2009" y="1306"/>
                  </a:lnTo>
                  <a:cubicBezTo>
                    <a:pt x="2097" y="1218"/>
                    <a:pt x="2139" y="1144"/>
                    <a:pt x="2051" y="1088"/>
                  </a:cubicBezTo>
                  <a:cubicBezTo>
                    <a:pt x="2003" y="1061"/>
                    <a:pt x="1945" y="1050"/>
                    <a:pt x="1882" y="1050"/>
                  </a:cubicBezTo>
                  <a:cubicBezTo>
                    <a:pt x="1699" y="1050"/>
                    <a:pt x="1484" y="1141"/>
                    <a:pt x="1408" y="1176"/>
                  </a:cubicBezTo>
                  <a:lnTo>
                    <a:pt x="1394" y="1176"/>
                  </a:lnTo>
                  <a:lnTo>
                    <a:pt x="940" y="1"/>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6" name="Google Shape;863;p49">
              <a:extLst>
                <a:ext uri="{FF2B5EF4-FFF2-40B4-BE49-F238E27FC236}">
                  <a16:creationId xmlns:a16="http://schemas.microsoft.com/office/drawing/2014/main" id="{4A93F5E6-196B-8606-6FD5-C5CE61281F12}"/>
                </a:ext>
              </a:extLst>
            </p:cNvPr>
            <p:cNvSpPr/>
            <p:nvPr/>
          </p:nvSpPr>
          <p:spPr>
            <a:xfrm>
              <a:off x="5025625" y="2350450"/>
              <a:ext cx="89350" cy="143275"/>
            </a:xfrm>
            <a:custGeom>
              <a:avLst/>
              <a:gdLst/>
              <a:ahLst/>
              <a:cxnLst/>
              <a:rect l="l" t="t" r="r" b="b"/>
              <a:pathLst>
                <a:path w="3574" h="5731" extrusionOk="0">
                  <a:moveTo>
                    <a:pt x="602" y="1"/>
                  </a:moveTo>
                  <a:lnTo>
                    <a:pt x="0" y="1510"/>
                  </a:lnTo>
                  <a:lnTo>
                    <a:pt x="2403" y="5731"/>
                  </a:lnTo>
                  <a:lnTo>
                    <a:pt x="3574" y="5277"/>
                  </a:lnTo>
                  <a:lnTo>
                    <a:pt x="2009" y="1260"/>
                  </a:lnTo>
                  <a:cubicBezTo>
                    <a:pt x="1759" y="644"/>
                    <a:pt x="1231" y="176"/>
                    <a:pt x="60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7" name="Google Shape;864;p49">
              <a:extLst>
                <a:ext uri="{FF2B5EF4-FFF2-40B4-BE49-F238E27FC236}">
                  <a16:creationId xmlns:a16="http://schemas.microsoft.com/office/drawing/2014/main" id="{8475AE0C-CCC0-EEAE-A966-390D2A12AC88}"/>
                </a:ext>
              </a:extLst>
            </p:cNvPr>
            <p:cNvSpPr/>
            <p:nvPr/>
          </p:nvSpPr>
          <p:spPr>
            <a:xfrm>
              <a:off x="5029225" y="2399950"/>
              <a:ext cx="18750" cy="28175"/>
            </a:xfrm>
            <a:custGeom>
              <a:avLst/>
              <a:gdLst/>
              <a:ahLst/>
              <a:cxnLst/>
              <a:rect l="l" t="t" r="r" b="b"/>
              <a:pathLst>
                <a:path w="750" h="1127" extrusionOk="0">
                  <a:moveTo>
                    <a:pt x="0" y="1"/>
                  </a:moveTo>
                  <a:cubicBezTo>
                    <a:pt x="106" y="205"/>
                    <a:pt x="222" y="395"/>
                    <a:pt x="338" y="585"/>
                  </a:cubicBezTo>
                  <a:cubicBezTo>
                    <a:pt x="458" y="775"/>
                    <a:pt x="588" y="951"/>
                    <a:pt x="750" y="1127"/>
                  </a:cubicBezTo>
                  <a:cubicBezTo>
                    <a:pt x="648" y="923"/>
                    <a:pt x="528" y="733"/>
                    <a:pt x="412" y="543"/>
                  </a:cubicBezTo>
                  <a:cubicBezTo>
                    <a:pt x="282" y="353"/>
                    <a:pt x="148" y="177"/>
                    <a:pt x="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8" name="Google Shape;865;p49">
              <a:extLst>
                <a:ext uri="{FF2B5EF4-FFF2-40B4-BE49-F238E27FC236}">
                  <a16:creationId xmlns:a16="http://schemas.microsoft.com/office/drawing/2014/main" id="{3F715C27-12B4-4F5B-3441-3921B0C3B191}"/>
                </a:ext>
              </a:extLst>
            </p:cNvPr>
            <p:cNvSpPr/>
            <p:nvPr/>
          </p:nvSpPr>
          <p:spPr>
            <a:xfrm>
              <a:off x="5078725" y="2464075"/>
              <a:ext cx="28250" cy="14275"/>
            </a:xfrm>
            <a:custGeom>
              <a:avLst/>
              <a:gdLst/>
              <a:ahLst/>
              <a:cxnLst/>
              <a:rect l="l" t="t" r="r" b="b"/>
              <a:pathLst>
                <a:path w="1130" h="571" extrusionOk="0">
                  <a:moveTo>
                    <a:pt x="1130" y="0"/>
                  </a:moveTo>
                  <a:cubicBezTo>
                    <a:pt x="1028" y="42"/>
                    <a:pt x="908" y="88"/>
                    <a:pt x="792" y="130"/>
                  </a:cubicBezTo>
                  <a:lnTo>
                    <a:pt x="778" y="130"/>
                  </a:lnTo>
                  <a:lnTo>
                    <a:pt x="778" y="162"/>
                  </a:lnTo>
                  <a:cubicBezTo>
                    <a:pt x="767" y="245"/>
                    <a:pt x="753" y="338"/>
                    <a:pt x="740" y="432"/>
                  </a:cubicBezTo>
                  <a:lnTo>
                    <a:pt x="740" y="432"/>
                  </a:lnTo>
                  <a:cubicBezTo>
                    <a:pt x="656" y="375"/>
                    <a:pt x="570" y="328"/>
                    <a:pt x="483" y="278"/>
                  </a:cubicBezTo>
                  <a:lnTo>
                    <a:pt x="440" y="278"/>
                  </a:lnTo>
                  <a:cubicBezTo>
                    <a:pt x="293" y="366"/>
                    <a:pt x="148" y="440"/>
                    <a:pt x="1" y="528"/>
                  </a:cubicBezTo>
                  <a:cubicBezTo>
                    <a:pt x="157" y="484"/>
                    <a:pt x="313" y="430"/>
                    <a:pt x="454" y="359"/>
                  </a:cubicBezTo>
                  <a:lnTo>
                    <a:pt x="454" y="359"/>
                  </a:lnTo>
                  <a:cubicBezTo>
                    <a:pt x="551" y="414"/>
                    <a:pt x="649" y="471"/>
                    <a:pt x="746" y="542"/>
                  </a:cubicBezTo>
                  <a:lnTo>
                    <a:pt x="806" y="570"/>
                  </a:lnTo>
                  <a:lnTo>
                    <a:pt x="806" y="496"/>
                  </a:lnTo>
                  <a:cubicBezTo>
                    <a:pt x="819" y="400"/>
                    <a:pt x="833" y="291"/>
                    <a:pt x="834" y="182"/>
                  </a:cubicBezTo>
                  <a:lnTo>
                    <a:pt x="834" y="182"/>
                  </a:lnTo>
                  <a:cubicBezTo>
                    <a:pt x="932" y="124"/>
                    <a:pt x="1032" y="54"/>
                    <a:pt x="113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9" name="Google Shape;866;p49">
              <a:extLst>
                <a:ext uri="{FF2B5EF4-FFF2-40B4-BE49-F238E27FC236}">
                  <a16:creationId xmlns:a16="http://schemas.microsoft.com/office/drawing/2014/main" id="{6F57C4D4-6BE7-BA97-833D-97092BF28D95}"/>
                </a:ext>
              </a:extLst>
            </p:cNvPr>
            <p:cNvSpPr/>
            <p:nvPr/>
          </p:nvSpPr>
          <p:spPr>
            <a:xfrm>
              <a:off x="4994050" y="2143800"/>
              <a:ext cx="193925" cy="193650"/>
            </a:xfrm>
            <a:custGeom>
              <a:avLst/>
              <a:gdLst/>
              <a:ahLst/>
              <a:cxnLst/>
              <a:rect l="l" t="t" r="r" b="b"/>
              <a:pathLst>
                <a:path w="7757" h="7746" extrusionOk="0">
                  <a:moveTo>
                    <a:pt x="3908" y="0"/>
                  </a:moveTo>
                  <a:cubicBezTo>
                    <a:pt x="3886" y="0"/>
                    <a:pt x="3864" y="0"/>
                    <a:pt x="3841" y="0"/>
                  </a:cubicBezTo>
                  <a:cubicBezTo>
                    <a:pt x="662" y="29"/>
                    <a:pt x="0" y="2227"/>
                    <a:pt x="74" y="4267"/>
                  </a:cubicBezTo>
                  <a:cubicBezTo>
                    <a:pt x="88" y="4661"/>
                    <a:pt x="176" y="5059"/>
                    <a:pt x="324" y="5410"/>
                  </a:cubicBezTo>
                  <a:cubicBezTo>
                    <a:pt x="616" y="6142"/>
                    <a:pt x="1129" y="6758"/>
                    <a:pt x="1805" y="7183"/>
                  </a:cubicBezTo>
                  <a:cubicBezTo>
                    <a:pt x="2390" y="7541"/>
                    <a:pt x="3085" y="7745"/>
                    <a:pt x="3822" y="7745"/>
                  </a:cubicBezTo>
                  <a:cubicBezTo>
                    <a:pt x="3896" y="7745"/>
                    <a:pt x="3971" y="7743"/>
                    <a:pt x="4045" y="7739"/>
                  </a:cubicBezTo>
                  <a:cubicBezTo>
                    <a:pt x="4749" y="7711"/>
                    <a:pt x="5410" y="7503"/>
                    <a:pt x="5952" y="7152"/>
                  </a:cubicBezTo>
                  <a:cubicBezTo>
                    <a:pt x="6641" y="6729"/>
                    <a:pt x="7169" y="6114"/>
                    <a:pt x="7461" y="5379"/>
                  </a:cubicBezTo>
                  <a:cubicBezTo>
                    <a:pt x="7651" y="4925"/>
                    <a:pt x="7756" y="4411"/>
                    <a:pt x="7725" y="3884"/>
                  </a:cubicBezTo>
                  <a:cubicBezTo>
                    <a:pt x="7651" y="1876"/>
                    <a:pt x="6871" y="0"/>
                    <a:pt x="3908"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0" name="Google Shape;867;p49">
              <a:extLst>
                <a:ext uri="{FF2B5EF4-FFF2-40B4-BE49-F238E27FC236}">
                  <a16:creationId xmlns:a16="http://schemas.microsoft.com/office/drawing/2014/main" id="{F791B038-3E4A-7288-D127-6A1D2C74ED8D}"/>
                </a:ext>
              </a:extLst>
            </p:cNvPr>
            <p:cNvSpPr/>
            <p:nvPr/>
          </p:nvSpPr>
          <p:spPr>
            <a:xfrm>
              <a:off x="4962025" y="2234775"/>
              <a:ext cx="61600" cy="47800"/>
            </a:xfrm>
            <a:custGeom>
              <a:avLst/>
              <a:gdLst/>
              <a:ahLst/>
              <a:cxnLst/>
              <a:rect l="l" t="t" r="r" b="b"/>
              <a:pathLst>
                <a:path w="2464" h="1912" extrusionOk="0">
                  <a:moveTo>
                    <a:pt x="1235" y="0"/>
                  </a:moveTo>
                  <a:cubicBezTo>
                    <a:pt x="533" y="0"/>
                    <a:pt x="0" y="768"/>
                    <a:pt x="434" y="1508"/>
                  </a:cubicBezTo>
                  <a:cubicBezTo>
                    <a:pt x="490" y="1610"/>
                    <a:pt x="578" y="1697"/>
                    <a:pt x="683" y="1754"/>
                  </a:cubicBezTo>
                  <a:cubicBezTo>
                    <a:pt x="869" y="1863"/>
                    <a:pt x="1056" y="1912"/>
                    <a:pt x="1232" y="1912"/>
                  </a:cubicBezTo>
                  <a:cubicBezTo>
                    <a:pt x="1933" y="1912"/>
                    <a:pt x="2463" y="1146"/>
                    <a:pt x="2031" y="407"/>
                  </a:cubicBezTo>
                  <a:cubicBezTo>
                    <a:pt x="1971" y="305"/>
                    <a:pt x="1883" y="217"/>
                    <a:pt x="1781" y="157"/>
                  </a:cubicBezTo>
                  <a:cubicBezTo>
                    <a:pt x="1596" y="48"/>
                    <a:pt x="1410" y="0"/>
                    <a:pt x="1235"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1" name="Google Shape;868;p49">
              <a:extLst>
                <a:ext uri="{FF2B5EF4-FFF2-40B4-BE49-F238E27FC236}">
                  <a16:creationId xmlns:a16="http://schemas.microsoft.com/office/drawing/2014/main" id="{AFDCDEB0-FC37-529B-75AF-4A67F74FBF9A}"/>
                </a:ext>
              </a:extLst>
            </p:cNvPr>
            <p:cNvSpPr/>
            <p:nvPr/>
          </p:nvSpPr>
          <p:spPr>
            <a:xfrm>
              <a:off x="5159875" y="2234775"/>
              <a:ext cx="61250" cy="47800"/>
            </a:xfrm>
            <a:custGeom>
              <a:avLst/>
              <a:gdLst/>
              <a:ahLst/>
              <a:cxnLst/>
              <a:rect l="l" t="t" r="r" b="b"/>
              <a:pathLst>
                <a:path w="2450" h="1912" extrusionOk="0">
                  <a:moveTo>
                    <a:pt x="1228" y="0"/>
                  </a:moveTo>
                  <a:cubicBezTo>
                    <a:pt x="522" y="0"/>
                    <a:pt x="1" y="768"/>
                    <a:pt x="434" y="1508"/>
                  </a:cubicBezTo>
                  <a:cubicBezTo>
                    <a:pt x="490" y="1610"/>
                    <a:pt x="578" y="1697"/>
                    <a:pt x="684" y="1754"/>
                  </a:cubicBezTo>
                  <a:cubicBezTo>
                    <a:pt x="869" y="1863"/>
                    <a:pt x="1055" y="1912"/>
                    <a:pt x="1231" y="1912"/>
                  </a:cubicBezTo>
                  <a:cubicBezTo>
                    <a:pt x="1928" y="1912"/>
                    <a:pt x="2450" y="1146"/>
                    <a:pt x="2017" y="407"/>
                  </a:cubicBezTo>
                  <a:cubicBezTo>
                    <a:pt x="1957" y="305"/>
                    <a:pt x="1883" y="217"/>
                    <a:pt x="1781" y="157"/>
                  </a:cubicBezTo>
                  <a:cubicBezTo>
                    <a:pt x="1593" y="48"/>
                    <a:pt x="1405" y="0"/>
                    <a:pt x="1228"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2" name="Google Shape;869;p49">
              <a:extLst>
                <a:ext uri="{FF2B5EF4-FFF2-40B4-BE49-F238E27FC236}">
                  <a16:creationId xmlns:a16="http://schemas.microsoft.com/office/drawing/2014/main" id="{D4FCE2FF-2285-ADFD-134F-253272C9524F}"/>
                </a:ext>
              </a:extLst>
            </p:cNvPr>
            <p:cNvSpPr/>
            <p:nvPr/>
          </p:nvSpPr>
          <p:spPr>
            <a:xfrm>
              <a:off x="4979100" y="2246775"/>
              <a:ext cx="25250" cy="16900"/>
            </a:xfrm>
            <a:custGeom>
              <a:avLst/>
              <a:gdLst/>
              <a:ahLst/>
              <a:cxnLst/>
              <a:rect l="l" t="t" r="r" b="b"/>
              <a:pathLst>
                <a:path w="1010" h="676" extrusionOk="0">
                  <a:moveTo>
                    <a:pt x="320" y="0"/>
                  </a:moveTo>
                  <a:cubicBezTo>
                    <a:pt x="204" y="0"/>
                    <a:pt x="88" y="29"/>
                    <a:pt x="0" y="88"/>
                  </a:cubicBezTo>
                  <a:cubicBezTo>
                    <a:pt x="218" y="117"/>
                    <a:pt x="422" y="148"/>
                    <a:pt x="598" y="236"/>
                  </a:cubicBezTo>
                  <a:cubicBezTo>
                    <a:pt x="686" y="278"/>
                    <a:pt x="760" y="338"/>
                    <a:pt x="820" y="412"/>
                  </a:cubicBezTo>
                  <a:cubicBezTo>
                    <a:pt x="894" y="482"/>
                    <a:pt x="950" y="570"/>
                    <a:pt x="1010" y="676"/>
                  </a:cubicBezTo>
                  <a:cubicBezTo>
                    <a:pt x="1010" y="556"/>
                    <a:pt x="996" y="440"/>
                    <a:pt x="936" y="338"/>
                  </a:cubicBezTo>
                  <a:cubicBezTo>
                    <a:pt x="908" y="278"/>
                    <a:pt x="862" y="236"/>
                    <a:pt x="820" y="190"/>
                  </a:cubicBezTo>
                  <a:cubicBezTo>
                    <a:pt x="774" y="148"/>
                    <a:pt x="732" y="102"/>
                    <a:pt x="672" y="74"/>
                  </a:cubicBezTo>
                  <a:cubicBezTo>
                    <a:pt x="570" y="29"/>
                    <a:pt x="440" y="0"/>
                    <a:pt x="320"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3" name="Google Shape;870;p49">
              <a:extLst>
                <a:ext uri="{FF2B5EF4-FFF2-40B4-BE49-F238E27FC236}">
                  <a16:creationId xmlns:a16="http://schemas.microsoft.com/office/drawing/2014/main" id="{1E5442F7-048F-FAEC-8216-65332F687ADA}"/>
                </a:ext>
              </a:extLst>
            </p:cNvPr>
            <p:cNvSpPr/>
            <p:nvPr/>
          </p:nvSpPr>
          <p:spPr>
            <a:xfrm>
              <a:off x="4987450" y="2251875"/>
              <a:ext cx="9950" cy="22000"/>
            </a:xfrm>
            <a:custGeom>
              <a:avLst/>
              <a:gdLst/>
              <a:ahLst/>
              <a:cxnLst/>
              <a:rect l="l" t="t" r="r" b="b"/>
              <a:pathLst>
                <a:path w="398" h="880" extrusionOk="0">
                  <a:moveTo>
                    <a:pt x="398" y="0"/>
                  </a:moveTo>
                  <a:lnTo>
                    <a:pt x="398" y="0"/>
                  </a:lnTo>
                  <a:cubicBezTo>
                    <a:pt x="310" y="15"/>
                    <a:pt x="208" y="46"/>
                    <a:pt x="134" y="120"/>
                  </a:cubicBezTo>
                  <a:cubicBezTo>
                    <a:pt x="60" y="176"/>
                    <a:pt x="18" y="296"/>
                    <a:pt x="0" y="398"/>
                  </a:cubicBezTo>
                  <a:cubicBezTo>
                    <a:pt x="0" y="500"/>
                    <a:pt x="32" y="602"/>
                    <a:pt x="74" y="690"/>
                  </a:cubicBezTo>
                  <a:cubicBezTo>
                    <a:pt x="134" y="764"/>
                    <a:pt x="208" y="838"/>
                    <a:pt x="282" y="880"/>
                  </a:cubicBezTo>
                  <a:cubicBezTo>
                    <a:pt x="222" y="704"/>
                    <a:pt x="162" y="542"/>
                    <a:pt x="176" y="412"/>
                  </a:cubicBezTo>
                  <a:cubicBezTo>
                    <a:pt x="176" y="338"/>
                    <a:pt x="208" y="264"/>
                    <a:pt x="250" y="208"/>
                  </a:cubicBezTo>
                  <a:cubicBezTo>
                    <a:pt x="282" y="134"/>
                    <a:pt x="338" y="74"/>
                    <a:pt x="398"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4" name="Google Shape;871;p49">
              <a:extLst>
                <a:ext uri="{FF2B5EF4-FFF2-40B4-BE49-F238E27FC236}">
                  <a16:creationId xmlns:a16="http://schemas.microsoft.com/office/drawing/2014/main" id="{3D5E64F7-4F53-2BC2-B3A0-59A48DDAADD9}"/>
                </a:ext>
              </a:extLst>
            </p:cNvPr>
            <p:cNvSpPr/>
            <p:nvPr/>
          </p:nvSpPr>
          <p:spPr>
            <a:xfrm>
              <a:off x="5178725" y="2246775"/>
              <a:ext cx="25700" cy="16900"/>
            </a:xfrm>
            <a:custGeom>
              <a:avLst/>
              <a:gdLst/>
              <a:ahLst/>
              <a:cxnLst/>
              <a:rect l="l" t="t" r="r" b="b"/>
              <a:pathLst>
                <a:path w="1028" h="676" extrusionOk="0">
                  <a:moveTo>
                    <a:pt x="690" y="0"/>
                  </a:moveTo>
                  <a:cubicBezTo>
                    <a:pt x="573" y="0"/>
                    <a:pt x="457" y="29"/>
                    <a:pt x="338" y="74"/>
                  </a:cubicBezTo>
                  <a:cubicBezTo>
                    <a:pt x="296" y="102"/>
                    <a:pt x="236" y="148"/>
                    <a:pt x="194" y="190"/>
                  </a:cubicBezTo>
                  <a:cubicBezTo>
                    <a:pt x="148" y="236"/>
                    <a:pt x="106" y="278"/>
                    <a:pt x="88" y="338"/>
                  </a:cubicBezTo>
                  <a:cubicBezTo>
                    <a:pt x="18" y="440"/>
                    <a:pt x="0" y="556"/>
                    <a:pt x="0" y="676"/>
                  </a:cubicBezTo>
                  <a:cubicBezTo>
                    <a:pt x="74" y="570"/>
                    <a:pt x="120" y="482"/>
                    <a:pt x="194" y="412"/>
                  </a:cubicBezTo>
                  <a:cubicBezTo>
                    <a:pt x="264" y="338"/>
                    <a:pt x="338" y="278"/>
                    <a:pt x="426" y="236"/>
                  </a:cubicBezTo>
                  <a:cubicBezTo>
                    <a:pt x="602" y="148"/>
                    <a:pt x="809" y="117"/>
                    <a:pt x="1027" y="88"/>
                  </a:cubicBezTo>
                  <a:cubicBezTo>
                    <a:pt x="925" y="29"/>
                    <a:pt x="809" y="0"/>
                    <a:pt x="690"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5" name="Google Shape;872;p49">
              <a:extLst>
                <a:ext uri="{FF2B5EF4-FFF2-40B4-BE49-F238E27FC236}">
                  <a16:creationId xmlns:a16="http://schemas.microsoft.com/office/drawing/2014/main" id="{9F8D1E2C-7B42-5A3A-68C6-8180BFB65970}"/>
                </a:ext>
              </a:extLst>
            </p:cNvPr>
            <p:cNvSpPr/>
            <p:nvPr/>
          </p:nvSpPr>
          <p:spPr>
            <a:xfrm>
              <a:off x="5186100" y="2251875"/>
              <a:ext cx="9875" cy="22000"/>
            </a:xfrm>
            <a:custGeom>
              <a:avLst/>
              <a:gdLst/>
              <a:ahLst/>
              <a:cxnLst/>
              <a:rect l="l" t="t" r="r" b="b"/>
              <a:pathLst>
                <a:path w="395" h="880" extrusionOk="0">
                  <a:moveTo>
                    <a:pt x="1" y="0"/>
                  </a:moveTo>
                  <a:lnTo>
                    <a:pt x="1" y="0"/>
                  </a:lnTo>
                  <a:cubicBezTo>
                    <a:pt x="43" y="74"/>
                    <a:pt x="103" y="134"/>
                    <a:pt x="145" y="208"/>
                  </a:cubicBezTo>
                  <a:cubicBezTo>
                    <a:pt x="190" y="264"/>
                    <a:pt x="205" y="338"/>
                    <a:pt x="205" y="412"/>
                  </a:cubicBezTo>
                  <a:cubicBezTo>
                    <a:pt x="219" y="542"/>
                    <a:pt x="162" y="704"/>
                    <a:pt x="103" y="880"/>
                  </a:cubicBezTo>
                  <a:cubicBezTo>
                    <a:pt x="190" y="838"/>
                    <a:pt x="264" y="764"/>
                    <a:pt x="307" y="690"/>
                  </a:cubicBezTo>
                  <a:cubicBezTo>
                    <a:pt x="366" y="602"/>
                    <a:pt x="395" y="500"/>
                    <a:pt x="380" y="398"/>
                  </a:cubicBezTo>
                  <a:cubicBezTo>
                    <a:pt x="380" y="296"/>
                    <a:pt x="338" y="176"/>
                    <a:pt x="250" y="120"/>
                  </a:cubicBezTo>
                  <a:cubicBezTo>
                    <a:pt x="176" y="46"/>
                    <a:pt x="88" y="15"/>
                    <a:pt x="1"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6" name="Google Shape;873;p49">
              <a:extLst>
                <a:ext uri="{FF2B5EF4-FFF2-40B4-BE49-F238E27FC236}">
                  <a16:creationId xmlns:a16="http://schemas.microsoft.com/office/drawing/2014/main" id="{E1D416B4-D502-02EB-4DF7-CF946F3C8FB8}"/>
                </a:ext>
              </a:extLst>
            </p:cNvPr>
            <p:cNvSpPr/>
            <p:nvPr/>
          </p:nvSpPr>
          <p:spPr>
            <a:xfrm>
              <a:off x="4972500" y="2116675"/>
              <a:ext cx="229025" cy="131175"/>
            </a:xfrm>
            <a:custGeom>
              <a:avLst/>
              <a:gdLst/>
              <a:ahLst/>
              <a:cxnLst/>
              <a:rect l="l" t="t" r="r" b="b"/>
              <a:pathLst>
                <a:path w="9161" h="5247" extrusionOk="0">
                  <a:moveTo>
                    <a:pt x="3956" y="0"/>
                  </a:moveTo>
                  <a:cubicBezTo>
                    <a:pt x="3951" y="0"/>
                    <a:pt x="3945" y="1"/>
                    <a:pt x="3940" y="2"/>
                  </a:cubicBezTo>
                  <a:cubicBezTo>
                    <a:pt x="2477" y="498"/>
                    <a:pt x="1714" y="1729"/>
                    <a:pt x="1714" y="1729"/>
                  </a:cubicBezTo>
                  <a:cubicBezTo>
                    <a:pt x="1714" y="1729"/>
                    <a:pt x="1665" y="1723"/>
                    <a:pt x="1586" y="1723"/>
                  </a:cubicBezTo>
                  <a:cubicBezTo>
                    <a:pt x="1260" y="1723"/>
                    <a:pt x="408" y="1825"/>
                    <a:pt x="219" y="2872"/>
                  </a:cubicBezTo>
                  <a:cubicBezTo>
                    <a:pt x="0" y="4163"/>
                    <a:pt x="335" y="4839"/>
                    <a:pt x="335" y="4839"/>
                  </a:cubicBezTo>
                  <a:lnTo>
                    <a:pt x="556" y="4807"/>
                  </a:lnTo>
                  <a:cubicBezTo>
                    <a:pt x="594" y="4799"/>
                    <a:pt x="633" y="4795"/>
                    <a:pt x="671" y="4795"/>
                  </a:cubicBezTo>
                  <a:cubicBezTo>
                    <a:pt x="840" y="4795"/>
                    <a:pt x="1006" y="4869"/>
                    <a:pt x="1112" y="5000"/>
                  </a:cubicBezTo>
                  <a:cubicBezTo>
                    <a:pt x="1214" y="5116"/>
                    <a:pt x="1362" y="5233"/>
                    <a:pt x="1510" y="5247"/>
                  </a:cubicBezTo>
                  <a:cubicBezTo>
                    <a:pt x="1512" y="5247"/>
                    <a:pt x="1514" y="5247"/>
                    <a:pt x="1516" y="5247"/>
                  </a:cubicBezTo>
                  <a:cubicBezTo>
                    <a:pt x="1824" y="5247"/>
                    <a:pt x="2417" y="2932"/>
                    <a:pt x="2417" y="2932"/>
                  </a:cubicBezTo>
                  <a:cubicBezTo>
                    <a:pt x="2417" y="2932"/>
                    <a:pt x="3767" y="3359"/>
                    <a:pt x="4946" y="3359"/>
                  </a:cubicBezTo>
                  <a:cubicBezTo>
                    <a:pt x="4983" y="3359"/>
                    <a:pt x="5019" y="3359"/>
                    <a:pt x="5055" y="3358"/>
                  </a:cubicBezTo>
                  <a:cubicBezTo>
                    <a:pt x="5129" y="3358"/>
                    <a:pt x="5171" y="3270"/>
                    <a:pt x="5129" y="3210"/>
                  </a:cubicBezTo>
                  <a:lnTo>
                    <a:pt x="4953" y="2918"/>
                  </a:lnTo>
                  <a:lnTo>
                    <a:pt x="4953" y="2918"/>
                  </a:lnTo>
                  <a:cubicBezTo>
                    <a:pt x="4953" y="2918"/>
                    <a:pt x="5837" y="3037"/>
                    <a:pt x="6561" y="3037"/>
                  </a:cubicBezTo>
                  <a:cubicBezTo>
                    <a:pt x="6858" y="3037"/>
                    <a:pt x="7128" y="3017"/>
                    <a:pt x="7299" y="2960"/>
                  </a:cubicBezTo>
                  <a:cubicBezTo>
                    <a:pt x="7299" y="2960"/>
                    <a:pt x="7577" y="4705"/>
                    <a:pt x="8073" y="4955"/>
                  </a:cubicBezTo>
                  <a:cubicBezTo>
                    <a:pt x="8103" y="4969"/>
                    <a:pt x="8133" y="4976"/>
                    <a:pt x="8162" y="4976"/>
                  </a:cubicBezTo>
                  <a:cubicBezTo>
                    <a:pt x="8192" y="4976"/>
                    <a:pt x="8221" y="4969"/>
                    <a:pt x="8249" y="4955"/>
                  </a:cubicBezTo>
                  <a:lnTo>
                    <a:pt x="8587" y="4751"/>
                  </a:lnTo>
                  <a:cubicBezTo>
                    <a:pt x="8644" y="4741"/>
                    <a:pt x="8698" y="4737"/>
                    <a:pt x="8749" y="4737"/>
                  </a:cubicBezTo>
                  <a:cubicBezTo>
                    <a:pt x="8941" y="4737"/>
                    <a:pt x="9072" y="4793"/>
                    <a:pt x="9072" y="4793"/>
                  </a:cubicBezTo>
                  <a:cubicBezTo>
                    <a:pt x="9160" y="3885"/>
                    <a:pt x="8513" y="2770"/>
                    <a:pt x="8513" y="2770"/>
                  </a:cubicBezTo>
                  <a:lnTo>
                    <a:pt x="8513" y="2770"/>
                  </a:lnTo>
                  <a:lnTo>
                    <a:pt x="8910" y="2890"/>
                  </a:lnTo>
                  <a:cubicBezTo>
                    <a:pt x="8917" y="2892"/>
                    <a:pt x="8924" y="2893"/>
                    <a:pt x="8931" y="2893"/>
                  </a:cubicBezTo>
                  <a:cubicBezTo>
                    <a:pt x="8966" y="2893"/>
                    <a:pt x="8996" y="2865"/>
                    <a:pt x="8984" y="2830"/>
                  </a:cubicBezTo>
                  <a:cubicBezTo>
                    <a:pt x="8970" y="2714"/>
                    <a:pt x="8939" y="2608"/>
                    <a:pt x="8910" y="2492"/>
                  </a:cubicBezTo>
                  <a:cubicBezTo>
                    <a:pt x="8485" y="1131"/>
                    <a:pt x="7194" y="192"/>
                    <a:pt x="5773" y="178"/>
                  </a:cubicBezTo>
                  <a:cubicBezTo>
                    <a:pt x="5729" y="177"/>
                    <a:pt x="5687" y="176"/>
                    <a:pt x="5644" y="176"/>
                  </a:cubicBezTo>
                  <a:cubicBezTo>
                    <a:pt x="4573" y="176"/>
                    <a:pt x="3708" y="544"/>
                    <a:pt x="3708" y="544"/>
                  </a:cubicBezTo>
                  <a:lnTo>
                    <a:pt x="4014" y="104"/>
                  </a:lnTo>
                  <a:cubicBezTo>
                    <a:pt x="4056" y="62"/>
                    <a:pt x="4010" y="0"/>
                    <a:pt x="3956"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7" name="Google Shape;874;p49">
              <a:extLst>
                <a:ext uri="{FF2B5EF4-FFF2-40B4-BE49-F238E27FC236}">
                  <a16:creationId xmlns:a16="http://schemas.microsoft.com/office/drawing/2014/main" id="{FCB782FC-CD04-1A12-0ED8-C20E63B63223}"/>
                </a:ext>
              </a:extLst>
            </p:cNvPr>
            <p:cNvSpPr/>
            <p:nvPr/>
          </p:nvSpPr>
          <p:spPr>
            <a:xfrm>
              <a:off x="5016825" y="2161375"/>
              <a:ext cx="14625" cy="26775"/>
            </a:xfrm>
            <a:custGeom>
              <a:avLst/>
              <a:gdLst/>
              <a:ahLst/>
              <a:cxnLst/>
              <a:rect l="l" t="t" r="r" b="b"/>
              <a:pathLst>
                <a:path w="585" h="1071" extrusionOk="0">
                  <a:moveTo>
                    <a:pt x="0" y="1"/>
                  </a:moveTo>
                  <a:cubicBezTo>
                    <a:pt x="74" y="75"/>
                    <a:pt x="130" y="163"/>
                    <a:pt x="190" y="237"/>
                  </a:cubicBezTo>
                  <a:cubicBezTo>
                    <a:pt x="250" y="325"/>
                    <a:pt x="292" y="412"/>
                    <a:pt x="338" y="500"/>
                  </a:cubicBezTo>
                  <a:cubicBezTo>
                    <a:pt x="394" y="588"/>
                    <a:pt x="440" y="690"/>
                    <a:pt x="468" y="778"/>
                  </a:cubicBezTo>
                  <a:lnTo>
                    <a:pt x="528" y="926"/>
                  </a:lnTo>
                  <a:cubicBezTo>
                    <a:pt x="556" y="968"/>
                    <a:pt x="570" y="1014"/>
                    <a:pt x="584" y="1070"/>
                  </a:cubicBezTo>
                  <a:cubicBezTo>
                    <a:pt x="584" y="968"/>
                    <a:pt x="570" y="852"/>
                    <a:pt x="528" y="764"/>
                  </a:cubicBezTo>
                  <a:cubicBezTo>
                    <a:pt x="496" y="662"/>
                    <a:pt x="468" y="557"/>
                    <a:pt x="426" y="469"/>
                  </a:cubicBezTo>
                  <a:cubicBezTo>
                    <a:pt x="366" y="367"/>
                    <a:pt x="306" y="279"/>
                    <a:pt x="250" y="205"/>
                  </a:cubicBezTo>
                  <a:cubicBezTo>
                    <a:pt x="176" y="117"/>
                    <a:pt x="102" y="47"/>
                    <a:pt x="0" y="1"/>
                  </a:cubicBezTo>
                  <a:close/>
                </a:path>
              </a:pathLst>
            </a:custGeom>
            <a:solidFill>
              <a:srgbClr val="4F1C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8" name="Google Shape;875;p49">
              <a:extLst>
                <a:ext uri="{FF2B5EF4-FFF2-40B4-BE49-F238E27FC236}">
                  <a16:creationId xmlns:a16="http://schemas.microsoft.com/office/drawing/2014/main" id="{7C93A7A5-AEF9-0F38-BF67-26D90051C82C}"/>
                </a:ext>
              </a:extLst>
            </p:cNvPr>
            <p:cNvSpPr/>
            <p:nvPr/>
          </p:nvSpPr>
          <p:spPr>
            <a:xfrm>
              <a:off x="5025275" y="2124000"/>
              <a:ext cx="86800" cy="38900"/>
            </a:xfrm>
            <a:custGeom>
              <a:avLst/>
              <a:gdLst/>
              <a:ahLst/>
              <a:cxnLst/>
              <a:rect l="l" t="t" r="r" b="b"/>
              <a:pathLst>
                <a:path w="3472" h="1556" extrusionOk="0">
                  <a:moveTo>
                    <a:pt x="3472" y="1"/>
                  </a:moveTo>
                  <a:lnTo>
                    <a:pt x="3472" y="1"/>
                  </a:lnTo>
                  <a:cubicBezTo>
                    <a:pt x="3148" y="15"/>
                    <a:pt x="2814" y="47"/>
                    <a:pt x="2504" y="135"/>
                  </a:cubicBezTo>
                  <a:lnTo>
                    <a:pt x="2388" y="149"/>
                  </a:lnTo>
                  <a:cubicBezTo>
                    <a:pt x="2343" y="163"/>
                    <a:pt x="2300" y="177"/>
                    <a:pt x="2269" y="191"/>
                  </a:cubicBezTo>
                  <a:lnTo>
                    <a:pt x="2037" y="265"/>
                  </a:lnTo>
                  <a:cubicBezTo>
                    <a:pt x="1875" y="325"/>
                    <a:pt x="1727" y="367"/>
                    <a:pt x="1583" y="441"/>
                  </a:cubicBezTo>
                  <a:cubicBezTo>
                    <a:pt x="1287" y="588"/>
                    <a:pt x="995" y="733"/>
                    <a:pt x="732" y="926"/>
                  </a:cubicBezTo>
                  <a:cubicBezTo>
                    <a:pt x="468" y="1116"/>
                    <a:pt x="218" y="1320"/>
                    <a:pt x="0" y="1556"/>
                  </a:cubicBezTo>
                  <a:cubicBezTo>
                    <a:pt x="116" y="1454"/>
                    <a:pt x="232" y="1348"/>
                    <a:pt x="366" y="1246"/>
                  </a:cubicBezTo>
                  <a:lnTo>
                    <a:pt x="570" y="1116"/>
                  </a:lnTo>
                  <a:lnTo>
                    <a:pt x="760" y="982"/>
                  </a:lnTo>
                  <a:cubicBezTo>
                    <a:pt x="1038" y="806"/>
                    <a:pt x="1319" y="645"/>
                    <a:pt x="1611" y="515"/>
                  </a:cubicBezTo>
                  <a:cubicBezTo>
                    <a:pt x="1759" y="455"/>
                    <a:pt x="1903" y="398"/>
                    <a:pt x="2051" y="339"/>
                  </a:cubicBezTo>
                  <a:cubicBezTo>
                    <a:pt x="2213" y="279"/>
                    <a:pt x="2357" y="237"/>
                    <a:pt x="2519" y="191"/>
                  </a:cubicBezTo>
                  <a:cubicBezTo>
                    <a:pt x="2592" y="177"/>
                    <a:pt x="2666" y="149"/>
                    <a:pt x="2754" y="135"/>
                  </a:cubicBezTo>
                  <a:lnTo>
                    <a:pt x="2990" y="89"/>
                  </a:lnTo>
                  <a:cubicBezTo>
                    <a:pt x="3060" y="61"/>
                    <a:pt x="3148" y="47"/>
                    <a:pt x="3222" y="47"/>
                  </a:cubicBezTo>
                  <a:cubicBezTo>
                    <a:pt x="3310" y="29"/>
                    <a:pt x="3384" y="15"/>
                    <a:pt x="3472"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9" name="Google Shape;876;p49">
              <a:extLst>
                <a:ext uri="{FF2B5EF4-FFF2-40B4-BE49-F238E27FC236}">
                  <a16:creationId xmlns:a16="http://schemas.microsoft.com/office/drawing/2014/main" id="{999A77F1-77F2-820A-FD54-60A2A7D3E0A5}"/>
                </a:ext>
              </a:extLst>
            </p:cNvPr>
            <p:cNvSpPr/>
            <p:nvPr/>
          </p:nvSpPr>
          <p:spPr>
            <a:xfrm>
              <a:off x="5032200" y="2161025"/>
              <a:ext cx="18675" cy="8475"/>
            </a:xfrm>
            <a:custGeom>
              <a:avLst/>
              <a:gdLst/>
              <a:ahLst/>
              <a:cxnLst/>
              <a:rect l="l" t="t" r="r" b="b"/>
              <a:pathLst>
                <a:path w="747" h="339" extrusionOk="0">
                  <a:moveTo>
                    <a:pt x="747" y="1"/>
                  </a:moveTo>
                  <a:cubicBezTo>
                    <a:pt x="616" y="1"/>
                    <a:pt x="469" y="43"/>
                    <a:pt x="353" y="103"/>
                  </a:cubicBezTo>
                  <a:cubicBezTo>
                    <a:pt x="219" y="163"/>
                    <a:pt x="103" y="237"/>
                    <a:pt x="1" y="339"/>
                  </a:cubicBezTo>
                  <a:cubicBezTo>
                    <a:pt x="131" y="293"/>
                    <a:pt x="251" y="237"/>
                    <a:pt x="381" y="177"/>
                  </a:cubicBezTo>
                  <a:cubicBezTo>
                    <a:pt x="497" y="117"/>
                    <a:pt x="631" y="75"/>
                    <a:pt x="747"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0" name="Google Shape;877;p49">
              <a:extLst>
                <a:ext uri="{FF2B5EF4-FFF2-40B4-BE49-F238E27FC236}">
                  <a16:creationId xmlns:a16="http://schemas.microsoft.com/office/drawing/2014/main" id="{93CD8D44-3D3A-E7B3-4CAB-B25F859716F4}"/>
                </a:ext>
              </a:extLst>
            </p:cNvPr>
            <p:cNvSpPr/>
            <p:nvPr/>
          </p:nvSpPr>
          <p:spPr>
            <a:xfrm>
              <a:off x="5039500" y="2164275"/>
              <a:ext cx="148475" cy="15075"/>
            </a:xfrm>
            <a:custGeom>
              <a:avLst/>
              <a:gdLst/>
              <a:ahLst/>
              <a:cxnLst/>
              <a:rect l="l" t="t" r="r" b="b"/>
              <a:pathLst>
                <a:path w="5939" h="603" extrusionOk="0">
                  <a:moveTo>
                    <a:pt x="2991" y="1"/>
                  </a:moveTo>
                  <a:cubicBezTo>
                    <a:pt x="2477" y="33"/>
                    <a:pt x="1964" y="107"/>
                    <a:pt x="1468" y="194"/>
                  </a:cubicBezTo>
                  <a:cubicBezTo>
                    <a:pt x="968" y="296"/>
                    <a:pt x="486" y="413"/>
                    <a:pt x="1" y="588"/>
                  </a:cubicBezTo>
                  <a:cubicBezTo>
                    <a:pt x="251" y="515"/>
                    <a:pt x="486" y="458"/>
                    <a:pt x="732" y="398"/>
                  </a:cubicBezTo>
                  <a:cubicBezTo>
                    <a:pt x="982" y="353"/>
                    <a:pt x="1232" y="296"/>
                    <a:pt x="1482" y="251"/>
                  </a:cubicBezTo>
                  <a:cubicBezTo>
                    <a:pt x="1981" y="177"/>
                    <a:pt x="2477" y="107"/>
                    <a:pt x="2991" y="89"/>
                  </a:cubicBezTo>
                  <a:cubicBezTo>
                    <a:pt x="3138" y="89"/>
                    <a:pt x="3283" y="75"/>
                    <a:pt x="3444" y="75"/>
                  </a:cubicBezTo>
                  <a:cubicBezTo>
                    <a:pt x="3796" y="75"/>
                    <a:pt x="4148" y="107"/>
                    <a:pt x="4500" y="149"/>
                  </a:cubicBezTo>
                  <a:cubicBezTo>
                    <a:pt x="4999" y="223"/>
                    <a:pt x="5481" y="370"/>
                    <a:pt x="5938" y="602"/>
                  </a:cubicBezTo>
                  <a:cubicBezTo>
                    <a:pt x="5717" y="472"/>
                    <a:pt x="5499" y="370"/>
                    <a:pt x="5249" y="282"/>
                  </a:cubicBezTo>
                  <a:cubicBezTo>
                    <a:pt x="5013" y="194"/>
                    <a:pt x="4764" y="135"/>
                    <a:pt x="4514" y="89"/>
                  </a:cubicBezTo>
                  <a:cubicBezTo>
                    <a:pt x="4268" y="47"/>
                    <a:pt x="4004" y="33"/>
                    <a:pt x="3754" y="19"/>
                  </a:cubicBezTo>
                  <a:cubicBezTo>
                    <a:pt x="3620" y="1"/>
                    <a:pt x="3490" y="1"/>
                    <a:pt x="3371"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1" name="Google Shape;878;p49">
              <a:extLst>
                <a:ext uri="{FF2B5EF4-FFF2-40B4-BE49-F238E27FC236}">
                  <a16:creationId xmlns:a16="http://schemas.microsoft.com/office/drawing/2014/main" id="{EFF36B48-5F22-F70F-5392-300C22305F5C}"/>
                </a:ext>
              </a:extLst>
            </p:cNvPr>
            <p:cNvSpPr/>
            <p:nvPr/>
          </p:nvSpPr>
          <p:spPr>
            <a:xfrm>
              <a:off x="5011625" y="2185575"/>
              <a:ext cx="9975" cy="19800"/>
            </a:xfrm>
            <a:custGeom>
              <a:avLst/>
              <a:gdLst/>
              <a:ahLst/>
              <a:cxnLst/>
              <a:rect l="l" t="t" r="r" b="b"/>
              <a:pathLst>
                <a:path w="399" h="792" extrusionOk="0">
                  <a:moveTo>
                    <a:pt x="398" y="0"/>
                  </a:moveTo>
                  <a:lnTo>
                    <a:pt x="398" y="0"/>
                  </a:lnTo>
                  <a:cubicBezTo>
                    <a:pt x="338" y="46"/>
                    <a:pt x="282" y="102"/>
                    <a:pt x="236" y="162"/>
                  </a:cubicBezTo>
                  <a:cubicBezTo>
                    <a:pt x="194" y="222"/>
                    <a:pt x="149" y="278"/>
                    <a:pt x="106" y="352"/>
                  </a:cubicBezTo>
                  <a:cubicBezTo>
                    <a:pt x="75" y="412"/>
                    <a:pt x="32" y="486"/>
                    <a:pt x="18" y="574"/>
                  </a:cubicBezTo>
                  <a:cubicBezTo>
                    <a:pt x="1" y="644"/>
                    <a:pt x="1" y="718"/>
                    <a:pt x="32" y="792"/>
                  </a:cubicBezTo>
                  <a:cubicBezTo>
                    <a:pt x="32" y="718"/>
                    <a:pt x="61" y="662"/>
                    <a:pt x="89" y="588"/>
                  </a:cubicBezTo>
                  <a:cubicBezTo>
                    <a:pt x="106" y="514"/>
                    <a:pt x="149" y="454"/>
                    <a:pt x="177" y="398"/>
                  </a:cubicBezTo>
                  <a:cubicBezTo>
                    <a:pt x="251" y="264"/>
                    <a:pt x="324" y="134"/>
                    <a:pt x="398" y="0"/>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2" name="Google Shape;879;p49">
              <a:extLst>
                <a:ext uri="{FF2B5EF4-FFF2-40B4-BE49-F238E27FC236}">
                  <a16:creationId xmlns:a16="http://schemas.microsoft.com/office/drawing/2014/main" id="{1F2721FE-7EDE-3644-C211-CC07B69B0724}"/>
                </a:ext>
              </a:extLst>
            </p:cNvPr>
            <p:cNvSpPr/>
            <p:nvPr/>
          </p:nvSpPr>
          <p:spPr>
            <a:xfrm>
              <a:off x="5006875" y="2172025"/>
              <a:ext cx="10675" cy="15075"/>
            </a:xfrm>
            <a:custGeom>
              <a:avLst/>
              <a:gdLst/>
              <a:ahLst/>
              <a:cxnLst/>
              <a:rect l="l" t="t" r="r" b="b"/>
              <a:pathLst>
                <a:path w="427" h="603" extrusionOk="0">
                  <a:moveTo>
                    <a:pt x="426" y="1"/>
                  </a:moveTo>
                  <a:lnTo>
                    <a:pt x="426" y="1"/>
                  </a:lnTo>
                  <a:cubicBezTo>
                    <a:pt x="367" y="29"/>
                    <a:pt x="310" y="74"/>
                    <a:pt x="265" y="117"/>
                  </a:cubicBezTo>
                  <a:cubicBezTo>
                    <a:pt x="222" y="148"/>
                    <a:pt x="177" y="205"/>
                    <a:pt x="135" y="250"/>
                  </a:cubicBezTo>
                  <a:cubicBezTo>
                    <a:pt x="103" y="307"/>
                    <a:pt x="61" y="352"/>
                    <a:pt x="47" y="412"/>
                  </a:cubicBezTo>
                  <a:cubicBezTo>
                    <a:pt x="15" y="482"/>
                    <a:pt x="1" y="542"/>
                    <a:pt x="1" y="602"/>
                  </a:cubicBezTo>
                  <a:cubicBezTo>
                    <a:pt x="61" y="500"/>
                    <a:pt x="135" y="394"/>
                    <a:pt x="208" y="307"/>
                  </a:cubicBezTo>
                  <a:cubicBezTo>
                    <a:pt x="279" y="205"/>
                    <a:pt x="353" y="103"/>
                    <a:pt x="426"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3" name="Google Shape;880;p49">
              <a:extLst>
                <a:ext uri="{FF2B5EF4-FFF2-40B4-BE49-F238E27FC236}">
                  <a16:creationId xmlns:a16="http://schemas.microsoft.com/office/drawing/2014/main" id="{D558359C-403B-310C-73BE-BCDAC152FDD7}"/>
                </a:ext>
              </a:extLst>
            </p:cNvPr>
            <p:cNvSpPr/>
            <p:nvPr/>
          </p:nvSpPr>
          <p:spPr>
            <a:xfrm>
              <a:off x="5160425" y="2193300"/>
              <a:ext cx="11375" cy="31875"/>
            </a:xfrm>
            <a:custGeom>
              <a:avLst/>
              <a:gdLst/>
              <a:ahLst/>
              <a:cxnLst/>
              <a:rect l="l" t="t" r="r" b="b"/>
              <a:pathLst>
                <a:path w="455" h="1275" extrusionOk="0">
                  <a:moveTo>
                    <a:pt x="0" y="1"/>
                  </a:moveTo>
                  <a:cubicBezTo>
                    <a:pt x="46" y="103"/>
                    <a:pt x="88" y="205"/>
                    <a:pt x="134" y="307"/>
                  </a:cubicBezTo>
                  <a:cubicBezTo>
                    <a:pt x="176" y="409"/>
                    <a:pt x="222" y="528"/>
                    <a:pt x="250" y="630"/>
                  </a:cubicBezTo>
                  <a:cubicBezTo>
                    <a:pt x="292" y="732"/>
                    <a:pt x="338" y="834"/>
                    <a:pt x="366" y="951"/>
                  </a:cubicBezTo>
                  <a:cubicBezTo>
                    <a:pt x="398" y="1056"/>
                    <a:pt x="426" y="1158"/>
                    <a:pt x="454" y="1274"/>
                  </a:cubicBezTo>
                  <a:cubicBezTo>
                    <a:pt x="454" y="1158"/>
                    <a:pt x="454" y="1038"/>
                    <a:pt x="426" y="922"/>
                  </a:cubicBezTo>
                  <a:cubicBezTo>
                    <a:pt x="412" y="820"/>
                    <a:pt x="366" y="704"/>
                    <a:pt x="338" y="599"/>
                  </a:cubicBezTo>
                  <a:cubicBezTo>
                    <a:pt x="292" y="483"/>
                    <a:pt x="250" y="381"/>
                    <a:pt x="190" y="279"/>
                  </a:cubicBezTo>
                  <a:cubicBezTo>
                    <a:pt x="134" y="191"/>
                    <a:pt x="74" y="89"/>
                    <a:pt x="0"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4" name="Google Shape;881;p49">
              <a:extLst>
                <a:ext uri="{FF2B5EF4-FFF2-40B4-BE49-F238E27FC236}">
                  <a16:creationId xmlns:a16="http://schemas.microsoft.com/office/drawing/2014/main" id="{63735923-BDBC-9CA4-FAEF-AE7BDA40CA8B}"/>
                </a:ext>
              </a:extLst>
            </p:cNvPr>
            <p:cNvSpPr/>
            <p:nvPr/>
          </p:nvSpPr>
          <p:spPr>
            <a:xfrm>
              <a:off x="5035825" y="2249225"/>
              <a:ext cx="41425" cy="38050"/>
            </a:xfrm>
            <a:custGeom>
              <a:avLst/>
              <a:gdLst/>
              <a:ahLst/>
              <a:cxnLst/>
              <a:rect l="l" t="t" r="r" b="b"/>
              <a:pathLst>
                <a:path w="1657" h="1522" extrusionOk="0">
                  <a:moveTo>
                    <a:pt x="848" y="1"/>
                  </a:moveTo>
                  <a:cubicBezTo>
                    <a:pt x="497" y="1"/>
                    <a:pt x="182" y="236"/>
                    <a:pt x="106" y="592"/>
                  </a:cubicBezTo>
                  <a:cubicBezTo>
                    <a:pt x="0" y="1000"/>
                    <a:pt x="250" y="1411"/>
                    <a:pt x="661" y="1499"/>
                  </a:cubicBezTo>
                  <a:cubicBezTo>
                    <a:pt x="719" y="1514"/>
                    <a:pt x="777" y="1521"/>
                    <a:pt x="834" y="1521"/>
                  </a:cubicBezTo>
                  <a:cubicBezTo>
                    <a:pt x="1169" y="1521"/>
                    <a:pt x="1482" y="1280"/>
                    <a:pt x="1569" y="944"/>
                  </a:cubicBezTo>
                  <a:cubicBezTo>
                    <a:pt x="1657" y="532"/>
                    <a:pt x="1407" y="121"/>
                    <a:pt x="1013" y="19"/>
                  </a:cubicBezTo>
                  <a:cubicBezTo>
                    <a:pt x="958" y="7"/>
                    <a:pt x="902" y="1"/>
                    <a:pt x="84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5" name="Google Shape;882;p49">
              <a:extLst>
                <a:ext uri="{FF2B5EF4-FFF2-40B4-BE49-F238E27FC236}">
                  <a16:creationId xmlns:a16="http://schemas.microsoft.com/office/drawing/2014/main" id="{B40320DD-39A6-7A9A-25A1-8DA9D7FD1DB3}"/>
                </a:ext>
              </a:extLst>
            </p:cNvPr>
            <p:cNvSpPr/>
            <p:nvPr/>
          </p:nvSpPr>
          <p:spPr>
            <a:xfrm>
              <a:off x="5036950" y="2248625"/>
              <a:ext cx="39250" cy="39600"/>
            </a:xfrm>
            <a:custGeom>
              <a:avLst/>
              <a:gdLst/>
              <a:ahLst/>
              <a:cxnLst/>
              <a:rect l="l" t="t" r="r" b="b"/>
              <a:pathLst>
                <a:path w="1570" h="1584" extrusionOk="0">
                  <a:moveTo>
                    <a:pt x="792" y="57"/>
                  </a:moveTo>
                  <a:cubicBezTo>
                    <a:pt x="852" y="57"/>
                    <a:pt x="894" y="57"/>
                    <a:pt x="954" y="74"/>
                  </a:cubicBezTo>
                  <a:cubicBezTo>
                    <a:pt x="1292" y="162"/>
                    <a:pt x="1510" y="454"/>
                    <a:pt x="1510" y="778"/>
                  </a:cubicBezTo>
                  <a:cubicBezTo>
                    <a:pt x="1510" y="834"/>
                    <a:pt x="1510" y="894"/>
                    <a:pt x="1496" y="954"/>
                  </a:cubicBezTo>
                  <a:cubicBezTo>
                    <a:pt x="1408" y="1288"/>
                    <a:pt x="1116" y="1509"/>
                    <a:pt x="792" y="1509"/>
                  </a:cubicBezTo>
                  <a:cubicBezTo>
                    <a:pt x="732" y="1509"/>
                    <a:pt x="676" y="1509"/>
                    <a:pt x="616" y="1495"/>
                  </a:cubicBezTo>
                  <a:cubicBezTo>
                    <a:pt x="293" y="1421"/>
                    <a:pt x="61" y="1112"/>
                    <a:pt x="61" y="792"/>
                  </a:cubicBezTo>
                  <a:cubicBezTo>
                    <a:pt x="61" y="732"/>
                    <a:pt x="75" y="672"/>
                    <a:pt x="89" y="616"/>
                  </a:cubicBezTo>
                  <a:cubicBezTo>
                    <a:pt x="163" y="278"/>
                    <a:pt x="469" y="57"/>
                    <a:pt x="792" y="57"/>
                  </a:cubicBezTo>
                  <a:close/>
                  <a:moveTo>
                    <a:pt x="792" y="0"/>
                  </a:moveTo>
                  <a:cubicBezTo>
                    <a:pt x="441" y="0"/>
                    <a:pt x="117" y="250"/>
                    <a:pt x="29" y="602"/>
                  </a:cubicBezTo>
                  <a:cubicBezTo>
                    <a:pt x="15" y="672"/>
                    <a:pt x="1" y="732"/>
                    <a:pt x="1" y="792"/>
                  </a:cubicBezTo>
                  <a:cubicBezTo>
                    <a:pt x="1" y="1143"/>
                    <a:pt x="251" y="1464"/>
                    <a:pt x="602" y="1552"/>
                  </a:cubicBezTo>
                  <a:cubicBezTo>
                    <a:pt x="659" y="1569"/>
                    <a:pt x="718" y="1583"/>
                    <a:pt x="792" y="1583"/>
                  </a:cubicBezTo>
                  <a:cubicBezTo>
                    <a:pt x="1144" y="1583"/>
                    <a:pt x="1468" y="1333"/>
                    <a:pt x="1556" y="968"/>
                  </a:cubicBezTo>
                  <a:cubicBezTo>
                    <a:pt x="1570" y="908"/>
                    <a:pt x="1570" y="848"/>
                    <a:pt x="1570" y="778"/>
                  </a:cubicBezTo>
                  <a:cubicBezTo>
                    <a:pt x="1570" y="426"/>
                    <a:pt x="1334" y="102"/>
                    <a:pt x="968" y="14"/>
                  </a:cubicBezTo>
                  <a:cubicBezTo>
                    <a:pt x="908" y="0"/>
                    <a:pt x="852" y="0"/>
                    <a:pt x="7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6" name="Google Shape;883;p49">
              <a:extLst>
                <a:ext uri="{FF2B5EF4-FFF2-40B4-BE49-F238E27FC236}">
                  <a16:creationId xmlns:a16="http://schemas.microsoft.com/office/drawing/2014/main" id="{18829A60-C692-4B1B-0D07-EE8F03249AF3}"/>
                </a:ext>
              </a:extLst>
            </p:cNvPr>
            <p:cNvSpPr/>
            <p:nvPr/>
          </p:nvSpPr>
          <p:spPr>
            <a:xfrm>
              <a:off x="5036250" y="2250975"/>
              <a:ext cx="41000" cy="37800"/>
            </a:xfrm>
            <a:custGeom>
              <a:avLst/>
              <a:gdLst/>
              <a:ahLst/>
              <a:cxnLst/>
              <a:rect l="l" t="t" r="r" b="b"/>
              <a:pathLst>
                <a:path w="1640" h="1512" extrusionOk="0">
                  <a:moveTo>
                    <a:pt x="822" y="0"/>
                  </a:moveTo>
                  <a:cubicBezTo>
                    <a:pt x="486" y="0"/>
                    <a:pt x="178" y="242"/>
                    <a:pt x="103" y="578"/>
                  </a:cubicBezTo>
                  <a:cubicBezTo>
                    <a:pt x="1" y="990"/>
                    <a:pt x="247" y="1401"/>
                    <a:pt x="644" y="1489"/>
                  </a:cubicBezTo>
                  <a:cubicBezTo>
                    <a:pt x="707" y="1505"/>
                    <a:pt x="768" y="1512"/>
                    <a:pt x="829" y="1512"/>
                  </a:cubicBezTo>
                  <a:cubicBezTo>
                    <a:pt x="1168" y="1512"/>
                    <a:pt x="1465" y="1279"/>
                    <a:pt x="1552" y="930"/>
                  </a:cubicBezTo>
                  <a:cubicBezTo>
                    <a:pt x="1640" y="522"/>
                    <a:pt x="1408" y="110"/>
                    <a:pt x="996" y="22"/>
                  </a:cubicBezTo>
                  <a:cubicBezTo>
                    <a:pt x="938" y="7"/>
                    <a:pt x="880" y="0"/>
                    <a:pt x="8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1" name="Google Shape;884;p49">
              <a:extLst>
                <a:ext uri="{FF2B5EF4-FFF2-40B4-BE49-F238E27FC236}">
                  <a16:creationId xmlns:a16="http://schemas.microsoft.com/office/drawing/2014/main" id="{19DC6DDD-1ABB-E163-4DCA-CF43BB950CDC}"/>
                </a:ext>
              </a:extLst>
            </p:cNvPr>
            <p:cNvSpPr/>
            <p:nvPr/>
          </p:nvSpPr>
          <p:spPr>
            <a:xfrm>
              <a:off x="5039500" y="2251800"/>
              <a:ext cx="26775" cy="24600"/>
            </a:xfrm>
            <a:custGeom>
              <a:avLst/>
              <a:gdLst/>
              <a:ahLst/>
              <a:cxnLst/>
              <a:rect l="l" t="t" r="r" b="b"/>
              <a:pathLst>
                <a:path w="1071" h="984" extrusionOk="0">
                  <a:moveTo>
                    <a:pt x="519" y="1"/>
                  </a:moveTo>
                  <a:cubicBezTo>
                    <a:pt x="306" y="1"/>
                    <a:pt x="123" y="148"/>
                    <a:pt x="61" y="369"/>
                  </a:cubicBezTo>
                  <a:cubicBezTo>
                    <a:pt x="1" y="633"/>
                    <a:pt x="163" y="897"/>
                    <a:pt x="426" y="971"/>
                  </a:cubicBezTo>
                  <a:cubicBezTo>
                    <a:pt x="461" y="979"/>
                    <a:pt x="497" y="983"/>
                    <a:pt x="532" y="983"/>
                  </a:cubicBezTo>
                  <a:cubicBezTo>
                    <a:pt x="746" y="983"/>
                    <a:pt x="950" y="832"/>
                    <a:pt x="1014" y="605"/>
                  </a:cubicBezTo>
                  <a:cubicBezTo>
                    <a:pt x="1070" y="341"/>
                    <a:pt x="908" y="77"/>
                    <a:pt x="645" y="18"/>
                  </a:cubicBezTo>
                  <a:cubicBezTo>
                    <a:pt x="602" y="6"/>
                    <a:pt x="560" y="1"/>
                    <a:pt x="51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2" name="Google Shape;885;p49">
              <a:extLst>
                <a:ext uri="{FF2B5EF4-FFF2-40B4-BE49-F238E27FC236}">
                  <a16:creationId xmlns:a16="http://schemas.microsoft.com/office/drawing/2014/main" id="{07F6A14C-5342-C626-D23C-1EEC98F08651}"/>
                </a:ext>
              </a:extLst>
            </p:cNvPr>
            <p:cNvSpPr/>
            <p:nvPr/>
          </p:nvSpPr>
          <p:spPr>
            <a:xfrm>
              <a:off x="5060000" y="2261200"/>
              <a:ext cx="9600" cy="6175"/>
            </a:xfrm>
            <a:custGeom>
              <a:avLst/>
              <a:gdLst/>
              <a:ahLst/>
              <a:cxnLst/>
              <a:rect l="l" t="t" r="r" b="b"/>
              <a:pathLst>
                <a:path w="384" h="247" extrusionOk="0">
                  <a:moveTo>
                    <a:pt x="161" y="0"/>
                  </a:moveTo>
                  <a:cubicBezTo>
                    <a:pt x="92" y="0"/>
                    <a:pt x="29" y="38"/>
                    <a:pt x="18" y="81"/>
                  </a:cubicBezTo>
                  <a:cubicBezTo>
                    <a:pt x="0" y="141"/>
                    <a:pt x="74" y="215"/>
                    <a:pt x="162" y="243"/>
                  </a:cubicBezTo>
                  <a:cubicBezTo>
                    <a:pt x="180" y="245"/>
                    <a:pt x="197" y="247"/>
                    <a:pt x="213" y="247"/>
                  </a:cubicBezTo>
                  <a:cubicBezTo>
                    <a:pt x="292" y="247"/>
                    <a:pt x="355" y="219"/>
                    <a:pt x="370" y="169"/>
                  </a:cubicBezTo>
                  <a:cubicBezTo>
                    <a:pt x="384" y="99"/>
                    <a:pt x="310" y="25"/>
                    <a:pt x="222" y="11"/>
                  </a:cubicBezTo>
                  <a:cubicBezTo>
                    <a:pt x="202" y="4"/>
                    <a:pt x="181" y="0"/>
                    <a:pt x="1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3" name="Google Shape;886;p49">
              <a:extLst>
                <a:ext uri="{FF2B5EF4-FFF2-40B4-BE49-F238E27FC236}">
                  <a16:creationId xmlns:a16="http://schemas.microsoft.com/office/drawing/2014/main" id="{E2B973C6-05E5-560E-D8CC-9D2A5ED8252B}"/>
                </a:ext>
              </a:extLst>
            </p:cNvPr>
            <p:cNvSpPr/>
            <p:nvPr/>
          </p:nvSpPr>
          <p:spPr>
            <a:xfrm>
              <a:off x="5110200" y="2246925"/>
              <a:ext cx="40400" cy="38150"/>
            </a:xfrm>
            <a:custGeom>
              <a:avLst/>
              <a:gdLst/>
              <a:ahLst/>
              <a:cxnLst/>
              <a:rect l="l" t="t" r="r" b="b"/>
              <a:pathLst>
                <a:path w="1616" h="1526" extrusionOk="0">
                  <a:moveTo>
                    <a:pt x="801" y="1"/>
                  </a:moveTo>
                  <a:cubicBezTo>
                    <a:pt x="764" y="1"/>
                    <a:pt x="727" y="3"/>
                    <a:pt x="690" y="9"/>
                  </a:cubicBezTo>
                  <a:cubicBezTo>
                    <a:pt x="279" y="68"/>
                    <a:pt x="1" y="462"/>
                    <a:pt x="61" y="874"/>
                  </a:cubicBezTo>
                  <a:cubicBezTo>
                    <a:pt x="115" y="1249"/>
                    <a:pt x="436" y="1525"/>
                    <a:pt x="805" y="1525"/>
                  </a:cubicBezTo>
                  <a:cubicBezTo>
                    <a:pt x="840" y="1525"/>
                    <a:pt x="876" y="1523"/>
                    <a:pt x="912" y="1518"/>
                  </a:cubicBezTo>
                  <a:cubicBezTo>
                    <a:pt x="1334" y="1444"/>
                    <a:pt x="1615" y="1064"/>
                    <a:pt x="1556" y="652"/>
                  </a:cubicBezTo>
                  <a:cubicBezTo>
                    <a:pt x="1488" y="268"/>
                    <a:pt x="1168" y="1"/>
                    <a:pt x="80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4" name="Google Shape;887;p49">
              <a:extLst>
                <a:ext uri="{FF2B5EF4-FFF2-40B4-BE49-F238E27FC236}">
                  <a16:creationId xmlns:a16="http://schemas.microsoft.com/office/drawing/2014/main" id="{712A4DA7-DA37-A366-F0F8-AE0ED7992CE2}"/>
                </a:ext>
              </a:extLst>
            </p:cNvPr>
            <p:cNvSpPr/>
            <p:nvPr/>
          </p:nvSpPr>
          <p:spPr>
            <a:xfrm>
              <a:off x="5110550" y="2246075"/>
              <a:ext cx="39250" cy="39600"/>
            </a:xfrm>
            <a:custGeom>
              <a:avLst/>
              <a:gdLst/>
              <a:ahLst/>
              <a:cxnLst/>
              <a:rect l="l" t="t" r="r" b="b"/>
              <a:pathLst>
                <a:path w="1570" h="1584" extrusionOk="0">
                  <a:moveTo>
                    <a:pt x="792" y="57"/>
                  </a:moveTo>
                  <a:cubicBezTo>
                    <a:pt x="1144" y="57"/>
                    <a:pt x="1454" y="320"/>
                    <a:pt x="1514" y="686"/>
                  </a:cubicBezTo>
                  <a:lnTo>
                    <a:pt x="1514" y="792"/>
                  </a:lnTo>
                  <a:cubicBezTo>
                    <a:pt x="1514" y="1158"/>
                    <a:pt x="1264" y="1464"/>
                    <a:pt x="898" y="1523"/>
                  </a:cubicBezTo>
                  <a:lnTo>
                    <a:pt x="792" y="1523"/>
                  </a:lnTo>
                  <a:cubicBezTo>
                    <a:pt x="441" y="1523"/>
                    <a:pt x="135" y="1260"/>
                    <a:pt x="75" y="908"/>
                  </a:cubicBezTo>
                  <a:cubicBezTo>
                    <a:pt x="75" y="862"/>
                    <a:pt x="61" y="834"/>
                    <a:pt x="61" y="792"/>
                  </a:cubicBezTo>
                  <a:cubicBezTo>
                    <a:pt x="61" y="440"/>
                    <a:pt x="325" y="130"/>
                    <a:pt x="676" y="71"/>
                  </a:cubicBezTo>
                  <a:cubicBezTo>
                    <a:pt x="722" y="71"/>
                    <a:pt x="750" y="57"/>
                    <a:pt x="792" y="57"/>
                  </a:cubicBezTo>
                  <a:close/>
                  <a:moveTo>
                    <a:pt x="792" y="0"/>
                  </a:moveTo>
                  <a:cubicBezTo>
                    <a:pt x="750" y="0"/>
                    <a:pt x="705" y="14"/>
                    <a:pt x="676" y="14"/>
                  </a:cubicBezTo>
                  <a:cubicBezTo>
                    <a:pt x="282" y="71"/>
                    <a:pt x="1" y="408"/>
                    <a:pt x="1" y="792"/>
                  </a:cubicBezTo>
                  <a:cubicBezTo>
                    <a:pt x="1" y="834"/>
                    <a:pt x="19" y="862"/>
                    <a:pt x="19" y="908"/>
                  </a:cubicBezTo>
                  <a:cubicBezTo>
                    <a:pt x="75" y="1302"/>
                    <a:pt x="413" y="1583"/>
                    <a:pt x="792" y="1583"/>
                  </a:cubicBezTo>
                  <a:lnTo>
                    <a:pt x="912" y="1583"/>
                  </a:lnTo>
                  <a:cubicBezTo>
                    <a:pt x="1292" y="1523"/>
                    <a:pt x="1570" y="1186"/>
                    <a:pt x="1570" y="792"/>
                  </a:cubicBezTo>
                  <a:lnTo>
                    <a:pt x="1570" y="672"/>
                  </a:lnTo>
                  <a:cubicBezTo>
                    <a:pt x="1514" y="292"/>
                    <a:pt x="1176" y="0"/>
                    <a:pt x="7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5" name="Google Shape;888;p49">
              <a:extLst>
                <a:ext uri="{FF2B5EF4-FFF2-40B4-BE49-F238E27FC236}">
                  <a16:creationId xmlns:a16="http://schemas.microsoft.com/office/drawing/2014/main" id="{CC91B1EC-BFBE-56BB-35F6-76323202E263}"/>
                </a:ext>
              </a:extLst>
            </p:cNvPr>
            <p:cNvSpPr/>
            <p:nvPr/>
          </p:nvSpPr>
          <p:spPr>
            <a:xfrm>
              <a:off x="5109850" y="2248675"/>
              <a:ext cx="40300" cy="37625"/>
            </a:xfrm>
            <a:custGeom>
              <a:avLst/>
              <a:gdLst/>
              <a:ahLst/>
              <a:cxnLst/>
              <a:rect l="l" t="t" r="r" b="b"/>
              <a:pathLst>
                <a:path w="1612" h="1505" extrusionOk="0">
                  <a:moveTo>
                    <a:pt x="818" y="1"/>
                  </a:moveTo>
                  <a:cubicBezTo>
                    <a:pt x="776" y="1"/>
                    <a:pt x="733" y="5"/>
                    <a:pt x="690" y="12"/>
                  </a:cubicBezTo>
                  <a:cubicBezTo>
                    <a:pt x="279" y="72"/>
                    <a:pt x="1" y="452"/>
                    <a:pt x="61" y="864"/>
                  </a:cubicBezTo>
                  <a:cubicBezTo>
                    <a:pt x="127" y="1229"/>
                    <a:pt x="439" y="1505"/>
                    <a:pt x="799" y="1505"/>
                  </a:cubicBezTo>
                  <a:cubicBezTo>
                    <a:pt x="841" y="1505"/>
                    <a:pt x="883" y="1501"/>
                    <a:pt x="926" y="1493"/>
                  </a:cubicBezTo>
                  <a:cubicBezTo>
                    <a:pt x="1320" y="1433"/>
                    <a:pt x="1612" y="1054"/>
                    <a:pt x="1542" y="642"/>
                  </a:cubicBezTo>
                  <a:cubicBezTo>
                    <a:pt x="1488" y="274"/>
                    <a:pt x="1178" y="1"/>
                    <a:pt x="8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6" name="Google Shape;889;p49">
              <a:extLst>
                <a:ext uri="{FF2B5EF4-FFF2-40B4-BE49-F238E27FC236}">
                  <a16:creationId xmlns:a16="http://schemas.microsoft.com/office/drawing/2014/main" id="{58F2D8D0-6ABD-EC69-CBC6-A1BA9AD81508}"/>
                </a:ext>
              </a:extLst>
            </p:cNvPr>
            <p:cNvSpPr/>
            <p:nvPr/>
          </p:nvSpPr>
          <p:spPr>
            <a:xfrm>
              <a:off x="5112750" y="2249175"/>
              <a:ext cx="26075" cy="24525"/>
            </a:xfrm>
            <a:custGeom>
              <a:avLst/>
              <a:gdLst/>
              <a:ahLst/>
              <a:cxnLst/>
              <a:rect l="l" t="t" r="r" b="b"/>
              <a:pathLst>
                <a:path w="1043" h="981" extrusionOk="0">
                  <a:moveTo>
                    <a:pt x="532" y="1"/>
                  </a:moveTo>
                  <a:cubicBezTo>
                    <a:pt x="508" y="1"/>
                    <a:pt x="483" y="2"/>
                    <a:pt x="458" y="6"/>
                  </a:cubicBezTo>
                  <a:cubicBezTo>
                    <a:pt x="194" y="52"/>
                    <a:pt x="1" y="298"/>
                    <a:pt x="47" y="562"/>
                  </a:cubicBezTo>
                  <a:cubicBezTo>
                    <a:pt x="85" y="800"/>
                    <a:pt x="291" y="980"/>
                    <a:pt x="525" y="980"/>
                  </a:cubicBezTo>
                  <a:cubicBezTo>
                    <a:pt x="550" y="980"/>
                    <a:pt x="576" y="978"/>
                    <a:pt x="602" y="974"/>
                  </a:cubicBezTo>
                  <a:cubicBezTo>
                    <a:pt x="866" y="932"/>
                    <a:pt x="1042" y="682"/>
                    <a:pt x="1014" y="418"/>
                  </a:cubicBezTo>
                  <a:cubicBezTo>
                    <a:pt x="973" y="179"/>
                    <a:pt x="767" y="1"/>
                    <a:pt x="5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7" name="Google Shape;890;p49">
              <a:extLst>
                <a:ext uri="{FF2B5EF4-FFF2-40B4-BE49-F238E27FC236}">
                  <a16:creationId xmlns:a16="http://schemas.microsoft.com/office/drawing/2014/main" id="{B82A5A1E-A470-AE67-BF48-E9D6558A0256}"/>
                </a:ext>
              </a:extLst>
            </p:cNvPr>
            <p:cNvSpPr/>
            <p:nvPr/>
          </p:nvSpPr>
          <p:spPr>
            <a:xfrm>
              <a:off x="5133350" y="2258125"/>
              <a:ext cx="8800" cy="5950"/>
            </a:xfrm>
            <a:custGeom>
              <a:avLst/>
              <a:gdLst/>
              <a:ahLst/>
              <a:cxnLst/>
              <a:rect l="l" t="t" r="r" b="b"/>
              <a:pathLst>
                <a:path w="352" h="238" extrusionOk="0">
                  <a:moveTo>
                    <a:pt x="176" y="0"/>
                  </a:moveTo>
                  <a:cubicBezTo>
                    <a:pt x="88" y="0"/>
                    <a:pt x="0" y="46"/>
                    <a:pt x="0" y="102"/>
                  </a:cubicBezTo>
                  <a:cubicBezTo>
                    <a:pt x="0" y="176"/>
                    <a:pt x="74" y="236"/>
                    <a:pt x="162" y="236"/>
                  </a:cubicBezTo>
                  <a:cubicBezTo>
                    <a:pt x="172" y="237"/>
                    <a:pt x="182" y="238"/>
                    <a:pt x="192" y="238"/>
                  </a:cubicBezTo>
                  <a:cubicBezTo>
                    <a:pt x="278" y="238"/>
                    <a:pt x="339" y="184"/>
                    <a:pt x="352" y="134"/>
                  </a:cubicBezTo>
                  <a:cubicBezTo>
                    <a:pt x="352" y="60"/>
                    <a:pt x="278" y="0"/>
                    <a:pt x="1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8" name="Google Shape;891;p49">
              <a:extLst>
                <a:ext uri="{FF2B5EF4-FFF2-40B4-BE49-F238E27FC236}">
                  <a16:creationId xmlns:a16="http://schemas.microsoft.com/office/drawing/2014/main" id="{09887EFB-4B29-1C91-92FD-E625C14F4162}"/>
                </a:ext>
              </a:extLst>
            </p:cNvPr>
            <p:cNvSpPr/>
            <p:nvPr/>
          </p:nvSpPr>
          <p:spPr>
            <a:xfrm>
              <a:off x="5084975" y="2307625"/>
              <a:ext cx="11375" cy="4550"/>
            </a:xfrm>
            <a:custGeom>
              <a:avLst/>
              <a:gdLst/>
              <a:ahLst/>
              <a:cxnLst/>
              <a:rect l="l" t="t" r="r" b="b"/>
              <a:pathLst>
                <a:path w="455" h="182" extrusionOk="0">
                  <a:moveTo>
                    <a:pt x="14" y="1"/>
                  </a:moveTo>
                  <a:lnTo>
                    <a:pt x="0" y="15"/>
                  </a:lnTo>
                  <a:cubicBezTo>
                    <a:pt x="57" y="71"/>
                    <a:pt x="116" y="131"/>
                    <a:pt x="204" y="145"/>
                  </a:cubicBezTo>
                  <a:cubicBezTo>
                    <a:pt x="259" y="168"/>
                    <a:pt x="321" y="182"/>
                    <a:pt x="379" y="182"/>
                  </a:cubicBezTo>
                  <a:cubicBezTo>
                    <a:pt x="400" y="182"/>
                    <a:pt x="421" y="180"/>
                    <a:pt x="440" y="176"/>
                  </a:cubicBezTo>
                  <a:cubicBezTo>
                    <a:pt x="454" y="176"/>
                    <a:pt x="454" y="159"/>
                    <a:pt x="454" y="159"/>
                  </a:cubicBezTo>
                  <a:lnTo>
                    <a:pt x="440" y="145"/>
                  </a:lnTo>
                  <a:cubicBezTo>
                    <a:pt x="420" y="149"/>
                    <a:pt x="399" y="150"/>
                    <a:pt x="378" y="150"/>
                  </a:cubicBezTo>
                  <a:cubicBezTo>
                    <a:pt x="321" y="150"/>
                    <a:pt x="262" y="137"/>
                    <a:pt x="218" y="117"/>
                  </a:cubicBezTo>
                  <a:cubicBezTo>
                    <a:pt x="145" y="89"/>
                    <a:pt x="74" y="43"/>
                    <a:pt x="14"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9" name="Google Shape;892;p49">
              <a:extLst>
                <a:ext uri="{FF2B5EF4-FFF2-40B4-BE49-F238E27FC236}">
                  <a16:creationId xmlns:a16="http://schemas.microsoft.com/office/drawing/2014/main" id="{3C8B5A2A-D312-24A3-DADF-BBC9009B6ACE}"/>
                </a:ext>
              </a:extLst>
            </p:cNvPr>
            <p:cNvSpPr/>
            <p:nvPr/>
          </p:nvSpPr>
          <p:spPr>
            <a:xfrm>
              <a:off x="5027175" y="2221025"/>
              <a:ext cx="45675" cy="24600"/>
            </a:xfrm>
            <a:custGeom>
              <a:avLst/>
              <a:gdLst/>
              <a:ahLst/>
              <a:cxnLst/>
              <a:rect l="l" t="t" r="r" b="b"/>
              <a:pathLst>
                <a:path w="1827" h="984" extrusionOk="0">
                  <a:moveTo>
                    <a:pt x="1289" y="1"/>
                  </a:moveTo>
                  <a:cubicBezTo>
                    <a:pt x="859" y="1"/>
                    <a:pt x="156" y="693"/>
                    <a:pt x="156" y="693"/>
                  </a:cubicBezTo>
                  <a:cubicBezTo>
                    <a:pt x="0" y="924"/>
                    <a:pt x="130" y="983"/>
                    <a:pt x="303" y="983"/>
                  </a:cubicBezTo>
                  <a:cubicBezTo>
                    <a:pt x="438" y="983"/>
                    <a:pt x="599" y="947"/>
                    <a:pt x="670" y="928"/>
                  </a:cubicBezTo>
                  <a:cubicBezTo>
                    <a:pt x="817" y="869"/>
                    <a:pt x="1827" y="387"/>
                    <a:pt x="1475" y="63"/>
                  </a:cubicBezTo>
                  <a:cubicBezTo>
                    <a:pt x="1423" y="19"/>
                    <a:pt x="1360" y="1"/>
                    <a:pt x="1289"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0" name="Google Shape;893;p49">
              <a:extLst>
                <a:ext uri="{FF2B5EF4-FFF2-40B4-BE49-F238E27FC236}">
                  <a16:creationId xmlns:a16="http://schemas.microsoft.com/office/drawing/2014/main" id="{1C19C73D-F759-6626-FBCF-6912FE56DDC1}"/>
                </a:ext>
              </a:extLst>
            </p:cNvPr>
            <p:cNvSpPr/>
            <p:nvPr/>
          </p:nvSpPr>
          <p:spPr>
            <a:xfrm>
              <a:off x="5111700" y="2223650"/>
              <a:ext cx="47950" cy="21650"/>
            </a:xfrm>
            <a:custGeom>
              <a:avLst/>
              <a:gdLst/>
              <a:ahLst/>
              <a:cxnLst/>
              <a:rect l="l" t="t" r="r" b="b"/>
              <a:pathLst>
                <a:path w="1918" h="866" extrusionOk="0">
                  <a:moveTo>
                    <a:pt x="547" y="1"/>
                  </a:moveTo>
                  <a:cubicBezTo>
                    <a:pt x="456" y="1"/>
                    <a:pt x="378" y="26"/>
                    <a:pt x="324" y="88"/>
                  </a:cubicBezTo>
                  <a:cubicBezTo>
                    <a:pt x="1" y="440"/>
                    <a:pt x="1056" y="809"/>
                    <a:pt x="1218" y="837"/>
                  </a:cubicBezTo>
                  <a:cubicBezTo>
                    <a:pt x="1271" y="851"/>
                    <a:pt x="1375" y="866"/>
                    <a:pt x="1481" y="866"/>
                  </a:cubicBezTo>
                  <a:cubicBezTo>
                    <a:pt x="1697" y="866"/>
                    <a:pt x="1917" y="806"/>
                    <a:pt x="1700" y="560"/>
                  </a:cubicBezTo>
                  <a:cubicBezTo>
                    <a:pt x="1700" y="560"/>
                    <a:pt x="974" y="1"/>
                    <a:pt x="547"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1" name="Google Shape;894;p49">
              <a:extLst>
                <a:ext uri="{FF2B5EF4-FFF2-40B4-BE49-F238E27FC236}">
                  <a16:creationId xmlns:a16="http://schemas.microsoft.com/office/drawing/2014/main" id="{12F0A7FD-D313-7B08-9EB1-6C8B7AB0528B}"/>
                </a:ext>
              </a:extLst>
            </p:cNvPr>
            <p:cNvSpPr/>
            <p:nvPr/>
          </p:nvSpPr>
          <p:spPr>
            <a:xfrm>
              <a:off x="5090775" y="2245275"/>
              <a:ext cx="20250" cy="45500"/>
            </a:xfrm>
            <a:custGeom>
              <a:avLst/>
              <a:gdLst/>
              <a:ahLst/>
              <a:cxnLst/>
              <a:rect l="l" t="t" r="r" b="b"/>
              <a:pathLst>
                <a:path w="810" h="1820" extrusionOk="0">
                  <a:moveTo>
                    <a:pt x="74" y="1"/>
                  </a:moveTo>
                  <a:cubicBezTo>
                    <a:pt x="74" y="1"/>
                    <a:pt x="60" y="1"/>
                    <a:pt x="60" y="15"/>
                  </a:cubicBezTo>
                  <a:cubicBezTo>
                    <a:pt x="32" y="236"/>
                    <a:pt x="1" y="472"/>
                    <a:pt x="1" y="704"/>
                  </a:cubicBezTo>
                  <a:cubicBezTo>
                    <a:pt x="1" y="806"/>
                    <a:pt x="1" y="926"/>
                    <a:pt x="32" y="1042"/>
                  </a:cubicBezTo>
                  <a:cubicBezTo>
                    <a:pt x="32" y="1070"/>
                    <a:pt x="46" y="1102"/>
                    <a:pt x="60" y="1130"/>
                  </a:cubicBezTo>
                  <a:cubicBezTo>
                    <a:pt x="74" y="1158"/>
                    <a:pt x="88" y="1204"/>
                    <a:pt x="134" y="1218"/>
                  </a:cubicBezTo>
                  <a:cubicBezTo>
                    <a:pt x="208" y="1218"/>
                    <a:pt x="264" y="1204"/>
                    <a:pt x="324" y="1190"/>
                  </a:cubicBezTo>
                  <a:cubicBezTo>
                    <a:pt x="384" y="1175"/>
                    <a:pt x="440" y="1144"/>
                    <a:pt x="486" y="1130"/>
                  </a:cubicBezTo>
                  <a:cubicBezTo>
                    <a:pt x="528" y="1120"/>
                    <a:pt x="562" y="1110"/>
                    <a:pt x="594" y="1110"/>
                  </a:cubicBezTo>
                  <a:cubicBezTo>
                    <a:pt x="607" y="1110"/>
                    <a:pt x="620" y="1112"/>
                    <a:pt x="634" y="1116"/>
                  </a:cubicBezTo>
                  <a:cubicBezTo>
                    <a:pt x="676" y="1130"/>
                    <a:pt x="704" y="1175"/>
                    <a:pt x="722" y="1218"/>
                  </a:cubicBezTo>
                  <a:cubicBezTo>
                    <a:pt x="736" y="1246"/>
                    <a:pt x="736" y="1277"/>
                    <a:pt x="736" y="1306"/>
                  </a:cubicBezTo>
                  <a:lnTo>
                    <a:pt x="750" y="1334"/>
                  </a:lnTo>
                  <a:cubicBezTo>
                    <a:pt x="750" y="1351"/>
                    <a:pt x="736" y="1365"/>
                    <a:pt x="736" y="1380"/>
                  </a:cubicBezTo>
                  <a:cubicBezTo>
                    <a:pt x="736" y="1408"/>
                    <a:pt x="736" y="1422"/>
                    <a:pt x="722" y="1453"/>
                  </a:cubicBezTo>
                  <a:cubicBezTo>
                    <a:pt x="704" y="1482"/>
                    <a:pt x="704" y="1496"/>
                    <a:pt x="690" y="1527"/>
                  </a:cubicBezTo>
                  <a:cubicBezTo>
                    <a:pt x="662" y="1569"/>
                    <a:pt x="616" y="1615"/>
                    <a:pt x="574" y="1643"/>
                  </a:cubicBezTo>
                  <a:cubicBezTo>
                    <a:pt x="486" y="1703"/>
                    <a:pt x="384" y="1759"/>
                    <a:pt x="264" y="1791"/>
                  </a:cubicBezTo>
                  <a:lnTo>
                    <a:pt x="264" y="1805"/>
                  </a:lnTo>
                  <a:cubicBezTo>
                    <a:pt x="264" y="1819"/>
                    <a:pt x="264" y="1819"/>
                    <a:pt x="282" y="1819"/>
                  </a:cubicBezTo>
                  <a:cubicBezTo>
                    <a:pt x="398" y="1791"/>
                    <a:pt x="500" y="1745"/>
                    <a:pt x="602" y="1686"/>
                  </a:cubicBezTo>
                  <a:lnTo>
                    <a:pt x="736" y="1555"/>
                  </a:lnTo>
                  <a:cubicBezTo>
                    <a:pt x="750" y="1527"/>
                    <a:pt x="764" y="1496"/>
                    <a:pt x="778" y="1482"/>
                  </a:cubicBezTo>
                  <a:cubicBezTo>
                    <a:pt x="778" y="1453"/>
                    <a:pt x="792" y="1422"/>
                    <a:pt x="792" y="1380"/>
                  </a:cubicBezTo>
                  <a:cubicBezTo>
                    <a:pt x="810" y="1365"/>
                    <a:pt x="810" y="1351"/>
                    <a:pt x="810" y="1334"/>
                  </a:cubicBezTo>
                  <a:lnTo>
                    <a:pt x="810" y="1292"/>
                  </a:lnTo>
                  <a:cubicBezTo>
                    <a:pt x="792" y="1263"/>
                    <a:pt x="792" y="1232"/>
                    <a:pt x="778" y="1204"/>
                  </a:cubicBezTo>
                  <a:cubicBezTo>
                    <a:pt x="778" y="1175"/>
                    <a:pt x="764" y="1144"/>
                    <a:pt x="736" y="1116"/>
                  </a:cubicBezTo>
                  <a:cubicBezTo>
                    <a:pt x="722" y="1088"/>
                    <a:pt x="690" y="1070"/>
                    <a:pt x="662" y="1056"/>
                  </a:cubicBezTo>
                  <a:cubicBezTo>
                    <a:pt x="639" y="1047"/>
                    <a:pt x="617" y="1044"/>
                    <a:pt x="597" y="1044"/>
                  </a:cubicBezTo>
                  <a:cubicBezTo>
                    <a:pt x="551" y="1044"/>
                    <a:pt x="511" y="1060"/>
                    <a:pt x="472" y="1070"/>
                  </a:cubicBezTo>
                  <a:cubicBezTo>
                    <a:pt x="412" y="1088"/>
                    <a:pt x="352" y="1102"/>
                    <a:pt x="310" y="1116"/>
                  </a:cubicBezTo>
                  <a:cubicBezTo>
                    <a:pt x="266" y="1136"/>
                    <a:pt x="224" y="1149"/>
                    <a:pt x="187" y="1149"/>
                  </a:cubicBezTo>
                  <a:cubicBezTo>
                    <a:pt x="174" y="1149"/>
                    <a:pt x="161" y="1148"/>
                    <a:pt x="148" y="1144"/>
                  </a:cubicBezTo>
                  <a:cubicBezTo>
                    <a:pt x="134" y="1144"/>
                    <a:pt x="120" y="1130"/>
                    <a:pt x="120" y="1102"/>
                  </a:cubicBezTo>
                  <a:cubicBezTo>
                    <a:pt x="106" y="1088"/>
                    <a:pt x="88" y="1056"/>
                    <a:pt x="88" y="1028"/>
                  </a:cubicBezTo>
                  <a:cubicBezTo>
                    <a:pt x="60" y="926"/>
                    <a:pt x="60" y="806"/>
                    <a:pt x="60" y="704"/>
                  </a:cubicBezTo>
                  <a:lnTo>
                    <a:pt x="60" y="352"/>
                  </a:lnTo>
                  <a:cubicBezTo>
                    <a:pt x="74" y="236"/>
                    <a:pt x="74" y="134"/>
                    <a:pt x="88" y="15"/>
                  </a:cubicBezTo>
                  <a:cubicBezTo>
                    <a:pt x="88" y="1"/>
                    <a:pt x="88" y="1"/>
                    <a:pt x="7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2" name="Google Shape;895;p49">
              <a:extLst>
                <a:ext uri="{FF2B5EF4-FFF2-40B4-BE49-F238E27FC236}">
                  <a16:creationId xmlns:a16="http://schemas.microsoft.com/office/drawing/2014/main" id="{DB47BDFD-FA5D-F4C1-A276-622AAE02BB18}"/>
                </a:ext>
              </a:extLst>
            </p:cNvPr>
            <p:cNvSpPr/>
            <p:nvPr/>
          </p:nvSpPr>
          <p:spPr>
            <a:xfrm>
              <a:off x="5084175" y="2296500"/>
              <a:ext cx="21675" cy="12650"/>
            </a:xfrm>
            <a:custGeom>
              <a:avLst/>
              <a:gdLst/>
              <a:ahLst/>
              <a:cxnLst/>
              <a:rect l="l" t="t" r="r" b="b"/>
              <a:pathLst>
                <a:path w="867" h="506" extrusionOk="0">
                  <a:moveTo>
                    <a:pt x="288" y="1"/>
                  </a:moveTo>
                  <a:cubicBezTo>
                    <a:pt x="235" y="1"/>
                    <a:pt x="179" y="2"/>
                    <a:pt x="120" y="6"/>
                  </a:cubicBezTo>
                  <a:cubicBezTo>
                    <a:pt x="46" y="6"/>
                    <a:pt x="1" y="62"/>
                    <a:pt x="1" y="122"/>
                  </a:cubicBezTo>
                  <a:cubicBezTo>
                    <a:pt x="18" y="252"/>
                    <a:pt x="106" y="474"/>
                    <a:pt x="384" y="502"/>
                  </a:cubicBezTo>
                  <a:cubicBezTo>
                    <a:pt x="405" y="504"/>
                    <a:pt x="424" y="505"/>
                    <a:pt x="443" y="505"/>
                  </a:cubicBezTo>
                  <a:cubicBezTo>
                    <a:pt x="683" y="505"/>
                    <a:pt x="813" y="329"/>
                    <a:pt x="852" y="196"/>
                  </a:cubicBezTo>
                  <a:cubicBezTo>
                    <a:pt x="866" y="122"/>
                    <a:pt x="852" y="62"/>
                    <a:pt x="778" y="48"/>
                  </a:cubicBezTo>
                  <a:cubicBezTo>
                    <a:pt x="674" y="26"/>
                    <a:pt x="502" y="1"/>
                    <a:pt x="28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3" name="Google Shape;896;p49">
              <a:extLst>
                <a:ext uri="{FF2B5EF4-FFF2-40B4-BE49-F238E27FC236}">
                  <a16:creationId xmlns:a16="http://schemas.microsoft.com/office/drawing/2014/main" id="{097FB15B-3F64-12DC-C6AA-28BF9C0FB271}"/>
                </a:ext>
              </a:extLst>
            </p:cNvPr>
            <p:cNvSpPr/>
            <p:nvPr/>
          </p:nvSpPr>
          <p:spPr>
            <a:xfrm>
              <a:off x="5096325" y="2296625"/>
              <a:ext cx="6975" cy="5650"/>
            </a:xfrm>
            <a:custGeom>
              <a:avLst/>
              <a:gdLst/>
              <a:ahLst/>
              <a:cxnLst/>
              <a:rect l="l" t="t" r="r" b="b"/>
              <a:pathLst>
                <a:path w="279" h="226" extrusionOk="0">
                  <a:moveTo>
                    <a:pt x="14" y="1"/>
                  </a:moveTo>
                  <a:cubicBezTo>
                    <a:pt x="0" y="89"/>
                    <a:pt x="0" y="191"/>
                    <a:pt x="14" y="205"/>
                  </a:cubicBezTo>
                  <a:cubicBezTo>
                    <a:pt x="37" y="219"/>
                    <a:pt x="78" y="226"/>
                    <a:pt x="120" y="226"/>
                  </a:cubicBezTo>
                  <a:cubicBezTo>
                    <a:pt x="162" y="226"/>
                    <a:pt x="206" y="219"/>
                    <a:pt x="236" y="205"/>
                  </a:cubicBezTo>
                  <a:cubicBezTo>
                    <a:pt x="264" y="191"/>
                    <a:pt x="278" y="103"/>
                    <a:pt x="278" y="43"/>
                  </a:cubicBezTo>
                  <a:cubicBezTo>
                    <a:pt x="218" y="29"/>
                    <a:pt x="116" y="15"/>
                    <a:pt x="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4" name="Google Shape;897;p49">
              <a:extLst>
                <a:ext uri="{FF2B5EF4-FFF2-40B4-BE49-F238E27FC236}">
                  <a16:creationId xmlns:a16="http://schemas.microsoft.com/office/drawing/2014/main" id="{0495822A-F168-14BE-AA59-D389C33FAD57}"/>
                </a:ext>
              </a:extLst>
            </p:cNvPr>
            <p:cNvSpPr/>
            <p:nvPr/>
          </p:nvSpPr>
          <p:spPr>
            <a:xfrm>
              <a:off x="5087525" y="2296625"/>
              <a:ext cx="6625" cy="3825"/>
            </a:xfrm>
            <a:custGeom>
              <a:avLst/>
              <a:gdLst/>
              <a:ahLst/>
              <a:cxnLst/>
              <a:rect l="l" t="t" r="r" b="b"/>
              <a:pathLst>
                <a:path w="265" h="153" extrusionOk="0">
                  <a:moveTo>
                    <a:pt x="0" y="1"/>
                  </a:moveTo>
                  <a:lnTo>
                    <a:pt x="0" y="131"/>
                  </a:lnTo>
                  <a:cubicBezTo>
                    <a:pt x="22" y="145"/>
                    <a:pt x="62" y="152"/>
                    <a:pt x="102" y="152"/>
                  </a:cubicBezTo>
                  <a:cubicBezTo>
                    <a:pt x="143" y="152"/>
                    <a:pt x="183" y="145"/>
                    <a:pt x="204" y="131"/>
                  </a:cubicBezTo>
                  <a:cubicBezTo>
                    <a:pt x="236" y="117"/>
                    <a:pt x="250" y="57"/>
                    <a:pt x="2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5" name="Google Shape;898;p49">
              <a:extLst>
                <a:ext uri="{FF2B5EF4-FFF2-40B4-BE49-F238E27FC236}">
                  <a16:creationId xmlns:a16="http://schemas.microsoft.com/office/drawing/2014/main" id="{6614FD7A-4C3F-E5BC-03FC-9126D9516B47}"/>
                </a:ext>
              </a:extLst>
            </p:cNvPr>
            <p:cNvSpPr/>
            <p:nvPr/>
          </p:nvSpPr>
          <p:spPr>
            <a:xfrm>
              <a:off x="5086025" y="2303575"/>
              <a:ext cx="13575" cy="5625"/>
            </a:xfrm>
            <a:custGeom>
              <a:avLst/>
              <a:gdLst/>
              <a:ahLst/>
              <a:cxnLst/>
              <a:rect l="l" t="t" r="r" b="b"/>
              <a:pathLst>
                <a:path w="543" h="225" extrusionOk="0">
                  <a:moveTo>
                    <a:pt x="162" y="0"/>
                  </a:moveTo>
                  <a:cubicBezTo>
                    <a:pt x="126" y="0"/>
                    <a:pt x="92" y="5"/>
                    <a:pt x="60" y="15"/>
                  </a:cubicBezTo>
                  <a:cubicBezTo>
                    <a:pt x="46" y="29"/>
                    <a:pt x="15" y="43"/>
                    <a:pt x="1" y="43"/>
                  </a:cubicBezTo>
                  <a:cubicBezTo>
                    <a:pt x="60" y="131"/>
                    <a:pt x="162" y="205"/>
                    <a:pt x="310" y="219"/>
                  </a:cubicBezTo>
                  <a:cubicBezTo>
                    <a:pt x="334" y="223"/>
                    <a:pt x="356" y="224"/>
                    <a:pt x="378" y="224"/>
                  </a:cubicBezTo>
                  <a:cubicBezTo>
                    <a:pt x="437" y="224"/>
                    <a:pt x="491" y="211"/>
                    <a:pt x="542" y="191"/>
                  </a:cubicBezTo>
                  <a:cubicBezTo>
                    <a:pt x="486" y="131"/>
                    <a:pt x="426" y="75"/>
                    <a:pt x="352" y="43"/>
                  </a:cubicBezTo>
                  <a:cubicBezTo>
                    <a:pt x="296" y="16"/>
                    <a:pt x="227" y="0"/>
                    <a:pt x="162" y="0"/>
                  </a:cubicBezTo>
                  <a:close/>
                </a:path>
              </a:pathLst>
            </a:custGeom>
            <a:solidFill>
              <a:srgbClr val="F069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166" name="Google Shape;899;p49">
            <a:extLst>
              <a:ext uri="{FF2B5EF4-FFF2-40B4-BE49-F238E27FC236}">
                <a16:creationId xmlns:a16="http://schemas.microsoft.com/office/drawing/2014/main" id="{850E6947-AEDA-8118-4AC5-7C6443B3069E}"/>
              </a:ext>
            </a:extLst>
          </p:cNvPr>
          <p:cNvGrpSpPr/>
          <p:nvPr/>
        </p:nvGrpSpPr>
        <p:grpSpPr>
          <a:xfrm>
            <a:off x="6147101" y="2051179"/>
            <a:ext cx="1768335" cy="2753040"/>
            <a:chOff x="487575" y="4251100"/>
            <a:chExt cx="393550" cy="586300"/>
          </a:xfrm>
        </p:grpSpPr>
        <p:sp>
          <p:nvSpPr>
            <p:cNvPr id="1167" name="Google Shape;900;p49">
              <a:extLst>
                <a:ext uri="{FF2B5EF4-FFF2-40B4-BE49-F238E27FC236}">
                  <a16:creationId xmlns:a16="http://schemas.microsoft.com/office/drawing/2014/main" id="{E57FEB19-9FF8-C247-5C6C-85D1AEDFF336}"/>
                </a:ext>
              </a:extLst>
            </p:cNvPr>
            <p:cNvSpPr/>
            <p:nvPr/>
          </p:nvSpPr>
          <p:spPr>
            <a:xfrm>
              <a:off x="598650" y="4253450"/>
              <a:ext cx="274125" cy="291450"/>
            </a:xfrm>
            <a:custGeom>
              <a:avLst/>
              <a:gdLst/>
              <a:ahLst/>
              <a:cxnLst/>
              <a:rect l="l" t="t" r="r" b="b"/>
              <a:pathLst>
                <a:path w="10965" h="11658" extrusionOk="0">
                  <a:moveTo>
                    <a:pt x="6460" y="0"/>
                  </a:moveTo>
                  <a:cubicBezTo>
                    <a:pt x="5511" y="0"/>
                    <a:pt x="4650" y="235"/>
                    <a:pt x="4176" y="637"/>
                  </a:cubicBezTo>
                  <a:cubicBezTo>
                    <a:pt x="3578" y="725"/>
                    <a:pt x="1523" y="1165"/>
                    <a:pt x="1143" y="2572"/>
                  </a:cubicBezTo>
                  <a:cubicBezTo>
                    <a:pt x="939" y="3377"/>
                    <a:pt x="1217" y="3891"/>
                    <a:pt x="1070" y="4946"/>
                  </a:cubicBezTo>
                  <a:cubicBezTo>
                    <a:pt x="1010" y="5340"/>
                    <a:pt x="482" y="5766"/>
                    <a:pt x="426" y="6191"/>
                  </a:cubicBezTo>
                  <a:cubicBezTo>
                    <a:pt x="352" y="6719"/>
                    <a:pt x="732" y="7246"/>
                    <a:pt x="658" y="7760"/>
                  </a:cubicBezTo>
                  <a:cubicBezTo>
                    <a:pt x="616" y="8154"/>
                    <a:pt x="148" y="8889"/>
                    <a:pt x="102" y="9241"/>
                  </a:cubicBezTo>
                  <a:cubicBezTo>
                    <a:pt x="0" y="10046"/>
                    <a:pt x="278" y="10384"/>
                    <a:pt x="412" y="10634"/>
                  </a:cubicBezTo>
                  <a:cubicBezTo>
                    <a:pt x="412" y="10634"/>
                    <a:pt x="602" y="10662"/>
                    <a:pt x="922" y="10722"/>
                  </a:cubicBezTo>
                  <a:cubicBezTo>
                    <a:pt x="924" y="10722"/>
                    <a:pt x="926" y="10723"/>
                    <a:pt x="928" y="10723"/>
                  </a:cubicBezTo>
                  <a:cubicBezTo>
                    <a:pt x="972" y="10723"/>
                    <a:pt x="1029" y="10568"/>
                    <a:pt x="1070" y="10426"/>
                  </a:cubicBezTo>
                  <a:cubicBezTo>
                    <a:pt x="1127" y="10271"/>
                    <a:pt x="1181" y="10119"/>
                    <a:pt x="1226" y="10119"/>
                  </a:cubicBezTo>
                  <a:cubicBezTo>
                    <a:pt x="1228" y="10119"/>
                    <a:pt x="1230" y="10120"/>
                    <a:pt x="1231" y="10120"/>
                  </a:cubicBezTo>
                  <a:cubicBezTo>
                    <a:pt x="1333" y="10134"/>
                    <a:pt x="1407" y="10810"/>
                    <a:pt x="1537" y="10824"/>
                  </a:cubicBezTo>
                  <a:cubicBezTo>
                    <a:pt x="2448" y="10968"/>
                    <a:pt x="3753" y="11130"/>
                    <a:pt x="4823" y="11130"/>
                  </a:cubicBezTo>
                  <a:lnTo>
                    <a:pt x="4837" y="11144"/>
                  </a:lnTo>
                  <a:cubicBezTo>
                    <a:pt x="5920" y="11555"/>
                    <a:pt x="7855" y="11643"/>
                    <a:pt x="9086" y="11657"/>
                  </a:cubicBezTo>
                  <a:cubicBezTo>
                    <a:pt x="9160" y="11657"/>
                    <a:pt x="9234" y="11496"/>
                    <a:pt x="9308" y="11337"/>
                  </a:cubicBezTo>
                  <a:cubicBezTo>
                    <a:pt x="9382" y="11176"/>
                    <a:pt x="9452" y="11014"/>
                    <a:pt x="9512" y="11014"/>
                  </a:cubicBezTo>
                  <a:cubicBezTo>
                    <a:pt x="9600" y="11014"/>
                    <a:pt x="9628" y="11657"/>
                    <a:pt x="9702" y="11657"/>
                  </a:cubicBezTo>
                  <a:cubicBezTo>
                    <a:pt x="10025" y="11657"/>
                    <a:pt x="10229" y="11643"/>
                    <a:pt x="10229" y="11643"/>
                  </a:cubicBezTo>
                  <a:cubicBezTo>
                    <a:pt x="10391" y="11439"/>
                    <a:pt x="10729" y="11144"/>
                    <a:pt x="10757" y="10324"/>
                  </a:cubicBezTo>
                  <a:cubicBezTo>
                    <a:pt x="10789" y="9973"/>
                    <a:pt x="10451" y="9167"/>
                    <a:pt x="10465" y="8770"/>
                  </a:cubicBezTo>
                  <a:cubicBezTo>
                    <a:pt x="10479" y="8259"/>
                    <a:pt x="10947" y="7802"/>
                    <a:pt x="10964" y="7261"/>
                  </a:cubicBezTo>
                  <a:cubicBezTo>
                    <a:pt x="10964" y="6835"/>
                    <a:pt x="10525" y="6339"/>
                    <a:pt x="10539" y="5927"/>
                  </a:cubicBezTo>
                  <a:cubicBezTo>
                    <a:pt x="10553" y="4872"/>
                    <a:pt x="10876" y="4418"/>
                    <a:pt x="10845" y="3581"/>
                  </a:cubicBezTo>
                  <a:cubicBezTo>
                    <a:pt x="10748" y="997"/>
                    <a:pt x="8416" y="0"/>
                    <a:pt x="646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8" name="Google Shape;901;p49">
              <a:extLst>
                <a:ext uri="{FF2B5EF4-FFF2-40B4-BE49-F238E27FC236}">
                  <a16:creationId xmlns:a16="http://schemas.microsoft.com/office/drawing/2014/main" id="{4A446036-C2F8-BF2C-317A-74ACA5F8443B}"/>
                </a:ext>
              </a:extLst>
            </p:cNvPr>
            <p:cNvSpPr/>
            <p:nvPr/>
          </p:nvSpPr>
          <p:spPr>
            <a:xfrm>
              <a:off x="682175" y="4251100"/>
              <a:ext cx="23875" cy="31475"/>
            </a:xfrm>
            <a:custGeom>
              <a:avLst/>
              <a:gdLst/>
              <a:ahLst/>
              <a:cxnLst/>
              <a:rect l="l" t="t" r="r" b="b"/>
              <a:pathLst>
                <a:path w="955" h="1259" extrusionOk="0">
                  <a:moveTo>
                    <a:pt x="653" y="1"/>
                  </a:moveTo>
                  <a:cubicBezTo>
                    <a:pt x="636" y="1"/>
                    <a:pt x="618" y="4"/>
                    <a:pt x="602" y="13"/>
                  </a:cubicBezTo>
                  <a:cubicBezTo>
                    <a:pt x="529" y="56"/>
                    <a:pt x="529" y="158"/>
                    <a:pt x="529" y="246"/>
                  </a:cubicBezTo>
                  <a:cubicBezTo>
                    <a:pt x="543" y="509"/>
                    <a:pt x="557" y="759"/>
                    <a:pt x="557" y="1023"/>
                  </a:cubicBezTo>
                  <a:cubicBezTo>
                    <a:pt x="469" y="791"/>
                    <a:pt x="381" y="569"/>
                    <a:pt x="293" y="334"/>
                  </a:cubicBezTo>
                  <a:cubicBezTo>
                    <a:pt x="267" y="268"/>
                    <a:pt x="214" y="173"/>
                    <a:pt x="136" y="173"/>
                  </a:cubicBezTo>
                  <a:cubicBezTo>
                    <a:pt x="130" y="173"/>
                    <a:pt x="124" y="174"/>
                    <a:pt x="117" y="175"/>
                  </a:cubicBezTo>
                  <a:cubicBezTo>
                    <a:pt x="29" y="175"/>
                    <a:pt x="1" y="319"/>
                    <a:pt x="15" y="407"/>
                  </a:cubicBezTo>
                  <a:cubicBezTo>
                    <a:pt x="61" y="745"/>
                    <a:pt x="251" y="1055"/>
                    <a:pt x="529" y="1259"/>
                  </a:cubicBezTo>
                  <a:lnTo>
                    <a:pt x="806" y="1111"/>
                  </a:lnTo>
                  <a:cubicBezTo>
                    <a:pt x="923" y="833"/>
                    <a:pt x="954" y="509"/>
                    <a:pt x="866" y="217"/>
                  </a:cubicBezTo>
                  <a:cubicBezTo>
                    <a:pt x="852" y="158"/>
                    <a:pt x="821" y="101"/>
                    <a:pt x="778" y="56"/>
                  </a:cubicBezTo>
                  <a:cubicBezTo>
                    <a:pt x="746" y="25"/>
                    <a:pt x="698" y="1"/>
                    <a:pt x="65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9" name="Google Shape;902;p49">
              <a:extLst>
                <a:ext uri="{FF2B5EF4-FFF2-40B4-BE49-F238E27FC236}">
                  <a16:creationId xmlns:a16="http://schemas.microsoft.com/office/drawing/2014/main" id="{DA38A0AD-568F-8495-A8DD-EB3DA744D4BC}"/>
                </a:ext>
              </a:extLst>
            </p:cNvPr>
            <p:cNvSpPr/>
            <p:nvPr/>
          </p:nvSpPr>
          <p:spPr>
            <a:xfrm>
              <a:off x="594600" y="4273400"/>
              <a:ext cx="103000" cy="249150"/>
            </a:xfrm>
            <a:custGeom>
              <a:avLst/>
              <a:gdLst/>
              <a:ahLst/>
              <a:cxnLst/>
              <a:rect l="l" t="t" r="r" b="b"/>
              <a:pathLst>
                <a:path w="4120" h="9966" extrusionOk="0">
                  <a:moveTo>
                    <a:pt x="3783" y="0"/>
                  </a:moveTo>
                  <a:cubicBezTo>
                    <a:pt x="3376" y="0"/>
                    <a:pt x="2489" y="178"/>
                    <a:pt x="1981" y="585"/>
                  </a:cubicBezTo>
                  <a:cubicBezTo>
                    <a:pt x="1422" y="1056"/>
                    <a:pt x="1084" y="1700"/>
                    <a:pt x="1056" y="2343"/>
                  </a:cubicBezTo>
                  <a:cubicBezTo>
                    <a:pt x="1042" y="2593"/>
                    <a:pt x="1070" y="2857"/>
                    <a:pt x="1101" y="3107"/>
                  </a:cubicBezTo>
                  <a:cubicBezTo>
                    <a:pt x="1144" y="3592"/>
                    <a:pt x="1203" y="4032"/>
                    <a:pt x="996" y="4454"/>
                  </a:cubicBezTo>
                  <a:cubicBezTo>
                    <a:pt x="940" y="4574"/>
                    <a:pt x="866" y="4676"/>
                    <a:pt x="792" y="4792"/>
                  </a:cubicBezTo>
                  <a:cubicBezTo>
                    <a:pt x="676" y="4953"/>
                    <a:pt x="556" y="5129"/>
                    <a:pt x="500" y="5319"/>
                  </a:cubicBezTo>
                  <a:cubicBezTo>
                    <a:pt x="426" y="5657"/>
                    <a:pt x="542" y="5981"/>
                    <a:pt x="662" y="6301"/>
                  </a:cubicBezTo>
                  <a:cubicBezTo>
                    <a:pt x="778" y="6624"/>
                    <a:pt x="894" y="6948"/>
                    <a:pt x="820" y="7268"/>
                  </a:cubicBezTo>
                  <a:cubicBezTo>
                    <a:pt x="764" y="7461"/>
                    <a:pt x="644" y="7637"/>
                    <a:pt x="528" y="7813"/>
                  </a:cubicBezTo>
                  <a:cubicBezTo>
                    <a:pt x="454" y="7901"/>
                    <a:pt x="380" y="8003"/>
                    <a:pt x="338" y="8105"/>
                  </a:cubicBezTo>
                  <a:cubicBezTo>
                    <a:pt x="0" y="8693"/>
                    <a:pt x="102" y="9484"/>
                    <a:pt x="574" y="9966"/>
                  </a:cubicBezTo>
                  <a:lnTo>
                    <a:pt x="602" y="9952"/>
                  </a:lnTo>
                  <a:cubicBezTo>
                    <a:pt x="134" y="9466"/>
                    <a:pt x="46" y="8693"/>
                    <a:pt x="366" y="8119"/>
                  </a:cubicBezTo>
                  <a:cubicBezTo>
                    <a:pt x="426" y="8017"/>
                    <a:pt x="486" y="7929"/>
                    <a:pt x="556" y="7841"/>
                  </a:cubicBezTo>
                  <a:cubicBezTo>
                    <a:pt x="676" y="7666"/>
                    <a:pt x="806" y="7490"/>
                    <a:pt x="852" y="7268"/>
                  </a:cubicBezTo>
                  <a:cubicBezTo>
                    <a:pt x="940" y="6948"/>
                    <a:pt x="806" y="6610"/>
                    <a:pt x="690" y="6287"/>
                  </a:cubicBezTo>
                  <a:cubicBezTo>
                    <a:pt x="588" y="5981"/>
                    <a:pt x="454" y="5643"/>
                    <a:pt x="542" y="5333"/>
                  </a:cubicBezTo>
                  <a:cubicBezTo>
                    <a:pt x="588" y="5143"/>
                    <a:pt x="704" y="4968"/>
                    <a:pt x="820" y="4806"/>
                  </a:cubicBezTo>
                  <a:cubicBezTo>
                    <a:pt x="894" y="4704"/>
                    <a:pt x="968" y="4588"/>
                    <a:pt x="1028" y="4472"/>
                  </a:cubicBezTo>
                  <a:cubicBezTo>
                    <a:pt x="1232" y="4046"/>
                    <a:pt x="1189" y="3561"/>
                    <a:pt x="1130" y="3107"/>
                  </a:cubicBezTo>
                  <a:cubicBezTo>
                    <a:pt x="1101" y="2857"/>
                    <a:pt x="1084" y="2593"/>
                    <a:pt x="1084" y="2343"/>
                  </a:cubicBezTo>
                  <a:cubicBezTo>
                    <a:pt x="1116" y="1714"/>
                    <a:pt x="1453" y="1070"/>
                    <a:pt x="2009" y="616"/>
                  </a:cubicBezTo>
                  <a:cubicBezTo>
                    <a:pt x="2489" y="231"/>
                    <a:pt x="3327" y="40"/>
                    <a:pt x="3747" y="40"/>
                  </a:cubicBezTo>
                  <a:cubicBezTo>
                    <a:pt x="3776" y="40"/>
                    <a:pt x="3803" y="41"/>
                    <a:pt x="3828" y="43"/>
                  </a:cubicBezTo>
                  <a:cubicBezTo>
                    <a:pt x="3898" y="43"/>
                    <a:pt x="3958" y="57"/>
                    <a:pt x="3986" y="103"/>
                  </a:cubicBezTo>
                  <a:cubicBezTo>
                    <a:pt x="4046" y="163"/>
                    <a:pt x="4032" y="265"/>
                    <a:pt x="4032" y="381"/>
                  </a:cubicBezTo>
                  <a:cubicBezTo>
                    <a:pt x="4032" y="528"/>
                    <a:pt x="4017" y="673"/>
                    <a:pt x="4091" y="834"/>
                  </a:cubicBezTo>
                  <a:lnTo>
                    <a:pt x="4120" y="820"/>
                  </a:lnTo>
                  <a:cubicBezTo>
                    <a:pt x="4060" y="673"/>
                    <a:pt x="4060" y="514"/>
                    <a:pt x="4074" y="381"/>
                  </a:cubicBezTo>
                  <a:cubicBezTo>
                    <a:pt x="4074" y="251"/>
                    <a:pt x="4074" y="145"/>
                    <a:pt x="4017" y="75"/>
                  </a:cubicBezTo>
                  <a:cubicBezTo>
                    <a:pt x="3972" y="29"/>
                    <a:pt x="3915" y="1"/>
                    <a:pt x="3828" y="1"/>
                  </a:cubicBezTo>
                  <a:cubicBezTo>
                    <a:pt x="3813" y="0"/>
                    <a:pt x="3799" y="0"/>
                    <a:pt x="378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0" name="Google Shape;903;p49">
              <a:extLst>
                <a:ext uri="{FF2B5EF4-FFF2-40B4-BE49-F238E27FC236}">
                  <a16:creationId xmlns:a16="http://schemas.microsoft.com/office/drawing/2014/main" id="{79603F9E-E945-15DE-620A-50BF9D5A673C}"/>
                </a:ext>
              </a:extLst>
            </p:cNvPr>
            <p:cNvSpPr/>
            <p:nvPr/>
          </p:nvSpPr>
          <p:spPr>
            <a:xfrm>
              <a:off x="772675" y="4261275"/>
              <a:ext cx="108450" cy="286625"/>
            </a:xfrm>
            <a:custGeom>
              <a:avLst/>
              <a:gdLst/>
              <a:ahLst/>
              <a:cxnLst/>
              <a:rect l="l" t="t" r="r" b="b"/>
              <a:pathLst>
                <a:path w="4338" h="11465" extrusionOk="0">
                  <a:moveTo>
                    <a:pt x="0" y="0"/>
                  </a:moveTo>
                  <a:lnTo>
                    <a:pt x="0" y="32"/>
                  </a:lnTo>
                  <a:cubicBezTo>
                    <a:pt x="792" y="88"/>
                    <a:pt x="1805" y="222"/>
                    <a:pt x="2653" y="736"/>
                  </a:cubicBezTo>
                  <a:cubicBezTo>
                    <a:pt x="3504" y="1232"/>
                    <a:pt x="4060" y="2097"/>
                    <a:pt x="4060" y="2948"/>
                  </a:cubicBezTo>
                  <a:cubicBezTo>
                    <a:pt x="4060" y="3328"/>
                    <a:pt x="3944" y="3708"/>
                    <a:pt x="3842" y="4077"/>
                  </a:cubicBezTo>
                  <a:cubicBezTo>
                    <a:pt x="3810" y="4193"/>
                    <a:pt x="3768" y="4295"/>
                    <a:pt x="3754" y="4397"/>
                  </a:cubicBezTo>
                  <a:cubicBezTo>
                    <a:pt x="3634" y="4795"/>
                    <a:pt x="3518" y="5379"/>
                    <a:pt x="3740" y="5878"/>
                  </a:cubicBezTo>
                  <a:cubicBezTo>
                    <a:pt x="3796" y="6026"/>
                    <a:pt x="3884" y="6156"/>
                    <a:pt x="3972" y="6290"/>
                  </a:cubicBezTo>
                  <a:cubicBezTo>
                    <a:pt x="4134" y="6554"/>
                    <a:pt x="4295" y="6817"/>
                    <a:pt x="4250" y="7109"/>
                  </a:cubicBezTo>
                  <a:cubicBezTo>
                    <a:pt x="4221" y="7331"/>
                    <a:pt x="4091" y="7489"/>
                    <a:pt x="3958" y="7683"/>
                  </a:cubicBezTo>
                  <a:cubicBezTo>
                    <a:pt x="3842" y="7827"/>
                    <a:pt x="3740" y="7975"/>
                    <a:pt x="3680" y="8151"/>
                  </a:cubicBezTo>
                  <a:cubicBezTo>
                    <a:pt x="3564" y="8488"/>
                    <a:pt x="3680" y="8826"/>
                    <a:pt x="3796" y="9160"/>
                  </a:cubicBezTo>
                  <a:cubicBezTo>
                    <a:pt x="3828" y="9294"/>
                    <a:pt x="3870" y="9424"/>
                    <a:pt x="3898" y="9543"/>
                  </a:cubicBezTo>
                  <a:cubicBezTo>
                    <a:pt x="4060" y="10201"/>
                    <a:pt x="3884" y="10936"/>
                    <a:pt x="3430" y="11446"/>
                  </a:cubicBezTo>
                  <a:lnTo>
                    <a:pt x="3458" y="11464"/>
                  </a:lnTo>
                  <a:cubicBezTo>
                    <a:pt x="3915" y="10950"/>
                    <a:pt x="4105" y="10215"/>
                    <a:pt x="3944" y="9543"/>
                  </a:cubicBezTo>
                  <a:cubicBezTo>
                    <a:pt x="3915" y="9410"/>
                    <a:pt x="3870" y="9280"/>
                    <a:pt x="3828" y="9160"/>
                  </a:cubicBezTo>
                  <a:cubicBezTo>
                    <a:pt x="3708" y="8826"/>
                    <a:pt x="3606" y="8488"/>
                    <a:pt x="3708" y="8151"/>
                  </a:cubicBezTo>
                  <a:cubicBezTo>
                    <a:pt x="3768" y="7989"/>
                    <a:pt x="3884" y="7841"/>
                    <a:pt x="3986" y="7697"/>
                  </a:cubicBezTo>
                  <a:cubicBezTo>
                    <a:pt x="4119" y="7521"/>
                    <a:pt x="4267" y="7345"/>
                    <a:pt x="4295" y="7109"/>
                  </a:cubicBezTo>
                  <a:cubicBezTo>
                    <a:pt x="4338" y="6803"/>
                    <a:pt x="4162" y="6539"/>
                    <a:pt x="4003" y="6276"/>
                  </a:cubicBezTo>
                  <a:cubicBezTo>
                    <a:pt x="3915" y="6142"/>
                    <a:pt x="3828" y="6012"/>
                    <a:pt x="3768" y="5864"/>
                  </a:cubicBezTo>
                  <a:cubicBezTo>
                    <a:pt x="3564" y="5379"/>
                    <a:pt x="3680" y="4809"/>
                    <a:pt x="3782" y="4411"/>
                  </a:cubicBezTo>
                  <a:cubicBezTo>
                    <a:pt x="3810" y="4309"/>
                    <a:pt x="3842" y="4193"/>
                    <a:pt x="3870" y="4091"/>
                  </a:cubicBezTo>
                  <a:cubicBezTo>
                    <a:pt x="3972" y="3725"/>
                    <a:pt x="4091" y="3328"/>
                    <a:pt x="4091" y="2948"/>
                  </a:cubicBezTo>
                  <a:cubicBezTo>
                    <a:pt x="4091" y="2083"/>
                    <a:pt x="3546" y="1217"/>
                    <a:pt x="2667" y="690"/>
                  </a:cubicBezTo>
                  <a:cubicBezTo>
                    <a:pt x="1805" y="190"/>
                    <a:pt x="792" y="60"/>
                    <a:pt x="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1" name="Google Shape;904;p49">
              <a:extLst>
                <a:ext uri="{FF2B5EF4-FFF2-40B4-BE49-F238E27FC236}">
                  <a16:creationId xmlns:a16="http://schemas.microsoft.com/office/drawing/2014/main" id="{1C9C133E-88E1-F3DD-3B52-E43091C9A818}"/>
                </a:ext>
              </a:extLst>
            </p:cNvPr>
            <p:cNvSpPr/>
            <p:nvPr/>
          </p:nvSpPr>
          <p:spPr>
            <a:xfrm>
              <a:off x="616225" y="4284050"/>
              <a:ext cx="64150" cy="228225"/>
            </a:xfrm>
            <a:custGeom>
              <a:avLst/>
              <a:gdLst/>
              <a:ahLst/>
              <a:cxnLst/>
              <a:rect l="l" t="t" r="r" b="b"/>
              <a:pathLst>
                <a:path w="2566" h="9129" extrusionOk="0">
                  <a:moveTo>
                    <a:pt x="2551" y="0"/>
                  </a:moveTo>
                  <a:cubicBezTo>
                    <a:pt x="2171" y="190"/>
                    <a:pt x="1819" y="482"/>
                    <a:pt x="1556" y="820"/>
                  </a:cubicBezTo>
                  <a:cubicBezTo>
                    <a:pt x="1292" y="1158"/>
                    <a:pt x="1098" y="1566"/>
                    <a:pt x="1010" y="1991"/>
                  </a:cubicBezTo>
                  <a:cubicBezTo>
                    <a:pt x="922" y="2417"/>
                    <a:pt x="940" y="2857"/>
                    <a:pt x="1028" y="3282"/>
                  </a:cubicBezTo>
                  <a:cubicBezTo>
                    <a:pt x="1056" y="3384"/>
                    <a:pt x="1084" y="3486"/>
                    <a:pt x="1130" y="3588"/>
                  </a:cubicBezTo>
                  <a:cubicBezTo>
                    <a:pt x="1158" y="3694"/>
                    <a:pt x="1204" y="3796"/>
                    <a:pt x="1246" y="3898"/>
                  </a:cubicBezTo>
                  <a:cubicBezTo>
                    <a:pt x="1274" y="4000"/>
                    <a:pt x="1320" y="4102"/>
                    <a:pt x="1334" y="4204"/>
                  </a:cubicBezTo>
                  <a:cubicBezTo>
                    <a:pt x="1362" y="4309"/>
                    <a:pt x="1362" y="4411"/>
                    <a:pt x="1348" y="4513"/>
                  </a:cubicBezTo>
                  <a:cubicBezTo>
                    <a:pt x="1320" y="4615"/>
                    <a:pt x="1274" y="4717"/>
                    <a:pt x="1204" y="4791"/>
                  </a:cubicBezTo>
                  <a:cubicBezTo>
                    <a:pt x="1130" y="4865"/>
                    <a:pt x="1042" y="4939"/>
                    <a:pt x="954" y="4995"/>
                  </a:cubicBezTo>
                  <a:cubicBezTo>
                    <a:pt x="866" y="5069"/>
                    <a:pt x="778" y="5129"/>
                    <a:pt x="704" y="5203"/>
                  </a:cubicBezTo>
                  <a:cubicBezTo>
                    <a:pt x="616" y="5259"/>
                    <a:pt x="542" y="5347"/>
                    <a:pt x="483" y="5453"/>
                  </a:cubicBezTo>
                  <a:cubicBezTo>
                    <a:pt x="440" y="5541"/>
                    <a:pt x="412" y="5657"/>
                    <a:pt x="412" y="5759"/>
                  </a:cubicBezTo>
                  <a:cubicBezTo>
                    <a:pt x="395" y="5875"/>
                    <a:pt x="412" y="5980"/>
                    <a:pt x="440" y="6082"/>
                  </a:cubicBezTo>
                  <a:cubicBezTo>
                    <a:pt x="483" y="6300"/>
                    <a:pt x="571" y="6508"/>
                    <a:pt x="630" y="6712"/>
                  </a:cubicBezTo>
                  <a:cubicBezTo>
                    <a:pt x="645" y="6814"/>
                    <a:pt x="676" y="6916"/>
                    <a:pt x="676" y="7035"/>
                  </a:cubicBezTo>
                  <a:cubicBezTo>
                    <a:pt x="659" y="7137"/>
                    <a:pt x="645" y="7240"/>
                    <a:pt x="616" y="7342"/>
                  </a:cubicBezTo>
                  <a:cubicBezTo>
                    <a:pt x="542" y="7546"/>
                    <a:pt x="426" y="7721"/>
                    <a:pt x="307" y="7915"/>
                  </a:cubicBezTo>
                  <a:cubicBezTo>
                    <a:pt x="251" y="8003"/>
                    <a:pt x="191" y="8091"/>
                    <a:pt x="149" y="8193"/>
                  </a:cubicBezTo>
                  <a:cubicBezTo>
                    <a:pt x="103" y="8295"/>
                    <a:pt x="61" y="8397"/>
                    <a:pt x="43" y="8499"/>
                  </a:cubicBezTo>
                  <a:cubicBezTo>
                    <a:pt x="15" y="8601"/>
                    <a:pt x="1" y="8720"/>
                    <a:pt x="15" y="8822"/>
                  </a:cubicBezTo>
                  <a:cubicBezTo>
                    <a:pt x="29" y="8924"/>
                    <a:pt x="61" y="9040"/>
                    <a:pt x="131" y="9128"/>
                  </a:cubicBezTo>
                  <a:lnTo>
                    <a:pt x="149" y="9128"/>
                  </a:lnTo>
                  <a:lnTo>
                    <a:pt x="149" y="9114"/>
                  </a:lnTo>
                  <a:cubicBezTo>
                    <a:pt x="75" y="9026"/>
                    <a:pt x="43" y="8924"/>
                    <a:pt x="29" y="8822"/>
                  </a:cubicBezTo>
                  <a:cubicBezTo>
                    <a:pt x="15" y="8720"/>
                    <a:pt x="29" y="8601"/>
                    <a:pt x="61" y="8499"/>
                  </a:cubicBezTo>
                  <a:cubicBezTo>
                    <a:pt x="89" y="8397"/>
                    <a:pt x="117" y="8295"/>
                    <a:pt x="163" y="8207"/>
                  </a:cubicBezTo>
                  <a:cubicBezTo>
                    <a:pt x="219" y="8105"/>
                    <a:pt x="279" y="8017"/>
                    <a:pt x="324" y="7915"/>
                  </a:cubicBezTo>
                  <a:cubicBezTo>
                    <a:pt x="440" y="7739"/>
                    <a:pt x="557" y="7563"/>
                    <a:pt x="630" y="7342"/>
                  </a:cubicBezTo>
                  <a:cubicBezTo>
                    <a:pt x="676" y="7240"/>
                    <a:pt x="690" y="7137"/>
                    <a:pt x="690" y="7035"/>
                  </a:cubicBezTo>
                  <a:cubicBezTo>
                    <a:pt x="690" y="6916"/>
                    <a:pt x="676" y="6814"/>
                    <a:pt x="645" y="6698"/>
                  </a:cubicBezTo>
                  <a:cubicBezTo>
                    <a:pt x="602" y="6490"/>
                    <a:pt x="514" y="6286"/>
                    <a:pt x="469" y="6082"/>
                  </a:cubicBezTo>
                  <a:cubicBezTo>
                    <a:pt x="440" y="5980"/>
                    <a:pt x="426" y="5875"/>
                    <a:pt x="440" y="5759"/>
                  </a:cubicBezTo>
                  <a:cubicBezTo>
                    <a:pt x="440" y="5657"/>
                    <a:pt x="469" y="5555"/>
                    <a:pt x="514" y="5467"/>
                  </a:cubicBezTo>
                  <a:cubicBezTo>
                    <a:pt x="557" y="5365"/>
                    <a:pt x="630" y="5291"/>
                    <a:pt x="718" y="5217"/>
                  </a:cubicBezTo>
                  <a:cubicBezTo>
                    <a:pt x="806" y="5143"/>
                    <a:pt x="894" y="5083"/>
                    <a:pt x="982" y="5027"/>
                  </a:cubicBezTo>
                  <a:cubicBezTo>
                    <a:pt x="1070" y="4967"/>
                    <a:pt x="1158" y="4893"/>
                    <a:pt x="1232" y="4819"/>
                  </a:cubicBezTo>
                  <a:cubicBezTo>
                    <a:pt x="1306" y="4731"/>
                    <a:pt x="1348" y="4629"/>
                    <a:pt x="1380" y="4527"/>
                  </a:cubicBezTo>
                  <a:cubicBezTo>
                    <a:pt x="1408" y="4411"/>
                    <a:pt x="1394" y="4309"/>
                    <a:pt x="1380" y="4190"/>
                  </a:cubicBezTo>
                  <a:cubicBezTo>
                    <a:pt x="1348" y="4088"/>
                    <a:pt x="1320" y="3986"/>
                    <a:pt x="1274" y="3884"/>
                  </a:cubicBezTo>
                  <a:cubicBezTo>
                    <a:pt x="1186" y="3676"/>
                    <a:pt x="1116" y="3486"/>
                    <a:pt x="1070" y="3268"/>
                  </a:cubicBezTo>
                  <a:cubicBezTo>
                    <a:pt x="968" y="2857"/>
                    <a:pt x="954" y="2417"/>
                    <a:pt x="1042" y="1991"/>
                  </a:cubicBezTo>
                  <a:cubicBezTo>
                    <a:pt x="1218" y="1158"/>
                    <a:pt x="1802" y="408"/>
                    <a:pt x="2565" y="14"/>
                  </a:cubicBezTo>
                  <a:lnTo>
                    <a:pt x="2565"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2" name="Google Shape;905;p49">
              <a:extLst>
                <a:ext uri="{FF2B5EF4-FFF2-40B4-BE49-F238E27FC236}">
                  <a16:creationId xmlns:a16="http://schemas.microsoft.com/office/drawing/2014/main" id="{62165357-9FDD-D7E4-769B-46177A52F5A7}"/>
                </a:ext>
              </a:extLst>
            </p:cNvPr>
            <p:cNvSpPr/>
            <p:nvPr/>
          </p:nvSpPr>
          <p:spPr>
            <a:xfrm>
              <a:off x="618075" y="4613750"/>
              <a:ext cx="175550" cy="192800"/>
            </a:xfrm>
            <a:custGeom>
              <a:avLst/>
              <a:gdLst/>
              <a:ahLst/>
              <a:cxnLst/>
              <a:rect l="l" t="t" r="r" b="b"/>
              <a:pathLst>
                <a:path w="7022" h="7712" extrusionOk="0">
                  <a:moveTo>
                    <a:pt x="3316" y="1"/>
                  </a:moveTo>
                  <a:cubicBezTo>
                    <a:pt x="1920" y="1"/>
                    <a:pt x="475" y="368"/>
                    <a:pt x="177" y="1072"/>
                  </a:cubicBezTo>
                  <a:cubicBezTo>
                    <a:pt x="1" y="1512"/>
                    <a:pt x="43" y="7284"/>
                    <a:pt x="43" y="7284"/>
                  </a:cubicBezTo>
                  <a:cubicBezTo>
                    <a:pt x="532" y="7615"/>
                    <a:pt x="951" y="7700"/>
                    <a:pt x="1250" y="7700"/>
                  </a:cubicBezTo>
                  <a:cubicBezTo>
                    <a:pt x="1562" y="7700"/>
                    <a:pt x="1745" y="7608"/>
                    <a:pt x="1745" y="7608"/>
                  </a:cubicBezTo>
                  <a:lnTo>
                    <a:pt x="3005" y="3489"/>
                  </a:lnTo>
                  <a:lnTo>
                    <a:pt x="3856" y="3345"/>
                  </a:lnTo>
                  <a:lnTo>
                    <a:pt x="5291" y="7682"/>
                  </a:lnTo>
                  <a:cubicBezTo>
                    <a:pt x="5411" y="7702"/>
                    <a:pt x="5532" y="7711"/>
                    <a:pt x="5650" y="7711"/>
                  </a:cubicBezTo>
                  <a:cubicBezTo>
                    <a:pt x="6380" y="7711"/>
                    <a:pt x="7022" y="7372"/>
                    <a:pt x="7022" y="7372"/>
                  </a:cubicBezTo>
                  <a:cubicBezTo>
                    <a:pt x="7022" y="7372"/>
                    <a:pt x="6536" y="2522"/>
                    <a:pt x="6142" y="1041"/>
                  </a:cubicBezTo>
                  <a:cubicBezTo>
                    <a:pt x="5948" y="338"/>
                    <a:pt x="4655" y="1"/>
                    <a:pt x="3316"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3" name="Google Shape;906;p49">
              <a:extLst>
                <a:ext uri="{FF2B5EF4-FFF2-40B4-BE49-F238E27FC236}">
                  <a16:creationId xmlns:a16="http://schemas.microsoft.com/office/drawing/2014/main" id="{A5F44762-1CCD-587C-9CC7-3E197994D997}"/>
                </a:ext>
              </a:extLst>
            </p:cNvPr>
            <p:cNvSpPr/>
            <p:nvPr/>
          </p:nvSpPr>
          <p:spPr>
            <a:xfrm>
              <a:off x="675600" y="4695150"/>
              <a:ext cx="57875" cy="8025"/>
            </a:xfrm>
            <a:custGeom>
              <a:avLst/>
              <a:gdLst/>
              <a:ahLst/>
              <a:cxnLst/>
              <a:rect l="l" t="t" r="r" b="b"/>
              <a:pathLst>
                <a:path w="2315" h="321" extrusionOk="0">
                  <a:moveTo>
                    <a:pt x="2315" y="1"/>
                  </a:moveTo>
                  <a:cubicBezTo>
                    <a:pt x="2315" y="1"/>
                    <a:pt x="2170" y="15"/>
                    <a:pt x="1949" y="29"/>
                  </a:cubicBezTo>
                  <a:cubicBezTo>
                    <a:pt x="1731" y="57"/>
                    <a:pt x="1449" y="89"/>
                    <a:pt x="1157" y="131"/>
                  </a:cubicBezTo>
                  <a:cubicBezTo>
                    <a:pt x="1010" y="145"/>
                    <a:pt x="865" y="159"/>
                    <a:pt x="732" y="177"/>
                  </a:cubicBezTo>
                  <a:cubicBezTo>
                    <a:pt x="588" y="205"/>
                    <a:pt x="468" y="219"/>
                    <a:pt x="352" y="233"/>
                  </a:cubicBezTo>
                  <a:cubicBezTo>
                    <a:pt x="250" y="247"/>
                    <a:pt x="162" y="265"/>
                    <a:pt x="88" y="279"/>
                  </a:cubicBezTo>
                  <a:cubicBezTo>
                    <a:pt x="28" y="279"/>
                    <a:pt x="0" y="293"/>
                    <a:pt x="0" y="293"/>
                  </a:cubicBezTo>
                  <a:lnTo>
                    <a:pt x="0" y="321"/>
                  </a:lnTo>
                  <a:cubicBezTo>
                    <a:pt x="0" y="321"/>
                    <a:pt x="28" y="307"/>
                    <a:pt x="102" y="307"/>
                  </a:cubicBezTo>
                  <a:cubicBezTo>
                    <a:pt x="162" y="307"/>
                    <a:pt x="250" y="293"/>
                    <a:pt x="366" y="279"/>
                  </a:cubicBezTo>
                  <a:cubicBezTo>
                    <a:pt x="468" y="265"/>
                    <a:pt x="602" y="247"/>
                    <a:pt x="732" y="233"/>
                  </a:cubicBezTo>
                  <a:cubicBezTo>
                    <a:pt x="865" y="219"/>
                    <a:pt x="1010" y="205"/>
                    <a:pt x="1157" y="191"/>
                  </a:cubicBezTo>
                  <a:cubicBezTo>
                    <a:pt x="1449" y="145"/>
                    <a:pt x="1745" y="103"/>
                    <a:pt x="1963" y="71"/>
                  </a:cubicBezTo>
                  <a:cubicBezTo>
                    <a:pt x="2170" y="43"/>
                    <a:pt x="2315" y="15"/>
                    <a:pt x="2315" y="15"/>
                  </a:cubicBezTo>
                  <a:lnTo>
                    <a:pt x="2315" y="1"/>
                  </a:ln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4" name="Google Shape;907;p49">
              <a:extLst>
                <a:ext uri="{FF2B5EF4-FFF2-40B4-BE49-F238E27FC236}">
                  <a16:creationId xmlns:a16="http://schemas.microsoft.com/office/drawing/2014/main" id="{D41A5F13-7477-563D-5004-D39EC2E4A769}"/>
                </a:ext>
              </a:extLst>
            </p:cNvPr>
            <p:cNvSpPr/>
            <p:nvPr/>
          </p:nvSpPr>
          <p:spPr>
            <a:xfrm>
              <a:off x="674450" y="4694025"/>
              <a:ext cx="60175" cy="9950"/>
            </a:xfrm>
            <a:custGeom>
              <a:avLst/>
              <a:gdLst/>
              <a:ahLst/>
              <a:cxnLst/>
              <a:rect l="l" t="t" r="r" b="b"/>
              <a:pathLst>
                <a:path w="2407" h="398" extrusionOk="0">
                  <a:moveTo>
                    <a:pt x="2392" y="0"/>
                  </a:moveTo>
                  <a:lnTo>
                    <a:pt x="2361" y="14"/>
                  </a:lnTo>
                  <a:cubicBezTo>
                    <a:pt x="2361" y="14"/>
                    <a:pt x="2216" y="28"/>
                    <a:pt x="1995" y="46"/>
                  </a:cubicBezTo>
                  <a:cubicBezTo>
                    <a:pt x="1777" y="74"/>
                    <a:pt x="1481" y="102"/>
                    <a:pt x="1189" y="148"/>
                  </a:cubicBezTo>
                  <a:lnTo>
                    <a:pt x="1203" y="148"/>
                  </a:lnTo>
                  <a:cubicBezTo>
                    <a:pt x="1056" y="162"/>
                    <a:pt x="911" y="176"/>
                    <a:pt x="764" y="190"/>
                  </a:cubicBezTo>
                  <a:cubicBezTo>
                    <a:pt x="634" y="222"/>
                    <a:pt x="500" y="236"/>
                    <a:pt x="398" y="250"/>
                  </a:cubicBezTo>
                  <a:cubicBezTo>
                    <a:pt x="296" y="264"/>
                    <a:pt x="194" y="278"/>
                    <a:pt x="134" y="292"/>
                  </a:cubicBezTo>
                  <a:cubicBezTo>
                    <a:pt x="74" y="292"/>
                    <a:pt x="32" y="310"/>
                    <a:pt x="32" y="310"/>
                  </a:cubicBezTo>
                  <a:lnTo>
                    <a:pt x="0" y="310"/>
                  </a:lnTo>
                  <a:lnTo>
                    <a:pt x="18" y="338"/>
                  </a:lnTo>
                  <a:lnTo>
                    <a:pt x="18" y="366"/>
                  </a:lnTo>
                  <a:lnTo>
                    <a:pt x="18" y="398"/>
                  </a:lnTo>
                  <a:lnTo>
                    <a:pt x="46" y="398"/>
                  </a:lnTo>
                  <a:cubicBezTo>
                    <a:pt x="46" y="398"/>
                    <a:pt x="88" y="380"/>
                    <a:pt x="148" y="380"/>
                  </a:cubicBezTo>
                  <a:cubicBezTo>
                    <a:pt x="208" y="380"/>
                    <a:pt x="310" y="366"/>
                    <a:pt x="412" y="352"/>
                  </a:cubicBezTo>
                  <a:cubicBezTo>
                    <a:pt x="514" y="338"/>
                    <a:pt x="648" y="324"/>
                    <a:pt x="778" y="310"/>
                  </a:cubicBezTo>
                  <a:cubicBezTo>
                    <a:pt x="926" y="292"/>
                    <a:pt x="1073" y="278"/>
                    <a:pt x="1217" y="264"/>
                  </a:cubicBezTo>
                  <a:lnTo>
                    <a:pt x="1203" y="264"/>
                  </a:lnTo>
                  <a:cubicBezTo>
                    <a:pt x="1495" y="222"/>
                    <a:pt x="1791" y="176"/>
                    <a:pt x="2009" y="148"/>
                  </a:cubicBezTo>
                  <a:cubicBezTo>
                    <a:pt x="2231" y="116"/>
                    <a:pt x="2375" y="88"/>
                    <a:pt x="2375" y="88"/>
                  </a:cubicBezTo>
                  <a:lnTo>
                    <a:pt x="2406" y="88"/>
                  </a:lnTo>
                  <a:lnTo>
                    <a:pt x="2392" y="28"/>
                  </a:lnTo>
                  <a:lnTo>
                    <a:pt x="239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5" name="Google Shape;908;p49">
              <a:extLst>
                <a:ext uri="{FF2B5EF4-FFF2-40B4-BE49-F238E27FC236}">
                  <a16:creationId xmlns:a16="http://schemas.microsoft.com/office/drawing/2014/main" id="{F60E2AB9-E0FA-EBAE-7F15-0F104ADA1FFF}"/>
                </a:ext>
              </a:extLst>
            </p:cNvPr>
            <p:cNvSpPr/>
            <p:nvPr/>
          </p:nvSpPr>
          <p:spPr>
            <a:xfrm>
              <a:off x="700475" y="4636500"/>
              <a:ext cx="1525" cy="51650"/>
            </a:xfrm>
            <a:custGeom>
              <a:avLst/>
              <a:gdLst/>
              <a:ahLst/>
              <a:cxnLst/>
              <a:rect l="l" t="t" r="r" b="b"/>
              <a:pathLst>
                <a:path w="61" h="2066" extrusionOk="0">
                  <a:moveTo>
                    <a:pt x="1" y="1"/>
                  </a:moveTo>
                  <a:lnTo>
                    <a:pt x="1" y="324"/>
                  </a:lnTo>
                  <a:lnTo>
                    <a:pt x="1" y="1042"/>
                  </a:lnTo>
                  <a:lnTo>
                    <a:pt x="1" y="1408"/>
                  </a:lnTo>
                  <a:cubicBezTo>
                    <a:pt x="1" y="1538"/>
                    <a:pt x="15" y="1643"/>
                    <a:pt x="15" y="1745"/>
                  </a:cubicBezTo>
                  <a:cubicBezTo>
                    <a:pt x="15" y="1847"/>
                    <a:pt x="15" y="1921"/>
                    <a:pt x="32" y="1978"/>
                  </a:cubicBezTo>
                  <a:lnTo>
                    <a:pt x="32" y="2065"/>
                  </a:lnTo>
                  <a:lnTo>
                    <a:pt x="60" y="2065"/>
                  </a:lnTo>
                  <a:lnTo>
                    <a:pt x="60" y="1978"/>
                  </a:lnTo>
                  <a:lnTo>
                    <a:pt x="60" y="1745"/>
                  </a:lnTo>
                  <a:lnTo>
                    <a:pt x="60" y="1408"/>
                  </a:lnTo>
                  <a:lnTo>
                    <a:pt x="60" y="1042"/>
                  </a:lnTo>
                  <a:cubicBezTo>
                    <a:pt x="60" y="778"/>
                    <a:pt x="46" y="514"/>
                    <a:pt x="46" y="324"/>
                  </a:cubicBezTo>
                  <a:cubicBezTo>
                    <a:pt x="32" y="131"/>
                    <a:pt x="32" y="1"/>
                    <a:pt x="32" y="1"/>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6" name="Google Shape;909;p49">
              <a:extLst>
                <a:ext uri="{FF2B5EF4-FFF2-40B4-BE49-F238E27FC236}">
                  <a16:creationId xmlns:a16="http://schemas.microsoft.com/office/drawing/2014/main" id="{9C186913-BFE8-C41B-2A77-9D79C844AD86}"/>
                </a:ext>
              </a:extLst>
            </p:cNvPr>
            <p:cNvSpPr/>
            <p:nvPr/>
          </p:nvSpPr>
          <p:spPr>
            <a:xfrm>
              <a:off x="699775" y="4635800"/>
              <a:ext cx="2925" cy="53150"/>
            </a:xfrm>
            <a:custGeom>
              <a:avLst/>
              <a:gdLst/>
              <a:ahLst/>
              <a:cxnLst/>
              <a:rect l="l" t="t" r="r" b="b"/>
              <a:pathLst>
                <a:path w="117" h="2126" extrusionOk="0">
                  <a:moveTo>
                    <a:pt x="0" y="1"/>
                  </a:moveTo>
                  <a:lnTo>
                    <a:pt x="0" y="29"/>
                  </a:lnTo>
                  <a:lnTo>
                    <a:pt x="0" y="352"/>
                  </a:lnTo>
                  <a:lnTo>
                    <a:pt x="0" y="528"/>
                  </a:lnTo>
                  <a:lnTo>
                    <a:pt x="0" y="1070"/>
                  </a:lnTo>
                  <a:lnTo>
                    <a:pt x="0" y="1436"/>
                  </a:lnTo>
                  <a:cubicBezTo>
                    <a:pt x="0" y="1566"/>
                    <a:pt x="15" y="1671"/>
                    <a:pt x="15" y="1773"/>
                  </a:cubicBezTo>
                  <a:cubicBezTo>
                    <a:pt x="15" y="1875"/>
                    <a:pt x="15" y="1949"/>
                    <a:pt x="29" y="2006"/>
                  </a:cubicBezTo>
                  <a:lnTo>
                    <a:pt x="29" y="2093"/>
                  </a:lnTo>
                  <a:lnTo>
                    <a:pt x="29" y="2125"/>
                  </a:lnTo>
                  <a:lnTo>
                    <a:pt x="117" y="2125"/>
                  </a:lnTo>
                  <a:lnTo>
                    <a:pt x="117" y="2093"/>
                  </a:lnTo>
                  <a:lnTo>
                    <a:pt x="117" y="2006"/>
                  </a:lnTo>
                  <a:lnTo>
                    <a:pt x="117" y="1773"/>
                  </a:lnTo>
                  <a:lnTo>
                    <a:pt x="117" y="1612"/>
                  </a:lnTo>
                  <a:lnTo>
                    <a:pt x="117" y="1436"/>
                  </a:lnTo>
                  <a:lnTo>
                    <a:pt x="117" y="1056"/>
                  </a:lnTo>
                  <a:cubicBezTo>
                    <a:pt x="117" y="806"/>
                    <a:pt x="102" y="542"/>
                    <a:pt x="102" y="352"/>
                  </a:cubicBezTo>
                  <a:cubicBezTo>
                    <a:pt x="88" y="159"/>
                    <a:pt x="88" y="29"/>
                    <a:pt x="88" y="29"/>
                  </a:cubicBezTo>
                  <a:lnTo>
                    <a:pt x="8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7" name="Google Shape;910;p49">
              <a:extLst>
                <a:ext uri="{FF2B5EF4-FFF2-40B4-BE49-F238E27FC236}">
                  <a16:creationId xmlns:a16="http://schemas.microsoft.com/office/drawing/2014/main" id="{0E05F875-FEDB-79AB-2566-8F1924E967B4}"/>
                </a:ext>
              </a:extLst>
            </p:cNvPr>
            <p:cNvSpPr/>
            <p:nvPr/>
          </p:nvSpPr>
          <p:spPr>
            <a:xfrm>
              <a:off x="752525" y="4653400"/>
              <a:ext cx="22725" cy="29300"/>
            </a:xfrm>
            <a:custGeom>
              <a:avLst/>
              <a:gdLst/>
              <a:ahLst/>
              <a:cxnLst/>
              <a:rect l="l" t="t" r="r" b="b"/>
              <a:pathLst>
                <a:path w="909" h="1172" extrusionOk="0">
                  <a:moveTo>
                    <a:pt x="1" y="0"/>
                  </a:moveTo>
                  <a:cubicBezTo>
                    <a:pt x="1" y="0"/>
                    <a:pt x="15" y="28"/>
                    <a:pt x="15" y="70"/>
                  </a:cubicBezTo>
                  <a:cubicBezTo>
                    <a:pt x="29" y="88"/>
                    <a:pt x="29" y="116"/>
                    <a:pt x="43" y="144"/>
                  </a:cubicBezTo>
                  <a:cubicBezTo>
                    <a:pt x="43" y="176"/>
                    <a:pt x="61" y="204"/>
                    <a:pt x="75" y="232"/>
                  </a:cubicBezTo>
                  <a:cubicBezTo>
                    <a:pt x="75" y="264"/>
                    <a:pt x="89" y="306"/>
                    <a:pt x="103" y="334"/>
                  </a:cubicBezTo>
                  <a:cubicBezTo>
                    <a:pt x="117" y="380"/>
                    <a:pt x="149" y="408"/>
                    <a:pt x="163" y="454"/>
                  </a:cubicBezTo>
                  <a:cubicBezTo>
                    <a:pt x="191" y="496"/>
                    <a:pt x="205" y="542"/>
                    <a:pt x="237" y="570"/>
                  </a:cubicBezTo>
                  <a:cubicBezTo>
                    <a:pt x="265" y="616"/>
                    <a:pt x="293" y="644"/>
                    <a:pt x="325" y="686"/>
                  </a:cubicBezTo>
                  <a:cubicBezTo>
                    <a:pt x="353" y="732"/>
                    <a:pt x="381" y="760"/>
                    <a:pt x="413" y="792"/>
                  </a:cubicBezTo>
                  <a:cubicBezTo>
                    <a:pt x="441" y="834"/>
                    <a:pt x="469" y="862"/>
                    <a:pt x="515" y="894"/>
                  </a:cubicBezTo>
                  <a:cubicBezTo>
                    <a:pt x="543" y="922"/>
                    <a:pt x="571" y="950"/>
                    <a:pt x="602" y="981"/>
                  </a:cubicBezTo>
                  <a:cubicBezTo>
                    <a:pt x="631" y="996"/>
                    <a:pt x="659" y="1024"/>
                    <a:pt x="690" y="1038"/>
                  </a:cubicBezTo>
                  <a:cubicBezTo>
                    <a:pt x="719" y="1069"/>
                    <a:pt x="747" y="1083"/>
                    <a:pt x="778" y="1098"/>
                  </a:cubicBezTo>
                  <a:cubicBezTo>
                    <a:pt x="806" y="1112"/>
                    <a:pt x="821" y="1126"/>
                    <a:pt x="835" y="1126"/>
                  </a:cubicBezTo>
                  <a:cubicBezTo>
                    <a:pt x="880" y="1157"/>
                    <a:pt x="894" y="1171"/>
                    <a:pt x="894" y="1171"/>
                  </a:cubicBezTo>
                  <a:lnTo>
                    <a:pt x="908" y="1143"/>
                  </a:lnTo>
                  <a:cubicBezTo>
                    <a:pt x="908" y="1143"/>
                    <a:pt x="894" y="1126"/>
                    <a:pt x="866" y="1112"/>
                  </a:cubicBezTo>
                  <a:cubicBezTo>
                    <a:pt x="835" y="1098"/>
                    <a:pt x="821" y="1083"/>
                    <a:pt x="792" y="1069"/>
                  </a:cubicBezTo>
                  <a:cubicBezTo>
                    <a:pt x="778" y="1055"/>
                    <a:pt x="747" y="1038"/>
                    <a:pt x="719" y="1010"/>
                  </a:cubicBezTo>
                  <a:cubicBezTo>
                    <a:pt x="690" y="996"/>
                    <a:pt x="659" y="967"/>
                    <a:pt x="631" y="936"/>
                  </a:cubicBezTo>
                  <a:cubicBezTo>
                    <a:pt x="602" y="922"/>
                    <a:pt x="571" y="894"/>
                    <a:pt x="543" y="848"/>
                  </a:cubicBezTo>
                  <a:cubicBezTo>
                    <a:pt x="515" y="820"/>
                    <a:pt x="483" y="792"/>
                    <a:pt x="455" y="760"/>
                  </a:cubicBezTo>
                  <a:cubicBezTo>
                    <a:pt x="427" y="732"/>
                    <a:pt x="395" y="686"/>
                    <a:pt x="367" y="658"/>
                  </a:cubicBezTo>
                  <a:cubicBezTo>
                    <a:pt x="307" y="584"/>
                    <a:pt x="265" y="496"/>
                    <a:pt x="219" y="422"/>
                  </a:cubicBezTo>
                  <a:cubicBezTo>
                    <a:pt x="191" y="394"/>
                    <a:pt x="177" y="352"/>
                    <a:pt x="163" y="320"/>
                  </a:cubicBezTo>
                  <a:cubicBezTo>
                    <a:pt x="149" y="278"/>
                    <a:pt x="117" y="246"/>
                    <a:pt x="117" y="218"/>
                  </a:cubicBezTo>
                  <a:cubicBezTo>
                    <a:pt x="103" y="190"/>
                    <a:pt x="89" y="158"/>
                    <a:pt x="75" y="130"/>
                  </a:cubicBezTo>
                  <a:cubicBezTo>
                    <a:pt x="61" y="102"/>
                    <a:pt x="61" y="70"/>
                    <a:pt x="61" y="56"/>
                  </a:cubicBezTo>
                  <a:cubicBezTo>
                    <a:pt x="43" y="14"/>
                    <a:pt x="29" y="0"/>
                    <a:pt x="29" y="0"/>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8" name="Google Shape;911;p49">
              <a:extLst>
                <a:ext uri="{FF2B5EF4-FFF2-40B4-BE49-F238E27FC236}">
                  <a16:creationId xmlns:a16="http://schemas.microsoft.com/office/drawing/2014/main" id="{3C6C0B6C-44EC-CE75-37FE-CA2CBE7404A0}"/>
                </a:ext>
              </a:extLst>
            </p:cNvPr>
            <p:cNvSpPr/>
            <p:nvPr/>
          </p:nvSpPr>
          <p:spPr>
            <a:xfrm>
              <a:off x="751825" y="4652600"/>
              <a:ext cx="24575" cy="30800"/>
            </a:xfrm>
            <a:custGeom>
              <a:avLst/>
              <a:gdLst/>
              <a:ahLst/>
              <a:cxnLst/>
              <a:rect l="l" t="t" r="r" b="b"/>
              <a:pathLst>
                <a:path w="983" h="1232" extrusionOk="0">
                  <a:moveTo>
                    <a:pt x="228" y="485"/>
                  </a:moveTo>
                  <a:cubicBezTo>
                    <a:pt x="244" y="512"/>
                    <a:pt x="261" y="541"/>
                    <a:pt x="278" y="570"/>
                  </a:cubicBezTo>
                  <a:lnTo>
                    <a:pt x="278" y="570"/>
                  </a:lnTo>
                  <a:cubicBezTo>
                    <a:pt x="260" y="546"/>
                    <a:pt x="246" y="516"/>
                    <a:pt x="228" y="485"/>
                  </a:cubicBezTo>
                  <a:close/>
                  <a:moveTo>
                    <a:pt x="302" y="611"/>
                  </a:moveTo>
                  <a:cubicBezTo>
                    <a:pt x="316" y="633"/>
                    <a:pt x="330" y="654"/>
                    <a:pt x="344" y="675"/>
                  </a:cubicBezTo>
                  <a:lnTo>
                    <a:pt x="344" y="675"/>
                  </a:lnTo>
                  <a:cubicBezTo>
                    <a:pt x="328" y="653"/>
                    <a:pt x="313" y="633"/>
                    <a:pt x="302" y="611"/>
                  </a:cubicBezTo>
                  <a:close/>
                  <a:moveTo>
                    <a:pt x="29" y="0"/>
                  </a:moveTo>
                  <a:lnTo>
                    <a:pt x="1" y="14"/>
                  </a:lnTo>
                  <a:lnTo>
                    <a:pt x="1" y="46"/>
                  </a:lnTo>
                  <a:cubicBezTo>
                    <a:pt x="1" y="46"/>
                    <a:pt x="15" y="60"/>
                    <a:pt x="15" y="102"/>
                  </a:cubicBezTo>
                  <a:cubicBezTo>
                    <a:pt x="29" y="134"/>
                    <a:pt x="29" y="148"/>
                    <a:pt x="43" y="176"/>
                  </a:cubicBezTo>
                  <a:cubicBezTo>
                    <a:pt x="43" y="208"/>
                    <a:pt x="57" y="236"/>
                    <a:pt x="71" y="278"/>
                  </a:cubicBezTo>
                  <a:cubicBezTo>
                    <a:pt x="71" y="310"/>
                    <a:pt x="89" y="338"/>
                    <a:pt x="117" y="384"/>
                  </a:cubicBezTo>
                  <a:cubicBezTo>
                    <a:pt x="131" y="426"/>
                    <a:pt x="145" y="454"/>
                    <a:pt x="159" y="500"/>
                  </a:cubicBezTo>
                  <a:lnTo>
                    <a:pt x="177" y="500"/>
                  </a:lnTo>
                  <a:cubicBezTo>
                    <a:pt x="191" y="542"/>
                    <a:pt x="219" y="588"/>
                    <a:pt x="233" y="616"/>
                  </a:cubicBezTo>
                  <a:cubicBezTo>
                    <a:pt x="265" y="662"/>
                    <a:pt x="293" y="704"/>
                    <a:pt x="321" y="736"/>
                  </a:cubicBezTo>
                  <a:cubicBezTo>
                    <a:pt x="351" y="776"/>
                    <a:pt x="378" y="803"/>
                    <a:pt x="417" y="845"/>
                  </a:cubicBezTo>
                  <a:lnTo>
                    <a:pt x="417" y="845"/>
                  </a:lnTo>
                  <a:lnTo>
                    <a:pt x="409" y="852"/>
                  </a:lnTo>
                  <a:cubicBezTo>
                    <a:pt x="455" y="880"/>
                    <a:pt x="483" y="911"/>
                    <a:pt x="511" y="954"/>
                  </a:cubicBezTo>
                  <a:cubicBezTo>
                    <a:pt x="543" y="982"/>
                    <a:pt x="585" y="1013"/>
                    <a:pt x="616" y="1028"/>
                  </a:cubicBezTo>
                  <a:cubicBezTo>
                    <a:pt x="645" y="1056"/>
                    <a:pt x="673" y="1087"/>
                    <a:pt x="704" y="1101"/>
                  </a:cubicBezTo>
                  <a:cubicBezTo>
                    <a:pt x="732" y="1130"/>
                    <a:pt x="761" y="1144"/>
                    <a:pt x="792" y="1158"/>
                  </a:cubicBezTo>
                  <a:cubicBezTo>
                    <a:pt x="820" y="1175"/>
                    <a:pt x="834" y="1189"/>
                    <a:pt x="863" y="1189"/>
                  </a:cubicBezTo>
                  <a:cubicBezTo>
                    <a:pt x="894" y="1217"/>
                    <a:pt x="908" y="1217"/>
                    <a:pt x="908" y="1217"/>
                  </a:cubicBezTo>
                  <a:lnTo>
                    <a:pt x="936" y="1232"/>
                  </a:lnTo>
                  <a:lnTo>
                    <a:pt x="968" y="1189"/>
                  </a:lnTo>
                  <a:lnTo>
                    <a:pt x="982" y="1158"/>
                  </a:lnTo>
                  <a:lnTo>
                    <a:pt x="951" y="1144"/>
                  </a:lnTo>
                  <a:cubicBezTo>
                    <a:pt x="951" y="1144"/>
                    <a:pt x="936" y="1130"/>
                    <a:pt x="908" y="1115"/>
                  </a:cubicBezTo>
                  <a:cubicBezTo>
                    <a:pt x="880" y="1101"/>
                    <a:pt x="863" y="1087"/>
                    <a:pt x="849" y="1070"/>
                  </a:cubicBezTo>
                  <a:cubicBezTo>
                    <a:pt x="820" y="1056"/>
                    <a:pt x="792" y="1042"/>
                    <a:pt x="761" y="1013"/>
                  </a:cubicBezTo>
                  <a:cubicBezTo>
                    <a:pt x="747" y="999"/>
                    <a:pt x="718" y="968"/>
                    <a:pt x="687" y="954"/>
                  </a:cubicBezTo>
                  <a:cubicBezTo>
                    <a:pt x="659" y="926"/>
                    <a:pt x="630" y="894"/>
                    <a:pt x="585" y="866"/>
                  </a:cubicBezTo>
                  <a:cubicBezTo>
                    <a:pt x="557" y="838"/>
                    <a:pt x="528" y="806"/>
                    <a:pt x="497" y="778"/>
                  </a:cubicBezTo>
                  <a:cubicBezTo>
                    <a:pt x="469" y="736"/>
                    <a:pt x="441" y="704"/>
                    <a:pt x="409" y="662"/>
                  </a:cubicBezTo>
                  <a:cubicBezTo>
                    <a:pt x="367" y="588"/>
                    <a:pt x="307" y="514"/>
                    <a:pt x="265" y="440"/>
                  </a:cubicBezTo>
                  <a:cubicBezTo>
                    <a:pt x="247" y="412"/>
                    <a:pt x="233" y="366"/>
                    <a:pt x="219" y="338"/>
                  </a:cubicBezTo>
                  <a:lnTo>
                    <a:pt x="205" y="338"/>
                  </a:lnTo>
                  <a:cubicBezTo>
                    <a:pt x="191" y="296"/>
                    <a:pt x="177" y="264"/>
                    <a:pt x="159" y="236"/>
                  </a:cubicBezTo>
                  <a:cubicBezTo>
                    <a:pt x="145" y="208"/>
                    <a:pt x="145" y="176"/>
                    <a:pt x="131" y="148"/>
                  </a:cubicBezTo>
                  <a:cubicBezTo>
                    <a:pt x="117" y="120"/>
                    <a:pt x="117" y="102"/>
                    <a:pt x="103" y="88"/>
                  </a:cubicBezTo>
                  <a:lnTo>
                    <a:pt x="103" y="74"/>
                  </a:lnTo>
                  <a:cubicBezTo>
                    <a:pt x="103" y="46"/>
                    <a:pt x="89" y="14"/>
                    <a:pt x="89" y="14"/>
                  </a:cubicBezTo>
                  <a:lnTo>
                    <a:pt x="7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9" name="Google Shape;912;p49">
              <a:extLst>
                <a:ext uri="{FF2B5EF4-FFF2-40B4-BE49-F238E27FC236}">
                  <a16:creationId xmlns:a16="http://schemas.microsoft.com/office/drawing/2014/main" id="{EEC0B5D5-3589-79A6-12CF-7072E96C14DC}"/>
                </a:ext>
              </a:extLst>
            </p:cNvPr>
            <p:cNvSpPr/>
            <p:nvPr/>
          </p:nvSpPr>
          <p:spPr>
            <a:xfrm>
              <a:off x="620275" y="4637550"/>
              <a:ext cx="29675" cy="48850"/>
            </a:xfrm>
            <a:custGeom>
              <a:avLst/>
              <a:gdLst/>
              <a:ahLst/>
              <a:cxnLst/>
              <a:rect l="l" t="t" r="r" b="b"/>
              <a:pathLst>
                <a:path w="1187" h="1954" extrusionOk="0">
                  <a:moveTo>
                    <a:pt x="1158" y="1"/>
                  </a:moveTo>
                  <a:cubicBezTo>
                    <a:pt x="1158" y="1"/>
                    <a:pt x="1158" y="33"/>
                    <a:pt x="1144" y="106"/>
                  </a:cubicBezTo>
                  <a:cubicBezTo>
                    <a:pt x="1144" y="135"/>
                    <a:pt x="1130" y="163"/>
                    <a:pt x="1130" y="208"/>
                  </a:cubicBezTo>
                  <a:cubicBezTo>
                    <a:pt x="1112" y="251"/>
                    <a:pt x="1098" y="310"/>
                    <a:pt x="1084" y="353"/>
                  </a:cubicBezTo>
                  <a:cubicBezTo>
                    <a:pt x="1070" y="412"/>
                    <a:pt x="1056" y="472"/>
                    <a:pt x="1042" y="529"/>
                  </a:cubicBezTo>
                  <a:cubicBezTo>
                    <a:pt x="1024" y="588"/>
                    <a:pt x="996" y="648"/>
                    <a:pt x="968" y="704"/>
                  </a:cubicBezTo>
                  <a:cubicBezTo>
                    <a:pt x="936" y="764"/>
                    <a:pt x="908" y="838"/>
                    <a:pt x="880" y="898"/>
                  </a:cubicBezTo>
                  <a:cubicBezTo>
                    <a:pt x="848" y="954"/>
                    <a:pt x="806" y="1028"/>
                    <a:pt x="778" y="1088"/>
                  </a:cubicBezTo>
                  <a:cubicBezTo>
                    <a:pt x="732" y="1144"/>
                    <a:pt x="704" y="1204"/>
                    <a:pt x="658" y="1264"/>
                  </a:cubicBezTo>
                  <a:cubicBezTo>
                    <a:pt x="616" y="1320"/>
                    <a:pt x="570" y="1380"/>
                    <a:pt x="528" y="1426"/>
                  </a:cubicBezTo>
                  <a:cubicBezTo>
                    <a:pt x="483" y="1482"/>
                    <a:pt x="440" y="1528"/>
                    <a:pt x="395" y="1570"/>
                  </a:cubicBezTo>
                  <a:cubicBezTo>
                    <a:pt x="366" y="1615"/>
                    <a:pt x="321" y="1658"/>
                    <a:pt x="278" y="1703"/>
                  </a:cubicBezTo>
                  <a:cubicBezTo>
                    <a:pt x="264" y="1717"/>
                    <a:pt x="233" y="1732"/>
                    <a:pt x="219" y="1746"/>
                  </a:cubicBezTo>
                  <a:cubicBezTo>
                    <a:pt x="205" y="1760"/>
                    <a:pt x="191" y="1791"/>
                    <a:pt x="176" y="1805"/>
                  </a:cubicBezTo>
                  <a:cubicBezTo>
                    <a:pt x="131" y="1819"/>
                    <a:pt x="103" y="1848"/>
                    <a:pt x="89" y="1865"/>
                  </a:cubicBezTo>
                  <a:cubicBezTo>
                    <a:pt x="29" y="1907"/>
                    <a:pt x="1" y="1936"/>
                    <a:pt x="1" y="1936"/>
                  </a:cubicBezTo>
                  <a:lnTo>
                    <a:pt x="15" y="1953"/>
                  </a:lnTo>
                  <a:cubicBezTo>
                    <a:pt x="15" y="1953"/>
                    <a:pt x="43" y="1936"/>
                    <a:pt x="103" y="1893"/>
                  </a:cubicBezTo>
                  <a:cubicBezTo>
                    <a:pt x="131" y="1879"/>
                    <a:pt x="162" y="1865"/>
                    <a:pt x="191" y="1834"/>
                  </a:cubicBezTo>
                  <a:cubicBezTo>
                    <a:pt x="233" y="1805"/>
                    <a:pt x="264" y="1777"/>
                    <a:pt x="307" y="1732"/>
                  </a:cubicBezTo>
                  <a:cubicBezTo>
                    <a:pt x="352" y="1703"/>
                    <a:pt x="395" y="1658"/>
                    <a:pt x="440" y="1615"/>
                  </a:cubicBezTo>
                  <a:cubicBezTo>
                    <a:pt x="483" y="1570"/>
                    <a:pt x="528" y="1513"/>
                    <a:pt x="570" y="1468"/>
                  </a:cubicBezTo>
                  <a:cubicBezTo>
                    <a:pt x="616" y="1408"/>
                    <a:pt x="658" y="1352"/>
                    <a:pt x="704" y="1292"/>
                  </a:cubicBezTo>
                  <a:cubicBezTo>
                    <a:pt x="746" y="1232"/>
                    <a:pt x="792" y="1176"/>
                    <a:pt x="820" y="1116"/>
                  </a:cubicBezTo>
                  <a:cubicBezTo>
                    <a:pt x="866" y="1042"/>
                    <a:pt x="894" y="986"/>
                    <a:pt x="922" y="926"/>
                  </a:cubicBezTo>
                  <a:cubicBezTo>
                    <a:pt x="968" y="852"/>
                    <a:pt x="996" y="792"/>
                    <a:pt x="1010" y="722"/>
                  </a:cubicBezTo>
                  <a:cubicBezTo>
                    <a:pt x="1042" y="662"/>
                    <a:pt x="1070" y="602"/>
                    <a:pt x="1084" y="546"/>
                  </a:cubicBezTo>
                  <a:cubicBezTo>
                    <a:pt x="1098" y="486"/>
                    <a:pt x="1112" y="427"/>
                    <a:pt x="1130" y="370"/>
                  </a:cubicBezTo>
                  <a:cubicBezTo>
                    <a:pt x="1144" y="310"/>
                    <a:pt x="1158" y="265"/>
                    <a:pt x="1158" y="223"/>
                  </a:cubicBezTo>
                  <a:cubicBezTo>
                    <a:pt x="1172" y="177"/>
                    <a:pt x="1172" y="135"/>
                    <a:pt x="1172" y="106"/>
                  </a:cubicBezTo>
                  <a:cubicBezTo>
                    <a:pt x="1186" y="47"/>
                    <a:pt x="1186" y="1"/>
                    <a:pt x="1186" y="1"/>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0" name="Google Shape;913;p49">
              <a:extLst>
                <a:ext uri="{FF2B5EF4-FFF2-40B4-BE49-F238E27FC236}">
                  <a16:creationId xmlns:a16="http://schemas.microsoft.com/office/drawing/2014/main" id="{D2A8C90B-90E2-D0C4-19D9-556179940810}"/>
                </a:ext>
              </a:extLst>
            </p:cNvPr>
            <p:cNvSpPr/>
            <p:nvPr/>
          </p:nvSpPr>
          <p:spPr>
            <a:xfrm>
              <a:off x="619125" y="4636850"/>
              <a:ext cx="31600" cy="50600"/>
            </a:xfrm>
            <a:custGeom>
              <a:avLst/>
              <a:gdLst/>
              <a:ahLst/>
              <a:cxnLst/>
              <a:rect l="l" t="t" r="r" b="b"/>
              <a:pathLst>
                <a:path w="1264" h="2024" extrusionOk="0">
                  <a:moveTo>
                    <a:pt x="1190" y="1"/>
                  </a:moveTo>
                  <a:lnTo>
                    <a:pt x="1176" y="29"/>
                  </a:lnTo>
                  <a:cubicBezTo>
                    <a:pt x="1176" y="29"/>
                    <a:pt x="1176" y="61"/>
                    <a:pt x="1158" y="117"/>
                  </a:cubicBezTo>
                  <a:cubicBezTo>
                    <a:pt x="1158" y="163"/>
                    <a:pt x="1158" y="191"/>
                    <a:pt x="1144" y="236"/>
                  </a:cubicBezTo>
                  <a:cubicBezTo>
                    <a:pt x="1130" y="279"/>
                    <a:pt x="1116" y="324"/>
                    <a:pt x="1102" y="381"/>
                  </a:cubicBezTo>
                  <a:cubicBezTo>
                    <a:pt x="1102" y="426"/>
                    <a:pt x="1070" y="486"/>
                    <a:pt x="1056" y="542"/>
                  </a:cubicBezTo>
                  <a:cubicBezTo>
                    <a:pt x="1042" y="602"/>
                    <a:pt x="1014" y="662"/>
                    <a:pt x="982" y="718"/>
                  </a:cubicBezTo>
                  <a:cubicBezTo>
                    <a:pt x="954" y="778"/>
                    <a:pt x="940" y="852"/>
                    <a:pt x="894" y="908"/>
                  </a:cubicBezTo>
                  <a:cubicBezTo>
                    <a:pt x="866" y="968"/>
                    <a:pt x="838" y="1042"/>
                    <a:pt x="792" y="1102"/>
                  </a:cubicBezTo>
                  <a:cubicBezTo>
                    <a:pt x="764" y="1158"/>
                    <a:pt x="718" y="1218"/>
                    <a:pt x="676" y="1278"/>
                  </a:cubicBezTo>
                  <a:cubicBezTo>
                    <a:pt x="648" y="1334"/>
                    <a:pt x="602" y="1380"/>
                    <a:pt x="560" y="1436"/>
                  </a:cubicBezTo>
                  <a:cubicBezTo>
                    <a:pt x="514" y="1496"/>
                    <a:pt x="472" y="1541"/>
                    <a:pt x="426" y="1584"/>
                  </a:cubicBezTo>
                  <a:cubicBezTo>
                    <a:pt x="384" y="1629"/>
                    <a:pt x="339" y="1672"/>
                    <a:pt x="310" y="1700"/>
                  </a:cubicBezTo>
                  <a:cubicBezTo>
                    <a:pt x="279" y="1731"/>
                    <a:pt x="265" y="1745"/>
                    <a:pt x="251" y="1760"/>
                  </a:cubicBezTo>
                  <a:cubicBezTo>
                    <a:pt x="237" y="1774"/>
                    <a:pt x="208" y="1788"/>
                    <a:pt x="191" y="1805"/>
                  </a:cubicBezTo>
                  <a:cubicBezTo>
                    <a:pt x="163" y="1833"/>
                    <a:pt x="135" y="1862"/>
                    <a:pt x="103" y="1876"/>
                  </a:cubicBezTo>
                  <a:cubicBezTo>
                    <a:pt x="61" y="1921"/>
                    <a:pt x="33" y="1935"/>
                    <a:pt x="33" y="1935"/>
                  </a:cubicBezTo>
                  <a:lnTo>
                    <a:pt x="1" y="1949"/>
                  </a:lnTo>
                  <a:lnTo>
                    <a:pt x="15" y="1981"/>
                  </a:lnTo>
                  <a:lnTo>
                    <a:pt x="47" y="1995"/>
                  </a:lnTo>
                  <a:lnTo>
                    <a:pt x="61" y="2023"/>
                  </a:lnTo>
                  <a:lnTo>
                    <a:pt x="75" y="2009"/>
                  </a:lnTo>
                  <a:cubicBezTo>
                    <a:pt x="75" y="2009"/>
                    <a:pt x="103" y="1981"/>
                    <a:pt x="163" y="1949"/>
                  </a:cubicBezTo>
                  <a:cubicBezTo>
                    <a:pt x="191" y="1935"/>
                    <a:pt x="222" y="1907"/>
                    <a:pt x="251" y="1876"/>
                  </a:cubicBezTo>
                  <a:cubicBezTo>
                    <a:pt x="296" y="1847"/>
                    <a:pt x="339" y="1819"/>
                    <a:pt x="384" y="1788"/>
                  </a:cubicBezTo>
                  <a:lnTo>
                    <a:pt x="375" y="1779"/>
                  </a:lnTo>
                  <a:lnTo>
                    <a:pt x="500" y="1658"/>
                  </a:lnTo>
                  <a:cubicBezTo>
                    <a:pt x="560" y="1612"/>
                    <a:pt x="602" y="1570"/>
                    <a:pt x="648" y="1510"/>
                  </a:cubicBezTo>
                  <a:cubicBezTo>
                    <a:pt x="689" y="1456"/>
                    <a:pt x="732" y="1412"/>
                    <a:pt x="773" y="1343"/>
                  </a:cubicBezTo>
                  <a:lnTo>
                    <a:pt x="773" y="1343"/>
                  </a:lnTo>
                  <a:lnTo>
                    <a:pt x="778" y="1348"/>
                  </a:lnTo>
                  <a:cubicBezTo>
                    <a:pt x="824" y="1278"/>
                    <a:pt x="852" y="1218"/>
                    <a:pt x="894" y="1158"/>
                  </a:cubicBezTo>
                  <a:cubicBezTo>
                    <a:pt x="924" y="1088"/>
                    <a:pt x="964" y="1034"/>
                    <a:pt x="995" y="966"/>
                  </a:cubicBezTo>
                  <a:lnTo>
                    <a:pt x="995" y="966"/>
                  </a:lnTo>
                  <a:lnTo>
                    <a:pt x="1000" y="968"/>
                  </a:lnTo>
                  <a:cubicBezTo>
                    <a:pt x="1042" y="894"/>
                    <a:pt x="1056" y="838"/>
                    <a:pt x="1088" y="764"/>
                  </a:cubicBezTo>
                  <a:cubicBezTo>
                    <a:pt x="1116" y="704"/>
                    <a:pt x="1144" y="630"/>
                    <a:pt x="1158" y="574"/>
                  </a:cubicBezTo>
                  <a:cubicBezTo>
                    <a:pt x="1176" y="514"/>
                    <a:pt x="1190" y="455"/>
                    <a:pt x="1204" y="398"/>
                  </a:cubicBezTo>
                  <a:cubicBezTo>
                    <a:pt x="1218" y="353"/>
                    <a:pt x="1232" y="293"/>
                    <a:pt x="1232" y="251"/>
                  </a:cubicBezTo>
                  <a:cubicBezTo>
                    <a:pt x="1246" y="205"/>
                    <a:pt x="1246" y="177"/>
                    <a:pt x="1246" y="134"/>
                  </a:cubicBezTo>
                  <a:cubicBezTo>
                    <a:pt x="1264" y="75"/>
                    <a:pt x="1264" y="29"/>
                    <a:pt x="1264" y="29"/>
                  </a:cubicBezTo>
                  <a:lnTo>
                    <a:pt x="1264"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1" name="Google Shape;914;p49">
              <a:extLst>
                <a:ext uri="{FF2B5EF4-FFF2-40B4-BE49-F238E27FC236}">
                  <a16:creationId xmlns:a16="http://schemas.microsoft.com/office/drawing/2014/main" id="{16265065-B144-3812-B13C-6F88DC1D8DF2}"/>
                </a:ext>
              </a:extLst>
            </p:cNvPr>
            <p:cNvSpPr/>
            <p:nvPr/>
          </p:nvSpPr>
          <p:spPr>
            <a:xfrm>
              <a:off x="593900" y="4464625"/>
              <a:ext cx="205175" cy="196450"/>
            </a:xfrm>
            <a:custGeom>
              <a:avLst/>
              <a:gdLst/>
              <a:ahLst/>
              <a:cxnLst/>
              <a:rect l="l" t="t" r="r" b="b"/>
              <a:pathLst>
                <a:path w="8207" h="7858" extrusionOk="0">
                  <a:moveTo>
                    <a:pt x="6044" y="1"/>
                  </a:moveTo>
                  <a:cubicBezTo>
                    <a:pt x="5402" y="1"/>
                    <a:pt x="4623" y="411"/>
                    <a:pt x="4133" y="456"/>
                  </a:cubicBezTo>
                  <a:cubicBezTo>
                    <a:pt x="3660" y="412"/>
                    <a:pt x="2812" y="2"/>
                    <a:pt x="2150" y="2"/>
                  </a:cubicBezTo>
                  <a:cubicBezTo>
                    <a:pt x="1907" y="2"/>
                    <a:pt x="1689" y="57"/>
                    <a:pt x="1523" y="206"/>
                  </a:cubicBezTo>
                  <a:cubicBezTo>
                    <a:pt x="1200" y="484"/>
                    <a:pt x="0" y="6935"/>
                    <a:pt x="704" y="7389"/>
                  </a:cubicBezTo>
                  <a:cubicBezTo>
                    <a:pt x="1260" y="7741"/>
                    <a:pt x="2624" y="7857"/>
                    <a:pt x="4031" y="7857"/>
                  </a:cubicBezTo>
                  <a:cubicBezTo>
                    <a:pt x="5818" y="7857"/>
                    <a:pt x="6947" y="7741"/>
                    <a:pt x="7503" y="7389"/>
                  </a:cubicBezTo>
                  <a:cubicBezTo>
                    <a:pt x="8207" y="6935"/>
                    <a:pt x="6962" y="396"/>
                    <a:pt x="6596" y="147"/>
                  </a:cubicBezTo>
                  <a:cubicBezTo>
                    <a:pt x="6434" y="41"/>
                    <a:pt x="6246" y="1"/>
                    <a:pt x="6044"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2" name="Google Shape;915;p49">
              <a:extLst>
                <a:ext uri="{FF2B5EF4-FFF2-40B4-BE49-F238E27FC236}">
                  <a16:creationId xmlns:a16="http://schemas.microsoft.com/office/drawing/2014/main" id="{47BC289E-5747-B858-5D9B-D379DB404D83}"/>
                </a:ext>
              </a:extLst>
            </p:cNvPr>
            <p:cNvSpPr/>
            <p:nvPr/>
          </p:nvSpPr>
          <p:spPr>
            <a:xfrm>
              <a:off x="724300" y="4466050"/>
              <a:ext cx="79525" cy="85800"/>
            </a:xfrm>
            <a:custGeom>
              <a:avLst/>
              <a:gdLst/>
              <a:ahLst/>
              <a:cxnLst/>
              <a:rect l="l" t="t" r="r" b="b"/>
              <a:pathLst>
                <a:path w="3181" h="3432" extrusionOk="0">
                  <a:moveTo>
                    <a:pt x="757" y="0"/>
                  </a:moveTo>
                  <a:cubicBezTo>
                    <a:pt x="305" y="0"/>
                    <a:pt x="45" y="370"/>
                    <a:pt x="15" y="825"/>
                  </a:cubicBezTo>
                  <a:lnTo>
                    <a:pt x="15" y="927"/>
                  </a:lnTo>
                  <a:cubicBezTo>
                    <a:pt x="1" y="1075"/>
                    <a:pt x="47" y="1191"/>
                    <a:pt x="103" y="1307"/>
                  </a:cubicBezTo>
                  <a:cubicBezTo>
                    <a:pt x="177" y="1409"/>
                    <a:pt x="251" y="1514"/>
                    <a:pt x="310" y="1616"/>
                  </a:cubicBezTo>
                  <a:cubicBezTo>
                    <a:pt x="441" y="1820"/>
                    <a:pt x="574" y="2042"/>
                    <a:pt x="704" y="2246"/>
                  </a:cubicBezTo>
                  <a:cubicBezTo>
                    <a:pt x="820" y="2450"/>
                    <a:pt x="940" y="2672"/>
                    <a:pt x="1042" y="2861"/>
                  </a:cubicBezTo>
                  <a:cubicBezTo>
                    <a:pt x="1084" y="2963"/>
                    <a:pt x="1130" y="3065"/>
                    <a:pt x="1158" y="3153"/>
                  </a:cubicBezTo>
                  <a:cubicBezTo>
                    <a:pt x="1172" y="3167"/>
                    <a:pt x="1172" y="3185"/>
                    <a:pt x="1190" y="3213"/>
                  </a:cubicBezTo>
                  <a:cubicBezTo>
                    <a:pt x="1195" y="3224"/>
                    <a:pt x="1200" y="3226"/>
                    <a:pt x="1204" y="3226"/>
                  </a:cubicBezTo>
                  <a:cubicBezTo>
                    <a:pt x="1204" y="3226"/>
                    <a:pt x="1205" y="3226"/>
                    <a:pt x="1205" y="3226"/>
                  </a:cubicBezTo>
                  <a:lnTo>
                    <a:pt x="1205" y="3226"/>
                  </a:lnTo>
                  <a:cubicBezTo>
                    <a:pt x="1205" y="3227"/>
                    <a:pt x="1204" y="3227"/>
                    <a:pt x="1204" y="3227"/>
                  </a:cubicBezTo>
                  <a:cubicBezTo>
                    <a:pt x="1862" y="3329"/>
                    <a:pt x="2523" y="3389"/>
                    <a:pt x="3167" y="3431"/>
                  </a:cubicBezTo>
                  <a:cubicBezTo>
                    <a:pt x="3181" y="3361"/>
                    <a:pt x="3181" y="3287"/>
                    <a:pt x="3181" y="3227"/>
                  </a:cubicBezTo>
                  <a:cubicBezTo>
                    <a:pt x="3181" y="3139"/>
                    <a:pt x="3167" y="3051"/>
                    <a:pt x="3153" y="2992"/>
                  </a:cubicBezTo>
                  <a:cubicBezTo>
                    <a:pt x="3138" y="2861"/>
                    <a:pt x="2829" y="1792"/>
                    <a:pt x="2052" y="603"/>
                  </a:cubicBezTo>
                  <a:cubicBezTo>
                    <a:pt x="1658" y="121"/>
                    <a:pt x="894" y="2"/>
                    <a:pt x="806" y="2"/>
                  </a:cubicBezTo>
                  <a:cubicBezTo>
                    <a:pt x="789" y="1"/>
                    <a:pt x="773" y="0"/>
                    <a:pt x="75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3" name="Google Shape;916;p49">
              <a:extLst>
                <a:ext uri="{FF2B5EF4-FFF2-40B4-BE49-F238E27FC236}">
                  <a16:creationId xmlns:a16="http://schemas.microsoft.com/office/drawing/2014/main" id="{CEC38A2A-2C2B-F704-8B79-371AF1648E8C}"/>
                </a:ext>
              </a:extLst>
            </p:cNvPr>
            <p:cNvSpPr/>
            <p:nvPr/>
          </p:nvSpPr>
          <p:spPr>
            <a:xfrm>
              <a:off x="584300" y="4811250"/>
              <a:ext cx="23875" cy="19800"/>
            </a:xfrm>
            <a:custGeom>
              <a:avLst/>
              <a:gdLst/>
              <a:ahLst/>
              <a:cxnLst/>
              <a:rect l="l" t="t" r="r" b="b"/>
              <a:pathLst>
                <a:path w="955" h="792" extrusionOk="0">
                  <a:moveTo>
                    <a:pt x="824" y="0"/>
                  </a:moveTo>
                  <a:lnTo>
                    <a:pt x="824" y="0"/>
                  </a:lnTo>
                  <a:cubicBezTo>
                    <a:pt x="1" y="162"/>
                    <a:pt x="149" y="689"/>
                    <a:pt x="149" y="689"/>
                  </a:cubicBezTo>
                  <a:cubicBezTo>
                    <a:pt x="384" y="735"/>
                    <a:pt x="514" y="763"/>
                    <a:pt x="792" y="791"/>
                  </a:cubicBezTo>
                  <a:cubicBezTo>
                    <a:pt x="912" y="545"/>
                    <a:pt x="954" y="281"/>
                    <a:pt x="82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4" name="Google Shape;917;p49">
              <a:extLst>
                <a:ext uri="{FF2B5EF4-FFF2-40B4-BE49-F238E27FC236}">
                  <a16:creationId xmlns:a16="http://schemas.microsoft.com/office/drawing/2014/main" id="{0B84B48C-606F-3110-67E3-76AF6C342FB8}"/>
                </a:ext>
              </a:extLst>
            </p:cNvPr>
            <p:cNvSpPr/>
            <p:nvPr/>
          </p:nvSpPr>
          <p:spPr>
            <a:xfrm>
              <a:off x="603750" y="4792150"/>
              <a:ext cx="60450" cy="39525"/>
            </a:xfrm>
            <a:custGeom>
              <a:avLst/>
              <a:gdLst/>
              <a:ahLst/>
              <a:cxnLst/>
              <a:rect l="l" t="t" r="r" b="b"/>
              <a:pathLst>
                <a:path w="2418" h="1581" extrusionOk="0">
                  <a:moveTo>
                    <a:pt x="863" y="1"/>
                  </a:moveTo>
                  <a:cubicBezTo>
                    <a:pt x="241" y="1"/>
                    <a:pt x="310" y="708"/>
                    <a:pt x="310" y="708"/>
                  </a:cubicBezTo>
                  <a:cubicBezTo>
                    <a:pt x="236" y="708"/>
                    <a:pt x="236" y="722"/>
                    <a:pt x="32" y="750"/>
                  </a:cubicBezTo>
                  <a:cubicBezTo>
                    <a:pt x="162" y="1014"/>
                    <a:pt x="120" y="1292"/>
                    <a:pt x="0" y="1541"/>
                  </a:cubicBezTo>
                  <a:cubicBezTo>
                    <a:pt x="364" y="1570"/>
                    <a:pt x="713" y="1580"/>
                    <a:pt x="1028" y="1580"/>
                  </a:cubicBezTo>
                  <a:cubicBezTo>
                    <a:pt x="1831" y="1580"/>
                    <a:pt x="2406" y="1513"/>
                    <a:pt x="2406" y="1513"/>
                  </a:cubicBezTo>
                  <a:lnTo>
                    <a:pt x="2406" y="662"/>
                  </a:lnTo>
                  <a:cubicBezTo>
                    <a:pt x="2418" y="392"/>
                    <a:pt x="2195" y="198"/>
                    <a:pt x="1947" y="198"/>
                  </a:cubicBezTo>
                  <a:cubicBezTo>
                    <a:pt x="1885" y="198"/>
                    <a:pt x="1821" y="210"/>
                    <a:pt x="1759" y="236"/>
                  </a:cubicBezTo>
                  <a:cubicBezTo>
                    <a:pt x="1569" y="324"/>
                    <a:pt x="1509" y="430"/>
                    <a:pt x="1481" y="500"/>
                  </a:cubicBezTo>
                  <a:cubicBezTo>
                    <a:pt x="1495" y="356"/>
                    <a:pt x="1319" y="32"/>
                    <a:pt x="939" y="4"/>
                  </a:cubicBezTo>
                  <a:cubicBezTo>
                    <a:pt x="913" y="2"/>
                    <a:pt x="888" y="1"/>
                    <a:pt x="86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5" name="Google Shape;918;p49">
              <a:extLst>
                <a:ext uri="{FF2B5EF4-FFF2-40B4-BE49-F238E27FC236}">
                  <a16:creationId xmlns:a16="http://schemas.microsoft.com/office/drawing/2014/main" id="{8151C87B-02B4-93EA-E72D-337B1A7B6651}"/>
                </a:ext>
              </a:extLst>
            </p:cNvPr>
            <p:cNvSpPr/>
            <p:nvPr/>
          </p:nvSpPr>
          <p:spPr>
            <a:xfrm>
              <a:off x="587300" y="4827775"/>
              <a:ext cx="76625" cy="9625"/>
            </a:xfrm>
            <a:custGeom>
              <a:avLst/>
              <a:gdLst/>
              <a:ahLst/>
              <a:cxnLst/>
              <a:rect l="l" t="t" r="r" b="b"/>
              <a:pathLst>
                <a:path w="3065" h="385" extrusionOk="0">
                  <a:moveTo>
                    <a:pt x="57" y="0"/>
                  </a:moveTo>
                  <a:cubicBezTo>
                    <a:pt x="1" y="0"/>
                    <a:pt x="74" y="218"/>
                    <a:pt x="74" y="218"/>
                  </a:cubicBezTo>
                  <a:cubicBezTo>
                    <a:pt x="564" y="346"/>
                    <a:pt x="1131" y="384"/>
                    <a:pt x="1638" y="384"/>
                  </a:cubicBezTo>
                  <a:cubicBezTo>
                    <a:pt x="2422" y="384"/>
                    <a:pt x="3064" y="292"/>
                    <a:pt x="3064" y="292"/>
                  </a:cubicBezTo>
                  <a:lnTo>
                    <a:pt x="3064" y="102"/>
                  </a:lnTo>
                  <a:cubicBezTo>
                    <a:pt x="3064" y="102"/>
                    <a:pt x="2620" y="146"/>
                    <a:pt x="1975" y="146"/>
                  </a:cubicBezTo>
                  <a:cubicBezTo>
                    <a:pt x="1430" y="146"/>
                    <a:pt x="742" y="115"/>
                    <a:pt x="5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6" name="Google Shape;919;p49">
              <a:extLst>
                <a:ext uri="{FF2B5EF4-FFF2-40B4-BE49-F238E27FC236}">
                  <a16:creationId xmlns:a16="http://schemas.microsoft.com/office/drawing/2014/main" id="{703FCDEE-30FD-FBBA-F0F0-89BFAC2A5C4F}"/>
                </a:ext>
              </a:extLst>
            </p:cNvPr>
            <p:cNvSpPr/>
            <p:nvPr/>
          </p:nvSpPr>
          <p:spPr>
            <a:xfrm>
              <a:off x="644450" y="4810525"/>
              <a:ext cx="11025" cy="11025"/>
            </a:xfrm>
            <a:custGeom>
              <a:avLst/>
              <a:gdLst/>
              <a:ahLst/>
              <a:cxnLst/>
              <a:rect l="l" t="t" r="r" b="b"/>
              <a:pathLst>
                <a:path w="441" h="441" extrusionOk="0">
                  <a:moveTo>
                    <a:pt x="219" y="1"/>
                  </a:moveTo>
                  <a:cubicBezTo>
                    <a:pt x="103" y="1"/>
                    <a:pt x="1" y="103"/>
                    <a:pt x="1" y="222"/>
                  </a:cubicBezTo>
                  <a:cubicBezTo>
                    <a:pt x="1" y="339"/>
                    <a:pt x="89" y="441"/>
                    <a:pt x="219" y="441"/>
                  </a:cubicBezTo>
                  <a:cubicBezTo>
                    <a:pt x="339" y="441"/>
                    <a:pt x="427" y="339"/>
                    <a:pt x="427" y="222"/>
                  </a:cubicBezTo>
                  <a:cubicBezTo>
                    <a:pt x="441" y="103"/>
                    <a:pt x="339" y="1"/>
                    <a:pt x="21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7" name="Google Shape;920;p49">
              <a:extLst>
                <a:ext uri="{FF2B5EF4-FFF2-40B4-BE49-F238E27FC236}">
                  <a16:creationId xmlns:a16="http://schemas.microsoft.com/office/drawing/2014/main" id="{22C152D9-D66A-7AB2-237F-94D629BD80E4}"/>
                </a:ext>
              </a:extLst>
            </p:cNvPr>
            <p:cNvSpPr/>
            <p:nvPr/>
          </p:nvSpPr>
          <p:spPr>
            <a:xfrm>
              <a:off x="610700" y="4809050"/>
              <a:ext cx="20950" cy="3700"/>
            </a:xfrm>
            <a:custGeom>
              <a:avLst/>
              <a:gdLst/>
              <a:ahLst/>
              <a:cxnLst/>
              <a:rect l="l" t="t" r="r" b="b"/>
              <a:pathLst>
                <a:path w="838" h="148" extrusionOk="0">
                  <a:moveTo>
                    <a:pt x="46" y="0"/>
                  </a:moveTo>
                  <a:cubicBezTo>
                    <a:pt x="32" y="0"/>
                    <a:pt x="0" y="32"/>
                    <a:pt x="0" y="46"/>
                  </a:cubicBezTo>
                  <a:cubicBezTo>
                    <a:pt x="0" y="74"/>
                    <a:pt x="18" y="88"/>
                    <a:pt x="46" y="88"/>
                  </a:cubicBezTo>
                  <a:lnTo>
                    <a:pt x="792" y="148"/>
                  </a:lnTo>
                  <a:cubicBezTo>
                    <a:pt x="823" y="148"/>
                    <a:pt x="837" y="120"/>
                    <a:pt x="837" y="106"/>
                  </a:cubicBezTo>
                  <a:cubicBezTo>
                    <a:pt x="837" y="74"/>
                    <a:pt x="823" y="60"/>
                    <a:pt x="809" y="60"/>
                  </a:cubicBezTo>
                  <a:lnTo>
                    <a:pt x="46" y="0"/>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8" name="Google Shape;921;p49">
              <a:extLst>
                <a:ext uri="{FF2B5EF4-FFF2-40B4-BE49-F238E27FC236}">
                  <a16:creationId xmlns:a16="http://schemas.microsoft.com/office/drawing/2014/main" id="{E7A8DE1E-FC90-AEF4-8AD9-0FD4D37A91FA}"/>
                </a:ext>
              </a:extLst>
            </p:cNvPr>
            <p:cNvSpPr/>
            <p:nvPr/>
          </p:nvSpPr>
          <p:spPr>
            <a:xfrm>
              <a:off x="602700" y="4790575"/>
              <a:ext cx="30450" cy="18150"/>
            </a:xfrm>
            <a:custGeom>
              <a:avLst/>
              <a:gdLst/>
              <a:ahLst/>
              <a:cxnLst/>
              <a:rect l="l" t="t" r="r" b="b"/>
              <a:pathLst>
                <a:path w="1218" h="726" extrusionOk="0">
                  <a:moveTo>
                    <a:pt x="394" y="81"/>
                  </a:moveTo>
                  <a:cubicBezTo>
                    <a:pt x="394" y="81"/>
                    <a:pt x="408" y="81"/>
                    <a:pt x="408" y="95"/>
                  </a:cubicBezTo>
                  <a:cubicBezTo>
                    <a:pt x="426" y="95"/>
                    <a:pt x="440" y="124"/>
                    <a:pt x="454" y="141"/>
                  </a:cubicBezTo>
                  <a:cubicBezTo>
                    <a:pt x="496" y="211"/>
                    <a:pt x="528" y="299"/>
                    <a:pt x="542" y="405"/>
                  </a:cubicBezTo>
                  <a:cubicBezTo>
                    <a:pt x="542" y="433"/>
                    <a:pt x="556" y="461"/>
                    <a:pt x="556" y="493"/>
                  </a:cubicBezTo>
                  <a:lnTo>
                    <a:pt x="542" y="475"/>
                  </a:lnTo>
                  <a:cubicBezTo>
                    <a:pt x="468" y="373"/>
                    <a:pt x="408" y="271"/>
                    <a:pt x="380" y="155"/>
                  </a:cubicBezTo>
                  <a:cubicBezTo>
                    <a:pt x="366" y="124"/>
                    <a:pt x="366" y="95"/>
                    <a:pt x="380" y="81"/>
                  </a:cubicBezTo>
                  <a:close/>
                  <a:moveTo>
                    <a:pt x="130" y="285"/>
                  </a:moveTo>
                  <a:cubicBezTo>
                    <a:pt x="162" y="285"/>
                    <a:pt x="190" y="299"/>
                    <a:pt x="218" y="317"/>
                  </a:cubicBezTo>
                  <a:cubicBezTo>
                    <a:pt x="306" y="387"/>
                    <a:pt x="408" y="447"/>
                    <a:pt x="482" y="535"/>
                  </a:cubicBezTo>
                  <a:lnTo>
                    <a:pt x="496" y="549"/>
                  </a:lnTo>
                  <a:cubicBezTo>
                    <a:pt x="380" y="521"/>
                    <a:pt x="232" y="461"/>
                    <a:pt x="130" y="373"/>
                  </a:cubicBezTo>
                  <a:cubicBezTo>
                    <a:pt x="88" y="345"/>
                    <a:pt x="88" y="331"/>
                    <a:pt x="88" y="317"/>
                  </a:cubicBezTo>
                  <a:cubicBezTo>
                    <a:pt x="88" y="299"/>
                    <a:pt x="102" y="285"/>
                    <a:pt x="130" y="285"/>
                  </a:cubicBezTo>
                  <a:close/>
                  <a:moveTo>
                    <a:pt x="387" y="0"/>
                  </a:moveTo>
                  <a:cubicBezTo>
                    <a:pt x="365" y="0"/>
                    <a:pt x="343" y="7"/>
                    <a:pt x="320" y="22"/>
                  </a:cubicBezTo>
                  <a:cubicBezTo>
                    <a:pt x="292" y="36"/>
                    <a:pt x="264" y="95"/>
                    <a:pt x="292" y="183"/>
                  </a:cubicBezTo>
                  <a:cubicBezTo>
                    <a:pt x="306" y="229"/>
                    <a:pt x="320" y="271"/>
                    <a:pt x="352" y="299"/>
                  </a:cubicBezTo>
                  <a:cubicBezTo>
                    <a:pt x="320" y="285"/>
                    <a:pt x="292" y="271"/>
                    <a:pt x="264" y="243"/>
                  </a:cubicBezTo>
                  <a:cubicBezTo>
                    <a:pt x="218" y="229"/>
                    <a:pt x="176" y="197"/>
                    <a:pt x="130" y="197"/>
                  </a:cubicBezTo>
                  <a:cubicBezTo>
                    <a:pt x="74" y="197"/>
                    <a:pt x="14" y="243"/>
                    <a:pt x="0" y="299"/>
                  </a:cubicBezTo>
                  <a:cubicBezTo>
                    <a:pt x="0" y="373"/>
                    <a:pt x="56" y="419"/>
                    <a:pt x="74" y="433"/>
                  </a:cubicBezTo>
                  <a:cubicBezTo>
                    <a:pt x="144" y="493"/>
                    <a:pt x="232" y="549"/>
                    <a:pt x="352" y="595"/>
                  </a:cubicBezTo>
                  <a:cubicBezTo>
                    <a:pt x="352" y="623"/>
                    <a:pt x="366" y="637"/>
                    <a:pt x="380" y="637"/>
                  </a:cubicBezTo>
                  <a:lnTo>
                    <a:pt x="616" y="669"/>
                  </a:lnTo>
                  <a:lnTo>
                    <a:pt x="644" y="669"/>
                  </a:lnTo>
                  <a:lnTo>
                    <a:pt x="1171" y="725"/>
                  </a:lnTo>
                  <a:cubicBezTo>
                    <a:pt x="1200" y="725"/>
                    <a:pt x="1217" y="697"/>
                    <a:pt x="1217" y="683"/>
                  </a:cubicBezTo>
                  <a:cubicBezTo>
                    <a:pt x="1217" y="651"/>
                    <a:pt x="1200" y="637"/>
                    <a:pt x="1171" y="637"/>
                  </a:cubicBezTo>
                  <a:lnTo>
                    <a:pt x="690" y="581"/>
                  </a:lnTo>
                  <a:cubicBezTo>
                    <a:pt x="658" y="521"/>
                    <a:pt x="644" y="447"/>
                    <a:pt x="630" y="373"/>
                  </a:cubicBezTo>
                  <a:cubicBezTo>
                    <a:pt x="602" y="285"/>
                    <a:pt x="584" y="183"/>
                    <a:pt x="528" y="95"/>
                  </a:cubicBezTo>
                  <a:cubicBezTo>
                    <a:pt x="514" y="67"/>
                    <a:pt x="482" y="36"/>
                    <a:pt x="454" y="22"/>
                  </a:cubicBezTo>
                  <a:cubicBezTo>
                    <a:pt x="431" y="7"/>
                    <a:pt x="409" y="0"/>
                    <a:pt x="38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9" name="Google Shape;922;p49">
              <a:extLst>
                <a:ext uri="{FF2B5EF4-FFF2-40B4-BE49-F238E27FC236}">
                  <a16:creationId xmlns:a16="http://schemas.microsoft.com/office/drawing/2014/main" id="{5A7771F6-66B7-A67F-412D-29EC9FF77102}"/>
                </a:ext>
              </a:extLst>
            </p:cNvPr>
            <p:cNvSpPr/>
            <p:nvPr/>
          </p:nvSpPr>
          <p:spPr>
            <a:xfrm>
              <a:off x="804600" y="4810175"/>
              <a:ext cx="23775" cy="19825"/>
            </a:xfrm>
            <a:custGeom>
              <a:avLst/>
              <a:gdLst/>
              <a:ahLst/>
              <a:cxnLst/>
              <a:rect l="l" t="t" r="r" b="b"/>
              <a:pathLst>
                <a:path w="951" h="793" extrusionOk="0">
                  <a:moveTo>
                    <a:pt x="116" y="1"/>
                  </a:moveTo>
                  <a:lnTo>
                    <a:pt x="116" y="1"/>
                  </a:lnTo>
                  <a:cubicBezTo>
                    <a:pt x="0" y="265"/>
                    <a:pt x="28" y="543"/>
                    <a:pt x="159" y="792"/>
                  </a:cubicBezTo>
                  <a:cubicBezTo>
                    <a:pt x="440" y="764"/>
                    <a:pt x="556" y="732"/>
                    <a:pt x="806" y="676"/>
                  </a:cubicBezTo>
                  <a:cubicBezTo>
                    <a:pt x="806" y="676"/>
                    <a:pt x="950" y="163"/>
                    <a:pt x="116"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0" name="Google Shape;923;p49">
              <a:extLst>
                <a:ext uri="{FF2B5EF4-FFF2-40B4-BE49-F238E27FC236}">
                  <a16:creationId xmlns:a16="http://schemas.microsoft.com/office/drawing/2014/main" id="{AB8F9BC8-9611-AB09-7534-21F1FE8EE366}"/>
                </a:ext>
              </a:extLst>
            </p:cNvPr>
            <p:cNvSpPr/>
            <p:nvPr/>
          </p:nvSpPr>
          <p:spPr>
            <a:xfrm>
              <a:off x="748500" y="4791025"/>
              <a:ext cx="60075" cy="39525"/>
            </a:xfrm>
            <a:custGeom>
              <a:avLst/>
              <a:gdLst/>
              <a:ahLst/>
              <a:cxnLst/>
              <a:rect l="l" t="t" r="r" b="b"/>
              <a:pathLst>
                <a:path w="2403" h="1581" extrusionOk="0">
                  <a:moveTo>
                    <a:pt x="1539" y="1"/>
                  </a:moveTo>
                  <a:cubicBezTo>
                    <a:pt x="1516" y="1"/>
                    <a:pt x="1492" y="2"/>
                    <a:pt x="1467" y="4"/>
                  </a:cubicBezTo>
                  <a:cubicBezTo>
                    <a:pt x="1101" y="35"/>
                    <a:pt x="925" y="341"/>
                    <a:pt x="939" y="503"/>
                  </a:cubicBezTo>
                  <a:cubicBezTo>
                    <a:pt x="908" y="429"/>
                    <a:pt x="851" y="313"/>
                    <a:pt x="644" y="225"/>
                  </a:cubicBezTo>
                  <a:cubicBezTo>
                    <a:pt x="584" y="199"/>
                    <a:pt x="524" y="187"/>
                    <a:pt x="464" y="187"/>
                  </a:cubicBezTo>
                  <a:cubicBezTo>
                    <a:pt x="219" y="187"/>
                    <a:pt x="0" y="393"/>
                    <a:pt x="0" y="665"/>
                  </a:cubicBezTo>
                  <a:lnTo>
                    <a:pt x="14" y="1498"/>
                  </a:lnTo>
                  <a:cubicBezTo>
                    <a:pt x="14" y="1498"/>
                    <a:pt x="623" y="1580"/>
                    <a:pt x="1464" y="1580"/>
                  </a:cubicBezTo>
                  <a:cubicBezTo>
                    <a:pt x="1754" y="1580"/>
                    <a:pt x="2072" y="1570"/>
                    <a:pt x="2403" y="1544"/>
                  </a:cubicBezTo>
                  <a:cubicBezTo>
                    <a:pt x="2287" y="1280"/>
                    <a:pt x="2258" y="1017"/>
                    <a:pt x="2374" y="753"/>
                  </a:cubicBezTo>
                  <a:cubicBezTo>
                    <a:pt x="2185" y="707"/>
                    <a:pt x="2185" y="707"/>
                    <a:pt x="2097" y="707"/>
                  </a:cubicBezTo>
                  <a:cubicBezTo>
                    <a:pt x="2097" y="707"/>
                    <a:pt x="2165" y="1"/>
                    <a:pt x="153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1" name="Google Shape;924;p49">
              <a:extLst>
                <a:ext uri="{FF2B5EF4-FFF2-40B4-BE49-F238E27FC236}">
                  <a16:creationId xmlns:a16="http://schemas.microsoft.com/office/drawing/2014/main" id="{1078AD98-BD03-57E5-EFB9-08A582584472}"/>
                </a:ext>
              </a:extLst>
            </p:cNvPr>
            <p:cNvSpPr/>
            <p:nvPr/>
          </p:nvSpPr>
          <p:spPr>
            <a:xfrm>
              <a:off x="755800" y="4809475"/>
              <a:ext cx="11000" cy="10575"/>
            </a:xfrm>
            <a:custGeom>
              <a:avLst/>
              <a:gdLst/>
              <a:ahLst/>
              <a:cxnLst/>
              <a:rect l="l" t="t" r="r" b="b"/>
              <a:pathLst>
                <a:path w="440" h="423" extrusionOk="0">
                  <a:moveTo>
                    <a:pt x="222" y="1"/>
                  </a:moveTo>
                  <a:cubicBezTo>
                    <a:pt x="106" y="1"/>
                    <a:pt x="0" y="89"/>
                    <a:pt x="0" y="205"/>
                  </a:cubicBezTo>
                  <a:cubicBezTo>
                    <a:pt x="0" y="335"/>
                    <a:pt x="88" y="423"/>
                    <a:pt x="222" y="423"/>
                  </a:cubicBezTo>
                  <a:cubicBezTo>
                    <a:pt x="338" y="423"/>
                    <a:pt x="426" y="335"/>
                    <a:pt x="440" y="219"/>
                  </a:cubicBezTo>
                  <a:cubicBezTo>
                    <a:pt x="440" y="89"/>
                    <a:pt x="338"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2" name="Google Shape;925;p49">
              <a:extLst>
                <a:ext uri="{FF2B5EF4-FFF2-40B4-BE49-F238E27FC236}">
                  <a16:creationId xmlns:a16="http://schemas.microsoft.com/office/drawing/2014/main" id="{67FDD76D-BC45-96B8-B88B-4D4954B7C712}"/>
                </a:ext>
              </a:extLst>
            </p:cNvPr>
            <p:cNvSpPr/>
            <p:nvPr/>
          </p:nvSpPr>
          <p:spPr>
            <a:xfrm>
              <a:off x="748500" y="4826625"/>
              <a:ext cx="76600" cy="9725"/>
            </a:xfrm>
            <a:custGeom>
              <a:avLst/>
              <a:gdLst/>
              <a:ahLst/>
              <a:cxnLst/>
              <a:rect l="l" t="t" r="r" b="b"/>
              <a:pathLst>
                <a:path w="3064" h="389" extrusionOk="0">
                  <a:moveTo>
                    <a:pt x="3018" y="1"/>
                  </a:moveTo>
                  <a:cubicBezTo>
                    <a:pt x="2318" y="116"/>
                    <a:pt x="1618" y="148"/>
                    <a:pt x="1068" y="148"/>
                  </a:cubicBezTo>
                  <a:cubicBezTo>
                    <a:pt x="434" y="148"/>
                    <a:pt x="0" y="106"/>
                    <a:pt x="0" y="106"/>
                  </a:cubicBezTo>
                  <a:lnTo>
                    <a:pt x="0" y="296"/>
                  </a:lnTo>
                  <a:cubicBezTo>
                    <a:pt x="0" y="296"/>
                    <a:pt x="648" y="388"/>
                    <a:pt x="1435" y="388"/>
                  </a:cubicBezTo>
                  <a:cubicBezTo>
                    <a:pt x="1946" y="388"/>
                    <a:pt x="2515" y="349"/>
                    <a:pt x="3004" y="222"/>
                  </a:cubicBezTo>
                  <a:cubicBezTo>
                    <a:pt x="3004" y="222"/>
                    <a:pt x="3064" y="1"/>
                    <a:pt x="3018"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3" name="Google Shape;926;p49">
              <a:extLst>
                <a:ext uri="{FF2B5EF4-FFF2-40B4-BE49-F238E27FC236}">
                  <a16:creationId xmlns:a16="http://schemas.microsoft.com/office/drawing/2014/main" id="{5C2943A9-C489-18D7-7DFD-3CDE592825CE}"/>
                </a:ext>
              </a:extLst>
            </p:cNvPr>
            <p:cNvSpPr/>
            <p:nvPr/>
          </p:nvSpPr>
          <p:spPr>
            <a:xfrm>
              <a:off x="780775" y="4807975"/>
              <a:ext cx="20850" cy="3300"/>
            </a:xfrm>
            <a:custGeom>
              <a:avLst/>
              <a:gdLst/>
              <a:ahLst/>
              <a:cxnLst/>
              <a:rect l="l" t="t" r="r" b="b"/>
              <a:pathLst>
                <a:path w="834" h="132" extrusionOk="0">
                  <a:moveTo>
                    <a:pt x="792" y="1"/>
                  </a:moveTo>
                  <a:lnTo>
                    <a:pt x="42" y="61"/>
                  </a:lnTo>
                  <a:cubicBezTo>
                    <a:pt x="14" y="61"/>
                    <a:pt x="0" y="75"/>
                    <a:pt x="0" y="103"/>
                  </a:cubicBezTo>
                  <a:cubicBezTo>
                    <a:pt x="0" y="117"/>
                    <a:pt x="28" y="131"/>
                    <a:pt x="42" y="131"/>
                  </a:cubicBezTo>
                  <a:lnTo>
                    <a:pt x="806" y="89"/>
                  </a:lnTo>
                  <a:cubicBezTo>
                    <a:pt x="820" y="89"/>
                    <a:pt x="834" y="75"/>
                    <a:pt x="834" y="43"/>
                  </a:cubicBezTo>
                  <a:cubicBezTo>
                    <a:pt x="834" y="15"/>
                    <a:pt x="820" y="1"/>
                    <a:pt x="79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4" name="Google Shape;927;p49">
              <a:extLst>
                <a:ext uri="{FF2B5EF4-FFF2-40B4-BE49-F238E27FC236}">
                  <a16:creationId xmlns:a16="http://schemas.microsoft.com/office/drawing/2014/main" id="{17102DEF-E258-FAF1-DCD5-1A7B735BFBC6}"/>
                </a:ext>
              </a:extLst>
            </p:cNvPr>
            <p:cNvSpPr/>
            <p:nvPr/>
          </p:nvSpPr>
          <p:spPr>
            <a:xfrm>
              <a:off x="779275" y="4789400"/>
              <a:ext cx="30800" cy="17900"/>
            </a:xfrm>
            <a:custGeom>
              <a:avLst/>
              <a:gdLst/>
              <a:ahLst/>
              <a:cxnLst/>
              <a:rect l="l" t="t" r="r" b="b"/>
              <a:pathLst>
                <a:path w="1232" h="716" extrusionOk="0">
                  <a:moveTo>
                    <a:pt x="852" y="83"/>
                  </a:moveTo>
                  <a:cubicBezTo>
                    <a:pt x="866" y="100"/>
                    <a:pt x="866" y="128"/>
                    <a:pt x="852" y="156"/>
                  </a:cubicBezTo>
                  <a:cubicBezTo>
                    <a:pt x="806" y="276"/>
                    <a:pt x="750" y="378"/>
                    <a:pt x="676" y="480"/>
                  </a:cubicBezTo>
                  <a:lnTo>
                    <a:pt x="662" y="494"/>
                  </a:lnTo>
                  <a:cubicBezTo>
                    <a:pt x="676" y="452"/>
                    <a:pt x="676" y="420"/>
                    <a:pt x="690" y="392"/>
                  </a:cubicBezTo>
                  <a:cubicBezTo>
                    <a:pt x="704" y="304"/>
                    <a:pt x="718" y="216"/>
                    <a:pt x="778" y="142"/>
                  </a:cubicBezTo>
                  <a:cubicBezTo>
                    <a:pt x="778" y="128"/>
                    <a:pt x="792" y="100"/>
                    <a:pt x="820" y="83"/>
                  </a:cubicBezTo>
                  <a:close/>
                  <a:moveTo>
                    <a:pt x="1101" y="290"/>
                  </a:moveTo>
                  <a:cubicBezTo>
                    <a:pt x="1115" y="290"/>
                    <a:pt x="1143" y="304"/>
                    <a:pt x="1143" y="318"/>
                  </a:cubicBezTo>
                  <a:cubicBezTo>
                    <a:pt x="1143" y="318"/>
                    <a:pt x="1129" y="346"/>
                    <a:pt x="1101" y="378"/>
                  </a:cubicBezTo>
                  <a:cubicBezTo>
                    <a:pt x="982" y="466"/>
                    <a:pt x="852" y="522"/>
                    <a:pt x="718" y="554"/>
                  </a:cubicBezTo>
                  <a:cubicBezTo>
                    <a:pt x="732" y="540"/>
                    <a:pt x="732" y="540"/>
                    <a:pt x="750" y="522"/>
                  </a:cubicBezTo>
                  <a:cubicBezTo>
                    <a:pt x="820" y="452"/>
                    <a:pt x="908" y="378"/>
                    <a:pt x="1013" y="318"/>
                  </a:cubicBezTo>
                  <a:cubicBezTo>
                    <a:pt x="1041" y="304"/>
                    <a:pt x="1070" y="290"/>
                    <a:pt x="1101" y="290"/>
                  </a:cubicBezTo>
                  <a:close/>
                  <a:moveTo>
                    <a:pt x="827" y="0"/>
                  </a:moveTo>
                  <a:cubicBezTo>
                    <a:pt x="807" y="0"/>
                    <a:pt x="790" y="5"/>
                    <a:pt x="778" y="12"/>
                  </a:cubicBezTo>
                  <a:cubicBezTo>
                    <a:pt x="732" y="40"/>
                    <a:pt x="718" y="69"/>
                    <a:pt x="704" y="100"/>
                  </a:cubicBezTo>
                  <a:cubicBezTo>
                    <a:pt x="644" y="188"/>
                    <a:pt x="616" y="290"/>
                    <a:pt x="602" y="378"/>
                  </a:cubicBezTo>
                  <a:cubicBezTo>
                    <a:pt x="588" y="452"/>
                    <a:pt x="574" y="522"/>
                    <a:pt x="542" y="582"/>
                  </a:cubicBezTo>
                  <a:lnTo>
                    <a:pt x="46" y="642"/>
                  </a:lnTo>
                  <a:cubicBezTo>
                    <a:pt x="28" y="642"/>
                    <a:pt x="0" y="656"/>
                    <a:pt x="14" y="684"/>
                  </a:cubicBezTo>
                  <a:cubicBezTo>
                    <a:pt x="14" y="698"/>
                    <a:pt x="28" y="716"/>
                    <a:pt x="46" y="716"/>
                  </a:cubicBezTo>
                  <a:lnTo>
                    <a:pt x="60" y="716"/>
                  </a:lnTo>
                  <a:lnTo>
                    <a:pt x="574" y="670"/>
                  </a:lnTo>
                  <a:lnTo>
                    <a:pt x="616" y="670"/>
                  </a:lnTo>
                  <a:lnTo>
                    <a:pt x="837" y="642"/>
                  </a:lnTo>
                  <a:cubicBezTo>
                    <a:pt x="866" y="642"/>
                    <a:pt x="880" y="628"/>
                    <a:pt x="880" y="596"/>
                  </a:cubicBezTo>
                  <a:cubicBezTo>
                    <a:pt x="982" y="554"/>
                    <a:pt x="1084" y="494"/>
                    <a:pt x="1158" y="434"/>
                  </a:cubicBezTo>
                  <a:cubicBezTo>
                    <a:pt x="1172" y="420"/>
                    <a:pt x="1231" y="378"/>
                    <a:pt x="1231" y="304"/>
                  </a:cubicBezTo>
                  <a:cubicBezTo>
                    <a:pt x="1217" y="244"/>
                    <a:pt x="1158" y="202"/>
                    <a:pt x="1101" y="202"/>
                  </a:cubicBezTo>
                  <a:cubicBezTo>
                    <a:pt x="1041" y="202"/>
                    <a:pt x="996" y="230"/>
                    <a:pt x="968" y="244"/>
                  </a:cubicBezTo>
                  <a:cubicBezTo>
                    <a:pt x="939" y="258"/>
                    <a:pt x="908" y="290"/>
                    <a:pt x="880" y="304"/>
                  </a:cubicBezTo>
                  <a:cubicBezTo>
                    <a:pt x="894" y="258"/>
                    <a:pt x="908" y="230"/>
                    <a:pt x="925" y="188"/>
                  </a:cubicBezTo>
                  <a:cubicBezTo>
                    <a:pt x="954" y="83"/>
                    <a:pt x="939" y="40"/>
                    <a:pt x="908" y="26"/>
                  </a:cubicBezTo>
                  <a:cubicBezTo>
                    <a:pt x="884" y="8"/>
                    <a:pt x="854" y="0"/>
                    <a:pt x="82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5" name="Google Shape;928;p49">
              <a:extLst>
                <a:ext uri="{FF2B5EF4-FFF2-40B4-BE49-F238E27FC236}">
                  <a16:creationId xmlns:a16="http://schemas.microsoft.com/office/drawing/2014/main" id="{5DE501B9-E60C-E698-E4D6-873E8698F27A}"/>
                </a:ext>
              </a:extLst>
            </p:cNvPr>
            <p:cNvSpPr/>
            <p:nvPr/>
          </p:nvSpPr>
          <p:spPr>
            <a:xfrm>
              <a:off x="578850" y="4466050"/>
              <a:ext cx="79875" cy="85800"/>
            </a:xfrm>
            <a:custGeom>
              <a:avLst/>
              <a:gdLst/>
              <a:ahLst/>
              <a:cxnLst/>
              <a:rect l="l" t="t" r="r" b="b"/>
              <a:pathLst>
                <a:path w="3195" h="3432" extrusionOk="0">
                  <a:moveTo>
                    <a:pt x="2427" y="0"/>
                  </a:moveTo>
                  <a:cubicBezTo>
                    <a:pt x="2410" y="0"/>
                    <a:pt x="2393" y="1"/>
                    <a:pt x="2375" y="2"/>
                  </a:cubicBezTo>
                  <a:cubicBezTo>
                    <a:pt x="2301" y="2"/>
                    <a:pt x="1538" y="121"/>
                    <a:pt x="1144" y="603"/>
                  </a:cubicBezTo>
                  <a:cubicBezTo>
                    <a:pt x="367" y="1792"/>
                    <a:pt x="61" y="2861"/>
                    <a:pt x="29" y="2992"/>
                  </a:cubicBezTo>
                  <a:cubicBezTo>
                    <a:pt x="29" y="3051"/>
                    <a:pt x="15" y="3139"/>
                    <a:pt x="15" y="3227"/>
                  </a:cubicBezTo>
                  <a:cubicBezTo>
                    <a:pt x="1" y="3287"/>
                    <a:pt x="15" y="3361"/>
                    <a:pt x="15" y="3431"/>
                  </a:cubicBezTo>
                  <a:cubicBezTo>
                    <a:pt x="676" y="3389"/>
                    <a:pt x="1334" y="3329"/>
                    <a:pt x="1978" y="3227"/>
                  </a:cubicBezTo>
                  <a:cubicBezTo>
                    <a:pt x="1978" y="3224"/>
                    <a:pt x="1978" y="3223"/>
                    <a:pt x="1978" y="3223"/>
                  </a:cubicBezTo>
                  <a:cubicBezTo>
                    <a:pt x="1979" y="3223"/>
                    <a:pt x="1981" y="3226"/>
                    <a:pt x="1986" y="3226"/>
                  </a:cubicBezTo>
                  <a:cubicBezTo>
                    <a:pt x="1990" y="3226"/>
                    <a:pt x="1998" y="3224"/>
                    <a:pt x="2009" y="3213"/>
                  </a:cubicBezTo>
                  <a:cubicBezTo>
                    <a:pt x="2009" y="3185"/>
                    <a:pt x="2023" y="3167"/>
                    <a:pt x="2023" y="3153"/>
                  </a:cubicBezTo>
                  <a:cubicBezTo>
                    <a:pt x="2052" y="3065"/>
                    <a:pt x="2097" y="2963"/>
                    <a:pt x="2154" y="2861"/>
                  </a:cubicBezTo>
                  <a:cubicBezTo>
                    <a:pt x="2259" y="2672"/>
                    <a:pt x="2375" y="2450"/>
                    <a:pt x="2491" y="2246"/>
                  </a:cubicBezTo>
                  <a:cubicBezTo>
                    <a:pt x="2611" y="2042"/>
                    <a:pt x="2741" y="1820"/>
                    <a:pt x="2875" y="1616"/>
                  </a:cubicBezTo>
                  <a:cubicBezTo>
                    <a:pt x="2945" y="1514"/>
                    <a:pt x="3019" y="1409"/>
                    <a:pt x="3079" y="1307"/>
                  </a:cubicBezTo>
                  <a:cubicBezTo>
                    <a:pt x="3138" y="1191"/>
                    <a:pt x="3195" y="1075"/>
                    <a:pt x="3181" y="927"/>
                  </a:cubicBezTo>
                  <a:lnTo>
                    <a:pt x="3181" y="825"/>
                  </a:lnTo>
                  <a:cubicBezTo>
                    <a:pt x="3140" y="370"/>
                    <a:pt x="2893" y="0"/>
                    <a:pt x="242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6" name="Google Shape;929;p49">
              <a:extLst>
                <a:ext uri="{FF2B5EF4-FFF2-40B4-BE49-F238E27FC236}">
                  <a16:creationId xmlns:a16="http://schemas.microsoft.com/office/drawing/2014/main" id="{AAD9B966-1982-721D-7405-294DF3C9C770}"/>
                </a:ext>
              </a:extLst>
            </p:cNvPr>
            <p:cNvSpPr/>
            <p:nvPr/>
          </p:nvSpPr>
          <p:spPr>
            <a:xfrm>
              <a:off x="694675" y="4411775"/>
              <a:ext cx="61925" cy="76375"/>
            </a:xfrm>
            <a:custGeom>
              <a:avLst/>
              <a:gdLst/>
              <a:ahLst/>
              <a:cxnLst/>
              <a:rect l="l" t="t" r="r" b="b"/>
              <a:pathLst>
                <a:path w="2477" h="3055" extrusionOk="0">
                  <a:moveTo>
                    <a:pt x="1422" y="1"/>
                  </a:moveTo>
                  <a:cubicBezTo>
                    <a:pt x="1025" y="1"/>
                    <a:pt x="664" y="250"/>
                    <a:pt x="556" y="650"/>
                  </a:cubicBezTo>
                  <a:lnTo>
                    <a:pt x="145" y="2085"/>
                  </a:lnTo>
                  <a:cubicBezTo>
                    <a:pt x="0" y="2570"/>
                    <a:pt x="352" y="2834"/>
                    <a:pt x="820" y="2964"/>
                  </a:cubicBezTo>
                  <a:lnTo>
                    <a:pt x="880" y="2982"/>
                  </a:lnTo>
                  <a:cubicBezTo>
                    <a:pt x="1028" y="3028"/>
                    <a:pt x="1174" y="3055"/>
                    <a:pt x="1308" y="3055"/>
                  </a:cubicBezTo>
                  <a:cubicBezTo>
                    <a:pt x="1596" y="3055"/>
                    <a:pt x="1829" y="2930"/>
                    <a:pt x="1917" y="2598"/>
                  </a:cubicBezTo>
                  <a:lnTo>
                    <a:pt x="2329" y="1163"/>
                  </a:lnTo>
                  <a:cubicBezTo>
                    <a:pt x="2477" y="678"/>
                    <a:pt x="2199" y="182"/>
                    <a:pt x="1713" y="48"/>
                  </a:cubicBezTo>
                  <a:lnTo>
                    <a:pt x="1671" y="34"/>
                  </a:lnTo>
                  <a:cubicBezTo>
                    <a:pt x="1588" y="12"/>
                    <a:pt x="1504" y="1"/>
                    <a:pt x="1422"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7" name="Google Shape;930;p49">
              <a:extLst>
                <a:ext uri="{FF2B5EF4-FFF2-40B4-BE49-F238E27FC236}">
                  <a16:creationId xmlns:a16="http://schemas.microsoft.com/office/drawing/2014/main" id="{0CCF1F55-F278-C285-0FE6-DC74FE1D97D6}"/>
                </a:ext>
              </a:extLst>
            </p:cNvPr>
            <p:cNvSpPr/>
            <p:nvPr/>
          </p:nvSpPr>
          <p:spPr>
            <a:xfrm>
              <a:off x="697925" y="4437500"/>
              <a:ext cx="52450" cy="27900"/>
            </a:xfrm>
            <a:custGeom>
              <a:avLst/>
              <a:gdLst/>
              <a:ahLst/>
              <a:cxnLst/>
              <a:rect l="l" t="t" r="r" b="b"/>
              <a:pathLst>
                <a:path w="2098" h="1116" extrusionOk="0">
                  <a:moveTo>
                    <a:pt x="310" y="1"/>
                  </a:moveTo>
                  <a:lnTo>
                    <a:pt x="62" y="895"/>
                  </a:lnTo>
                  <a:lnTo>
                    <a:pt x="324" y="1"/>
                  </a:lnTo>
                  <a:close/>
                  <a:moveTo>
                    <a:pt x="2097" y="500"/>
                  </a:moveTo>
                  <a:lnTo>
                    <a:pt x="1921" y="1087"/>
                  </a:lnTo>
                  <a:lnTo>
                    <a:pt x="2097" y="514"/>
                  </a:lnTo>
                  <a:lnTo>
                    <a:pt x="2097" y="500"/>
                  </a:lnTo>
                  <a:close/>
                  <a:moveTo>
                    <a:pt x="62" y="895"/>
                  </a:moveTo>
                  <a:lnTo>
                    <a:pt x="15" y="1056"/>
                  </a:lnTo>
                  <a:cubicBezTo>
                    <a:pt x="1" y="1073"/>
                    <a:pt x="1" y="1102"/>
                    <a:pt x="1" y="1116"/>
                  </a:cubicBezTo>
                  <a:lnTo>
                    <a:pt x="62" y="895"/>
                  </a:lnTo>
                  <a:close/>
                </a:path>
              </a:pathLst>
            </a:custGeom>
            <a:solidFill>
              <a:srgbClr val="BEA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8" name="Google Shape;931;p49">
              <a:extLst>
                <a:ext uri="{FF2B5EF4-FFF2-40B4-BE49-F238E27FC236}">
                  <a16:creationId xmlns:a16="http://schemas.microsoft.com/office/drawing/2014/main" id="{BE7FCA8A-CD08-5179-D8ED-B421F1161B4B}"/>
                </a:ext>
              </a:extLst>
            </p:cNvPr>
            <p:cNvSpPr/>
            <p:nvPr/>
          </p:nvSpPr>
          <p:spPr>
            <a:xfrm>
              <a:off x="745600" y="4464675"/>
              <a:ext cx="375" cy="1425"/>
            </a:xfrm>
            <a:custGeom>
              <a:avLst/>
              <a:gdLst/>
              <a:ahLst/>
              <a:cxnLst/>
              <a:rect l="l" t="t" r="r" b="b"/>
              <a:pathLst>
                <a:path w="15" h="57" extrusionOk="0">
                  <a:moveTo>
                    <a:pt x="14" y="0"/>
                  </a:moveTo>
                  <a:lnTo>
                    <a:pt x="0" y="57"/>
                  </a:lnTo>
                  <a:lnTo>
                    <a:pt x="0" y="57"/>
                  </a:lnTo>
                  <a:close/>
                </a:path>
              </a:pathLst>
            </a:custGeom>
            <a:solidFill>
              <a:srgbClr val="F097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9" name="Google Shape;932;p49">
              <a:extLst>
                <a:ext uri="{FF2B5EF4-FFF2-40B4-BE49-F238E27FC236}">
                  <a16:creationId xmlns:a16="http://schemas.microsoft.com/office/drawing/2014/main" id="{3964C246-3EB1-1AE3-276D-EFC10D51C0EE}"/>
                </a:ext>
              </a:extLst>
            </p:cNvPr>
            <p:cNvSpPr/>
            <p:nvPr/>
          </p:nvSpPr>
          <p:spPr>
            <a:xfrm>
              <a:off x="743400" y="4466075"/>
              <a:ext cx="2225" cy="8475"/>
            </a:xfrm>
            <a:custGeom>
              <a:avLst/>
              <a:gdLst/>
              <a:ahLst/>
              <a:cxnLst/>
              <a:rect l="l" t="t" r="r" b="b"/>
              <a:pathLst>
                <a:path w="89" h="339" extrusionOk="0">
                  <a:moveTo>
                    <a:pt x="88" y="1"/>
                  </a:moveTo>
                  <a:lnTo>
                    <a:pt x="0" y="338"/>
                  </a:lnTo>
                  <a:lnTo>
                    <a:pt x="0" y="338"/>
                  </a:lnTo>
                  <a:close/>
                </a:path>
              </a:pathLst>
            </a:custGeom>
            <a:solidFill>
              <a:srgbClr val="F097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0" name="Google Shape;933;p49">
              <a:extLst>
                <a:ext uri="{FF2B5EF4-FFF2-40B4-BE49-F238E27FC236}">
                  <a16:creationId xmlns:a16="http://schemas.microsoft.com/office/drawing/2014/main" id="{A5369823-E2E8-65A0-3321-A2C5E724BA30}"/>
                </a:ext>
              </a:extLst>
            </p:cNvPr>
            <p:cNvSpPr/>
            <p:nvPr/>
          </p:nvSpPr>
          <p:spPr>
            <a:xfrm>
              <a:off x="697925" y="4421400"/>
              <a:ext cx="55700" cy="53150"/>
            </a:xfrm>
            <a:custGeom>
              <a:avLst/>
              <a:gdLst/>
              <a:ahLst/>
              <a:cxnLst/>
              <a:rect l="l" t="t" r="r" b="b"/>
              <a:pathLst>
                <a:path w="2228" h="2126" extrusionOk="0">
                  <a:moveTo>
                    <a:pt x="1172" y="1"/>
                  </a:moveTo>
                  <a:cubicBezTo>
                    <a:pt x="792" y="1"/>
                    <a:pt x="426" y="251"/>
                    <a:pt x="324" y="645"/>
                  </a:cubicBezTo>
                  <a:lnTo>
                    <a:pt x="15" y="1700"/>
                  </a:lnTo>
                  <a:cubicBezTo>
                    <a:pt x="1" y="1717"/>
                    <a:pt x="1" y="1746"/>
                    <a:pt x="1" y="1760"/>
                  </a:cubicBezTo>
                  <a:cubicBezTo>
                    <a:pt x="352" y="1921"/>
                    <a:pt x="968" y="2125"/>
                    <a:pt x="1787" y="2125"/>
                  </a:cubicBezTo>
                  <a:lnTo>
                    <a:pt x="1819" y="2125"/>
                  </a:lnTo>
                  <a:lnTo>
                    <a:pt x="1907" y="1788"/>
                  </a:lnTo>
                  <a:lnTo>
                    <a:pt x="1921" y="1731"/>
                  </a:lnTo>
                  <a:lnTo>
                    <a:pt x="2097" y="1144"/>
                  </a:lnTo>
                  <a:cubicBezTo>
                    <a:pt x="2227" y="676"/>
                    <a:pt x="1949" y="177"/>
                    <a:pt x="1481" y="47"/>
                  </a:cubicBezTo>
                  <a:lnTo>
                    <a:pt x="1422" y="29"/>
                  </a:lnTo>
                  <a:cubicBezTo>
                    <a:pt x="1348" y="1"/>
                    <a:pt x="1260" y="1"/>
                    <a:pt x="1172" y="1"/>
                  </a:cubicBezTo>
                  <a:close/>
                </a:path>
              </a:pathLst>
            </a:custGeom>
            <a:solidFill>
              <a:srgbClr val="F5BB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1" name="Google Shape;934;p49">
              <a:extLst>
                <a:ext uri="{FF2B5EF4-FFF2-40B4-BE49-F238E27FC236}">
                  <a16:creationId xmlns:a16="http://schemas.microsoft.com/office/drawing/2014/main" id="{1BC5A081-CA4C-CA3E-6A98-8639529641CF}"/>
                </a:ext>
              </a:extLst>
            </p:cNvPr>
            <p:cNvSpPr/>
            <p:nvPr/>
          </p:nvSpPr>
          <p:spPr>
            <a:xfrm>
              <a:off x="620275" y="4348750"/>
              <a:ext cx="63000" cy="55575"/>
            </a:xfrm>
            <a:custGeom>
              <a:avLst/>
              <a:gdLst/>
              <a:ahLst/>
              <a:cxnLst/>
              <a:rect l="l" t="t" r="r" b="b"/>
              <a:pathLst>
                <a:path w="2520" h="2223" extrusionOk="0">
                  <a:moveTo>
                    <a:pt x="1270" y="0"/>
                  </a:moveTo>
                  <a:cubicBezTo>
                    <a:pt x="898" y="0"/>
                    <a:pt x="532" y="189"/>
                    <a:pt x="321" y="532"/>
                  </a:cubicBezTo>
                  <a:cubicBezTo>
                    <a:pt x="1" y="1046"/>
                    <a:pt x="162" y="1735"/>
                    <a:pt x="672" y="2056"/>
                  </a:cubicBezTo>
                  <a:cubicBezTo>
                    <a:pt x="856" y="2168"/>
                    <a:pt x="1058" y="2222"/>
                    <a:pt x="1256" y="2222"/>
                  </a:cubicBezTo>
                  <a:cubicBezTo>
                    <a:pt x="1628" y="2222"/>
                    <a:pt x="1988" y="2034"/>
                    <a:pt x="2199" y="1690"/>
                  </a:cubicBezTo>
                  <a:cubicBezTo>
                    <a:pt x="2519" y="1176"/>
                    <a:pt x="2361" y="490"/>
                    <a:pt x="1847" y="167"/>
                  </a:cubicBezTo>
                  <a:cubicBezTo>
                    <a:pt x="1668" y="54"/>
                    <a:pt x="1468" y="0"/>
                    <a:pt x="1270" y="0"/>
                  </a:cubicBezTo>
                  <a:close/>
                </a:path>
              </a:pathLst>
            </a:custGeom>
            <a:solidFill>
              <a:srgbClr val="F4C4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2" name="Google Shape;935;p49">
              <a:extLst>
                <a:ext uri="{FF2B5EF4-FFF2-40B4-BE49-F238E27FC236}">
                  <a16:creationId xmlns:a16="http://schemas.microsoft.com/office/drawing/2014/main" id="{8724FCD0-3DFB-D011-0703-EBD39F637EA1}"/>
                </a:ext>
              </a:extLst>
            </p:cNvPr>
            <p:cNvSpPr/>
            <p:nvPr/>
          </p:nvSpPr>
          <p:spPr>
            <a:xfrm>
              <a:off x="625025" y="4366100"/>
              <a:ext cx="47250" cy="38100"/>
            </a:xfrm>
            <a:custGeom>
              <a:avLst/>
              <a:gdLst/>
              <a:ahLst/>
              <a:cxnLst/>
              <a:rect l="l" t="t" r="r" b="b"/>
              <a:pathLst>
                <a:path w="1890" h="1524" extrusionOk="0">
                  <a:moveTo>
                    <a:pt x="820" y="0"/>
                  </a:moveTo>
                  <a:cubicBezTo>
                    <a:pt x="570" y="0"/>
                    <a:pt x="338" y="102"/>
                    <a:pt x="219" y="306"/>
                  </a:cubicBezTo>
                  <a:cubicBezTo>
                    <a:pt x="1" y="644"/>
                    <a:pt x="162" y="1129"/>
                    <a:pt x="570" y="1379"/>
                  </a:cubicBezTo>
                  <a:cubicBezTo>
                    <a:pt x="732" y="1481"/>
                    <a:pt x="908" y="1523"/>
                    <a:pt x="1070" y="1523"/>
                  </a:cubicBezTo>
                  <a:cubicBezTo>
                    <a:pt x="1320" y="1523"/>
                    <a:pt x="1555" y="1421"/>
                    <a:pt x="1685" y="1217"/>
                  </a:cubicBezTo>
                  <a:cubicBezTo>
                    <a:pt x="1889" y="866"/>
                    <a:pt x="1731" y="394"/>
                    <a:pt x="1334" y="148"/>
                  </a:cubicBezTo>
                  <a:cubicBezTo>
                    <a:pt x="1172" y="42"/>
                    <a:pt x="996" y="0"/>
                    <a:pt x="820" y="0"/>
                  </a:cubicBezTo>
                  <a:close/>
                </a:path>
              </a:pathLst>
            </a:custGeom>
            <a:solidFill>
              <a:srgbClr val="F4BA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3" name="Google Shape;936;p49">
              <a:extLst>
                <a:ext uri="{FF2B5EF4-FFF2-40B4-BE49-F238E27FC236}">
                  <a16:creationId xmlns:a16="http://schemas.microsoft.com/office/drawing/2014/main" id="{366F0416-2109-BCA9-E0FA-2AADD0CFDBA9}"/>
                </a:ext>
              </a:extLst>
            </p:cNvPr>
            <p:cNvSpPr/>
            <p:nvPr/>
          </p:nvSpPr>
          <p:spPr>
            <a:xfrm>
              <a:off x="629425" y="4366100"/>
              <a:ext cx="44350" cy="22000"/>
            </a:xfrm>
            <a:custGeom>
              <a:avLst/>
              <a:gdLst/>
              <a:ahLst/>
              <a:cxnLst/>
              <a:rect l="l" t="t" r="r" b="b"/>
              <a:pathLst>
                <a:path w="1774" h="880" extrusionOk="0">
                  <a:moveTo>
                    <a:pt x="542" y="0"/>
                  </a:moveTo>
                  <a:cubicBezTo>
                    <a:pt x="454" y="0"/>
                    <a:pt x="366" y="0"/>
                    <a:pt x="278" y="14"/>
                  </a:cubicBezTo>
                  <a:cubicBezTo>
                    <a:pt x="190" y="28"/>
                    <a:pt x="117" y="42"/>
                    <a:pt x="29" y="74"/>
                  </a:cubicBezTo>
                  <a:cubicBezTo>
                    <a:pt x="14" y="88"/>
                    <a:pt x="0" y="102"/>
                    <a:pt x="0" y="116"/>
                  </a:cubicBezTo>
                  <a:cubicBezTo>
                    <a:pt x="14" y="130"/>
                    <a:pt x="29" y="148"/>
                    <a:pt x="43" y="148"/>
                  </a:cubicBezTo>
                  <a:cubicBezTo>
                    <a:pt x="165" y="114"/>
                    <a:pt x="295" y="97"/>
                    <a:pt x="420" y="97"/>
                  </a:cubicBezTo>
                  <a:cubicBezTo>
                    <a:pt x="462" y="97"/>
                    <a:pt x="502" y="99"/>
                    <a:pt x="542" y="102"/>
                  </a:cubicBezTo>
                  <a:cubicBezTo>
                    <a:pt x="704" y="102"/>
                    <a:pt x="866" y="130"/>
                    <a:pt x="1010" y="190"/>
                  </a:cubicBezTo>
                  <a:cubicBezTo>
                    <a:pt x="1158" y="250"/>
                    <a:pt x="1305" y="338"/>
                    <a:pt x="1422" y="454"/>
                  </a:cubicBezTo>
                  <a:cubicBezTo>
                    <a:pt x="1481" y="514"/>
                    <a:pt x="1524" y="588"/>
                    <a:pt x="1569" y="644"/>
                  </a:cubicBezTo>
                  <a:cubicBezTo>
                    <a:pt x="1597" y="676"/>
                    <a:pt x="1611" y="718"/>
                    <a:pt x="1643" y="746"/>
                  </a:cubicBezTo>
                  <a:lnTo>
                    <a:pt x="1699" y="852"/>
                  </a:lnTo>
                  <a:lnTo>
                    <a:pt x="1699" y="866"/>
                  </a:lnTo>
                  <a:cubicBezTo>
                    <a:pt x="1713" y="880"/>
                    <a:pt x="1731" y="880"/>
                    <a:pt x="1759" y="880"/>
                  </a:cubicBezTo>
                  <a:cubicBezTo>
                    <a:pt x="1773" y="866"/>
                    <a:pt x="1773" y="834"/>
                    <a:pt x="1773" y="820"/>
                  </a:cubicBezTo>
                  <a:lnTo>
                    <a:pt x="1713" y="704"/>
                  </a:lnTo>
                  <a:cubicBezTo>
                    <a:pt x="1685" y="676"/>
                    <a:pt x="1671" y="630"/>
                    <a:pt x="1643" y="602"/>
                  </a:cubicBezTo>
                  <a:cubicBezTo>
                    <a:pt x="1597" y="528"/>
                    <a:pt x="1538" y="454"/>
                    <a:pt x="1481" y="394"/>
                  </a:cubicBezTo>
                  <a:cubicBezTo>
                    <a:pt x="1450" y="366"/>
                    <a:pt x="1422" y="324"/>
                    <a:pt x="1393" y="306"/>
                  </a:cubicBezTo>
                  <a:lnTo>
                    <a:pt x="1291" y="218"/>
                  </a:lnTo>
                  <a:cubicBezTo>
                    <a:pt x="1203" y="176"/>
                    <a:pt x="1130" y="130"/>
                    <a:pt x="1056" y="102"/>
                  </a:cubicBezTo>
                  <a:cubicBezTo>
                    <a:pt x="894" y="28"/>
                    <a:pt x="718" y="0"/>
                    <a:pt x="542" y="0"/>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4" name="Google Shape;937;p49">
              <a:extLst>
                <a:ext uri="{FF2B5EF4-FFF2-40B4-BE49-F238E27FC236}">
                  <a16:creationId xmlns:a16="http://schemas.microsoft.com/office/drawing/2014/main" id="{0C8CB034-3150-B25A-6251-209C0F2B62C2}"/>
                </a:ext>
              </a:extLst>
            </p:cNvPr>
            <p:cNvSpPr/>
            <p:nvPr/>
          </p:nvSpPr>
          <p:spPr>
            <a:xfrm>
              <a:off x="643325" y="4381125"/>
              <a:ext cx="34500" cy="17425"/>
            </a:xfrm>
            <a:custGeom>
              <a:avLst/>
              <a:gdLst/>
              <a:ahLst/>
              <a:cxnLst/>
              <a:rect l="l" t="t" r="r" b="b"/>
              <a:pathLst>
                <a:path w="1380" h="697" extrusionOk="0">
                  <a:moveTo>
                    <a:pt x="426" y="1"/>
                  </a:moveTo>
                  <a:cubicBezTo>
                    <a:pt x="278" y="1"/>
                    <a:pt x="148" y="15"/>
                    <a:pt x="32" y="75"/>
                  </a:cubicBezTo>
                  <a:cubicBezTo>
                    <a:pt x="14" y="75"/>
                    <a:pt x="0" y="89"/>
                    <a:pt x="0" y="103"/>
                  </a:cubicBezTo>
                  <a:cubicBezTo>
                    <a:pt x="14" y="117"/>
                    <a:pt x="32" y="131"/>
                    <a:pt x="46" y="131"/>
                  </a:cubicBezTo>
                  <a:cubicBezTo>
                    <a:pt x="162" y="103"/>
                    <a:pt x="296" y="103"/>
                    <a:pt x="412" y="103"/>
                  </a:cubicBezTo>
                  <a:cubicBezTo>
                    <a:pt x="542" y="103"/>
                    <a:pt x="676" y="131"/>
                    <a:pt x="778" y="177"/>
                  </a:cubicBezTo>
                  <a:cubicBezTo>
                    <a:pt x="894" y="219"/>
                    <a:pt x="1013" y="293"/>
                    <a:pt x="1101" y="381"/>
                  </a:cubicBezTo>
                  <a:cubicBezTo>
                    <a:pt x="1143" y="426"/>
                    <a:pt x="1175" y="469"/>
                    <a:pt x="1217" y="514"/>
                  </a:cubicBezTo>
                  <a:cubicBezTo>
                    <a:pt x="1263" y="571"/>
                    <a:pt x="1291" y="630"/>
                    <a:pt x="1319" y="673"/>
                  </a:cubicBezTo>
                  <a:lnTo>
                    <a:pt x="1319" y="690"/>
                  </a:lnTo>
                  <a:cubicBezTo>
                    <a:pt x="1329" y="690"/>
                    <a:pt x="1340" y="696"/>
                    <a:pt x="1350" y="696"/>
                  </a:cubicBezTo>
                  <a:cubicBezTo>
                    <a:pt x="1355" y="696"/>
                    <a:pt x="1360" y="695"/>
                    <a:pt x="1365" y="690"/>
                  </a:cubicBezTo>
                  <a:cubicBezTo>
                    <a:pt x="1379" y="690"/>
                    <a:pt x="1379" y="673"/>
                    <a:pt x="1379" y="659"/>
                  </a:cubicBezTo>
                  <a:cubicBezTo>
                    <a:pt x="1351" y="602"/>
                    <a:pt x="1319" y="528"/>
                    <a:pt x="1277" y="483"/>
                  </a:cubicBezTo>
                  <a:cubicBezTo>
                    <a:pt x="1245" y="426"/>
                    <a:pt x="1203" y="367"/>
                    <a:pt x="1157" y="321"/>
                  </a:cubicBezTo>
                  <a:cubicBezTo>
                    <a:pt x="1115" y="265"/>
                    <a:pt x="1055" y="219"/>
                    <a:pt x="999" y="177"/>
                  </a:cubicBezTo>
                  <a:cubicBezTo>
                    <a:pt x="939" y="145"/>
                    <a:pt x="880" y="103"/>
                    <a:pt x="823" y="89"/>
                  </a:cubicBezTo>
                  <a:cubicBezTo>
                    <a:pt x="690" y="29"/>
                    <a:pt x="559" y="1"/>
                    <a:pt x="426" y="1"/>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5" name="Google Shape;938;p49">
              <a:extLst>
                <a:ext uri="{FF2B5EF4-FFF2-40B4-BE49-F238E27FC236}">
                  <a16:creationId xmlns:a16="http://schemas.microsoft.com/office/drawing/2014/main" id="{DA6FC8B6-36AD-7D0C-290F-C88B8F1F58D0}"/>
                </a:ext>
              </a:extLst>
            </p:cNvPr>
            <p:cNvSpPr/>
            <p:nvPr/>
          </p:nvSpPr>
          <p:spPr>
            <a:xfrm>
              <a:off x="789200" y="4411275"/>
              <a:ext cx="58950" cy="55550"/>
            </a:xfrm>
            <a:custGeom>
              <a:avLst/>
              <a:gdLst/>
              <a:ahLst/>
              <a:cxnLst/>
              <a:rect l="l" t="t" r="r" b="b"/>
              <a:pathLst>
                <a:path w="2358" h="2222" extrusionOk="0">
                  <a:moveTo>
                    <a:pt x="1175" y="0"/>
                  </a:moveTo>
                  <a:cubicBezTo>
                    <a:pt x="637" y="0"/>
                    <a:pt x="169" y="399"/>
                    <a:pt x="89" y="948"/>
                  </a:cubicBezTo>
                  <a:cubicBezTo>
                    <a:pt x="1" y="1563"/>
                    <a:pt x="423" y="2122"/>
                    <a:pt x="1024" y="2210"/>
                  </a:cubicBezTo>
                  <a:cubicBezTo>
                    <a:pt x="1077" y="2218"/>
                    <a:pt x="1130" y="2222"/>
                    <a:pt x="1182" y="2222"/>
                  </a:cubicBezTo>
                  <a:cubicBezTo>
                    <a:pt x="1720" y="2222"/>
                    <a:pt x="2189" y="1818"/>
                    <a:pt x="2270" y="1257"/>
                  </a:cubicBezTo>
                  <a:cubicBezTo>
                    <a:pt x="2357" y="656"/>
                    <a:pt x="1935" y="100"/>
                    <a:pt x="1334" y="12"/>
                  </a:cubicBezTo>
                  <a:cubicBezTo>
                    <a:pt x="1281" y="4"/>
                    <a:pt x="1227" y="0"/>
                    <a:pt x="1175" y="0"/>
                  </a:cubicBezTo>
                  <a:close/>
                </a:path>
              </a:pathLst>
            </a:custGeom>
            <a:solidFill>
              <a:srgbClr val="F4C4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6" name="Google Shape;939;p49">
              <a:extLst>
                <a:ext uri="{FF2B5EF4-FFF2-40B4-BE49-F238E27FC236}">
                  <a16:creationId xmlns:a16="http://schemas.microsoft.com/office/drawing/2014/main" id="{47042E53-20D8-A9D8-5E1F-D89910A90FE9}"/>
                </a:ext>
              </a:extLst>
            </p:cNvPr>
            <p:cNvSpPr/>
            <p:nvPr/>
          </p:nvSpPr>
          <p:spPr>
            <a:xfrm>
              <a:off x="792800" y="4429150"/>
              <a:ext cx="45500" cy="36600"/>
            </a:xfrm>
            <a:custGeom>
              <a:avLst/>
              <a:gdLst/>
              <a:ahLst/>
              <a:cxnLst/>
              <a:rect l="l" t="t" r="r" b="b"/>
              <a:pathLst>
                <a:path w="1820" h="1464" extrusionOk="0">
                  <a:moveTo>
                    <a:pt x="866" y="0"/>
                  </a:moveTo>
                  <a:cubicBezTo>
                    <a:pt x="455" y="0"/>
                    <a:pt x="121" y="264"/>
                    <a:pt x="61" y="616"/>
                  </a:cubicBezTo>
                  <a:cubicBezTo>
                    <a:pt x="1" y="1010"/>
                    <a:pt x="339" y="1390"/>
                    <a:pt x="806" y="1450"/>
                  </a:cubicBezTo>
                  <a:cubicBezTo>
                    <a:pt x="866" y="1450"/>
                    <a:pt x="912" y="1464"/>
                    <a:pt x="954" y="1464"/>
                  </a:cubicBezTo>
                  <a:cubicBezTo>
                    <a:pt x="1366" y="1464"/>
                    <a:pt x="1718" y="1200"/>
                    <a:pt x="1760" y="848"/>
                  </a:cubicBezTo>
                  <a:cubicBezTo>
                    <a:pt x="1820" y="454"/>
                    <a:pt x="1482" y="88"/>
                    <a:pt x="1014" y="14"/>
                  </a:cubicBezTo>
                  <a:cubicBezTo>
                    <a:pt x="968" y="14"/>
                    <a:pt x="926" y="0"/>
                    <a:pt x="866" y="0"/>
                  </a:cubicBezTo>
                  <a:close/>
                </a:path>
              </a:pathLst>
            </a:custGeom>
            <a:solidFill>
              <a:srgbClr val="F4BA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7" name="Google Shape;940;p49">
              <a:extLst>
                <a:ext uri="{FF2B5EF4-FFF2-40B4-BE49-F238E27FC236}">
                  <a16:creationId xmlns:a16="http://schemas.microsoft.com/office/drawing/2014/main" id="{E7590DC4-F122-0A40-9AB2-5A21197D29E4}"/>
                </a:ext>
              </a:extLst>
            </p:cNvPr>
            <p:cNvSpPr/>
            <p:nvPr/>
          </p:nvSpPr>
          <p:spPr>
            <a:xfrm>
              <a:off x="794650" y="4428700"/>
              <a:ext cx="46550" cy="19000"/>
            </a:xfrm>
            <a:custGeom>
              <a:avLst/>
              <a:gdLst/>
              <a:ahLst/>
              <a:cxnLst/>
              <a:rect l="l" t="t" r="r" b="b"/>
              <a:pathLst>
                <a:path w="1862" h="760" extrusionOk="0">
                  <a:moveTo>
                    <a:pt x="662" y="1"/>
                  </a:moveTo>
                  <a:cubicBezTo>
                    <a:pt x="616" y="1"/>
                    <a:pt x="574" y="18"/>
                    <a:pt x="528" y="18"/>
                  </a:cubicBezTo>
                  <a:cubicBezTo>
                    <a:pt x="441" y="18"/>
                    <a:pt x="353" y="46"/>
                    <a:pt x="279" y="75"/>
                  </a:cubicBezTo>
                  <a:cubicBezTo>
                    <a:pt x="237" y="75"/>
                    <a:pt x="191" y="106"/>
                    <a:pt x="149" y="120"/>
                  </a:cubicBezTo>
                  <a:lnTo>
                    <a:pt x="29" y="163"/>
                  </a:lnTo>
                  <a:cubicBezTo>
                    <a:pt x="15" y="177"/>
                    <a:pt x="1" y="194"/>
                    <a:pt x="15" y="208"/>
                  </a:cubicBezTo>
                  <a:cubicBezTo>
                    <a:pt x="15" y="236"/>
                    <a:pt x="47" y="236"/>
                    <a:pt x="61" y="236"/>
                  </a:cubicBezTo>
                  <a:lnTo>
                    <a:pt x="177" y="194"/>
                  </a:lnTo>
                  <a:cubicBezTo>
                    <a:pt x="222" y="177"/>
                    <a:pt x="251" y="163"/>
                    <a:pt x="293" y="148"/>
                  </a:cubicBezTo>
                  <a:cubicBezTo>
                    <a:pt x="381" y="134"/>
                    <a:pt x="455" y="120"/>
                    <a:pt x="543" y="106"/>
                  </a:cubicBezTo>
                  <a:cubicBezTo>
                    <a:pt x="574" y="103"/>
                    <a:pt x="605" y="101"/>
                    <a:pt x="636" y="101"/>
                  </a:cubicBezTo>
                  <a:cubicBezTo>
                    <a:pt x="766" y="101"/>
                    <a:pt x="895" y="129"/>
                    <a:pt x="1014" y="163"/>
                  </a:cubicBezTo>
                  <a:cubicBezTo>
                    <a:pt x="1172" y="208"/>
                    <a:pt x="1320" y="296"/>
                    <a:pt x="1436" y="398"/>
                  </a:cubicBezTo>
                  <a:cubicBezTo>
                    <a:pt x="1570" y="500"/>
                    <a:pt x="1686" y="616"/>
                    <a:pt x="1788" y="736"/>
                  </a:cubicBezTo>
                  <a:cubicBezTo>
                    <a:pt x="1798" y="752"/>
                    <a:pt x="1812" y="759"/>
                    <a:pt x="1825" y="759"/>
                  </a:cubicBezTo>
                  <a:cubicBezTo>
                    <a:pt x="1833" y="759"/>
                    <a:pt x="1842" y="756"/>
                    <a:pt x="1848" y="750"/>
                  </a:cubicBezTo>
                  <a:cubicBezTo>
                    <a:pt x="1862" y="736"/>
                    <a:pt x="1862" y="722"/>
                    <a:pt x="1848" y="704"/>
                  </a:cubicBezTo>
                  <a:cubicBezTo>
                    <a:pt x="1805" y="616"/>
                    <a:pt x="1760" y="560"/>
                    <a:pt x="1700" y="486"/>
                  </a:cubicBezTo>
                  <a:cubicBezTo>
                    <a:pt x="1644" y="426"/>
                    <a:pt x="1570" y="370"/>
                    <a:pt x="1510" y="310"/>
                  </a:cubicBezTo>
                  <a:cubicBezTo>
                    <a:pt x="1380" y="208"/>
                    <a:pt x="1218" y="120"/>
                    <a:pt x="1042" y="61"/>
                  </a:cubicBezTo>
                  <a:cubicBezTo>
                    <a:pt x="968" y="32"/>
                    <a:pt x="880" y="32"/>
                    <a:pt x="792" y="18"/>
                  </a:cubicBezTo>
                  <a:lnTo>
                    <a:pt x="662" y="1"/>
                  </a:ln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8" name="Google Shape;941;p49">
              <a:extLst>
                <a:ext uri="{FF2B5EF4-FFF2-40B4-BE49-F238E27FC236}">
                  <a16:creationId xmlns:a16="http://schemas.microsoft.com/office/drawing/2014/main" id="{F3A483B1-CCBD-F031-3530-D0EEC8BC9B22}"/>
                </a:ext>
              </a:extLst>
            </p:cNvPr>
            <p:cNvSpPr/>
            <p:nvPr/>
          </p:nvSpPr>
          <p:spPr>
            <a:xfrm>
              <a:off x="785150" y="4435300"/>
              <a:ext cx="35925" cy="14625"/>
            </a:xfrm>
            <a:custGeom>
              <a:avLst/>
              <a:gdLst/>
              <a:ahLst/>
              <a:cxnLst/>
              <a:rect l="l" t="t" r="r" b="b"/>
              <a:pathLst>
                <a:path w="1437" h="585" extrusionOk="0">
                  <a:moveTo>
                    <a:pt x="395" y="1"/>
                  </a:moveTo>
                  <a:cubicBezTo>
                    <a:pt x="321" y="18"/>
                    <a:pt x="265" y="32"/>
                    <a:pt x="205" y="46"/>
                  </a:cubicBezTo>
                  <a:cubicBezTo>
                    <a:pt x="131" y="74"/>
                    <a:pt x="75" y="106"/>
                    <a:pt x="15" y="134"/>
                  </a:cubicBezTo>
                  <a:cubicBezTo>
                    <a:pt x="1" y="134"/>
                    <a:pt x="1" y="148"/>
                    <a:pt x="1" y="162"/>
                  </a:cubicBezTo>
                  <a:cubicBezTo>
                    <a:pt x="1" y="172"/>
                    <a:pt x="8" y="184"/>
                    <a:pt x="17" y="184"/>
                  </a:cubicBezTo>
                  <a:cubicBezTo>
                    <a:pt x="21" y="184"/>
                    <a:pt x="25" y="182"/>
                    <a:pt x="29" y="176"/>
                  </a:cubicBezTo>
                  <a:lnTo>
                    <a:pt x="43" y="176"/>
                  </a:lnTo>
                  <a:cubicBezTo>
                    <a:pt x="103" y="162"/>
                    <a:pt x="163" y="134"/>
                    <a:pt x="219" y="120"/>
                  </a:cubicBezTo>
                  <a:cubicBezTo>
                    <a:pt x="279" y="120"/>
                    <a:pt x="339" y="89"/>
                    <a:pt x="409" y="89"/>
                  </a:cubicBezTo>
                  <a:cubicBezTo>
                    <a:pt x="429" y="86"/>
                    <a:pt x="450" y="85"/>
                    <a:pt x="471" y="85"/>
                  </a:cubicBezTo>
                  <a:cubicBezTo>
                    <a:pt x="572" y="85"/>
                    <a:pt x="679" y="111"/>
                    <a:pt x="778" y="134"/>
                  </a:cubicBezTo>
                  <a:cubicBezTo>
                    <a:pt x="894" y="176"/>
                    <a:pt x="996" y="236"/>
                    <a:pt x="1098" y="310"/>
                  </a:cubicBezTo>
                  <a:cubicBezTo>
                    <a:pt x="1200" y="398"/>
                    <a:pt x="1288" y="486"/>
                    <a:pt x="1376" y="574"/>
                  </a:cubicBezTo>
                  <a:cubicBezTo>
                    <a:pt x="1385" y="581"/>
                    <a:pt x="1393" y="584"/>
                    <a:pt x="1400" y="584"/>
                  </a:cubicBezTo>
                  <a:cubicBezTo>
                    <a:pt x="1408" y="584"/>
                    <a:pt x="1415" y="581"/>
                    <a:pt x="1422" y="574"/>
                  </a:cubicBezTo>
                  <a:cubicBezTo>
                    <a:pt x="1422" y="574"/>
                    <a:pt x="1436" y="560"/>
                    <a:pt x="1422" y="546"/>
                  </a:cubicBezTo>
                  <a:cubicBezTo>
                    <a:pt x="1362" y="426"/>
                    <a:pt x="1274" y="324"/>
                    <a:pt x="1172" y="236"/>
                  </a:cubicBezTo>
                  <a:cubicBezTo>
                    <a:pt x="1056" y="148"/>
                    <a:pt x="937" y="89"/>
                    <a:pt x="806" y="46"/>
                  </a:cubicBezTo>
                  <a:cubicBezTo>
                    <a:pt x="733" y="18"/>
                    <a:pt x="673" y="18"/>
                    <a:pt x="602" y="1"/>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9" name="Google Shape;942;p49">
              <a:extLst>
                <a:ext uri="{FF2B5EF4-FFF2-40B4-BE49-F238E27FC236}">
                  <a16:creationId xmlns:a16="http://schemas.microsoft.com/office/drawing/2014/main" id="{0B6352C0-2CF3-E63D-90C5-D7AB256B2F77}"/>
                </a:ext>
              </a:extLst>
            </p:cNvPr>
            <p:cNvSpPr/>
            <p:nvPr/>
          </p:nvSpPr>
          <p:spPr>
            <a:xfrm>
              <a:off x="651050" y="4278825"/>
              <a:ext cx="203700" cy="184775"/>
            </a:xfrm>
            <a:custGeom>
              <a:avLst/>
              <a:gdLst/>
              <a:ahLst/>
              <a:cxnLst/>
              <a:rect l="l" t="t" r="r" b="b"/>
              <a:pathLst>
                <a:path w="8148" h="7391" extrusionOk="0">
                  <a:moveTo>
                    <a:pt x="4099" y="0"/>
                  </a:moveTo>
                  <a:cubicBezTo>
                    <a:pt x="2831" y="0"/>
                    <a:pt x="1601" y="688"/>
                    <a:pt x="954" y="1894"/>
                  </a:cubicBezTo>
                  <a:cubicBezTo>
                    <a:pt x="1" y="3639"/>
                    <a:pt x="321" y="5778"/>
                    <a:pt x="2343" y="6893"/>
                  </a:cubicBezTo>
                  <a:cubicBezTo>
                    <a:pt x="2978" y="7237"/>
                    <a:pt x="3578" y="7390"/>
                    <a:pt x="4133" y="7390"/>
                  </a:cubicBezTo>
                  <a:cubicBezTo>
                    <a:pt x="5464" y="7390"/>
                    <a:pt x="6535" y="6510"/>
                    <a:pt x="7198" y="5278"/>
                  </a:cubicBezTo>
                  <a:cubicBezTo>
                    <a:pt x="8147" y="3533"/>
                    <a:pt x="7504" y="1353"/>
                    <a:pt x="5773" y="428"/>
                  </a:cubicBezTo>
                  <a:cubicBezTo>
                    <a:pt x="5240" y="137"/>
                    <a:pt x="4665" y="0"/>
                    <a:pt x="4099" y="0"/>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0" name="Google Shape;943;p49">
              <a:extLst>
                <a:ext uri="{FF2B5EF4-FFF2-40B4-BE49-F238E27FC236}">
                  <a16:creationId xmlns:a16="http://schemas.microsoft.com/office/drawing/2014/main" id="{F3833139-5727-11DB-7D8D-614D08024F10}"/>
                </a:ext>
              </a:extLst>
            </p:cNvPr>
            <p:cNvSpPr/>
            <p:nvPr/>
          </p:nvSpPr>
          <p:spPr>
            <a:xfrm>
              <a:off x="658700" y="4263275"/>
              <a:ext cx="213275" cy="141275"/>
            </a:xfrm>
            <a:custGeom>
              <a:avLst/>
              <a:gdLst/>
              <a:ahLst/>
              <a:cxnLst/>
              <a:rect l="l" t="t" r="r" b="b"/>
              <a:pathLst>
                <a:path w="8531" h="5651" extrusionOk="0">
                  <a:moveTo>
                    <a:pt x="3336" y="1"/>
                  </a:moveTo>
                  <a:cubicBezTo>
                    <a:pt x="3092" y="1"/>
                    <a:pt x="2862" y="23"/>
                    <a:pt x="2653" y="68"/>
                  </a:cubicBezTo>
                  <a:cubicBezTo>
                    <a:pt x="1292" y="360"/>
                    <a:pt x="1" y="1359"/>
                    <a:pt x="89" y="3558"/>
                  </a:cubicBezTo>
                  <a:cubicBezTo>
                    <a:pt x="89" y="3558"/>
                    <a:pt x="2037" y="3132"/>
                    <a:pt x="3388" y="1577"/>
                  </a:cubicBezTo>
                  <a:cubicBezTo>
                    <a:pt x="3388" y="1577"/>
                    <a:pt x="4619" y="4391"/>
                    <a:pt x="7198" y="5650"/>
                  </a:cubicBezTo>
                  <a:cubicBezTo>
                    <a:pt x="7198" y="5650"/>
                    <a:pt x="8531" y="3234"/>
                    <a:pt x="7402" y="1841"/>
                  </a:cubicBezTo>
                  <a:cubicBezTo>
                    <a:pt x="6435" y="663"/>
                    <a:pt x="4674" y="1"/>
                    <a:pt x="3336"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1" name="Google Shape;944;p49">
              <a:extLst>
                <a:ext uri="{FF2B5EF4-FFF2-40B4-BE49-F238E27FC236}">
                  <a16:creationId xmlns:a16="http://schemas.microsoft.com/office/drawing/2014/main" id="{4C7F62CA-B065-EE61-01E2-0435A73B132C}"/>
                </a:ext>
              </a:extLst>
            </p:cNvPr>
            <p:cNvSpPr/>
            <p:nvPr/>
          </p:nvSpPr>
          <p:spPr>
            <a:xfrm>
              <a:off x="728000" y="4403125"/>
              <a:ext cx="23850" cy="13550"/>
            </a:xfrm>
            <a:custGeom>
              <a:avLst/>
              <a:gdLst/>
              <a:ahLst/>
              <a:cxnLst/>
              <a:rect l="l" t="t" r="r" b="b"/>
              <a:pathLst>
                <a:path w="954" h="542" extrusionOk="0">
                  <a:moveTo>
                    <a:pt x="29" y="0"/>
                  </a:moveTo>
                  <a:cubicBezTo>
                    <a:pt x="15" y="0"/>
                    <a:pt x="1" y="0"/>
                    <a:pt x="1" y="14"/>
                  </a:cubicBezTo>
                  <a:lnTo>
                    <a:pt x="1" y="28"/>
                  </a:lnTo>
                  <a:lnTo>
                    <a:pt x="1" y="74"/>
                  </a:lnTo>
                  <a:cubicBezTo>
                    <a:pt x="15" y="102"/>
                    <a:pt x="15" y="144"/>
                    <a:pt x="43" y="204"/>
                  </a:cubicBezTo>
                  <a:cubicBezTo>
                    <a:pt x="57" y="232"/>
                    <a:pt x="74" y="264"/>
                    <a:pt x="89" y="292"/>
                  </a:cubicBezTo>
                  <a:cubicBezTo>
                    <a:pt x="103" y="320"/>
                    <a:pt x="131" y="352"/>
                    <a:pt x="162" y="366"/>
                  </a:cubicBezTo>
                  <a:cubicBezTo>
                    <a:pt x="191" y="394"/>
                    <a:pt x="219" y="426"/>
                    <a:pt x="250" y="440"/>
                  </a:cubicBezTo>
                  <a:cubicBezTo>
                    <a:pt x="264" y="454"/>
                    <a:pt x="278" y="468"/>
                    <a:pt x="293" y="468"/>
                  </a:cubicBezTo>
                  <a:lnTo>
                    <a:pt x="352" y="496"/>
                  </a:lnTo>
                  <a:cubicBezTo>
                    <a:pt x="380" y="514"/>
                    <a:pt x="395" y="514"/>
                    <a:pt x="409" y="514"/>
                  </a:cubicBezTo>
                  <a:cubicBezTo>
                    <a:pt x="426" y="528"/>
                    <a:pt x="440" y="528"/>
                    <a:pt x="468" y="528"/>
                  </a:cubicBezTo>
                  <a:cubicBezTo>
                    <a:pt x="497" y="542"/>
                    <a:pt x="542" y="542"/>
                    <a:pt x="584" y="542"/>
                  </a:cubicBezTo>
                  <a:cubicBezTo>
                    <a:pt x="658" y="542"/>
                    <a:pt x="732" y="528"/>
                    <a:pt x="778" y="514"/>
                  </a:cubicBezTo>
                  <a:cubicBezTo>
                    <a:pt x="834" y="482"/>
                    <a:pt x="880" y="454"/>
                    <a:pt x="908" y="440"/>
                  </a:cubicBezTo>
                  <a:cubicBezTo>
                    <a:pt x="922" y="408"/>
                    <a:pt x="936" y="394"/>
                    <a:pt x="936" y="394"/>
                  </a:cubicBezTo>
                  <a:cubicBezTo>
                    <a:pt x="954" y="394"/>
                    <a:pt x="954" y="380"/>
                    <a:pt x="936" y="380"/>
                  </a:cubicBezTo>
                  <a:cubicBezTo>
                    <a:pt x="936" y="366"/>
                    <a:pt x="922" y="366"/>
                    <a:pt x="922" y="366"/>
                  </a:cubicBezTo>
                  <a:cubicBezTo>
                    <a:pt x="922" y="366"/>
                    <a:pt x="908" y="380"/>
                    <a:pt x="880" y="394"/>
                  </a:cubicBezTo>
                  <a:cubicBezTo>
                    <a:pt x="848" y="408"/>
                    <a:pt x="806" y="440"/>
                    <a:pt x="760" y="454"/>
                  </a:cubicBezTo>
                  <a:cubicBezTo>
                    <a:pt x="704" y="468"/>
                    <a:pt x="644" y="482"/>
                    <a:pt x="584" y="482"/>
                  </a:cubicBezTo>
                  <a:cubicBezTo>
                    <a:pt x="556" y="482"/>
                    <a:pt x="514" y="468"/>
                    <a:pt x="482" y="468"/>
                  </a:cubicBezTo>
                  <a:cubicBezTo>
                    <a:pt x="468" y="468"/>
                    <a:pt x="454" y="454"/>
                    <a:pt x="426" y="454"/>
                  </a:cubicBezTo>
                  <a:cubicBezTo>
                    <a:pt x="409" y="440"/>
                    <a:pt x="395" y="440"/>
                    <a:pt x="380" y="440"/>
                  </a:cubicBezTo>
                  <a:lnTo>
                    <a:pt x="338" y="408"/>
                  </a:lnTo>
                  <a:cubicBezTo>
                    <a:pt x="321" y="394"/>
                    <a:pt x="307" y="394"/>
                    <a:pt x="293" y="380"/>
                  </a:cubicBezTo>
                  <a:cubicBezTo>
                    <a:pt x="264" y="366"/>
                    <a:pt x="233" y="352"/>
                    <a:pt x="205" y="320"/>
                  </a:cubicBezTo>
                  <a:cubicBezTo>
                    <a:pt x="176" y="306"/>
                    <a:pt x="162" y="278"/>
                    <a:pt x="145" y="250"/>
                  </a:cubicBezTo>
                  <a:cubicBezTo>
                    <a:pt x="117" y="232"/>
                    <a:pt x="103" y="204"/>
                    <a:pt x="89" y="176"/>
                  </a:cubicBezTo>
                  <a:cubicBezTo>
                    <a:pt x="74" y="130"/>
                    <a:pt x="57" y="88"/>
                    <a:pt x="43" y="56"/>
                  </a:cubicBezTo>
                  <a:lnTo>
                    <a:pt x="43" y="28"/>
                  </a:lnTo>
                  <a:lnTo>
                    <a:pt x="43" y="14"/>
                  </a:lnTo>
                  <a:cubicBezTo>
                    <a:pt x="43" y="0"/>
                    <a:pt x="29" y="0"/>
                    <a:pt x="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2" name="Google Shape;945;p49">
              <a:extLst>
                <a:ext uri="{FF2B5EF4-FFF2-40B4-BE49-F238E27FC236}">
                  <a16:creationId xmlns:a16="http://schemas.microsoft.com/office/drawing/2014/main" id="{F3D49F6D-9F67-BF83-5AD5-04B99BC72FF3}"/>
                </a:ext>
              </a:extLst>
            </p:cNvPr>
            <p:cNvSpPr/>
            <p:nvPr/>
          </p:nvSpPr>
          <p:spPr>
            <a:xfrm>
              <a:off x="686750" y="4331800"/>
              <a:ext cx="53675" cy="19325"/>
            </a:xfrm>
            <a:custGeom>
              <a:avLst/>
              <a:gdLst/>
              <a:ahLst/>
              <a:cxnLst/>
              <a:rect l="l" t="t" r="r" b="b"/>
              <a:pathLst>
                <a:path w="2147" h="773" extrusionOk="0">
                  <a:moveTo>
                    <a:pt x="1541" y="0"/>
                  </a:moveTo>
                  <a:cubicBezTo>
                    <a:pt x="1080" y="0"/>
                    <a:pt x="360" y="391"/>
                    <a:pt x="360" y="391"/>
                  </a:cubicBezTo>
                  <a:cubicBezTo>
                    <a:pt x="0" y="699"/>
                    <a:pt x="527" y="773"/>
                    <a:pt x="756" y="773"/>
                  </a:cubicBezTo>
                  <a:cubicBezTo>
                    <a:pt x="778" y="773"/>
                    <a:pt x="798" y="772"/>
                    <a:pt x="813" y="771"/>
                  </a:cubicBezTo>
                  <a:cubicBezTo>
                    <a:pt x="975" y="771"/>
                    <a:pt x="2147" y="567"/>
                    <a:pt x="1869" y="141"/>
                  </a:cubicBezTo>
                  <a:cubicBezTo>
                    <a:pt x="1805" y="39"/>
                    <a:pt x="1686" y="0"/>
                    <a:pt x="1541"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3" name="Google Shape;946;p49">
              <a:extLst>
                <a:ext uri="{FF2B5EF4-FFF2-40B4-BE49-F238E27FC236}">
                  <a16:creationId xmlns:a16="http://schemas.microsoft.com/office/drawing/2014/main" id="{B902AB91-7315-CA3A-C322-E3DB233CE179}"/>
                </a:ext>
              </a:extLst>
            </p:cNvPr>
            <p:cNvSpPr/>
            <p:nvPr/>
          </p:nvSpPr>
          <p:spPr>
            <a:xfrm>
              <a:off x="774875" y="4358500"/>
              <a:ext cx="37375" cy="36100"/>
            </a:xfrm>
            <a:custGeom>
              <a:avLst/>
              <a:gdLst/>
              <a:ahLst/>
              <a:cxnLst/>
              <a:rect l="l" t="t" r="r" b="b"/>
              <a:pathLst>
                <a:path w="1495" h="1444" extrusionOk="0">
                  <a:moveTo>
                    <a:pt x="562" y="1"/>
                  </a:moveTo>
                  <a:cubicBezTo>
                    <a:pt x="536" y="1"/>
                    <a:pt x="511" y="5"/>
                    <a:pt x="486" y="12"/>
                  </a:cubicBezTo>
                  <a:cubicBezTo>
                    <a:pt x="0" y="142"/>
                    <a:pt x="750" y="1068"/>
                    <a:pt x="866" y="1184"/>
                  </a:cubicBezTo>
                  <a:cubicBezTo>
                    <a:pt x="948" y="1257"/>
                    <a:pt x="1197" y="1443"/>
                    <a:pt x="1350" y="1443"/>
                  </a:cubicBezTo>
                  <a:cubicBezTo>
                    <a:pt x="1438" y="1443"/>
                    <a:pt x="1494" y="1381"/>
                    <a:pt x="1467" y="1198"/>
                  </a:cubicBezTo>
                  <a:cubicBezTo>
                    <a:pt x="1467" y="1198"/>
                    <a:pt x="1019" y="1"/>
                    <a:pt x="56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4" name="Google Shape;947;p49">
              <a:extLst>
                <a:ext uri="{FF2B5EF4-FFF2-40B4-BE49-F238E27FC236}">
                  <a16:creationId xmlns:a16="http://schemas.microsoft.com/office/drawing/2014/main" id="{C04873AF-8FF9-B2E2-E7E8-EE264E5B2E88}"/>
                </a:ext>
              </a:extLst>
            </p:cNvPr>
            <p:cNvSpPr/>
            <p:nvPr/>
          </p:nvSpPr>
          <p:spPr>
            <a:xfrm>
              <a:off x="740850" y="4357400"/>
              <a:ext cx="18650" cy="47150"/>
            </a:xfrm>
            <a:custGeom>
              <a:avLst/>
              <a:gdLst/>
              <a:ahLst/>
              <a:cxnLst/>
              <a:rect l="l" t="t" r="r" b="b"/>
              <a:pathLst>
                <a:path w="746" h="1886" extrusionOk="0">
                  <a:moveTo>
                    <a:pt x="489" y="0"/>
                  </a:moveTo>
                  <a:cubicBezTo>
                    <a:pt x="486" y="0"/>
                    <a:pt x="482" y="4"/>
                    <a:pt x="482" y="11"/>
                  </a:cubicBezTo>
                  <a:cubicBezTo>
                    <a:pt x="482" y="11"/>
                    <a:pt x="454" y="56"/>
                    <a:pt x="422" y="113"/>
                  </a:cubicBezTo>
                  <a:cubicBezTo>
                    <a:pt x="380" y="186"/>
                    <a:pt x="320" y="288"/>
                    <a:pt x="278" y="422"/>
                  </a:cubicBezTo>
                  <a:cubicBezTo>
                    <a:pt x="246" y="478"/>
                    <a:pt x="204" y="538"/>
                    <a:pt x="176" y="612"/>
                  </a:cubicBezTo>
                  <a:cubicBezTo>
                    <a:pt x="144" y="686"/>
                    <a:pt x="116" y="774"/>
                    <a:pt x="102" y="848"/>
                  </a:cubicBezTo>
                  <a:cubicBezTo>
                    <a:pt x="88" y="890"/>
                    <a:pt x="70" y="936"/>
                    <a:pt x="56" y="978"/>
                  </a:cubicBezTo>
                  <a:cubicBezTo>
                    <a:pt x="56" y="1024"/>
                    <a:pt x="42" y="1066"/>
                    <a:pt x="56" y="1126"/>
                  </a:cubicBezTo>
                  <a:cubicBezTo>
                    <a:pt x="56" y="1140"/>
                    <a:pt x="56" y="1168"/>
                    <a:pt x="88" y="1200"/>
                  </a:cubicBezTo>
                  <a:cubicBezTo>
                    <a:pt x="88" y="1214"/>
                    <a:pt x="102" y="1214"/>
                    <a:pt x="102" y="1214"/>
                  </a:cubicBezTo>
                  <a:cubicBezTo>
                    <a:pt x="102" y="1214"/>
                    <a:pt x="102" y="1228"/>
                    <a:pt x="116" y="1228"/>
                  </a:cubicBezTo>
                  <a:cubicBezTo>
                    <a:pt x="130" y="1228"/>
                    <a:pt x="144" y="1242"/>
                    <a:pt x="158" y="1242"/>
                  </a:cubicBezTo>
                  <a:cubicBezTo>
                    <a:pt x="204" y="1256"/>
                    <a:pt x="246" y="1270"/>
                    <a:pt x="292" y="1270"/>
                  </a:cubicBezTo>
                  <a:cubicBezTo>
                    <a:pt x="394" y="1270"/>
                    <a:pt x="482" y="1270"/>
                    <a:pt x="556" y="1287"/>
                  </a:cubicBezTo>
                  <a:cubicBezTo>
                    <a:pt x="598" y="1287"/>
                    <a:pt x="630" y="1316"/>
                    <a:pt x="658" y="1330"/>
                  </a:cubicBezTo>
                  <a:cubicBezTo>
                    <a:pt x="672" y="1358"/>
                    <a:pt x="672" y="1404"/>
                    <a:pt x="672" y="1446"/>
                  </a:cubicBezTo>
                  <a:cubicBezTo>
                    <a:pt x="672" y="1520"/>
                    <a:pt x="644" y="1593"/>
                    <a:pt x="616" y="1653"/>
                  </a:cubicBezTo>
                  <a:cubicBezTo>
                    <a:pt x="570" y="1710"/>
                    <a:pt x="510" y="1755"/>
                    <a:pt x="454" y="1783"/>
                  </a:cubicBezTo>
                  <a:cubicBezTo>
                    <a:pt x="394" y="1797"/>
                    <a:pt x="334" y="1815"/>
                    <a:pt x="278" y="1829"/>
                  </a:cubicBezTo>
                  <a:cubicBezTo>
                    <a:pt x="232" y="1843"/>
                    <a:pt x="176" y="1843"/>
                    <a:pt x="144" y="1843"/>
                  </a:cubicBezTo>
                  <a:lnTo>
                    <a:pt x="14" y="1843"/>
                  </a:lnTo>
                  <a:cubicBezTo>
                    <a:pt x="14" y="1843"/>
                    <a:pt x="0" y="1843"/>
                    <a:pt x="0" y="1857"/>
                  </a:cubicBezTo>
                  <a:lnTo>
                    <a:pt x="14" y="1871"/>
                  </a:lnTo>
                  <a:lnTo>
                    <a:pt x="42" y="1871"/>
                  </a:lnTo>
                  <a:cubicBezTo>
                    <a:pt x="70" y="1871"/>
                    <a:pt x="102" y="1885"/>
                    <a:pt x="144" y="1885"/>
                  </a:cubicBezTo>
                  <a:cubicBezTo>
                    <a:pt x="218" y="1885"/>
                    <a:pt x="334" y="1871"/>
                    <a:pt x="468" y="1829"/>
                  </a:cubicBezTo>
                  <a:cubicBezTo>
                    <a:pt x="542" y="1797"/>
                    <a:pt x="616" y="1755"/>
                    <a:pt x="658" y="1681"/>
                  </a:cubicBezTo>
                  <a:cubicBezTo>
                    <a:pt x="718" y="1622"/>
                    <a:pt x="746" y="1534"/>
                    <a:pt x="746" y="1446"/>
                  </a:cubicBezTo>
                  <a:cubicBezTo>
                    <a:pt x="746" y="1404"/>
                    <a:pt x="746" y="1344"/>
                    <a:pt x="704" y="1302"/>
                  </a:cubicBezTo>
                  <a:cubicBezTo>
                    <a:pt x="672" y="1256"/>
                    <a:pt x="630" y="1228"/>
                    <a:pt x="584" y="1214"/>
                  </a:cubicBezTo>
                  <a:cubicBezTo>
                    <a:pt x="482" y="1200"/>
                    <a:pt x="394" y="1200"/>
                    <a:pt x="306" y="1200"/>
                  </a:cubicBezTo>
                  <a:cubicBezTo>
                    <a:pt x="264" y="1200"/>
                    <a:pt x="218" y="1182"/>
                    <a:pt x="176" y="1182"/>
                  </a:cubicBezTo>
                  <a:cubicBezTo>
                    <a:pt x="176" y="1168"/>
                    <a:pt x="158" y="1168"/>
                    <a:pt x="144" y="1168"/>
                  </a:cubicBezTo>
                  <a:lnTo>
                    <a:pt x="144" y="1154"/>
                  </a:lnTo>
                  <a:lnTo>
                    <a:pt x="130" y="1154"/>
                  </a:lnTo>
                  <a:cubicBezTo>
                    <a:pt x="130" y="1154"/>
                    <a:pt x="116" y="1126"/>
                    <a:pt x="116" y="1112"/>
                  </a:cubicBezTo>
                  <a:cubicBezTo>
                    <a:pt x="116" y="1080"/>
                    <a:pt x="116" y="1038"/>
                    <a:pt x="130" y="992"/>
                  </a:cubicBezTo>
                  <a:cubicBezTo>
                    <a:pt x="130" y="950"/>
                    <a:pt x="144" y="904"/>
                    <a:pt x="158" y="862"/>
                  </a:cubicBezTo>
                  <a:cubicBezTo>
                    <a:pt x="204" y="714"/>
                    <a:pt x="264" y="552"/>
                    <a:pt x="320" y="436"/>
                  </a:cubicBezTo>
                  <a:cubicBezTo>
                    <a:pt x="366" y="303"/>
                    <a:pt x="422" y="201"/>
                    <a:pt x="454" y="144"/>
                  </a:cubicBezTo>
                  <a:cubicBezTo>
                    <a:pt x="482" y="70"/>
                    <a:pt x="496" y="25"/>
                    <a:pt x="496" y="25"/>
                  </a:cubicBezTo>
                  <a:cubicBezTo>
                    <a:pt x="510" y="11"/>
                    <a:pt x="510" y="11"/>
                    <a:pt x="496" y="11"/>
                  </a:cubicBezTo>
                  <a:cubicBezTo>
                    <a:pt x="496" y="4"/>
                    <a:pt x="493" y="0"/>
                    <a:pt x="48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5" name="Google Shape;948;p49">
              <a:extLst>
                <a:ext uri="{FF2B5EF4-FFF2-40B4-BE49-F238E27FC236}">
                  <a16:creationId xmlns:a16="http://schemas.microsoft.com/office/drawing/2014/main" id="{F6B84A02-C58E-15E6-C81C-42FF94F1206E}"/>
                </a:ext>
              </a:extLst>
            </p:cNvPr>
            <p:cNvSpPr/>
            <p:nvPr/>
          </p:nvSpPr>
          <p:spPr>
            <a:xfrm>
              <a:off x="764225" y="4388375"/>
              <a:ext cx="33800" cy="25400"/>
            </a:xfrm>
            <a:custGeom>
              <a:avLst/>
              <a:gdLst/>
              <a:ahLst/>
              <a:cxnLst/>
              <a:rect l="l" t="t" r="r" b="b"/>
              <a:pathLst>
                <a:path w="1352" h="1016" extrusionOk="0">
                  <a:moveTo>
                    <a:pt x="648" y="1"/>
                  </a:moveTo>
                  <a:cubicBezTo>
                    <a:pt x="537" y="1"/>
                    <a:pt x="424" y="27"/>
                    <a:pt x="324" y="77"/>
                  </a:cubicBezTo>
                  <a:cubicBezTo>
                    <a:pt x="163" y="165"/>
                    <a:pt x="32" y="326"/>
                    <a:pt x="1" y="516"/>
                  </a:cubicBezTo>
                  <a:cubicBezTo>
                    <a:pt x="1" y="530"/>
                    <a:pt x="1" y="544"/>
                    <a:pt x="15" y="544"/>
                  </a:cubicBezTo>
                  <a:cubicBezTo>
                    <a:pt x="32" y="544"/>
                    <a:pt x="47" y="544"/>
                    <a:pt x="47" y="530"/>
                  </a:cubicBezTo>
                  <a:cubicBezTo>
                    <a:pt x="89" y="354"/>
                    <a:pt x="222" y="224"/>
                    <a:pt x="367" y="165"/>
                  </a:cubicBezTo>
                  <a:cubicBezTo>
                    <a:pt x="452" y="126"/>
                    <a:pt x="541" y="107"/>
                    <a:pt x="628" y="107"/>
                  </a:cubicBezTo>
                  <a:cubicBezTo>
                    <a:pt x="706" y="107"/>
                    <a:pt x="782" y="122"/>
                    <a:pt x="852" y="150"/>
                  </a:cubicBezTo>
                  <a:cubicBezTo>
                    <a:pt x="926" y="179"/>
                    <a:pt x="1000" y="224"/>
                    <a:pt x="1056" y="281"/>
                  </a:cubicBezTo>
                  <a:cubicBezTo>
                    <a:pt x="1116" y="340"/>
                    <a:pt x="1158" y="414"/>
                    <a:pt x="1190" y="488"/>
                  </a:cubicBezTo>
                  <a:cubicBezTo>
                    <a:pt x="1264" y="646"/>
                    <a:pt x="1246" y="822"/>
                    <a:pt x="1158" y="970"/>
                  </a:cubicBezTo>
                  <a:lnTo>
                    <a:pt x="1158" y="1016"/>
                  </a:lnTo>
                  <a:cubicBezTo>
                    <a:pt x="1176" y="1016"/>
                    <a:pt x="1190" y="1016"/>
                    <a:pt x="1204" y="998"/>
                  </a:cubicBezTo>
                  <a:cubicBezTo>
                    <a:pt x="1320" y="854"/>
                    <a:pt x="1352" y="646"/>
                    <a:pt x="1292" y="456"/>
                  </a:cubicBezTo>
                  <a:cubicBezTo>
                    <a:pt x="1232" y="267"/>
                    <a:pt x="1070" y="119"/>
                    <a:pt x="894" y="48"/>
                  </a:cubicBezTo>
                  <a:cubicBezTo>
                    <a:pt x="818" y="16"/>
                    <a:pt x="733" y="1"/>
                    <a:pt x="64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949;p49">
              <a:extLst>
                <a:ext uri="{FF2B5EF4-FFF2-40B4-BE49-F238E27FC236}">
                  <a16:creationId xmlns:a16="http://schemas.microsoft.com/office/drawing/2014/main" id="{26C72363-16BD-203C-4F26-C023DEF958AF}"/>
                </a:ext>
              </a:extLst>
            </p:cNvPr>
            <p:cNvSpPr/>
            <p:nvPr/>
          </p:nvSpPr>
          <p:spPr>
            <a:xfrm>
              <a:off x="794650" y="4408925"/>
              <a:ext cx="9175" cy="4075"/>
            </a:xfrm>
            <a:custGeom>
              <a:avLst/>
              <a:gdLst/>
              <a:ahLst/>
              <a:cxnLst/>
              <a:rect l="l" t="t" r="r" b="b"/>
              <a:pathLst>
                <a:path w="367" h="163" extrusionOk="0">
                  <a:moveTo>
                    <a:pt x="61" y="0"/>
                  </a:moveTo>
                  <a:cubicBezTo>
                    <a:pt x="29" y="0"/>
                    <a:pt x="15" y="18"/>
                    <a:pt x="1" y="46"/>
                  </a:cubicBezTo>
                  <a:cubicBezTo>
                    <a:pt x="1" y="60"/>
                    <a:pt x="15" y="88"/>
                    <a:pt x="47" y="88"/>
                  </a:cubicBezTo>
                  <a:lnTo>
                    <a:pt x="324" y="162"/>
                  </a:lnTo>
                  <a:cubicBezTo>
                    <a:pt x="339" y="162"/>
                    <a:pt x="353" y="162"/>
                    <a:pt x="353" y="148"/>
                  </a:cubicBezTo>
                  <a:cubicBezTo>
                    <a:pt x="367" y="120"/>
                    <a:pt x="353" y="106"/>
                    <a:pt x="339" y="106"/>
                  </a:cubicBezTo>
                  <a:lnTo>
                    <a:pt x="75"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950;p49">
              <a:extLst>
                <a:ext uri="{FF2B5EF4-FFF2-40B4-BE49-F238E27FC236}">
                  <a16:creationId xmlns:a16="http://schemas.microsoft.com/office/drawing/2014/main" id="{21BE6861-8EA0-C997-2BD7-63DA6F90AE94}"/>
                </a:ext>
              </a:extLst>
            </p:cNvPr>
            <p:cNvSpPr/>
            <p:nvPr/>
          </p:nvSpPr>
          <p:spPr>
            <a:xfrm>
              <a:off x="795000" y="4406025"/>
              <a:ext cx="9625" cy="2575"/>
            </a:xfrm>
            <a:custGeom>
              <a:avLst/>
              <a:gdLst/>
              <a:ahLst/>
              <a:cxnLst/>
              <a:rect l="l" t="t" r="r" b="b"/>
              <a:pathLst>
                <a:path w="385" h="103" extrusionOk="0">
                  <a:moveTo>
                    <a:pt x="61" y="0"/>
                  </a:moveTo>
                  <a:cubicBezTo>
                    <a:pt x="33" y="0"/>
                    <a:pt x="1" y="28"/>
                    <a:pt x="1" y="46"/>
                  </a:cubicBezTo>
                  <a:cubicBezTo>
                    <a:pt x="1" y="74"/>
                    <a:pt x="33" y="102"/>
                    <a:pt x="61" y="102"/>
                  </a:cubicBezTo>
                  <a:lnTo>
                    <a:pt x="339" y="102"/>
                  </a:lnTo>
                  <a:cubicBezTo>
                    <a:pt x="353" y="102"/>
                    <a:pt x="367" y="88"/>
                    <a:pt x="367" y="74"/>
                  </a:cubicBezTo>
                  <a:cubicBezTo>
                    <a:pt x="384" y="60"/>
                    <a:pt x="367" y="46"/>
                    <a:pt x="339" y="46"/>
                  </a:cubicBezTo>
                  <a:lnTo>
                    <a:pt x="6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951;p49">
              <a:extLst>
                <a:ext uri="{FF2B5EF4-FFF2-40B4-BE49-F238E27FC236}">
                  <a16:creationId xmlns:a16="http://schemas.microsoft.com/office/drawing/2014/main" id="{8267B6CE-7A6C-B6DD-5F28-5F038CB0EE80}"/>
                </a:ext>
              </a:extLst>
            </p:cNvPr>
            <p:cNvSpPr/>
            <p:nvPr/>
          </p:nvSpPr>
          <p:spPr>
            <a:xfrm>
              <a:off x="795800" y="4401625"/>
              <a:ext cx="9175" cy="3375"/>
            </a:xfrm>
            <a:custGeom>
              <a:avLst/>
              <a:gdLst/>
              <a:ahLst/>
              <a:cxnLst/>
              <a:rect l="l" t="t" r="r" b="b"/>
              <a:pathLst>
                <a:path w="367" h="135" extrusionOk="0">
                  <a:moveTo>
                    <a:pt x="321" y="0"/>
                  </a:moveTo>
                  <a:lnTo>
                    <a:pt x="43" y="46"/>
                  </a:lnTo>
                  <a:lnTo>
                    <a:pt x="29" y="46"/>
                  </a:lnTo>
                  <a:cubicBezTo>
                    <a:pt x="15" y="46"/>
                    <a:pt x="1" y="74"/>
                    <a:pt x="1" y="102"/>
                  </a:cubicBezTo>
                  <a:cubicBezTo>
                    <a:pt x="1" y="116"/>
                    <a:pt x="29" y="134"/>
                    <a:pt x="57" y="134"/>
                  </a:cubicBezTo>
                  <a:lnTo>
                    <a:pt x="335" y="74"/>
                  </a:lnTo>
                  <a:cubicBezTo>
                    <a:pt x="352" y="74"/>
                    <a:pt x="366" y="60"/>
                    <a:pt x="366" y="28"/>
                  </a:cubicBezTo>
                  <a:cubicBezTo>
                    <a:pt x="366" y="14"/>
                    <a:pt x="352" y="0"/>
                    <a:pt x="321"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952;p49">
              <a:extLst>
                <a:ext uri="{FF2B5EF4-FFF2-40B4-BE49-F238E27FC236}">
                  <a16:creationId xmlns:a16="http://schemas.microsoft.com/office/drawing/2014/main" id="{7971502C-F091-5EF7-9A99-491313D00866}"/>
                </a:ext>
              </a:extLst>
            </p:cNvPr>
            <p:cNvSpPr/>
            <p:nvPr/>
          </p:nvSpPr>
          <p:spPr>
            <a:xfrm>
              <a:off x="695025" y="4360750"/>
              <a:ext cx="34050" cy="26550"/>
            </a:xfrm>
            <a:custGeom>
              <a:avLst/>
              <a:gdLst/>
              <a:ahLst/>
              <a:cxnLst/>
              <a:rect l="l" t="t" r="r" b="b"/>
              <a:pathLst>
                <a:path w="1362" h="1062" extrusionOk="0">
                  <a:moveTo>
                    <a:pt x="609" y="1"/>
                  </a:moveTo>
                  <a:cubicBezTo>
                    <a:pt x="508" y="1"/>
                    <a:pt x="409" y="23"/>
                    <a:pt x="321" y="67"/>
                  </a:cubicBezTo>
                  <a:cubicBezTo>
                    <a:pt x="145" y="154"/>
                    <a:pt x="15" y="344"/>
                    <a:pt x="0" y="538"/>
                  </a:cubicBezTo>
                  <a:cubicBezTo>
                    <a:pt x="0" y="552"/>
                    <a:pt x="0" y="566"/>
                    <a:pt x="15" y="566"/>
                  </a:cubicBezTo>
                  <a:cubicBezTo>
                    <a:pt x="29" y="566"/>
                    <a:pt x="43" y="566"/>
                    <a:pt x="43" y="552"/>
                  </a:cubicBezTo>
                  <a:cubicBezTo>
                    <a:pt x="88" y="376"/>
                    <a:pt x="219" y="228"/>
                    <a:pt x="366" y="169"/>
                  </a:cubicBezTo>
                  <a:cubicBezTo>
                    <a:pt x="440" y="140"/>
                    <a:pt x="528" y="112"/>
                    <a:pt x="616" y="112"/>
                  </a:cubicBezTo>
                  <a:cubicBezTo>
                    <a:pt x="704" y="112"/>
                    <a:pt x="778" y="126"/>
                    <a:pt x="866" y="169"/>
                  </a:cubicBezTo>
                  <a:cubicBezTo>
                    <a:pt x="1024" y="228"/>
                    <a:pt x="1144" y="362"/>
                    <a:pt x="1218" y="520"/>
                  </a:cubicBezTo>
                  <a:cubicBezTo>
                    <a:pt x="1274" y="668"/>
                    <a:pt x="1260" y="858"/>
                    <a:pt x="1186" y="1020"/>
                  </a:cubicBezTo>
                  <a:cubicBezTo>
                    <a:pt x="1172" y="1034"/>
                    <a:pt x="1172" y="1048"/>
                    <a:pt x="1186" y="1048"/>
                  </a:cubicBezTo>
                  <a:cubicBezTo>
                    <a:pt x="1193" y="1057"/>
                    <a:pt x="1201" y="1061"/>
                    <a:pt x="1209" y="1061"/>
                  </a:cubicBezTo>
                  <a:cubicBezTo>
                    <a:pt x="1217" y="1061"/>
                    <a:pt x="1225" y="1057"/>
                    <a:pt x="1232" y="1048"/>
                  </a:cubicBezTo>
                  <a:cubicBezTo>
                    <a:pt x="1334" y="890"/>
                    <a:pt x="1362" y="668"/>
                    <a:pt x="1305" y="478"/>
                  </a:cubicBezTo>
                  <a:cubicBezTo>
                    <a:pt x="1246" y="288"/>
                    <a:pt x="1084" y="140"/>
                    <a:pt x="908" y="67"/>
                  </a:cubicBezTo>
                  <a:cubicBezTo>
                    <a:pt x="813" y="23"/>
                    <a:pt x="710" y="1"/>
                    <a:pt x="60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953;p49">
              <a:extLst>
                <a:ext uri="{FF2B5EF4-FFF2-40B4-BE49-F238E27FC236}">
                  <a16:creationId xmlns:a16="http://schemas.microsoft.com/office/drawing/2014/main" id="{FEDC8616-A2DB-2649-A76B-7B22D0C30D15}"/>
                </a:ext>
              </a:extLst>
            </p:cNvPr>
            <p:cNvSpPr/>
            <p:nvPr/>
          </p:nvSpPr>
          <p:spPr>
            <a:xfrm>
              <a:off x="688425" y="4366175"/>
              <a:ext cx="9175" cy="5575"/>
            </a:xfrm>
            <a:custGeom>
              <a:avLst/>
              <a:gdLst/>
              <a:ahLst/>
              <a:cxnLst/>
              <a:rect l="l" t="t" r="r" b="b"/>
              <a:pathLst>
                <a:path w="367" h="223" extrusionOk="0">
                  <a:moveTo>
                    <a:pt x="36" y="1"/>
                  </a:moveTo>
                  <a:cubicBezTo>
                    <a:pt x="29" y="1"/>
                    <a:pt x="22" y="4"/>
                    <a:pt x="15" y="11"/>
                  </a:cubicBezTo>
                  <a:cubicBezTo>
                    <a:pt x="1" y="25"/>
                    <a:pt x="15" y="57"/>
                    <a:pt x="29" y="57"/>
                  </a:cubicBezTo>
                  <a:lnTo>
                    <a:pt x="279" y="215"/>
                  </a:lnTo>
                  <a:cubicBezTo>
                    <a:pt x="287" y="221"/>
                    <a:pt x="296" y="223"/>
                    <a:pt x="304" y="223"/>
                  </a:cubicBezTo>
                  <a:cubicBezTo>
                    <a:pt x="324" y="223"/>
                    <a:pt x="343" y="211"/>
                    <a:pt x="352" y="201"/>
                  </a:cubicBezTo>
                  <a:cubicBezTo>
                    <a:pt x="367" y="173"/>
                    <a:pt x="352" y="145"/>
                    <a:pt x="321" y="127"/>
                  </a:cubicBezTo>
                  <a:lnTo>
                    <a:pt x="57" y="11"/>
                  </a:lnTo>
                  <a:cubicBezTo>
                    <a:pt x="50" y="4"/>
                    <a:pt x="43" y="1"/>
                    <a:pt x="3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954;p49">
              <a:extLst>
                <a:ext uri="{FF2B5EF4-FFF2-40B4-BE49-F238E27FC236}">
                  <a16:creationId xmlns:a16="http://schemas.microsoft.com/office/drawing/2014/main" id="{2E213250-8529-682A-3F42-B4054B7B2FFC}"/>
                </a:ext>
              </a:extLst>
            </p:cNvPr>
            <p:cNvSpPr/>
            <p:nvPr/>
          </p:nvSpPr>
          <p:spPr>
            <a:xfrm>
              <a:off x="691325" y="4362500"/>
              <a:ext cx="7775" cy="6775"/>
            </a:xfrm>
            <a:custGeom>
              <a:avLst/>
              <a:gdLst/>
              <a:ahLst/>
              <a:cxnLst/>
              <a:rect l="l" t="t" r="r" b="b"/>
              <a:pathLst>
                <a:path w="311" h="271" extrusionOk="0">
                  <a:moveTo>
                    <a:pt x="38" y="0"/>
                  </a:moveTo>
                  <a:cubicBezTo>
                    <a:pt x="30" y="0"/>
                    <a:pt x="22" y="4"/>
                    <a:pt x="15" y="11"/>
                  </a:cubicBezTo>
                  <a:cubicBezTo>
                    <a:pt x="1" y="28"/>
                    <a:pt x="1" y="42"/>
                    <a:pt x="15" y="56"/>
                  </a:cubicBezTo>
                  <a:lnTo>
                    <a:pt x="222" y="260"/>
                  </a:lnTo>
                  <a:lnTo>
                    <a:pt x="236" y="260"/>
                  </a:lnTo>
                  <a:cubicBezTo>
                    <a:pt x="243" y="267"/>
                    <a:pt x="254" y="271"/>
                    <a:pt x="265" y="271"/>
                  </a:cubicBezTo>
                  <a:cubicBezTo>
                    <a:pt x="275" y="271"/>
                    <a:pt x="286" y="267"/>
                    <a:pt x="293" y="260"/>
                  </a:cubicBezTo>
                  <a:cubicBezTo>
                    <a:pt x="310" y="232"/>
                    <a:pt x="310" y="204"/>
                    <a:pt x="293" y="186"/>
                  </a:cubicBezTo>
                  <a:lnTo>
                    <a:pt x="61" y="11"/>
                  </a:lnTo>
                  <a:cubicBezTo>
                    <a:pt x="54" y="4"/>
                    <a:pt x="46" y="0"/>
                    <a:pt x="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955;p49">
              <a:extLst>
                <a:ext uri="{FF2B5EF4-FFF2-40B4-BE49-F238E27FC236}">
                  <a16:creationId xmlns:a16="http://schemas.microsoft.com/office/drawing/2014/main" id="{508B7D0C-6A12-2EB5-5B1E-8E1EDECE37C7}"/>
                </a:ext>
              </a:extLst>
            </p:cNvPr>
            <p:cNvSpPr/>
            <p:nvPr/>
          </p:nvSpPr>
          <p:spPr>
            <a:xfrm>
              <a:off x="694675" y="4358350"/>
              <a:ext cx="6625" cy="8025"/>
            </a:xfrm>
            <a:custGeom>
              <a:avLst/>
              <a:gdLst/>
              <a:ahLst/>
              <a:cxnLst/>
              <a:rect l="l" t="t" r="r" b="b"/>
              <a:pathLst>
                <a:path w="265" h="321" extrusionOk="0">
                  <a:moveTo>
                    <a:pt x="14" y="1"/>
                  </a:moveTo>
                  <a:cubicBezTo>
                    <a:pt x="0" y="18"/>
                    <a:pt x="0" y="32"/>
                    <a:pt x="14" y="46"/>
                  </a:cubicBezTo>
                  <a:lnTo>
                    <a:pt x="176" y="296"/>
                  </a:lnTo>
                  <a:lnTo>
                    <a:pt x="176" y="310"/>
                  </a:lnTo>
                  <a:cubicBezTo>
                    <a:pt x="183" y="317"/>
                    <a:pt x="194" y="321"/>
                    <a:pt x="204" y="321"/>
                  </a:cubicBezTo>
                  <a:cubicBezTo>
                    <a:pt x="215" y="321"/>
                    <a:pt x="226" y="317"/>
                    <a:pt x="233" y="310"/>
                  </a:cubicBezTo>
                  <a:cubicBezTo>
                    <a:pt x="264" y="296"/>
                    <a:pt x="264" y="265"/>
                    <a:pt x="247" y="236"/>
                  </a:cubicBezTo>
                  <a:lnTo>
                    <a:pt x="57" y="18"/>
                  </a:lnTo>
                  <a:cubicBezTo>
                    <a:pt x="43" y="1"/>
                    <a:pt x="29" y="1"/>
                    <a:pt x="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956;p49">
              <a:extLst>
                <a:ext uri="{FF2B5EF4-FFF2-40B4-BE49-F238E27FC236}">
                  <a16:creationId xmlns:a16="http://schemas.microsoft.com/office/drawing/2014/main" id="{6C82E1B5-FAB1-DA7F-73F1-F75A348ABEEC}"/>
                </a:ext>
              </a:extLst>
            </p:cNvPr>
            <p:cNvSpPr/>
            <p:nvPr/>
          </p:nvSpPr>
          <p:spPr>
            <a:xfrm>
              <a:off x="806350" y="4264625"/>
              <a:ext cx="52450" cy="269625"/>
            </a:xfrm>
            <a:custGeom>
              <a:avLst/>
              <a:gdLst/>
              <a:ahLst/>
              <a:cxnLst/>
              <a:rect l="l" t="t" r="r" b="b"/>
              <a:pathLst>
                <a:path w="2098" h="10785" extrusionOk="0">
                  <a:moveTo>
                    <a:pt x="18" y="0"/>
                  </a:moveTo>
                  <a:lnTo>
                    <a:pt x="1" y="14"/>
                  </a:lnTo>
                  <a:cubicBezTo>
                    <a:pt x="940" y="394"/>
                    <a:pt x="1671" y="1217"/>
                    <a:pt x="1921" y="2184"/>
                  </a:cubicBezTo>
                  <a:cubicBezTo>
                    <a:pt x="2041" y="2666"/>
                    <a:pt x="2055" y="3180"/>
                    <a:pt x="1953" y="3662"/>
                  </a:cubicBezTo>
                  <a:cubicBezTo>
                    <a:pt x="1907" y="3912"/>
                    <a:pt x="1819" y="4147"/>
                    <a:pt x="1759" y="4397"/>
                  </a:cubicBezTo>
                  <a:cubicBezTo>
                    <a:pt x="1689" y="4629"/>
                    <a:pt x="1629" y="4879"/>
                    <a:pt x="1615" y="5129"/>
                  </a:cubicBezTo>
                  <a:cubicBezTo>
                    <a:pt x="1601" y="5378"/>
                    <a:pt x="1629" y="5642"/>
                    <a:pt x="1745" y="5878"/>
                  </a:cubicBezTo>
                  <a:cubicBezTo>
                    <a:pt x="1805" y="5980"/>
                    <a:pt x="1865" y="6096"/>
                    <a:pt x="1921" y="6198"/>
                  </a:cubicBezTo>
                  <a:cubicBezTo>
                    <a:pt x="1981" y="6318"/>
                    <a:pt x="2023" y="6434"/>
                    <a:pt x="2023" y="6550"/>
                  </a:cubicBezTo>
                  <a:cubicBezTo>
                    <a:pt x="2023" y="6624"/>
                    <a:pt x="2009" y="6683"/>
                    <a:pt x="1995" y="6740"/>
                  </a:cubicBezTo>
                  <a:cubicBezTo>
                    <a:pt x="1981" y="6799"/>
                    <a:pt x="1953" y="6859"/>
                    <a:pt x="1921" y="6901"/>
                  </a:cubicBezTo>
                  <a:cubicBezTo>
                    <a:pt x="1865" y="7021"/>
                    <a:pt x="1791" y="7109"/>
                    <a:pt x="1717" y="7211"/>
                  </a:cubicBezTo>
                  <a:cubicBezTo>
                    <a:pt x="1643" y="7313"/>
                    <a:pt x="1569" y="7415"/>
                    <a:pt x="1527" y="7531"/>
                  </a:cubicBezTo>
                  <a:cubicBezTo>
                    <a:pt x="1482" y="7665"/>
                    <a:pt x="1467" y="7795"/>
                    <a:pt x="1482" y="7914"/>
                  </a:cubicBezTo>
                  <a:cubicBezTo>
                    <a:pt x="1513" y="8164"/>
                    <a:pt x="1629" y="8396"/>
                    <a:pt x="1731" y="8632"/>
                  </a:cubicBezTo>
                  <a:cubicBezTo>
                    <a:pt x="1777" y="8734"/>
                    <a:pt x="1819" y="8850"/>
                    <a:pt x="1847" y="8984"/>
                  </a:cubicBezTo>
                  <a:cubicBezTo>
                    <a:pt x="1879" y="9100"/>
                    <a:pt x="1907" y="9219"/>
                    <a:pt x="1921" y="9350"/>
                  </a:cubicBezTo>
                  <a:cubicBezTo>
                    <a:pt x="1967" y="9849"/>
                    <a:pt x="1847" y="10363"/>
                    <a:pt x="1584" y="10785"/>
                  </a:cubicBezTo>
                  <a:lnTo>
                    <a:pt x="1601" y="10785"/>
                  </a:lnTo>
                  <a:cubicBezTo>
                    <a:pt x="1865" y="10363"/>
                    <a:pt x="1981" y="9849"/>
                    <a:pt x="1935" y="9350"/>
                  </a:cubicBezTo>
                  <a:cubicBezTo>
                    <a:pt x="1921" y="9219"/>
                    <a:pt x="1907" y="9100"/>
                    <a:pt x="1879" y="8970"/>
                  </a:cubicBezTo>
                  <a:cubicBezTo>
                    <a:pt x="1847" y="8850"/>
                    <a:pt x="1805" y="8734"/>
                    <a:pt x="1745" y="8618"/>
                  </a:cubicBezTo>
                  <a:cubicBezTo>
                    <a:pt x="1657" y="8382"/>
                    <a:pt x="1541" y="8164"/>
                    <a:pt x="1513" y="7914"/>
                  </a:cubicBezTo>
                  <a:cubicBezTo>
                    <a:pt x="1482" y="7795"/>
                    <a:pt x="1496" y="7665"/>
                    <a:pt x="1541" y="7549"/>
                  </a:cubicBezTo>
                  <a:cubicBezTo>
                    <a:pt x="1584" y="7429"/>
                    <a:pt x="1657" y="7327"/>
                    <a:pt x="1731" y="7225"/>
                  </a:cubicBezTo>
                  <a:cubicBezTo>
                    <a:pt x="1805" y="7123"/>
                    <a:pt x="1893" y="7035"/>
                    <a:pt x="1953" y="6916"/>
                  </a:cubicBezTo>
                  <a:cubicBezTo>
                    <a:pt x="1981" y="6859"/>
                    <a:pt x="2009" y="6799"/>
                    <a:pt x="2023" y="6740"/>
                  </a:cubicBezTo>
                  <a:cubicBezTo>
                    <a:pt x="2041" y="6683"/>
                    <a:pt x="2055" y="6624"/>
                    <a:pt x="2055" y="6550"/>
                  </a:cubicBezTo>
                  <a:cubicBezTo>
                    <a:pt x="2055" y="6434"/>
                    <a:pt x="2009" y="6300"/>
                    <a:pt x="1953" y="6184"/>
                  </a:cubicBezTo>
                  <a:cubicBezTo>
                    <a:pt x="1893" y="6082"/>
                    <a:pt x="1833" y="5966"/>
                    <a:pt x="1777" y="5860"/>
                  </a:cubicBezTo>
                  <a:cubicBezTo>
                    <a:pt x="1657" y="5642"/>
                    <a:pt x="1629" y="5378"/>
                    <a:pt x="1643" y="5129"/>
                  </a:cubicBezTo>
                  <a:cubicBezTo>
                    <a:pt x="1671" y="4629"/>
                    <a:pt x="1893" y="4175"/>
                    <a:pt x="1995" y="3679"/>
                  </a:cubicBezTo>
                  <a:cubicBezTo>
                    <a:pt x="2097" y="3180"/>
                    <a:pt x="2083" y="2666"/>
                    <a:pt x="1953" y="2184"/>
                  </a:cubicBezTo>
                  <a:cubicBezTo>
                    <a:pt x="1879" y="1935"/>
                    <a:pt x="1791" y="1699"/>
                    <a:pt x="1671" y="1481"/>
                  </a:cubicBezTo>
                  <a:cubicBezTo>
                    <a:pt x="1555" y="1259"/>
                    <a:pt x="1408" y="1055"/>
                    <a:pt x="1232" y="865"/>
                  </a:cubicBezTo>
                  <a:cubicBezTo>
                    <a:pt x="912" y="482"/>
                    <a:pt x="486" y="190"/>
                    <a:pt x="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957;p49">
              <a:extLst>
                <a:ext uri="{FF2B5EF4-FFF2-40B4-BE49-F238E27FC236}">
                  <a16:creationId xmlns:a16="http://schemas.microsoft.com/office/drawing/2014/main" id="{26B00B6C-5C2A-4F4B-7D12-6D44B4743DE5}"/>
                </a:ext>
              </a:extLst>
            </p:cNvPr>
            <p:cNvSpPr/>
            <p:nvPr/>
          </p:nvSpPr>
          <p:spPr>
            <a:xfrm>
              <a:off x="818500" y="4415950"/>
              <a:ext cx="14700" cy="108100"/>
            </a:xfrm>
            <a:custGeom>
              <a:avLst/>
              <a:gdLst/>
              <a:ahLst/>
              <a:cxnLst/>
              <a:rect l="l" t="t" r="r" b="b"/>
              <a:pathLst>
                <a:path w="588" h="4324" extrusionOk="0">
                  <a:moveTo>
                    <a:pt x="264" y="1"/>
                  </a:moveTo>
                  <a:lnTo>
                    <a:pt x="264" y="15"/>
                  </a:lnTo>
                  <a:cubicBezTo>
                    <a:pt x="306" y="29"/>
                    <a:pt x="338" y="57"/>
                    <a:pt x="380" y="103"/>
                  </a:cubicBezTo>
                  <a:cubicBezTo>
                    <a:pt x="412" y="131"/>
                    <a:pt x="440" y="177"/>
                    <a:pt x="454" y="219"/>
                  </a:cubicBezTo>
                  <a:cubicBezTo>
                    <a:pt x="514" y="307"/>
                    <a:pt x="528" y="395"/>
                    <a:pt x="542" y="497"/>
                  </a:cubicBezTo>
                  <a:cubicBezTo>
                    <a:pt x="556" y="687"/>
                    <a:pt x="514" y="880"/>
                    <a:pt x="426" y="1056"/>
                  </a:cubicBezTo>
                  <a:cubicBezTo>
                    <a:pt x="352" y="1232"/>
                    <a:pt x="250" y="1408"/>
                    <a:pt x="162" y="1584"/>
                  </a:cubicBezTo>
                  <a:cubicBezTo>
                    <a:pt x="74" y="1759"/>
                    <a:pt x="14" y="1949"/>
                    <a:pt x="14" y="2153"/>
                  </a:cubicBezTo>
                  <a:cubicBezTo>
                    <a:pt x="0" y="2357"/>
                    <a:pt x="74" y="2551"/>
                    <a:pt x="148" y="2727"/>
                  </a:cubicBezTo>
                  <a:cubicBezTo>
                    <a:pt x="236" y="2917"/>
                    <a:pt x="324" y="3079"/>
                    <a:pt x="394" y="3269"/>
                  </a:cubicBezTo>
                  <a:cubicBezTo>
                    <a:pt x="468" y="3444"/>
                    <a:pt x="528" y="3634"/>
                    <a:pt x="500" y="3824"/>
                  </a:cubicBezTo>
                  <a:cubicBezTo>
                    <a:pt x="482" y="3926"/>
                    <a:pt x="454" y="4014"/>
                    <a:pt x="412" y="4102"/>
                  </a:cubicBezTo>
                  <a:cubicBezTo>
                    <a:pt x="380" y="4148"/>
                    <a:pt x="366" y="4190"/>
                    <a:pt x="324" y="4222"/>
                  </a:cubicBezTo>
                  <a:cubicBezTo>
                    <a:pt x="292" y="4264"/>
                    <a:pt x="250" y="4292"/>
                    <a:pt x="218" y="4310"/>
                  </a:cubicBezTo>
                  <a:lnTo>
                    <a:pt x="204" y="4324"/>
                  </a:lnTo>
                  <a:lnTo>
                    <a:pt x="218" y="4324"/>
                  </a:lnTo>
                  <a:cubicBezTo>
                    <a:pt x="264" y="4310"/>
                    <a:pt x="306" y="4278"/>
                    <a:pt x="338" y="4236"/>
                  </a:cubicBezTo>
                  <a:cubicBezTo>
                    <a:pt x="380" y="4204"/>
                    <a:pt x="412" y="4162"/>
                    <a:pt x="426" y="4116"/>
                  </a:cubicBezTo>
                  <a:cubicBezTo>
                    <a:pt x="482" y="4028"/>
                    <a:pt x="514" y="3926"/>
                    <a:pt x="528" y="3838"/>
                  </a:cubicBezTo>
                  <a:cubicBezTo>
                    <a:pt x="556" y="3634"/>
                    <a:pt x="500" y="3430"/>
                    <a:pt x="426" y="3254"/>
                  </a:cubicBezTo>
                  <a:cubicBezTo>
                    <a:pt x="352" y="3061"/>
                    <a:pt x="250" y="2903"/>
                    <a:pt x="176" y="2709"/>
                  </a:cubicBezTo>
                  <a:cubicBezTo>
                    <a:pt x="102" y="2533"/>
                    <a:pt x="42" y="2343"/>
                    <a:pt x="42" y="2153"/>
                  </a:cubicBezTo>
                  <a:cubicBezTo>
                    <a:pt x="42" y="1964"/>
                    <a:pt x="116" y="1774"/>
                    <a:pt x="190" y="1598"/>
                  </a:cubicBezTo>
                  <a:cubicBezTo>
                    <a:pt x="278" y="1422"/>
                    <a:pt x="380" y="1246"/>
                    <a:pt x="454" y="1070"/>
                  </a:cubicBezTo>
                  <a:cubicBezTo>
                    <a:pt x="542" y="894"/>
                    <a:pt x="588" y="687"/>
                    <a:pt x="570" y="483"/>
                  </a:cubicBezTo>
                  <a:cubicBezTo>
                    <a:pt x="556" y="395"/>
                    <a:pt x="528" y="293"/>
                    <a:pt x="482" y="205"/>
                  </a:cubicBezTo>
                  <a:cubicBezTo>
                    <a:pt x="454" y="159"/>
                    <a:pt x="426" y="117"/>
                    <a:pt x="394" y="89"/>
                  </a:cubicBezTo>
                  <a:cubicBezTo>
                    <a:pt x="352" y="43"/>
                    <a:pt x="324" y="15"/>
                    <a:pt x="27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958;p49">
              <a:extLst>
                <a:ext uri="{FF2B5EF4-FFF2-40B4-BE49-F238E27FC236}">
                  <a16:creationId xmlns:a16="http://schemas.microsoft.com/office/drawing/2014/main" id="{59801714-8153-F077-C16F-BD176DEE1BC8}"/>
                </a:ext>
              </a:extLst>
            </p:cNvPr>
            <p:cNvSpPr/>
            <p:nvPr/>
          </p:nvSpPr>
          <p:spPr>
            <a:xfrm>
              <a:off x="657650" y="4404525"/>
              <a:ext cx="13575" cy="103000"/>
            </a:xfrm>
            <a:custGeom>
              <a:avLst/>
              <a:gdLst/>
              <a:ahLst/>
              <a:cxnLst/>
              <a:rect l="l" t="t" r="r" b="b"/>
              <a:pathLst>
                <a:path w="543" h="4120" extrusionOk="0">
                  <a:moveTo>
                    <a:pt x="338" y="0"/>
                  </a:moveTo>
                  <a:cubicBezTo>
                    <a:pt x="190" y="106"/>
                    <a:pt x="88" y="282"/>
                    <a:pt x="43" y="458"/>
                  </a:cubicBezTo>
                  <a:cubicBezTo>
                    <a:pt x="1" y="648"/>
                    <a:pt x="1" y="838"/>
                    <a:pt x="29" y="1013"/>
                  </a:cubicBezTo>
                  <a:cubicBezTo>
                    <a:pt x="103" y="1379"/>
                    <a:pt x="278" y="1703"/>
                    <a:pt x="395" y="2055"/>
                  </a:cubicBezTo>
                  <a:cubicBezTo>
                    <a:pt x="454" y="2216"/>
                    <a:pt x="497" y="2406"/>
                    <a:pt x="497" y="2582"/>
                  </a:cubicBezTo>
                  <a:cubicBezTo>
                    <a:pt x="514" y="2758"/>
                    <a:pt x="468" y="2948"/>
                    <a:pt x="380" y="3110"/>
                  </a:cubicBezTo>
                  <a:cubicBezTo>
                    <a:pt x="307" y="3272"/>
                    <a:pt x="190" y="3416"/>
                    <a:pt x="131" y="3578"/>
                  </a:cubicBezTo>
                  <a:cubicBezTo>
                    <a:pt x="88" y="3666"/>
                    <a:pt x="74" y="3768"/>
                    <a:pt x="74" y="3856"/>
                  </a:cubicBezTo>
                  <a:cubicBezTo>
                    <a:pt x="88" y="3944"/>
                    <a:pt x="117" y="4046"/>
                    <a:pt x="176" y="4119"/>
                  </a:cubicBezTo>
                  <a:lnTo>
                    <a:pt x="190" y="4119"/>
                  </a:lnTo>
                  <a:lnTo>
                    <a:pt x="190" y="4105"/>
                  </a:lnTo>
                  <a:cubicBezTo>
                    <a:pt x="131" y="4032"/>
                    <a:pt x="103" y="3944"/>
                    <a:pt x="103" y="3856"/>
                  </a:cubicBezTo>
                  <a:cubicBezTo>
                    <a:pt x="103" y="3768"/>
                    <a:pt x="117" y="3680"/>
                    <a:pt x="145" y="3592"/>
                  </a:cubicBezTo>
                  <a:cubicBezTo>
                    <a:pt x="219" y="3430"/>
                    <a:pt x="321" y="3286"/>
                    <a:pt x="409" y="3110"/>
                  </a:cubicBezTo>
                  <a:cubicBezTo>
                    <a:pt x="497" y="2948"/>
                    <a:pt x="542" y="2758"/>
                    <a:pt x="542" y="2582"/>
                  </a:cubicBezTo>
                  <a:cubicBezTo>
                    <a:pt x="528" y="2392"/>
                    <a:pt x="482" y="2216"/>
                    <a:pt x="426" y="2041"/>
                  </a:cubicBezTo>
                  <a:cubicBezTo>
                    <a:pt x="321" y="1689"/>
                    <a:pt x="131" y="1365"/>
                    <a:pt x="57" y="1013"/>
                  </a:cubicBezTo>
                  <a:cubicBezTo>
                    <a:pt x="29" y="824"/>
                    <a:pt x="29" y="648"/>
                    <a:pt x="74" y="472"/>
                  </a:cubicBezTo>
                  <a:cubicBezTo>
                    <a:pt x="117" y="296"/>
                    <a:pt x="205" y="120"/>
                    <a:pt x="352" y="18"/>
                  </a:cubicBezTo>
                  <a:lnTo>
                    <a:pt x="35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959;p49">
              <a:extLst>
                <a:ext uri="{FF2B5EF4-FFF2-40B4-BE49-F238E27FC236}">
                  <a16:creationId xmlns:a16="http://schemas.microsoft.com/office/drawing/2014/main" id="{325414B9-5238-63C2-0140-94EBCCFA9A43}"/>
                </a:ext>
              </a:extLst>
            </p:cNvPr>
            <p:cNvSpPr/>
            <p:nvPr/>
          </p:nvSpPr>
          <p:spPr>
            <a:xfrm>
              <a:off x="746650" y="4285100"/>
              <a:ext cx="80650" cy="93850"/>
            </a:xfrm>
            <a:custGeom>
              <a:avLst/>
              <a:gdLst/>
              <a:ahLst/>
              <a:cxnLst/>
              <a:rect l="l" t="t" r="r" b="b"/>
              <a:pathLst>
                <a:path w="3226" h="3754" extrusionOk="0">
                  <a:moveTo>
                    <a:pt x="0" y="1"/>
                  </a:moveTo>
                  <a:lnTo>
                    <a:pt x="0" y="15"/>
                  </a:lnTo>
                  <a:cubicBezTo>
                    <a:pt x="148" y="412"/>
                    <a:pt x="338" y="778"/>
                    <a:pt x="560" y="1144"/>
                  </a:cubicBezTo>
                  <a:cubicBezTo>
                    <a:pt x="778" y="1496"/>
                    <a:pt x="1027" y="1833"/>
                    <a:pt x="1291" y="2157"/>
                  </a:cubicBezTo>
                  <a:cubicBezTo>
                    <a:pt x="1847" y="2787"/>
                    <a:pt x="2494" y="3328"/>
                    <a:pt x="3212" y="3754"/>
                  </a:cubicBezTo>
                  <a:lnTo>
                    <a:pt x="3226" y="3740"/>
                  </a:lnTo>
                  <a:cubicBezTo>
                    <a:pt x="2508" y="3300"/>
                    <a:pt x="1861" y="2755"/>
                    <a:pt x="1319" y="2125"/>
                  </a:cubicBezTo>
                  <a:cubicBezTo>
                    <a:pt x="1056" y="1819"/>
                    <a:pt x="806" y="1482"/>
                    <a:pt x="588" y="1130"/>
                  </a:cubicBezTo>
                  <a:cubicBezTo>
                    <a:pt x="366" y="764"/>
                    <a:pt x="176" y="398"/>
                    <a:pt x="14" y="15"/>
                  </a:cubicBezTo>
                  <a:lnTo>
                    <a:pt x="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960;p49">
              <a:extLst>
                <a:ext uri="{FF2B5EF4-FFF2-40B4-BE49-F238E27FC236}">
                  <a16:creationId xmlns:a16="http://schemas.microsoft.com/office/drawing/2014/main" id="{55D2A7E8-3512-A640-431C-AA721C91F2F0}"/>
                </a:ext>
              </a:extLst>
            </p:cNvPr>
            <p:cNvSpPr/>
            <p:nvPr/>
          </p:nvSpPr>
          <p:spPr>
            <a:xfrm>
              <a:off x="774525" y="4291700"/>
              <a:ext cx="60875" cy="61575"/>
            </a:xfrm>
            <a:custGeom>
              <a:avLst/>
              <a:gdLst/>
              <a:ahLst/>
              <a:cxnLst/>
              <a:rect l="l" t="t" r="r" b="b"/>
              <a:pathLst>
                <a:path w="2435" h="2463" extrusionOk="0">
                  <a:moveTo>
                    <a:pt x="0" y="0"/>
                  </a:moveTo>
                  <a:lnTo>
                    <a:pt x="0" y="15"/>
                  </a:lnTo>
                  <a:cubicBezTo>
                    <a:pt x="130" y="278"/>
                    <a:pt x="278" y="514"/>
                    <a:pt x="454" y="750"/>
                  </a:cubicBezTo>
                  <a:cubicBezTo>
                    <a:pt x="630" y="982"/>
                    <a:pt x="820" y="1218"/>
                    <a:pt x="1027" y="1422"/>
                  </a:cubicBezTo>
                  <a:cubicBezTo>
                    <a:pt x="1435" y="1833"/>
                    <a:pt x="1907" y="2185"/>
                    <a:pt x="2417" y="2463"/>
                  </a:cubicBezTo>
                  <a:lnTo>
                    <a:pt x="2434" y="2463"/>
                  </a:lnTo>
                  <a:lnTo>
                    <a:pt x="2434" y="2449"/>
                  </a:lnTo>
                  <a:cubicBezTo>
                    <a:pt x="1921" y="2157"/>
                    <a:pt x="1450" y="1805"/>
                    <a:pt x="1056" y="1393"/>
                  </a:cubicBezTo>
                  <a:cubicBezTo>
                    <a:pt x="852" y="1189"/>
                    <a:pt x="658" y="968"/>
                    <a:pt x="482" y="732"/>
                  </a:cubicBezTo>
                  <a:cubicBezTo>
                    <a:pt x="306" y="500"/>
                    <a:pt x="148" y="264"/>
                    <a:pt x="1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961;p49">
              <a:extLst>
                <a:ext uri="{FF2B5EF4-FFF2-40B4-BE49-F238E27FC236}">
                  <a16:creationId xmlns:a16="http://schemas.microsoft.com/office/drawing/2014/main" id="{03D8649F-070F-0CAD-FD30-0850AEC12582}"/>
                </a:ext>
              </a:extLst>
            </p:cNvPr>
            <p:cNvSpPr/>
            <p:nvPr/>
          </p:nvSpPr>
          <p:spPr>
            <a:xfrm>
              <a:off x="788425" y="4275250"/>
              <a:ext cx="56475" cy="78025"/>
            </a:xfrm>
            <a:custGeom>
              <a:avLst/>
              <a:gdLst/>
              <a:ahLst/>
              <a:cxnLst/>
              <a:rect l="l" t="t" r="r" b="b"/>
              <a:pathLst>
                <a:path w="2259" h="3121" extrusionOk="0">
                  <a:moveTo>
                    <a:pt x="14" y="1"/>
                  </a:moveTo>
                  <a:lnTo>
                    <a:pt x="0" y="15"/>
                  </a:lnTo>
                  <a:cubicBezTo>
                    <a:pt x="310" y="159"/>
                    <a:pt x="602" y="335"/>
                    <a:pt x="851" y="542"/>
                  </a:cubicBezTo>
                  <a:cubicBezTo>
                    <a:pt x="1115" y="746"/>
                    <a:pt x="1351" y="996"/>
                    <a:pt x="1541" y="1260"/>
                  </a:cubicBezTo>
                  <a:cubicBezTo>
                    <a:pt x="1935" y="1802"/>
                    <a:pt x="2184" y="2445"/>
                    <a:pt x="2244" y="3107"/>
                  </a:cubicBezTo>
                  <a:lnTo>
                    <a:pt x="2258" y="3121"/>
                  </a:lnTo>
                  <a:lnTo>
                    <a:pt x="2258" y="3107"/>
                  </a:lnTo>
                  <a:cubicBezTo>
                    <a:pt x="2244" y="2769"/>
                    <a:pt x="2170" y="2445"/>
                    <a:pt x="2037" y="2125"/>
                  </a:cubicBezTo>
                  <a:cubicBezTo>
                    <a:pt x="1921" y="1816"/>
                    <a:pt x="1759" y="1524"/>
                    <a:pt x="1569" y="1246"/>
                  </a:cubicBezTo>
                  <a:cubicBezTo>
                    <a:pt x="1379" y="968"/>
                    <a:pt x="1143" y="732"/>
                    <a:pt x="879" y="511"/>
                  </a:cubicBezTo>
                  <a:cubicBezTo>
                    <a:pt x="616" y="307"/>
                    <a:pt x="324" y="131"/>
                    <a:pt x="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962;p49">
              <a:extLst>
                <a:ext uri="{FF2B5EF4-FFF2-40B4-BE49-F238E27FC236}">
                  <a16:creationId xmlns:a16="http://schemas.microsoft.com/office/drawing/2014/main" id="{4ADDF1E7-3B1A-4D2F-3101-959B9214FAC0}"/>
                </a:ext>
              </a:extLst>
            </p:cNvPr>
            <p:cNvSpPr/>
            <p:nvPr/>
          </p:nvSpPr>
          <p:spPr>
            <a:xfrm>
              <a:off x="659050" y="4275600"/>
              <a:ext cx="78825" cy="57200"/>
            </a:xfrm>
            <a:custGeom>
              <a:avLst/>
              <a:gdLst/>
              <a:ahLst/>
              <a:cxnLst/>
              <a:rect l="l" t="t" r="r" b="b"/>
              <a:pathLst>
                <a:path w="3153" h="2288" extrusionOk="0">
                  <a:moveTo>
                    <a:pt x="3153" y="1"/>
                  </a:moveTo>
                  <a:lnTo>
                    <a:pt x="3138" y="15"/>
                  </a:lnTo>
                  <a:cubicBezTo>
                    <a:pt x="2875" y="630"/>
                    <a:pt x="2435" y="1186"/>
                    <a:pt x="1893" y="1584"/>
                  </a:cubicBezTo>
                  <a:cubicBezTo>
                    <a:pt x="1615" y="1774"/>
                    <a:pt x="1306" y="1935"/>
                    <a:pt x="1000" y="2051"/>
                  </a:cubicBezTo>
                  <a:cubicBezTo>
                    <a:pt x="676" y="2185"/>
                    <a:pt x="339" y="2255"/>
                    <a:pt x="1" y="2273"/>
                  </a:cubicBezTo>
                  <a:lnTo>
                    <a:pt x="1" y="2287"/>
                  </a:lnTo>
                  <a:cubicBezTo>
                    <a:pt x="353" y="2273"/>
                    <a:pt x="690" y="2213"/>
                    <a:pt x="1014" y="2080"/>
                  </a:cubicBezTo>
                  <a:cubicBezTo>
                    <a:pt x="1320" y="1978"/>
                    <a:pt x="1629" y="1802"/>
                    <a:pt x="1907" y="1612"/>
                  </a:cubicBezTo>
                  <a:cubicBezTo>
                    <a:pt x="2185" y="1408"/>
                    <a:pt x="2435" y="1172"/>
                    <a:pt x="2639" y="894"/>
                  </a:cubicBezTo>
                  <a:cubicBezTo>
                    <a:pt x="2861" y="630"/>
                    <a:pt x="3036" y="338"/>
                    <a:pt x="3153" y="15"/>
                  </a:cubicBezTo>
                  <a:lnTo>
                    <a:pt x="3153"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963;p49">
              <a:extLst>
                <a:ext uri="{FF2B5EF4-FFF2-40B4-BE49-F238E27FC236}">
                  <a16:creationId xmlns:a16="http://schemas.microsoft.com/office/drawing/2014/main" id="{31A1768C-5E0D-21C4-48FA-ECA396E0D9F5}"/>
                </a:ext>
              </a:extLst>
            </p:cNvPr>
            <p:cNvSpPr/>
            <p:nvPr/>
          </p:nvSpPr>
          <p:spPr>
            <a:xfrm>
              <a:off x="673400" y="4284400"/>
              <a:ext cx="49450" cy="32200"/>
            </a:xfrm>
            <a:custGeom>
              <a:avLst/>
              <a:gdLst/>
              <a:ahLst/>
              <a:cxnLst/>
              <a:rect l="l" t="t" r="r" b="b"/>
              <a:pathLst>
                <a:path w="1978" h="1288" extrusionOk="0">
                  <a:moveTo>
                    <a:pt x="1977" y="0"/>
                  </a:moveTo>
                  <a:cubicBezTo>
                    <a:pt x="1611" y="145"/>
                    <a:pt x="1259" y="338"/>
                    <a:pt x="922" y="542"/>
                  </a:cubicBezTo>
                  <a:cubicBezTo>
                    <a:pt x="763" y="644"/>
                    <a:pt x="602" y="760"/>
                    <a:pt x="440" y="894"/>
                  </a:cubicBezTo>
                  <a:cubicBezTo>
                    <a:pt x="292" y="1010"/>
                    <a:pt x="130" y="1144"/>
                    <a:pt x="0" y="1288"/>
                  </a:cubicBezTo>
                  <a:lnTo>
                    <a:pt x="14" y="1288"/>
                  </a:lnTo>
                  <a:cubicBezTo>
                    <a:pt x="162" y="1158"/>
                    <a:pt x="306" y="1042"/>
                    <a:pt x="454" y="908"/>
                  </a:cubicBezTo>
                  <a:cubicBezTo>
                    <a:pt x="616" y="792"/>
                    <a:pt x="778" y="690"/>
                    <a:pt x="939" y="570"/>
                  </a:cubicBezTo>
                  <a:cubicBezTo>
                    <a:pt x="1274" y="352"/>
                    <a:pt x="1625" y="176"/>
                    <a:pt x="1977" y="15"/>
                  </a:cubicBezTo>
                  <a:lnTo>
                    <a:pt x="1977"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964;p49">
              <a:extLst>
                <a:ext uri="{FF2B5EF4-FFF2-40B4-BE49-F238E27FC236}">
                  <a16:creationId xmlns:a16="http://schemas.microsoft.com/office/drawing/2014/main" id="{EF6D611B-EDAE-E39F-9C6F-5D70EBA49CB8}"/>
                </a:ext>
              </a:extLst>
            </p:cNvPr>
            <p:cNvSpPr/>
            <p:nvPr/>
          </p:nvSpPr>
          <p:spPr>
            <a:xfrm>
              <a:off x="510700" y="4351050"/>
              <a:ext cx="115050" cy="195700"/>
            </a:xfrm>
            <a:custGeom>
              <a:avLst/>
              <a:gdLst/>
              <a:ahLst/>
              <a:cxnLst/>
              <a:rect l="l" t="t" r="r" b="b"/>
              <a:pathLst>
                <a:path w="4602" h="7828" extrusionOk="0">
                  <a:moveTo>
                    <a:pt x="1" y="1"/>
                  </a:moveTo>
                  <a:lnTo>
                    <a:pt x="1010" y="6536"/>
                  </a:lnTo>
                  <a:lnTo>
                    <a:pt x="4602" y="7827"/>
                  </a:lnTo>
                  <a:cubicBezTo>
                    <a:pt x="4602" y="7827"/>
                    <a:pt x="3546" y="1570"/>
                    <a:pt x="3546" y="1556"/>
                  </a:cubicBezTo>
                  <a:cubicBezTo>
                    <a:pt x="2111" y="574"/>
                    <a:pt x="1" y="1"/>
                    <a:pt x="1"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965;p49">
              <a:extLst>
                <a:ext uri="{FF2B5EF4-FFF2-40B4-BE49-F238E27FC236}">
                  <a16:creationId xmlns:a16="http://schemas.microsoft.com/office/drawing/2014/main" id="{F724AC59-5D6B-2C27-0D45-F7152ECE558C}"/>
                </a:ext>
              </a:extLst>
            </p:cNvPr>
            <p:cNvSpPr/>
            <p:nvPr/>
          </p:nvSpPr>
          <p:spPr>
            <a:xfrm>
              <a:off x="507800" y="4355450"/>
              <a:ext cx="118300" cy="193850"/>
            </a:xfrm>
            <a:custGeom>
              <a:avLst/>
              <a:gdLst/>
              <a:ahLst/>
              <a:cxnLst/>
              <a:rect l="l" t="t" r="r" b="b"/>
              <a:pathLst>
                <a:path w="4732" h="7754" extrusionOk="0">
                  <a:moveTo>
                    <a:pt x="1" y="1"/>
                  </a:moveTo>
                  <a:lnTo>
                    <a:pt x="908" y="6434"/>
                  </a:lnTo>
                  <a:lnTo>
                    <a:pt x="4732" y="7753"/>
                  </a:lnTo>
                  <a:cubicBezTo>
                    <a:pt x="4732" y="7753"/>
                    <a:pt x="3677" y="1496"/>
                    <a:pt x="3677" y="1482"/>
                  </a:cubicBezTo>
                  <a:cubicBezTo>
                    <a:pt x="2153" y="486"/>
                    <a:pt x="1" y="1"/>
                    <a:pt x="1"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966;p49">
              <a:extLst>
                <a:ext uri="{FF2B5EF4-FFF2-40B4-BE49-F238E27FC236}">
                  <a16:creationId xmlns:a16="http://schemas.microsoft.com/office/drawing/2014/main" id="{DEB9609E-8D44-ECDA-4B54-73ED8ECF0CF9}"/>
                </a:ext>
              </a:extLst>
            </p:cNvPr>
            <p:cNvSpPr/>
            <p:nvPr/>
          </p:nvSpPr>
          <p:spPr>
            <a:xfrm>
              <a:off x="501925" y="4359850"/>
              <a:ext cx="124175" cy="192000"/>
            </a:xfrm>
            <a:custGeom>
              <a:avLst/>
              <a:gdLst/>
              <a:ahLst/>
              <a:cxnLst/>
              <a:rect l="l" t="t" r="r" b="b"/>
              <a:pathLst>
                <a:path w="4967" h="7680" extrusionOk="0">
                  <a:moveTo>
                    <a:pt x="0" y="1"/>
                  </a:moveTo>
                  <a:lnTo>
                    <a:pt x="1143" y="6346"/>
                  </a:lnTo>
                  <a:lnTo>
                    <a:pt x="4967" y="7679"/>
                  </a:lnTo>
                  <a:cubicBezTo>
                    <a:pt x="4967" y="7679"/>
                    <a:pt x="3929" y="1408"/>
                    <a:pt x="3929" y="1393"/>
                  </a:cubicBezTo>
                  <a:cubicBezTo>
                    <a:pt x="2578" y="528"/>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967;p49">
              <a:extLst>
                <a:ext uri="{FF2B5EF4-FFF2-40B4-BE49-F238E27FC236}">
                  <a16:creationId xmlns:a16="http://schemas.microsoft.com/office/drawing/2014/main" id="{6D27343D-2E28-2095-E07D-232CCEEE4A12}"/>
                </a:ext>
              </a:extLst>
            </p:cNvPr>
            <p:cNvSpPr/>
            <p:nvPr/>
          </p:nvSpPr>
          <p:spPr>
            <a:xfrm>
              <a:off x="599700" y="4323175"/>
              <a:ext cx="107400" cy="223225"/>
            </a:xfrm>
            <a:custGeom>
              <a:avLst/>
              <a:gdLst/>
              <a:ahLst/>
              <a:cxnLst/>
              <a:rect l="l" t="t" r="r" b="b"/>
              <a:pathLst>
                <a:path w="4296" h="8929" extrusionOk="0">
                  <a:moveTo>
                    <a:pt x="2948" y="1"/>
                  </a:moveTo>
                  <a:cubicBezTo>
                    <a:pt x="2948" y="1"/>
                    <a:pt x="1101" y="1320"/>
                    <a:pt x="1" y="2671"/>
                  </a:cubicBezTo>
                  <a:cubicBezTo>
                    <a:pt x="18" y="2685"/>
                    <a:pt x="1161" y="8928"/>
                    <a:pt x="1161" y="8928"/>
                  </a:cubicBezTo>
                  <a:lnTo>
                    <a:pt x="4295" y="6656"/>
                  </a:lnTo>
                  <a:lnTo>
                    <a:pt x="2948"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968;p49">
              <a:extLst>
                <a:ext uri="{FF2B5EF4-FFF2-40B4-BE49-F238E27FC236}">
                  <a16:creationId xmlns:a16="http://schemas.microsoft.com/office/drawing/2014/main" id="{37EBE511-7756-467A-7D4E-1BCC69FAD024}"/>
                </a:ext>
              </a:extLst>
            </p:cNvPr>
            <p:cNvSpPr/>
            <p:nvPr/>
          </p:nvSpPr>
          <p:spPr>
            <a:xfrm>
              <a:off x="600150" y="4327575"/>
              <a:ext cx="113200" cy="221375"/>
            </a:xfrm>
            <a:custGeom>
              <a:avLst/>
              <a:gdLst/>
              <a:ahLst/>
              <a:cxnLst/>
              <a:rect l="l" t="t" r="r" b="b"/>
              <a:pathLst>
                <a:path w="4528" h="8855" extrusionOk="0">
                  <a:moveTo>
                    <a:pt x="3236" y="1"/>
                  </a:moveTo>
                  <a:cubicBezTo>
                    <a:pt x="3236" y="1"/>
                    <a:pt x="1185" y="1204"/>
                    <a:pt x="0" y="2597"/>
                  </a:cubicBezTo>
                  <a:cubicBezTo>
                    <a:pt x="14" y="2597"/>
                    <a:pt x="1157" y="8854"/>
                    <a:pt x="1157" y="8854"/>
                  </a:cubicBezTo>
                  <a:lnTo>
                    <a:pt x="4527" y="6480"/>
                  </a:lnTo>
                  <a:lnTo>
                    <a:pt x="3236"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969;p49">
              <a:extLst>
                <a:ext uri="{FF2B5EF4-FFF2-40B4-BE49-F238E27FC236}">
                  <a16:creationId xmlns:a16="http://schemas.microsoft.com/office/drawing/2014/main" id="{0F115408-01FC-E111-4D52-5F7A0A55F45D}"/>
                </a:ext>
              </a:extLst>
            </p:cNvPr>
            <p:cNvSpPr/>
            <p:nvPr/>
          </p:nvSpPr>
          <p:spPr>
            <a:xfrm>
              <a:off x="600850" y="4331275"/>
              <a:ext cx="113200" cy="219875"/>
            </a:xfrm>
            <a:custGeom>
              <a:avLst/>
              <a:gdLst/>
              <a:ahLst/>
              <a:cxnLst/>
              <a:rect l="l" t="t" r="r" b="b"/>
              <a:pathLst>
                <a:path w="4528" h="8795" extrusionOk="0">
                  <a:moveTo>
                    <a:pt x="3458" y="0"/>
                  </a:moveTo>
                  <a:cubicBezTo>
                    <a:pt x="3458" y="0"/>
                    <a:pt x="1055" y="1319"/>
                    <a:pt x="0" y="2536"/>
                  </a:cubicBezTo>
                  <a:cubicBezTo>
                    <a:pt x="0" y="2551"/>
                    <a:pt x="1157" y="8794"/>
                    <a:pt x="1157" y="8794"/>
                  </a:cubicBezTo>
                  <a:lnTo>
                    <a:pt x="4527" y="6434"/>
                  </a:lnTo>
                  <a:lnTo>
                    <a:pt x="345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970;p49">
              <a:extLst>
                <a:ext uri="{FF2B5EF4-FFF2-40B4-BE49-F238E27FC236}">
                  <a16:creationId xmlns:a16="http://schemas.microsoft.com/office/drawing/2014/main" id="{01033AB8-0D55-98B8-3AAD-F8E9431AF9D7}"/>
                </a:ext>
              </a:extLst>
            </p:cNvPr>
            <p:cNvSpPr/>
            <p:nvPr/>
          </p:nvSpPr>
          <p:spPr>
            <a:xfrm>
              <a:off x="493525" y="4364850"/>
              <a:ext cx="131425" cy="200300"/>
            </a:xfrm>
            <a:custGeom>
              <a:avLst/>
              <a:gdLst/>
              <a:ahLst/>
              <a:cxnLst/>
              <a:rect l="l" t="t" r="r" b="b"/>
              <a:pathLst>
                <a:path w="5257" h="8012" extrusionOk="0">
                  <a:moveTo>
                    <a:pt x="155" y="1"/>
                  </a:moveTo>
                  <a:cubicBezTo>
                    <a:pt x="48" y="1"/>
                    <a:pt x="1" y="128"/>
                    <a:pt x="26" y="314"/>
                  </a:cubicBezTo>
                  <a:lnTo>
                    <a:pt x="1142" y="6586"/>
                  </a:lnTo>
                  <a:cubicBezTo>
                    <a:pt x="1170" y="6793"/>
                    <a:pt x="1303" y="6983"/>
                    <a:pt x="1419" y="7011"/>
                  </a:cubicBezTo>
                  <a:lnTo>
                    <a:pt x="5071" y="8007"/>
                  </a:lnTo>
                  <a:cubicBezTo>
                    <a:pt x="5082" y="8010"/>
                    <a:pt x="5093" y="8012"/>
                    <a:pt x="5104" y="8012"/>
                  </a:cubicBezTo>
                  <a:cubicBezTo>
                    <a:pt x="5200" y="8012"/>
                    <a:pt x="5256" y="7885"/>
                    <a:pt x="5215" y="7701"/>
                  </a:cubicBezTo>
                  <a:lnTo>
                    <a:pt x="4117" y="1429"/>
                  </a:lnTo>
                  <a:cubicBezTo>
                    <a:pt x="4072" y="1222"/>
                    <a:pt x="3956" y="1032"/>
                    <a:pt x="3839" y="1004"/>
                  </a:cubicBezTo>
                  <a:lnTo>
                    <a:pt x="188" y="5"/>
                  </a:lnTo>
                  <a:cubicBezTo>
                    <a:pt x="177" y="2"/>
                    <a:pt x="166" y="1"/>
                    <a:pt x="15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971;p49">
              <a:extLst>
                <a:ext uri="{FF2B5EF4-FFF2-40B4-BE49-F238E27FC236}">
                  <a16:creationId xmlns:a16="http://schemas.microsoft.com/office/drawing/2014/main" id="{1D5C318B-B262-5A33-7CDD-439B89057A26}"/>
                </a:ext>
              </a:extLst>
            </p:cNvPr>
            <p:cNvSpPr/>
            <p:nvPr/>
          </p:nvSpPr>
          <p:spPr>
            <a:xfrm>
              <a:off x="494675" y="4366700"/>
              <a:ext cx="130275" cy="198450"/>
            </a:xfrm>
            <a:custGeom>
              <a:avLst/>
              <a:gdLst/>
              <a:ahLst/>
              <a:cxnLst/>
              <a:rect l="l" t="t" r="r" b="b"/>
              <a:pathLst>
                <a:path w="5211" h="7938" extrusionOk="0">
                  <a:moveTo>
                    <a:pt x="156" y="1"/>
                  </a:moveTo>
                  <a:cubicBezTo>
                    <a:pt x="56" y="1"/>
                    <a:pt x="1" y="124"/>
                    <a:pt x="26" y="300"/>
                  </a:cubicBezTo>
                  <a:lnTo>
                    <a:pt x="1124" y="6526"/>
                  </a:lnTo>
                  <a:cubicBezTo>
                    <a:pt x="1169" y="6733"/>
                    <a:pt x="1285" y="6909"/>
                    <a:pt x="1405" y="6937"/>
                  </a:cubicBezTo>
                  <a:lnTo>
                    <a:pt x="5025" y="7933"/>
                  </a:lnTo>
                  <a:cubicBezTo>
                    <a:pt x="5036" y="7936"/>
                    <a:pt x="5047" y="7938"/>
                    <a:pt x="5058" y="7938"/>
                  </a:cubicBezTo>
                  <a:cubicBezTo>
                    <a:pt x="5154" y="7938"/>
                    <a:pt x="5210" y="7811"/>
                    <a:pt x="5169" y="7627"/>
                  </a:cubicBezTo>
                  <a:lnTo>
                    <a:pt x="4085" y="1397"/>
                  </a:lnTo>
                  <a:cubicBezTo>
                    <a:pt x="4043" y="1207"/>
                    <a:pt x="3924" y="1017"/>
                    <a:pt x="3808" y="986"/>
                  </a:cubicBezTo>
                  <a:lnTo>
                    <a:pt x="188" y="4"/>
                  </a:lnTo>
                  <a:cubicBezTo>
                    <a:pt x="177" y="2"/>
                    <a:pt x="167" y="1"/>
                    <a:pt x="156"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972;p49">
              <a:extLst>
                <a:ext uri="{FF2B5EF4-FFF2-40B4-BE49-F238E27FC236}">
                  <a16:creationId xmlns:a16="http://schemas.microsoft.com/office/drawing/2014/main" id="{8B3D69AF-CE3B-3A9B-DCA8-B5DCF8AC2AA4}"/>
                </a:ext>
              </a:extLst>
            </p:cNvPr>
            <p:cNvSpPr/>
            <p:nvPr/>
          </p:nvSpPr>
          <p:spPr>
            <a:xfrm>
              <a:off x="605600" y="4334400"/>
              <a:ext cx="120575" cy="227975"/>
            </a:xfrm>
            <a:custGeom>
              <a:avLst/>
              <a:gdLst/>
              <a:ahLst/>
              <a:cxnLst/>
              <a:rect l="l" t="t" r="r" b="b"/>
              <a:pathLst>
                <a:path w="4823" h="9119" extrusionOk="0">
                  <a:moveTo>
                    <a:pt x="3507" y="1"/>
                  </a:moveTo>
                  <a:cubicBezTo>
                    <a:pt x="3486" y="1"/>
                    <a:pt x="3465" y="8"/>
                    <a:pt x="3444" y="23"/>
                  </a:cubicBezTo>
                  <a:lnTo>
                    <a:pt x="162" y="2102"/>
                  </a:lnTo>
                  <a:cubicBezTo>
                    <a:pt x="60" y="2162"/>
                    <a:pt x="0" y="2383"/>
                    <a:pt x="28" y="2573"/>
                  </a:cubicBezTo>
                  <a:lnTo>
                    <a:pt x="1129" y="8859"/>
                  </a:lnTo>
                  <a:cubicBezTo>
                    <a:pt x="1162" y="9021"/>
                    <a:pt x="1234" y="9119"/>
                    <a:pt x="1319" y="9119"/>
                  </a:cubicBezTo>
                  <a:cubicBezTo>
                    <a:pt x="1343" y="9119"/>
                    <a:pt x="1368" y="9111"/>
                    <a:pt x="1393" y="9095"/>
                  </a:cubicBezTo>
                  <a:lnTo>
                    <a:pt x="4661" y="7026"/>
                  </a:lnTo>
                  <a:cubicBezTo>
                    <a:pt x="4763" y="6956"/>
                    <a:pt x="4823" y="6749"/>
                    <a:pt x="4795" y="6545"/>
                  </a:cubicBezTo>
                  <a:lnTo>
                    <a:pt x="3694" y="255"/>
                  </a:lnTo>
                  <a:cubicBezTo>
                    <a:pt x="3660" y="105"/>
                    <a:pt x="3587" y="1"/>
                    <a:pt x="350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973;p49">
              <a:extLst>
                <a:ext uri="{FF2B5EF4-FFF2-40B4-BE49-F238E27FC236}">
                  <a16:creationId xmlns:a16="http://schemas.microsoft.com/office/drawing/2014/main" id="{377921B0-BC57-7D35-6F47-0C8699AF08E9}"/>
                </a:ext>
              </a:extLst>
            </p:cNvPr>
            <p:cNvSpPr/>
            <p:nvPr/>
          </p:nvSpPr>
          <p:spPr>
            <a:xfrm>
              <a:off x="605950" y="4336375"/>
              <a:ext cx="119525" cy="226000"/>
            </a:xfrm>
            <a:custGeom>
              <a:avLst/>
              <a:gdLst/>
              <a:ahLst/>
              <a:cxnLst/>
              <a:rect l="l" t="t" r="r" b="b"/>
              <a:pathLst>
                <a:path w="4781" h="9040" extrusionOk="0">
                  <a:moveTo>
                    <a:pt x="3461" y="1"/>
                  </a:moveTo>
                  <a:cubicBezTo>
                    <a:pt x="3441" y="1"/>
                    <a:pt x="3421" y="6"/>
                    <a:pt x="3402" y="18"/>
                  </a:cubicBezTo>
                  <a:lnTo>
                    <a:pt x="162" y="2083"/>
                  </a:lnTo>
                  <a:cubicBezTo>
                    <a:pt x="46" y="2143"/>
                    <a:pt x="0" y="2361"/>
                    <a:pt x="32" y="2551"/>
                  </a:cubicBezTo>
                  <a:lnTo>
                    <a:pt x="1115" y="8780"/>
                  </a:lnTo>
                  <a:cubicBezTo>
                    <a:pt x="1148" y="8942"/>
                    <a:pt x="1220" y="9040"/>
                    <a:pt x="1298" y="9040"/>
                  </a:cubicBezTo>
                  <a:cubicBezTo>
                    <a:pt x="1320" y="9040"/>
                    <a:pt x="1343" y="9032"/>
                    <a:pt x="1365" y="9016"/>
                  </a:cubicBezTo>
                  <a:lnTo>
                    <a:pt x="4619" y="6965"/>
                  </a:lnTo>
                  <a:cubicBezTo>
                    <a:pt x="4721" y="6905"/>
                    <a:pt x="4781" y="6684"/>
                    <a:pt x="4749" y="6494"/>
                  </a:cubicBezTo>
                  <a:lnTo>
                    <a:pt x="3651" y="264"/>
                  </a:lnTo>
                  <a:cubicBezTo>
                    <a:pt x="3626" y="99"/>
                    <a:pt x="3545" y="1"/>
                    <a:pt x="3461"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974;p49">
              <a:extLst>
                <a:ext uri="{FF2B5EF4-FFF2-40B4-BE49-F238E27FC236}">
                  <a16:creationId xmlns:a16="http://schemas.microsoft.com/office/drawing/2014/main" id="{792B6A4F-5150-33B4-BEC0-66381096AD24}"/>
                </a:ext>
              </a:extLst>
            </p:cNvPr>
            <p:cNvSpPr/>
            <p:nvPr/>
          </p:nvSpPr>
          <p:spPr>
            <a:xfrm>
              <a:off x="586150" y="4384325"/>
              <a:ext cx="58325" cy="183400"/>
            </a:xfrm>
            <a:custGeom>
              <a:avLst/>
              <a:gdLst/>
              <a:ahLst/>
              <a:cxnLst/>
              <a:rect l="l" t="t" r="r" b="b"/>
              <a:pathLst>
                <a:path w="2333" h="7336" extrusionOk="0">
                  <a:moveTo>
                    <a:pt x="966" y="1"/>
                  </a:moveTo>
                  <a:cubicBezTo>
                    <a:pt x="957" y="1"/>
                    <a:pt x="949" y="2"/>
                    <a:pt x="940" y="3"/>
                  </a:cubicBezTo>
                  <a:lnTo>
                    <a:pt x="149" y="193"/>
                  </a:lnTo>
                  <a:cubicBezTo>
                    <a:pt x="61" y="225"/>
                    <a:pt x="1" y="327"/>
                    <a:pt x="15" y="414"/>
                  </a:cubicBezTo>
                  <a:lnTo>
                    <a:pt x="1218" y="7186"/>
                  </a:lnTo>
                  <a:cubicBezTo>
                    <a:pt x="1231" y="7278"/>
                    <a:pt x="1303" y="7335"/>
                    <a:pt x="1382" y="7335"/>
                  </a:cubicBezTo>
                  <a:cubicBezTo>
                    <a:pt x="1391" y="7335"/>
                    <a:pt x="1399" y="7335"/>
                    <a:pt x="1408" y="7333"/>
                  </a:cubicBezTo>
                  <a:lnTo>
                    <a:pt x="2185" y="7140"/>
                  </a:lnTo>
                  <a:cubicBezTo>
                    <a:pt x="2273" y="7112"/>
                    <a:pt x="2333" y="7024"/>
                    <a:pt x="2319" y="6922"/>
                  </a:cubicBezTo>
                  <a:lnTo>
                    <a:pt x="1130" y="151"/>
                  </a:lnTo>
                  <a:cubicBezTo>
                    <a:pt x="1117" y="59"/>
                    <a:pt x="1044" y="1"/>
                    <a:pt x="96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975;p49">
              <a:extLst>
                <a:ext uri="{FF2B5EF4-FFF2-40B4-BE49-F238E27FC236}">
                  <a16:creationId xmlns:a16="http://schemas.microsoft.com/office/drawing/2014/main" id="{972B49C6-479F-FCAF-DAE5-11FC895CF48D}"/>
                </a:ext>
              </a:extLst>
            </p:cNvPr>
            <p:cNvSpPr/>
            <p:nvPr/>
          </p:nvSpPr>
          <p:spPr>
            <a:xfrm>
              <a:off x="487575" y="4414100"/>
              <a:ext cx="35200" cy="47625"/>
            </a:xfrm>
            <a:custGeom>
              <a:avLst/>
              <a:gdLst/>
              <a:ahLst/>
              <a:cxnLst/>
              <a:rect l="l" t="t" r="r" b="b"/>
              <a:pathLst>
                <a:path w="1408" h="1905" extrusionOk="0">
                  <a:moveTo>
                    <a:pt x="450" y="1"/>
                  </a:moveTo>
                  <a:cubicBezTo>
                    <a:pt x="276" y="1"/>
                    <a:pt x="75" y="469"/>
                    <a:pt x="75" y="469"/>
                  </a:cubicBezTo>
                  <a:cubicBezTo>
                    <a:pt x="75" y="469"/>
                    <a:pt x="1" y="1394"/>
                    <a:pt x="264" y="1728"/>
                  </a:cubicBezTo>
                  <a:cubicBezTo>
                    <a:pt x="359" y="1856"/>
                    <a:pt x="532" y="1904"/>
                    <a:pt x="712" y="1904"/>
                  </a:cubicBezTo>
                  <a:cubicBezTo>
                    <a:pt x="1007" y="1904"/>
                    <a:pt x="1323" y="1775"/>
                    <a:pt x="1351" y="1658"/>
                  </a:cubicBezTo>
                  <a:cubicBezTo>
                    <a:pt x="1377" y="1538"/>
                    <a:pt x="1103" y="1515"/>
                    <a:pt x="889" y="1515"/>
                  </a:cubicBezTo>
                  <a:cubicBezTo>
                    <a:pt x="760" y="1515"/>
                    <a:pt x="653" y="1524"/>
                    <a:pt x="648" y="1524"/>
                  </a:cubicBezTo>
                  <a:lnTo>
                    <a:pt x="648" y="1524"/>
                  </a:lnTo>
                  <a:cubicBezTo>
                    <a:pt x="661" y="1523"/>
                    <a:pt x="1408" y="1462"/>
                    <a:pt x="1394" y="1260"/>
                  </a:cubicBezTo>
                  <a:cubicBezTo>
                    <a:pt x="1386" y="1151"/>
                    <a:pt x="1146" y="1125"/>
                    <a:pt x="926" y="1125"/>
                  </a:cubicBezTo>
                  <a:cubicBezTo>
                    <a:pt x="736" y="1125"/>
                    <a:pt x="560" y="1144"/>
                    <a:pt x="560" y="1144"/>
                  </a:cubicBezTo>
                  <a:cubicBezTo>
                    <a:pt x="560" y="1144"/>
                    <a:pt x="1306" y="1042"/>
                    <a:pt x="1278" y="792"/>
                  </a:cubicBezTo>
                  <a:cubicBezTo>
                    <a:pt x="1259" y="698"/>
                    <a:pt x="1121" y="669"/>
                    <a:pt x="962" y="669"/>
                  </a:cubicBezTo>
                  <a:cubicBezTo>
                    <a:pt x="810" y="669"/>
                    <a:pt x="639" y="695"/>
                    <a:pt x="535" y="714"/>
                  </a:cubicBezTo>
                  <a:lnTo>
                    <a:pt x="535" y="714"/>
                  </a:lnTo>
                  <a:cubicBezTo>
                    <a:pt x="763" y="667"/>
                    <a:pt x="1316" y="538"/>
                    <a:pt x="1232" y="409"/>
                  </a:cubicBezTo>
                  <a:cubicBezTo>
                    <a:pt x="1202" y="356"/>
                    <a:pt x="1105" y="339"/>
                    <a:pt x="988" y="339"/>
                  </a:cubicBezTo>
                  <a:cubicBezTo>
                    <a:pt x="753" y="339"/>
                    <a:pt x="440" y="409"/>
                    <a:pt x="440" y="409"/>
                  </a:cubicBezTo>
                  <a:cubicBezTo>
                    <a:pt x="440" y="409"/>
                    <a:pt x="634" y="15"/>
                    <a:pt x="458" y="1"/>
                  </a:cubicBezTo>
                  <a:cubicBezTo>
                    <a:pt x="455" y="1"/>
                    <a:pt x="453" y="1"/>
                    <a:pt x="450"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976;p49">
              <a:extLst>
                <a:ext uri="{FF2B5EF4-FFF2-40B4-BE49-F238E27FC236}">
                  <a16:creationId xmlns:a16="http://schemas.microsoft.com/office/drawing/2014/main" id="{FEA6A416-CF9E-8236-54DA-F8A6278EDB56}"/>
                </a:ext>
              </a:extLst>
            </p:cNvPr>
            <p:cNvSpPr/>
            <p:nvPr/>
          </p:nvSpPr>
          <p:spPr>
            <a:xfrm>
              <a:off x="700825" y="4470100"/>
              <a:ext cx="47350" cy="46575"/>
            </a:xfrm>
            <a:custGeom>
              <a:avLst/>
              <a:gdLst/>
              <a:ahLst/>
              <a:cxnLst/>
              <a:rect l="l" t="t" r="r" b="b"/>
              <a:pathLst>
                <a:path w="1894" h="1863" extrusionOk="0">
                  <a:moveTo>
                    <a:pt x="958" y="0"/>
                  </a:moveTo>
                  <a:cubicBezTo>
                    <a:pt x="765" y="0"/>
                    <a:pt x="571" y="62"/>
                    <a:pt x="412" y="191"/>
                  </a:cubicBezTo>
                  <a:cubicBezTo>
                    <a:pt x="46" y="487"/>
                    <a:pt x="1" y="1029"/>
                    <a:pt x="296" y="1394"/>
                  </a:cubicBezTo>
                  <a:lnTo>
                    <a:pt x="690" y="1862"/>
                  </a:lnTo>
                  <a:cubicBezTo>
                    <a:pt x="1042" y="1658"/>
                    <a:pt x="1601" y="1247"/>
                    <a:pt x="1893" y="515"/>
                  </a:cubicBezTo>
                  <a:lnTo>
                    <a:pt x="1513" y="191"/>
                  </a:lnTo>
                  <a:cubicBezTo>
                    <a:pt x="1356" y="66"/>
                    <a:pt x="1157" y="0"/>
                    <a:pt x="958" y="0"/>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977;p49">
              <a:extLst>
                <a:ext uri="{FF2B5EF4-FFF2-40B4-BE49-F238E27FC236}">
                  <a16:creationId xmlns:a16="http://schemas.microsoft.com/office/drawing/2014/main" id="{9F75EDAB-BBB0-E7BC-AD61-72358B50FEFF}"/>
                </a:ext>
              </a:extLst>
            </p:cNvPr>
            <p:cNvSpPr/>
            <p:nvPr/>
          </p:nvSpPr>
          <p:spPr>
            <a:xfrm>
              <a:off x="718075" y="4482975"/>
              <a:ext cx="97550" cy="96100"/>
            </a:xfrm>
            <a:custGeom>
              <a:avLst/>
              <a:gdLst/>
              <a:ahLst/>
              <a:cxnLst/>
              <a:rect l="l" t="t" r="r" b="b"/>
              <a:pathLst>
                <a:path w="3902" h="3844" extrusionOk="0">
                  <a:moveTo>
                    <a:pt x="1203" y="0"/>
                  </a:moveTo>
                  <a:cubicBezTo>
                    <a:pt x="911" y="732"/>
                    <a:pt x="352" y="1143"/>
                    <a:pt x="0" y="1347"/>
                  </a:cubicBezTo>
                  <a:lnTo>
                    <a:pt x="1703" y="3416"/>
                  </a:lnTo>
                  <a:cubicBezTo>
                    <a:pt x="1745" y="3475"/>
                    <a:pt x="1791" y="3532"/>
                    <a:pt x="1847" y="3577"/>
                  </a:cubicBezTo>
                  <a:cubicBezTo>
                    <a:pt x="2060" y="3757"/>
                    <a:pt x="2321" y="3844"/>
                    <a:pt x="2581" y="3844"/>
                  </a:cubicBezTo>
                  <a:cubicBezTo>
                    <a:pt x="2913" y="3844"/>
                    <a:pt x="3245" y="3702"/>
                    <a:pt x="3475" y="3430"/>
                  </a:cubicBezTo>
                  <a:cubicBezTo>
                    <a:pt x="3901" y="2948"/>
                    <a:pt x="3827" y="2213"/>
                    <a:pt x="3342" y="1805"/>
                  </a:cubicBezTo>
                  <a:lnTo>
                    <a:pt x="1203"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978;p49">
              <a:extLst>
                <a:ext uri="{FF2B5EF4-FFF2-40B4-BE49-F238E27FC236}">
                  <a16:creationId xmlns:a16="http://schemas.microsoft.com/office/drawing/2014/main" id="{699F35E6-4A21-951F-E23B-E85B667EBB57}"/>
                </a:ext>
              </a:extLst>
            </p:cNvPr>
            <p:cNvSpPr/>
            <p:nvPr/>
          </p:nvSpPr>
          <p:spPr>
            <a:xfrm>
              <a:off x="684725" y="4450975"/>
              <a:ext cx="50950" cy="52475"/>
            </a:xfrm>
            <a:custGeom>
              <a:avLst/>
              <a:gdLst/>
              <a:ahLst/>
              <a:cxnLst/>
              <a:rect l="l" t="t" r="r" b="b"/>
              <a:pathLst>
                <a:path w="2038" h="2099" extrusionOk="0">
                  <a:moveTo>
                    <a:pt x="1312" y="1"/>
                  </a:moveTo>
                  <a:cubicBezTo>
                    <a:pt x="1304" y="1"/>
                    <a:pt x="1298" y="3"/>
                    <a:pt x="1292" y="7"/>
                  </a:cubicBezTo>
                  <a:cubicBezTo>
                    <a:pt x="1158" y="109"/>
                    <a:pt x="1246" y="503"/>
                    <a:pt x="1246" y="503"/>
                  </a:cubicBezTo>
                  <a:cubicBezTo>
                    <a:pt x="1246" y="503"/>
                    <a:pt x="325" y="548"/>
                    <a:pt x="163" y="752"/>
                  </a:cubicBezTo>
                  <a:cubicBezTo>
                    <a:pt x="1" y="974"/>
                    <a:pt x="205" y="1118"/>
                    <a:pt x="205" y="1118"/>
                  </a:cubicBezTo>
                  <a:cubicBezTo>
                    <a:pt x="205" y="1118"/>
                    <a:pt x="15" y="1308"/>
                    <a:pt x="265" y="1544"/>
                  </a:cubicBezTo>
                  <a:cubicBezTo>
                    <a:pt x="265" y="1544"/>
                    <a:pt x="103" y="1808"/>
                    <a:pt x="367" y="1941"/>
                  </a:cubicBezTo>
                  <a:cubicBezTo>
                    <a:pt x="598" y="2062"/>
                    <a:pt x="791" y="2098"/>
                    <a:pt x="939" y="2098"/>
                  </a:cubicBezTo>
                  <a:cubicBezTo>
                    <a:pt x="1168" y="2098"/>
                    <a:pt x="1292" y="2012"/>
                    <a:pt x="1292" y="2012"/>
                  </a:cubicBezTo>
                  <a:lnTo>
                    <a:pt x="2038" y="869"/>
                  </a:lnTo>
                  <a:cubicBezTo>
                    <a:pt x="2038" y="869"/>
                    <a:pt x="1475" y="1"/>
                    <a:pt x="1312"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6" name="Google Shape;979;p49">
              <a:extLst>
                <a:ext uri="{FF2B5EF4-FFF2-40B4-BE49-F238E27FC236}">
                  <a16:creationId xmlns:a16="http://schemas.microsoft.com/office/drawing/2014/main" id="{DEE96D49-6045-907E-B132-D9E5F1A90978}"/>
                </a:ext>
              </a:extLst>
            </p:cNvPr>
            <p:cNvSpPr/>
            <p:nvPr/>
          </p:nvSpPr>
          <p:spPr>
            <a:xfrm>
              <a:off x="686575" y="4450350"/>
              <a:ext cx="49450" cy="53575"/>
            </a:xfrm>
            <a:custGeom>
              <a:avLst/>
              <a:gdLst/>
              <a:ahLst/>
              <a:cxnLst/>
              <a:rect l="l" t="t" r="r" b="b"/>
              <a:pathLst>
                <a:path w="1978" h="2143" extrusionOk="0">
                  <a:moveTo>
                    <a:pt x="1218" y="0"/>
                  </a:moveTo>
                  <a:lnTo>
                    <a:pt x="1186" y="32"/>
                  </a:lnTo>
                  <a:lnTo>
                    <a:pt x="1172" y="46"/>
                  </a:lnTo>
                  <a:cubicBezTo>
                    <a:pt x="1158" y="74"/>
                    <a:pt x="1144" y="88"/>
                    <a:pt x="1144" y="102"/>
                  </a:cubicBezTo>
                  <a:cubicBezTo>
                    <a:pt x="1116" y="176"/>
                    <a:pt x="1116" y="250"/>
                    <a:pt x="1130" y="324"/>
                  </a:cubicBezTo>
                  <a:cubicBezTo>
                    <a:pt x="1130" y="387"/>
                    <a:pt x="1130" y="451"/>
                    <a:pt x="1139" y="503"/>
                  </a:cubicBezTo>
                  <a:lnTo>
                    <a:pt x="1139" y="503"/>
                  </a:lnTo>
                  <a:cubicBezTo>
                    <a:pt x="1021" y="514"/>
                    <a:pt x="911" y="515"/>
                    <a:pt x="792" y="528"/>
                  </a:cubicBezTo>
                  <a:cubicBezTo>
                    <a:pt x="659" y="542"/>
                    <a:pt x="528" y="573"/>
                    <a:pt x="395" y="602"/>
                  </a:cubicBezTo>
                  <a:cubicBezTo>
                    <a:pt x="338" y="616"/>
                    <a:pt x="279" y="630"/>
                    <a:pt x="219" y="661"/>
                  </a:cubicBezTo>
                  <a:cubicBezTo>
                    <a:pt x="177" y="675"/>
                    <a:pt x="149" y="690"/>
                    <a:pt x="117" y="704"/>
                  </a:cubicBezTo>
                  <a:cubicBezTo>
                    <a:pt x="89" y="718"/>
                    <a:pt x="75" y="749"/>
                    <a:pt x="43" y="777"/>
                  </a:cubicBezTo>
                  <a:cubicBezTo>
                    <a:pt x="29" y="806"/>
                    <a:pt x="15" y="851"/>
                    <a:pt x="1" y="879"/>
                  </a:cubicBezTo>
                  <a:lnTo>
                    <a:pt x="1" y="981"/>
                  </a:lnTo>
                  <a:cubicBezTo>
                    <a:pt x="13" y="1047"/>
                    <a:pt x="51" y="1101"/>
                    <a:pt x="98" y="1142"/>
                  </a:cubicBezTo>
                  <a:lnTo>
                    <a:pt x="98" y="1142"/>
                  </a:lnTo>
                  <a:cubicBezTo>
                    <a:pt x="77" y="1172"/>
                    <a:pt x="57" y="1198"/>
                    <a:pt x="43" y="1231"/>
                  </a:cubicBezTo>
                  <a:cubicBezTo>
                    <a:pt x="29" y="1277"/>
                    <a:pt x="29" y="1319"/>
                    <a:pt x="43" y="1365"/>
                  </a:cubicBezTo>
                  <a:cubicBezTo>
                    <a:pt x="43" y="1407"/>
                    <a:pt x="61" y="1453"/>
                    <a:pt x="89" y="1481"/>
                  </a:cubicBezTo>
                  <a:cubicBezTo>
                    <a:pt x="103" y="1509"/>
                    <a:pt x="117" y="1527"/>
                    <a:pt x="131" y="1541"/>
                  </a:cubicBezTo>
                  <a:lnTo>
                    <a:pt x="154" y="1572"/>
                  </a:lnTo>
                  <a:lnTo>
                    <a:pt x="154" y="1572"/>
                  </a:lnTo>
                  <a:cubicBezTo>
                    <a:pt x="128" y="1625"/>
                    <a:pt x="117" y="1678"/>
                    <a:pt x="117" y="1745"/>
                  </a:cubicBezTo>
                  <a:cubicBezTo>
                    <a:pt x="117" y="1805"/>
                    <a:pt x="149" y="1878"/>
                    <a:pt x="191" y="1921"/>
                  </a:cubicBezTo>
                  <a:cubicBezTo>
                    <a:pt x="236" y="1966"/>
                    <a:pt x="293" y="1995"/>
                    <a:pt x="353" y="2023"/>
                  </a:cubicBezTo>
                  <a:cubicBezTo>
                    <a:pt x="395" y="2037"/>
                    <a:pt x="455" y="2068"/>
                    <a:pt x="514" y="2082"/>
                  </a:cubicBezTo>
                  <a:cubicBezTo>
                    <a:pt x="630" y="2125"/>
                    <a:pt x="747" y="2142"/>
                    <a:pt x="880" y="2142"/>
                  </a:cubicBezTo>
                  <a:cubicBezTo>
                    <a:pt x="996" y="2142"/>
                    <a:pt x="1116" y="2111"/>
                    <a:pt x="1232" y="2054"/>
                  </a:cubicBezTo>
                  <a:lnTo>
                    <a:pt x="1232" y="2037"/>
                  </a:lnTo>
                  <a:cubicBezTo>
                    <a:pt x="1232" y="2023"/>
                    <a:pt x="1218" y="2023"/>
                    <a:pt x="1218" y="2023"/>
                  </a:cubicBezTo>
                  <a:cubicBezTo>
                    <a:pt x="1116" y="2082"/>
                    <a:pt x="996" y="2111"/>
                    <a:pt x="880" y="2111"/>
                  </a:cubicBezTo>
                  <a:cubicBezTo>
                    <a:pt x="764" y="2111"/>
                    <a:pt x="645" y="2082"/>
                    <a:pt x="528" y="2037"/>
                  </a:cubicBezTo>
                  <a:cubicBezTo>
                    <a:pt x="469" y="2023"/>
                    <a:pt x="426" y="2009"/>
                    <a:pt x="367" y="1980"/>
                  </a:cubicBezTo>
                  <a:cubicBezTo>
                    <a:pt x="307" y="1949"/>
                    <a:pt x="265" y="1921"/>
                    <a:pt x="219" y="1893"/>
                  </a:cubicBezTo>
                  <a:cubicBezTo>
                    <a:pt x="191" y="1847"/>
                    <a:pt x="163" y="1790"/>
                    <a:pt x="163" y="1745"/>
                  </a:cubicBezTo>
                  <a:cubicBezTo>
                    <a:pt x="163" y="1685"/>
                    <a:pt x="177" y="1629"/>
                    <a:pt x="205" y="1583"/>
                  </a:cubicBezTo>
                  <a:lnTo>
                    <a:pt x="205" y="1555"/>
                  </a:lnTo>
                  <a:lnTo>
                    <a:pt x="163" y="1509"/>
                  </a:lnTo>
                  <a:cubicBezTo>
                    <a:pt x="149" y="1495"/>
                    <a:pt x="131" y="1481"/>
                    <a:pt x="131" y="1467"/>
                  </a:cubicBezTo>
                  <a:cubicBezTo>
                    <a:pt x="103" y="1421"/>
                    <a:pt x="89" y="1393"/>
                    <a:pt x="89" y="1365"/>
                  </a:cubicBezTo>
                  <a:cubicBezTo>
                    <a:pt x="89" y="1319"/>
                    <a:pt x="89" y="1291"/>
                    <a:pt x="103" y="1245"/>
                  </a:cubicBezTo>
                  <a:cubicBezTo>
                    <a:pt x="103" y="1217"/>
                    <a:pt x="131" y="1189"/>
                    <a:pt x="149" y="1157"/>
                  </a:cubicBezTo>
                  <a:cubicBezTo>
                    <a:pt x="163" y="1143"/>
                    <a:pt x="163" y="1129"/>
                    <a:pt x="149" y="1115"/>
                  </a:cubicBezTo>
                  <a:cubicBezTo>
                    <a:pt x="103" y="1087"/>
                    <a:pt x="61" y="1027"/>
                    <a:pt x="61" y="981"/>
                  </a:cubicBezTo>
                  <a:cubicBezTo>
                    <a:pt x="43" y="925"/>
                    <a:pt x="61" y="865"/>
                    <a:pt x="103" y="806"/>
                  </a:cubicBezTo>
                  <a:cubicBezTo>
                    <a:pt x="117" y="763"/>
                    <a:pt x="177" y="735"/>
                    <a:pt x="236" y="704"/>
                  </a:cubicBezTo>
                  <a:cubicBezTo>
                    <a:pt x="293" y="690"/>
                    <a:pt x="353" y="661"/>
                    <a:pt x="412" y="647"/>
                  </a:cubicBezTo>
                  <a:cubicBezTo>
                    <a:pt x="543" y="616"/>
                    <a:pt x="659" y="602"/>
                    <a:pt x="792" y="588"/>
                  </a:cubicBezTo>
                  <a:cubicBezTo>
                    <a:pt x="922" y="573"/>
                    <a:pt x="1056" y="559"/>
                    <a:pt x="1172" y="559"/>
                  </a:cubicBezTo>
                  <a:lnTo>
                    <a:pt x="1186" y="559"/>
                  </a:lnTo>
                  <a:cubicBezTo>
                    <a:pt x="1204" y="559"/>
                    <a:pt x="1204" y="542"/>
                    <a:pt x="1204" y="528"/>
                  </a:cubicBezTo>
                  <a:cubicBezTo>
                    <a:pt x="1186" y="454"/>
                    <a:pt x="1186" y="383"/>
                    <a:pt x="1172" y="324"/>
                  </a:cubicBezTo>
                  <a:cubicBezTo>
                    <a:pt x="1172" y="250"/>
                    <a:pt x="1172" y="176"/>
                    <a:pt x="1186" y="120"/>
                  </a:cubicBezTo>
                  <a:cubicBezTo>
                    <a:pt x="1204" y="102"/>
                    <a:pt x="1204" y="88"/>
                    <a:pt x="1218" y="74"/>
                  </a:cubicBezTo>
                  <a:lnTo>
                    <a:pt x="1232" y="60"/>
                  </a:lnTo>
                  <a:lnTo>
                    <a:pt x="1260" y="60"/>
                  </a:lnTo>
                  <a:cubicBezTo>
                    <a:pt x="1274" y="74"/>
                    <a:pt x="1292" y="74"/>
                    <a:pt x="1306" y="88"/>
                  </a:cubicBezTo>
                  <a:cubicBezTo>
                    <a:pt x="1362" y="134"/>
                    <a:pt x="1408" y="176"/>
                    <a:pt x="1450" y="236"/>
                  </a:cubicBezTo>
                  <a:cubicBezTo>
                    <a:pt x="1538" y="338"/>
                    <a:pt x="1626" y="440"/>
                    <a:pt x="1714" y="559"/>
                  </a:cubicBezTo>
                  <a:cubicBezTo>
                    <a:pt x="1802" y="675"/>
                    <a:pt x="1876" y="792"/>
                    <a:pt x="1950" y="911"/>
                  </a:cubicBezTo>
                  <a:lnTo>
                    <a:pt x="1978" y="911"/>
                  </a:lnTo>
                  <a:lnTo>
                    <a:pt x="1978" y="894"/>
                  </a:lnTo>
                  <a:cubicBezTo>
                    <a:pt x="1907" y="763"/>
                    <a:pt x="1833" y="647"/>
                    <a:pt x="1746" y="542"/>
                  </a:cubicBezTo>
                  <a:cubicBezTo>
                    <a:pt x="1672" y="426"/>
                    <a:pt x="1584" y="310"/>
                    <a:pt x="1496" y="208"/>
                  </a:cubicBezTo>
                  <a:cubicBezTo>
                    <a:pt x="1436" y="148"/>
                    <a:pt x="1394" y="88"/>
                    <a:pt x="1334" y="46"/>
                  </a:cubicBezTo>
                  <a:cubicBezTo>
                    <a:pt x="1320" y="32"/>
                    <a:pt x="1306" y="32"/>
                    <a:pt x="1292" y="14"/>
                  </a:cubicBezTo>
                  <a:cubicBezTo>
                    <a:pt x="1274" y="0"/>
                    <a:pt x="1246" y="0"/>
                    <a:pt x="12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980;p49">
              <a:extLst>
                <a:ext uri="{FF2B5EF4-FFF2-40B4-BE49-F238E27FC236}">
                  <a16:creationId xmlns:a16="http://schemas.microsoft.com/office/drawing/2014/main" id="{01D6A88B-E5A7-A7C5-6235-0435660A4FA3}"/>
                </a:ext>
              </a:extLst>
            </p:cNvPr>
            <p:cNvSpPr/>
            <p:nvPr/>
          </p:nvSpPr>
          <p:spPr>
            <a:xfrm>
              <a:off x="644800" y="4384500"/>
              <a:ext cx="39950" cy="44900"/>
            </a:xfrm>
            <a:custGeom>
              <a:avLst/>
              <a:gdLst/>
              <a:ahLst/>
              <a:cxnLst/>
              <a:rect l="l" t="t" r="r" b="b"/>
              <a:pathLst>
                <a:path w="1598" h="1796" extrusionOk="0">
                  <a:moveTo>
                    <a:pt x="1285" y="52"/>
                  </a:moveTo>
                  <a:cubicBezTo>
                    <a:pt x="1372" y="52"/>
                    <a:pt x="1440" y="113"/>
                    <a:pt x="1450" y="218"/>
                  </a:cubicBezTo>
                  <a:lnTo>
                    <a:pt x="1524" y="713"/>
                  </a:lnTo>
                  <a:cubicBezTo>
                    <a:pt x="1556" y="875"/>
                    <a:pt x="1468" y="1065"/>
                    <a:pt x="1334" y="1139"/>
                  </a:cubicBezTo>
                  <a:lnTo>
                    <a:pt x="427" y="1698"/>
                  </a:lnTo>
                  <a:cubicBezTo>
                    <a:pt x="384" y="1726"/>
                    <a:pt x="342" y="1739"/>
                    <a:pt x="304" y="1739"/>
                  </a:cubicBezTo>
                  <a:cubicBezTo>
                    <a:pt x="222" y="1739"/>
                    <a:pt x="158" y="1680"/>
                    <a:pt x="149" y="1579"/>
                  </a:cubicBezTo>
                  <a:lnTo>
                    <a:pt x="75" y="1065"/>
                  </a:lnTo>
                  <a:cubicBezTo>
                    <a:pt x="43" y="921"/>
                    <a:pt x="131" y="731"/>
                    <a:pt x="265" y="657"/>
                  </a:cubicBezTo>
                  <a:lnTo>
                    <a:pt x="1172" y="84"/>
                  </a:lnTo>
                  <a:cubicBezTo>
                    <a:pt x="1211" y="62"/>
                    <a:pt x="1250" y="52"/>
                    <a:pt x="1285" y="52"/>
                  </a:cubicBezTo>
                  <a:close/>
                  <a:moveTo>
                    <a:pt x="1307" y="1"/>
                  </a:moveTo>
                  <a:cubicBezTo>
                    <a:pt x="1265" y="1"/>
                    <a:pt x="1219" y="14"/>
                    <a:pt x="1172" y="42"/>
                  </a:cubicBezTo>
                  <a:lnTo>
                    <a:pt x="265" y="597"/>
                  </a:lnTo>
                  <a:cubicBezTo>
                    <a:pt x="103" y="699"/>
                    <a:pt x="1" y="921"/>
                    <a:pt x="29" y="1097"/>
                  </a:cubicBezTo>
                  <a:lnTo>
                    <a:pt x="103" y="1593"/>
                  </a:lnTo>
                  <a:cubicBezTo>
                    <a:pt x="122" y="1727"/>
                    <a:pt x="199" y="1795"/>
                    <a:pt x="294" y="1795"/>
                  </a:cubicBezTo>
                  <a:cubicBezTo>
                    <a:pt x="336" y="1795"/>
                    <a:pt x="381" y="1782"/>
                    <a:pt x="427" y="1755"/>
                  </a:cubicBezTo>
                  <a:lnTo>
                    <a:pt x="1334" y="1185"/>
                  </a:lnTo>
                  <a:cubicBezTo>
                    <a:pt x="1496" y="1097"/>
                    <a:pt x="1598" y="875"/>
                    <a:pt x="1570" y="699"/>
                  </a:cubicBezTo>
                  <a:lnTo>
                    <a:pt x="1496" y="186"/>
                  </a:lnTo>
                  <a:cubicBezTo>
                    <a:pt x="1477" y="65"/>
                    <a:pt x="1401" y="1"/>
                    <a:pt x="130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981;p49">
              <a:extLst>
                <a:ext uri="{FF2B5EF4-FFF2-40B4-BE49-F238E27FC236}">
                  <a16:creationId xmlns:a16="http://schemas.microsoft.com/office/drawing/2014/main" id="{A3A525B1-2643-B783-BADB-0E95BD224381}"/>
                </a:ext>
              </a:extLst>
            </p:cNvPr>
            <p:cNvSpPr/>
            <p:nvPr/>
          </p:nvSpPr>
          <p:spPr>
            <a:xfrm>
              <a:off x="645875" y="4385800"/>
              <a:ext cx="37825" cy="42200"/>
            </a:xfrm>
            <a:custGeom>
              <a:avLst/>
              <a:gdLst/>
              <a:ahLst/>
              <a:cxnLst/>
              <a:rect l="l" t="t" r="r" b="b"/>
              <a:pathLst>
                <a:path w="1513" h="1688" extrusionOk="0">
                  <a:moveTo>
                    <a:pt x="1242" y="0"/>
                  </a:moveTo>
                  <a:cubicBezTo>
                    <a:pt x="1207" y="0"/>
                    <a:pt x="1168" y="10"/>
                    <a:pt x="1129" y="32"/>
                  </a:cubicBezTo>
                  <a:lnTo>
                    <a:pt x="222" y="605"/>
                  </a:lnTo>
                  <a:cubicBezTo>
                    <a:pt x="88" y="679"/>
                    <a:pt x="0" y="869"/>
                    <a:pt x="32" y="1013"/>
                  </a:cubicBezTo>
                  <a:lnTo>
                    <a:pt x="106" y="1527"/>
                  </a:lnTo>
                  <a:cubicBezTo>
                    <a:pt x="115" y="1628"/>
                    <a:pt x="179" y="1687"/>
                    <a:pt x="261" y="1687"/>
                  </a:cubicBezTo>
                  <a:cubicBezTo>
                    <a:pt x="299" y="1687"/>
                    <a:pt x="341" y="1674"/>
                    <a:pt x="384" y="1646"/>
                  </a:cubicBezTo>
                  <a:lnTo>
                    <a:pt x="1291" y="1087"/>
                  </a:lnTo>
                  <a:cubicBezTo>
                    <a:pt x="1425" y="1013"/>
                    <a:pt x="1513" y="823"/>
                    <a:pt x="1481" y="661"/>
                  </a:cubicBezTo>
                  <a:lnTo>
                    <a:pt x="1407" y="166"/>
                  </a:lnTo>
                  <a:cubicBezTo>
                    <a:pt x="1397" y="61"/>
                    <a:pt x="1329" y="0"/>
                    <a:pt x="1242" y="0"/>
                  </a:cubicBezTo>
                  <a:close/>
                </a:path>
              </a:pathLst>
            </a:custGeom>
            <a:solidFill>
              <a:srgbClr val="F8F7E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982;p49">
              <a:extLst>
                <a:ext uri="{FF2B5EF4-FFF2-40B4-BE49-F238E27FC236}">
                  <a16:creationId xmlns:a16="http://schemas.microsoft.com/office/drawing/2014/main" id="{02E65687-9DB8-F54B-7211-0BEA3784F30A}"/>
                </a:ext>
              </a:extLst>
            </p:cNvPr>
            <p:cNvSpPr/>
            <p:nvPr/>
          </p:nvSpPr>
          <p:spPr>
            <a:xfrm>
              <a:off x="652900" y="4388775"/>
              <a:ext cx="24550" cy="15425"/>
            </a:xfrm>
            <a:custGeom>
              <a:avLst/>
              <a:gdLst/>
              <a:ahLst/>
              <a:cxnLst/>
              <a:rect l="l" t="t" r="r" b="b"/>
              <a:pathLst>
                <a:path w="982" h="617" extrusionOk="0">
                  <a:moveTo>
                    <a:pt x="982" y="1"/>
                  </a:moveTo>
                  <a:lnTo>
                    <a:pt x="950" y="15"/>
                  </a:lnTo>
                  <a:lnTo>
                    <a:pt x="950" y="32"/>
                  </a:lnTo>
                  <a:lnTo>
                    <a:pt x="982" y="15"/>
                  </a:lnTo>
                  <a:lnTo>
                    <a:pt x="982" y="1"/>
                  </a:lnTo>
                  <a:close/>
                  <a:moveTo>
                    <a:pt x="936" y="32"/>
                  </a:moveTo>
                  <a:lnTo>
                    <a:pt x="908" y="47"/>
                  </a:lnTo>
                  <a:lnTo>
                    <a:pt x="908" y="61"/>
                  </a:lnTo>
                  <a:lnTo>
                    <a:pt x="936" y="47"/>
                  </a:lnTo>
                  <a:lnTo>
                    <a:pt x="936" y="32"/>
                  </a:lnTo>
                  <a:close/>
                  <a:moveTo>
                    <a:pt x="880" y="61"/>
                  </a:moveTo>
                  <a:lnTo>
                    <a:pt x="848" y="75"/>
                  </a:lnTo>
                  <a:lnTo>
                    <a:pt x="862" y="89"/>
                  </a:lnTo>
                  <a:lnTo>
                    <a:pt x="880" y="75"/>
                  </a:lnTo>
                  <a:lnTo>
                    <a:pt x="880" y="61"/>
                  </a:lnTo>
                  <a:close/>
                  <a:moveTo>
                    <a:pt x="834" y="89"/>
                  </a:moveTo>
                  <a:lnTo>
                    <a:pt x="806" y="103"/>
                  </a:lnTo>
                  <a:lnTo>
                    <a:pt x="806" y="120"/>
                  </a:lnTo>
                  <a:lnTo>
                    <a:pt x="834" y="103"/>
                  </a:lnTo>
                  <a:lnTo>
                    <a:pt x="834" y="89"/>
                  </a:lnTo>
                  <a:close/>
                  <a:moveTo>
                    <a:pt x="570" y="251"/>
                  </a:moveTo>
                  <a:lnTo>
                    <a:pt x="556" y="265"/>
                  </a:lnTo>
                  <a:lnTo>
                    <a:pt x="556" y="279"/>
                  </a:lnTo>
                  <a:lnTo>
                    <a:pt x="585" y="265"/>
                  </a:lnTo>
                  <a:lnTo>
                    <a:pt x="570" y="251"/>
                  </a:lnTo>
                  <a:close/>
                  <a:moveTo>
                    <a:pt x="528" y="279"/>
                  </a:moveTo>
                  <a:lnTo>
                    <a:pt x="497" y="296"/>
                  </a:lnTo>
                  <a:lnTo>
                    <a:pt x="497" y="310"/>
                  </a:lnTo>
                  <a:lnTo>
                    <a:pt x="528" y="296"/>
                  </a:lnTo>
                  <a:lnTo>
                    <a:pt x="528" y="279"/>
                  </a:lnTo>
                  <a:close/>
                  <a:moveTo>
                    <a:pt x="483" y="310"/>
                  </a:moveTo>
                  <a:lnTo>
                    <a:pt x="454" y="324"/>
                  </a:lnTo>
                  <a:lnTo>
                    <a:pt x="454" y="338"/>
                  </a:lnTo>
                  <a:lnTo>
                    <a:pt x="483" y="324"/>
                  </a:lnTo>
                  <a:lnTo>
                    <a:pt x="483" y="310"/>
                  </a:lnTo>
                  <a:close/>
                  <a:moveTo>
                    <a:pt x="423" y="338"/>
                  </a:moveTo>
                  <a:lnTo>
                    <a:pt x="395" y="353"/>
                  </a:lnTo>
                  <a:lnTo>
                    <a:pt x="395" y="367"/>
                  </a:lnTo>
                  <a:lnTo>
                    <a:pt x="423" y="353"/>
                  </a:lnTo>
                  <a:lnTo>
                    <a:pt x="423" y="338"/>
                  </a:lnTo>
                  <a:close/>
                  <a:moveTo>
                    <a:pt x="176" y="500"/>
                  </a:moveTo>
                  <a:lnTo>
                    <a:pt x="145" y="514"/>
                  </a:lnTo>
                  <a:lnTo>
                    <a:pt x="145" y="528"/>
                  </a:lnTo>
                  <a:lnTo>
                    <a:pt x="176" y="514"/>
                  </a:lnTo>
                  <a:lnTo>
                    <a:pt x="176" y="500"/>
                  </a:lnTo>
                  <a:close/>
                  <a:moveTo>
                    <a:pt x="117" y="528"/>
                  </a:moveTo>
                  <a:lnTo>
                    <a:pt x="103" y="542"/>
                  </a:lnTo>
                  <a:lnTo>
                    <a:pt x="103" y="560"/>
                  </a:lnTo>
                  <a:lnTo>
                    <a:pt x="131" y="542"/>
                  </a:lnTo>
                  <a:lnTo>
                    <a:pt x="117" y="528"/>
                  </a:lnTo>
                  <a:close/>
                  <a:moveTo>
                    <a:pt x="71" y="560"/>
                  </a:moveTo>
                  <a:lnTo>
                    <a:pt x="43" y="574"/>
                  </a:lnTo>
                  <a:lnTo>
                    <a:pt x="43" y="588"/>
                  </a:lnTo>
                  <a:lnTo>
                    <a:pt x="71" y="574"/>
                  </a:lnTo>
                  <a:lnTo>
                    <a:pt x="71" y="560"/>
                  </a:lnTo>
                  <a:close/>
                  <a:moveTo>
                    <a:pt x="29" y="588"/>
                  </a:moveTo>
                  <a:lnTo>
                    <a:pt x="1" y="602"/>
                  </a:lnTo>
                  <a:lnTo>
                    <a:pt x="1" y="616"/>
                  </a:lnTo>
                  <a:lnTo>
                    <a:pt x="29" y="602"/>
                  </a:lnTo>
                  <a:lnTo>
                    <a:pt x="29" y="588"/>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983;p49">
              <a:extLst>
                <a:ext uri="{FF2B5EF4-FFF2-40B4-BE49-F238E27FC236}">
                  <a16:creationId xmlns:a16="http://schemas.microsoft.com/office/drawing/2014/main" id="{853EE1F9-1C1F-5C5E-1DFA-F19D5F70F0BA}"/>
                </a:ext>
              </a:extLst>
            </p:cNvPr>
            <p:cNvSpPr/>
            <p:nvPr/>
          </p:nvSpPr>
          <p:spPr>
            <a:xfrm>
              <a:off x="649925" y="4396175"/>
              <a:ext cx="26050" cy="16100"/>
            </a:xfrm>
            <a:custGeom>
              <a:avLst/>
              <a:gdLst/>
              <a:ahLst/>
              <a:cxnLst/>
              <a:rect l="l" t="t" r="r" b="b"/>
              <a:pathLst>
                <a:path w="1042" h="644" extrusionOk="0">
                  <a:moveTo>
                    <a:pt x="1027" y="0"/>
                  </a:moveTo>
                  <a:lnTo>
                    <a:pt x="1013" y="14"/>
                  </a:lnTo>
                  <a:lnTo>
                    <a:pt x="1041" y="0"/>
                  </a:lnTo>
                  <a:close/>
                  <a:moveTo>
                    <a:pt x="981" y="28"/>
                  </a:moveTo>
                  <a:lnTo>
                    <a:pt x="953" y="42"/>
                  </a:lnTo>
                  <a:lnTo>
                    <a:pt x="953" y="57"/>
                  </a:lnTo>
                  <a:lnTo>
                    <a:pt x="981" y="42"/>
                  </a:lnTo>
                  <a:lnTo>
                    <a:pt x="981" y="28"/>
                  </a:lnTo>
                  <a:close/>
                  <a:moveTo>
                    <a:pt x="939" y="57"/>
                  </a:moveTo>
                  <a:lnTo>
                    <a:pt x="911" y="71"/>
                  </a:lnTo>
                  <a:lnTo>
                    <a:pt x="911" y="88"/>
                  </a:lnTo>
                  <a:lnTo>
                    <a:pt x="939" y="71"/>
                  </a:lnTo>
                  <a:lnTo>
                    <a:pt x="939" y="57"/>
                  </a:lnTo>
                  <a:close/>
                  <a:moveTo>
                    <a:pt x="879" y="88"/>
                  </a:moveTo>
                  <a:lnTo>
                    <a:pt x="851" y="102"/>
                  </a:lnTo>
                  <a:lnTo>
                    <a:pt x="851" y="116"/>
                  </a:lnTo>
                  <a:lnTo>
                    <a:pt x="879" y="102"/>
                  </a:lnTo>
                  <a:lnTo>
                    <a:pt x="879" y="88"/>
                  </a:lnTo>
                  <a:close/>
                  <a:moveTo>
                    <a:pt x="837" y="116"/>
                  </a:moveTo>
                  <a:lnTo>
                    <a:pt x="806" y="144"/>
                  </a:lnTo>
                  <a:lnTo>
                    <a:pt x="837" y="130"/>
                  </a:lnTo>
                  <a:lnTo>
                    <a:pt x="837" y="116"/>
                  </a:lnTo>
                  <a:close/>
                  <a:moveTo>
                    <a:pt x="777" y="159"/>
                  </a:moveTo>
                  <a:lnTo>
                    <a:pt x="749" y="176"/>
                  </a:lnTo>
                  <a:lnTo>
                    <a:pt x="763" y="176"/>
                  </a:lnTo>
                  <a:lnTo>
                    <a:pt x="777" y="159"/>
                  </a:lnTo>
                  <a:close/>
                  <a:moveTo>
                    <a:pt x="573" y="278"/>
                  </a:moveTo>
                  <a:lnTo>
                    <a:pt x="559" y="292"/>
                  </a:lnTo>
                  <a:lnTo>
                    <a:pt x="559" y="306"/>
                  </a:lnTo>
                  <a:lnTo>
                    <a:pt x="587" y="292"/>
                  </a:lnTo>
                  <a:lnTo>
                    <a:pt x="573" y="278"/>
                  </a:lnTo>
                  <a:close/>
                  <a:moveTo>
                    <a:pt x="528" y="306"/>
                  </a:moveTo>
                  <a:lnTo>
                    <a:pt x="499" y="320"/>
                  </a:lnTo>
                  <a:lnTo>
                    <a:pt x="499" y="334"/>
                  </a:lnTo>
                  <a:lnTo>
                    <a:pt x="528" y="320"/>
                  </a:lnTo>
                  <a:lnTo>
                    <a:pt x="528" y="306"/>
                  </a:lnTo>
                  <a:close/>
                  <a:moveTo>
                    <a:pt x="485" y="334"/>
                  </a:moveTo>
                  <a:lnTo>
                    <a:pt x="454" y="352"/>
                  </a:lnTo>
                  <a:lnTo>
                    <a:pt x="454" y="366"/>
                  </a:lnTo>
                  <a:lnTo>
                    <a:pt x="485" y="352"/>
                  </a:lnTo>
                  <a:lnTo>
                    <a:pt x="485" y="334"/>
                  </a:lnTo>
                  <a:close/>
                  <a:moveTo>
                    <a:pt x="426" y="366"/>
                  </a:moveTo>
                  <a:lnTo>
                    <a:pt x="397" y="394"/>
                  </a:lnTo>
                  <a:lnTo>
                    <a:pt x="397" y="394"/>
                  </a:lnTo>
                  <a:lnTo>
                    <a:pt x="426" y="380"/>
                  </a:lnTo>
                  <a:lnTo>
                    <a:pt x="426" y="366"/>
                  </a:lnTo>
                  <a:close/>
                  <a:moveTo>
                    <a:pt x="324" y="440"/>
                  </a:moveTo>
                  <a:lnTo>
                    <a:pt x="295" y="454"/>
                  </a:lnTo>
                  <a:lnTo>
                    <a:pt x="310" y="454"/>
                  </a:lnTo>
                  <a:lnTo>
                    <a:pt x="324" y="440"/>
                  </a:lnTo>
                  <a:close/>
                  <a:moveTo>
                    <a:pt x="222" y="496"/>
                  </a:moveTo>
                  <a:lnTo>
                    <a:pt x="208" y="510"/>
                  </a:lnTo>
                  <a:lnTo>
                    <a:pt x="208" y="528"/>
                  </a:lnTo>
                  <a:lnTo>
                    <a:pt x="222" y="496"/>
                  </a:lnTo>
                  <a:close/>
                  <a:moveTo>
                    <a:pt x="176" y="528"/>
                  </a:moveTo>
                  <a:lnTo>
                    <a:pt x="148" y="542"/>
                  </a:lnTo>
                  <a:lnTo>
                    <a:pt x="148" y="556"/>
                  </a:lnTo>
                  <a:lnTo>
                    <a:pt x="176" y="542"/>
                  </a:lnTo>
                  <a:lnTo>
                    <a:pt x="176" y="528"/>
                  </a:lnTo>
                  <a:close/>
                  <a:moveTo>
                    <a:pt x="120" y="556"/>
                  </a:moveTo>
                  <a:lnTo>
                    <a:pt x="102" y="570"/>
                  </a:lnTo>
                  <a:lnTo>
                    <a:pt x="102" y="584"/>
                  </a:lnTo>
                  <a:lnTo>
                    <a:pt x="120" y="570"/>
                  </a:lnTo>
                  <a:lnTo>
                    <a:pt x="120" y="556"/>
                  </a:lnTo>
                  <a:close/>
                  <a:moveTo>
                    <a:pt x="74" y="584"/>
                  </a:moveTo>
                  <a:lnTo>
                    <a:pt x="46" y="598"/>
                  </a:lnTo>
                  <a:lnTo>
                    <a:pt x="46" y="616"/>
                  </a:lnTo>
                  <a:lnTo>
                    <a:pt x="74" y="598"/>
                  </a:lnTo>
                  <a:lnTo>
                    <a:pt x="74" y="584"/>
                  </a:lnTo>
                  <a:close/>
                  <a:moveTo>
                    <a:pt x="32" y="616"/>
                  </a:moveTo>
                  <a:lnTo>
                    <a:pt x="0" y="644"/>
                  </a:lnTo>
                  <a:lnTo>
                    <a:pt x="32" y="630"/>
                  </a:lnTo>
                  <a:lnTo>
                    <a:pt x="32" y="616"/>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984;p49">
              <a:extLst>
                <a:ext uri="{FF2B5EF4-FFF2-40B4-BE49-F238E27FC236}">
                  <a16:creationId xmlns:a16="http://schemas.microsoft.com/office/drawing/2014/main" id="{55A02CA8-878F-02A2-C900-368AD6F3CA77}"/>
                </a:ext>
              </a:extLst>
            </p:cNvPr>
            <p:cNvSpPr/>
            <p:nvPr/>
          </p:nvSpPr>
          <p:spPr>
            <a:xfrm>
              <a:off x="650700" y="4400125"/>
              <a:ext cx="28600" cy="18050"/>
            </a:xfrm>
            <a:custGeom>
              <a:avLst/>
              <a:gdLst/>
              <a:ahLst/>
              <a:cxnLst/>
              <a:rect l="l" t="t" r="r" b="b"/>
              <a:pathLst>
                <a:path w="1144" h="722" extrusionOk="0">
                  <a:moveTo>
                    <a:pt x="1144" y="1"/>
                  </a:moveTo>
                  <a:lnTo>
                    <a:pt x="1112" y="18"/>
                  </a:lnTo>
                  <a:lnTo>
                    <a:pt x="1112" y="32"/>
                  </a:lnTo>
                  <a:lnTo>
                    <a:pt x="1144" y="18"/>
                  </a:lnTo>
                  <a:lnTo>
                    <a:pt x="1144" y="1"/>
                  </a:lnTo>
                  <a:close/>
                  <a:moveTo>
                    <a:pt x="1084" y="32"/>
                  </a:moveTo>
                  <a:lnTo>
                    <a:pt x="1056" y="60"/>
                  </a:lnTo>
                  <a:lnTo>
                    <a:pt x="1070" y="60"/>
                  </a:lnTo>
                  <a:lnTo>
                    <a:pt x="1084" y="46"/>
                  </a:lnTo>
                  <a:lnTo>
                    <a:pt x="1084" y="32"/>
                  </a:lnTo>
                  <a:close/>
                  <a:moveTo>
                    <a:pt x="880" y="162"/>
                  </a:moveTo>
                  <a:lnTo>
                    <a:pt x="862" y="176"/>
                  </a:lnTo>
                  <a:lnTo>
                    <a:pt x="862" y="194"/>
                  </a:lnTo>
                  <a:lnTo>
                    <a:pt x="880" y="162"/>
                  </a:lnTo>
                  <a:close/>
                  <a:moveTo>
                    <a:pt x="834" y="194"/>
                  </a:moveTo>
                  <a:lnTo>
                    <a:pt x="806" y="208"/>
                  </a:lnTo>
                  <a:lnTo>
                    <a:pt x="806" y="222"/>
                  </a:lnTo>
                  <a:lnTo>
                    <a:pt x="834" y="208"/>
                  </a:lnTo>
                  <a:lnTo>
                    <a:pt x="834" y="194"/>
                  </a:lnTo>
                  <a:close/>
                  <a:moveTo>
                    <a:pt x="775" y="222"/>
                  </a:moveTo>
                  <a:lnTo>
                    <a:pt x="760" y="236"/>
                  </a:lnTo>
                  <a:lnTo>
                    <a:pt x="760" y="250"/>
                  </a:lnTo>
                  <a:lnTo>
                    <a:pt x="792" y="236"/>
                  </a:lnTo>
                  <a:lnTo>
                    <a:pt x="775" y="222"/>
                  </a:lnTo>
                  <a:close/>
                  <a:moveTo>
                    <a:pt x="732" y="250"/>
                  </a:moveTo>
                  <a:lnTo>
                    <a:pt x="704" y="264"/>
                  </a:lnTo>
                  <a:lnTo>
                    <a:pt x="704" y="282"/>
                  </a:lnTo>
                  <a:lnTo>
                    <a:pt x="732" y="264"/>
                  </a:lnTo>
                  <a:lnTo>
                    <a:pt x="732" y="250"/>
                  </a:lnTo>
                  <a:close/>
                  <a:moveTo>
                    <a:pt x="687" y="282"/>
                  </a:moveTo>
                  <a:lnTo>
                    <a:pt x="658" y="310"/>
                  </a:lnTo>
                  <a:lnTo>
                    <a:pt x="687" y="296"/>
                  </a:lnTo>
                  <a:lnTo>
                    <a:pt x="687" y="282"/>
                  </a:lnTo>
                  <a:close/>
                  <a:moveTo>
                    <a:pt x="630" y="324"/>
                  </a:moveTo>
                  <a:lnTo>
                    <a:pt x="599" y="338"/>
                  </a:lnTo>
                  <a:lnTo>
                    <a:pt x="616" y="338"/>
                  </a:lnTo>
                  <a:lnTo>
                    <a:pt x="630" y="324"/>
                  </a:lnTo>
                  <a:close/>
                  <a:moveTo>
                    <a:pt x="483" y="412"/>
                  </a:moveTo>
                  <a:lnTo>
                    <a:pt x="454" y="426"/>
                  </a:lnTo>
                  <a:lnTo>
                    <a:pt x="454" y="440"/>
                  </a:lnTo>
                  <a:lnTo>
                    <a:pt x="483" y="412"/>
                  </a:lnTo>
                  <a:close/>
                  <a:moveTo>
                    <a:pt x="423" y="440"/>
                  </a:moveTo>
                  <a:lnTo>
                    <a:pt x="409" y="458"/>
                  </a:lnTo>
                  <a:lnTo>
                    <a:pt x="409" y="472"/>
                  </a:lnTo>
                  <a:lnTo>
                    <a:pt x="423" y="458"/>
                  </a:lnTo>
                  <a:lnTo>
                    <a:pt x="423" y="440"/>
                  </a:lnTo>
                  <a:close/>
                  <a:moveTo>
                    <a:pt x="381" y="472"/>
                  </a:moveTo>
                  <a:lnTo>
                    <a:pt x="352" y="486"/>
                  </a:lnTo>
                  <a:lnTo>
                    <a:pt x="352" y="500"/>
                  </a:lnTo>
                  <a:lnTo>
                    <a:pt x="381" y="486"/>
                  </a:lnTo>
                  <a:lnTo>
                    <a:pt x="381" y="472"/>
                  </a:lnTo>
                  <a:close/>
                  <a:moveTo>
                    <a:pt x="321" y="500"/>
                  </a:moveTo>
                  <a:lnTo>
                    <a:pt x="307" y="514"/>
                  </a:lnTo>
                  <a:lnTo>
                    <a:pt x="307" y="528"/>
                  </a:lnTo>
                  <a:lnTo>
                    <a:pt x="335" y="514"/>
                  </a:lnTo>
                  <a:lnTo>
                    <a:pt x="321" y="500"/>
                  </a:lnTo>
                  <a:close/>
                  <a:moveTo>
                    <a:pt x="279" y="528"/>
                  </a:moveTo>
                  <a:lnTo>
                    <a:pt x="247" y="560"/>
                  </a:lnTo>
                  <a:lnTo>
                    <a:pt x="247" y="560"/>
                  </a:lnTo>
                  <a:lnTo>
                    <a:pt x="279" y="546"/>
                  </a:lnTo>
                  <a:lnTo>
                    <a:pt x="279" y="528"/>
                  </a:lnTo>
                  <a:close/>
                  <a:moveTo>
                    <a:pt x="71" y="662"/>
                  </a:moveTo>
                  <a:lnTo>
                    <a:pt x="57" y="676"/>
                  </a:lnTo>
                  <a:lnTo>
                    <a:pt x="57" y="690"/>
                  </a:lnTo>
                  <a:lnTo>
                    <a:pt x="71" y="662"/>
                  </a:lnTo>
                  <a:close/>
                  <a:moveTo>
                    <a:pt x="29" y="690"/>
                  </a:moveTo>
                  <a:lnTo>
                    <a:pt x="1" y="704"/>
                  </a:lnTo>
                  <a:lnTo>
                    <a:pt x="1" y="722"/>
                  </a:lnTo>
                  <a:lnTo>
                    <a:pt x="29" y="704"/>
                  </a:lnTo>
                  <a:lnTo>
                    <a:pt x="29" y="690"/>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985;p49">
              <a:extLst>
                <a:ext uri="{FF2B5EF4-FFF2-40B4-BE49-F238E27FC236}">
                  <a16:creationId xmlns:a16="http://schemas.microsoft.com/office/drawing/2014/main" id="{61597F0E-B555-21D6-474A-FF13F2E69B67}"/>
                </a:ext>
              </a:extLst>
            </p:cNvPr>
            <p:cNvSpPr/>
            <p:nvPr/>
          </p:nvSpPr>
          <p:spPr>
            <a:xfrm>
              <a:off x="655450" y="4406025"/>
              <a:ext cx="24550" cy="15400"/>
            </a:xfrm>
            <a:custGeom>
              <a:avLst/>
              <a:gdLst/>
              <a:ahLst/>
              <a:cxnLst/>
              <a:rect l="l" t="t" r="r" b="b"/>
              <a:pathLst>
                <a:path w="982" h="616" extrusionOk="0">
                  <a:moveTo>
                    <a:pt x="982" y="0"/>
                  </a:moveTo>
                  <a:lnTo>
                    <a:pt x="954" y="14"/>
                  </a:lnTo>
                  <a:lnTo>
                    <a:pt x="954" y="28"/>
                  </a:lnTo>
                  <a:lnTo>
                    <a:pt x="982" y="0"/>
                  </a:lnTo>
                  <a:close/>
                  <a:moveTo>
                    <a:pt x="922" y="28"/>
                  </a:moveTo>
                  <a:lnTo>
                    <a:pt x="908" y="46"/>
                  </a:lnTo>
                  <a:lnTo>
                    <a:pt x="908" y="60"/>
                  </a:lnTo>
                  <a:lnTo>
                    <a:pt x="936" y="46"/>
                  </a:lnTo>
                  <a:lnTo>
                    <a:pt x="922" y="28"/>
                  </a:lnTo>
                  <a:close/>
                  <a:moveTo>
                    <a:pt x="880" y="60"/>
                  </a:moveTo>
                  <a:lnTo>
                    <a:pt x="848" y="74"/>
                  </a:lnTo>
                  <a:lnTo>
                    <a:pt x="848" y="88"/>
                  </a:lnTo>
                  <a:lnTo>
                    <a:pt x="880" y="74"/>
                  </a:lnTo>
                  <a:lnTo>
                    <a:pt x="880" y="60"/>
                  </a:lnTo>
                  <a:close/>
                  <a:moveTo>
                    <a:pt x="834" y="88"/>
                  </a:moveTo>
                  <a:lnTo>
                    <a:pt x="806" y="102"/>
                  </a:lnTo>
                  <a:lnTo>
                    <a:pt x="806" y="116"/>
                  </a:lnTo>
                  <a:lnTo>
                    <a:pt x="834" y="102"/>
                  </a:lnTo>
                  <a:lnTo>
                    <a:pt x="834" y="88"/>
                  </a:lnTo>
                  <a:close/>
                  <a:moveTo>
                    <a:pt x="778" y="116"/>
                  </a:moveTo>
                  <a:lnTo>
                    <a:pt x="746" y="148"/>
                  </a:lnTo>
                  <a:lnTo>
                    <a:pt x="746" y="148"/>
                  </a:lnTo>
                  <a:lnTo>
                    <a:pt x="778" y="134"/>
                  </a:lnTo>
                  <a:lnTo>
                    <a:pt x="778" y="116"/>
                  </a:lnTo>
                  <a:close/>
                  <a:moveTo>
                    <a:pt x="672" y="190"/>
                  </a:moveTo>
                  <a:lnTo>
                    <a:pt x="644" y="204"/>
                  </a:lnTo>
                  <a:lnTo>
                    <a:pt x="658" y="204"/>
                  </a:lnTo>
                  <a:lnTo>
                    <a:pt x="672" y="190"/>
                  </a:lnTo>
                  <a:close/>
                  <a:moveTo>
                    <a:pt x="570" y="250"/>
                  </a:moveTo>
                  <a:lnTo>
                    <a:pt x="556" y="264"/>
                  </a:lnTo>
                  <a:lnTo>
                    <a:pt x="556" y="278"/>
                  </a:lnTo>
                  <a:lnTo>
                    <a:pt x="570" y="250"/>
                  </a:lnTo>
                  <a:close/>
                  <a:moveTo>
                    <a:pt x="528" y="278"/>
                  </a:moveTo>
                  <a:lnTo>
                    <a:pt x="497" y="292"/>
                  </a:lnTo>
                  <a:lnTo>
                    <a:pt x="497" y="310"/>
                  </a:lnTo>
                  <a:lnTo>
                    <a:pt x="528" y="292"/>
                  </a:lnTo>
                  <a:lnTo>
                    <a:pt x="528" y="278"/>
                  </a:lnTo>
                  <a:close/>
                  <a:moveTo>
                    <a:pt x="468" y="310"/>
                  </a:moveTo>
                  <a:lnTo>
                    <a:pt x="454" y="324"/>
                  </a:lnTo>
                  <a:lnTo>
                    <a:pt x="454" y="338"/>
                  </a:lnTo>
                  <a:lnTo>
                    <a:pt x="483" y="324"/>
                  </a:lnTo>
                  <a:lnTo>
                    <a:pt x="468" y="310"/>
                  </a:lnTo>
                  <a:close/>
                  <a:moveTo>
                    <a:pt x="426" y="338"/>
                  </a:moveTo>
                  <a:lnTo>
                    <a:pt x="395" y="352"/>
                  </a:lnTo>
                  <a:lnTo>
                    <a:pt x="395" y="366"/>
                  </a:lnTo>
                  <a:lnTo>
                    <a:pt x="426" y="352"/>
                  </a:lnTo>
                  <a:lnTo>
                    <a:pt x="426" y="338"/>
                  </a:lnTo>
                  <a:close/>
                  <a:moveTo>
                    <a:pt x="381" y="366"/>
                  </a:moveTo>
                  <a:lnTo>
                    <a:pt x="352" y="398"/>
                  </a:lnTo>
                  <a:lnTo>
                    <a:pt x="381" y="380"/>
                  </a:lnTo>
                  <a:lnTo>
                    <a:pt x="381" y="366"/>
                  </a:lnTo>
                  <a:close/>
                  <a:moveTo>
                    <a:pt x="219" y="468"/>
                  </a:moveTo>
                  <a:lnTo>
                    <a:pt x="191" y="486"/>
                  </a:lnTo>
                  <a:lnTo>
                    <a:pt x="205" y="486"/>
                  </a:lnTo>
                  <a:lnTo>
                    <a:pt x="219" y="468"/>
                  </a:lnTo>
                  <a:close/>
                  <a:moveTo>
                    <a:pt x="176" y="500"/>
                  </a:moveTo>
                  <a:lnTo>
                    <a:pt x="145" y="514"/>
                  </a:lnTo>
                  <a:lnTo>
                    <a:pt x="145" y="528"/>
                  </a:lnTo>
                  <a:lnTo>
                    <a:pt x="176" y="500"/>
                  </a:lnTo>
                  <a:close/>
                  <a:moveTo>
                    <a:pt x="117" y="528"/>
                  </a:moveTo>
                  <a:lnTo>
                    <a:pt x="103" y="542"/>
                  </a:lnTo>
                  <a:lnTo>
                    <a:pt x="103" y="556"/>
                  </a:lnTo>
                  <a:lnTo>
                    <a:pt x="117" y="542"/>
                  </a:lnTo>
                  <a:lnTo>
                    <a:pt x="117" y="528"/>
                  </a:lnTo>
                  <a:close/>
                  <a:moveTo>
                    <a:pt x="74" y="556"/>
                  </a:moveTo>
                  <a:lnTo>
                    <a:pt x="43" y="574"/>
                  </a:lnTo>
                  <a:lnTo>
                    <a:pt x="43" y="588"/>
                  </a:lnTo>
                  <a:lnTo>
                    <a:pt x="74" y="574"/>
                  </a:lnTo>
                  <a:lnTo>
                    <a:pt x="74" y="556"/>
                  </a:lnTo>
                  <a:close/>
                  <a:moveTo>
                    <a:pt x="15" y="588"/>
                  </a:moveTo>
                  <a:lnTo>
                    <a:pt x="1" y="602"/>
                  </a:lnTo>
                  <a:lnTo>
                    <a:pt x="1" y="616"/>
                  </a:lnTo>
                  <a:lnTo>
                    <a:pt x="29" y="602"/>
                  </a:lnTo>
                  <a:lnTo>
                    <a:pt x="15" y="588"/>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986;p49">
              <a:extLst>
                <a:ext uri="{FF2B5EF4-FFF2-40B4-BE49-F238E27FC236}">
                  <a16:creationId xmlns:a16="http://schemas.microsoft.com/office/drawing/2014/main" id="{A2AFA662-3E52-12CC-91BB-6CF56BF943B8}"/>
                </a:ext>
              </a:extLst>
            </p:cNvPr>
            <p:cNvSpPr/>
            <p:nvPr/>
          </p:nvSpPr>
          <p:spPr>
            <a:xfrm>
              <a:off x="641125" y="4476475"/>
              <a:ext cx="41075" cy="25950"/>
            </a:xfrm>
            <a:custGeom>
              <a:avLst/>
              <a:gdLst/>
              <a:ahLst/>
              <a:cxnLst/>
              <a:rect l="l" t="t" r="r" b="b"/>
              <a:pathLst>
                <a:path w="1643" h="1038" extrusionOk="0">
                  <a:moveTo>
                    <a:pt x="1018" y="0"/>
                  </a:moveTo>
                  <a:cubicBezTo>
                    <a:pt x="775" y="0"/>
                    <a:pt x="837" y="436"/>
                    <a:pt x="837" y="436"/>
                  </a:cubicBezTo>
                  <a:cubicBezTo>
                    <a:pt x="837" y="436"/>
                    <a:pt x="685" y="139"/>
                    <a:pt x="508" y="139"/>
                  </a:cubicBezTo>
                  <a:cubicBezTo>
                    <a:pt x="452" y="139"/>
                    <a:pt x="394" y="168"/>
                    <a:pt x="338" y="246"/>
                  </a:cubicBezTo>
                  <a:cubicBezTo>
                    <a:pt x="0" y="728"/>
                    <a:pt x="925" y="1037"/>
                    <a:pt x="925" y="1037"/>
                  </a:cubicBezTo>
                  <a:cubicBezTo>
                    <a:pt x="925" y="1037"/>
                    <a:pt x="1643" y="158"/>
                    <a:pt x="1087" y="10"/>
                  </a:cubicBezTo>
                  <a:cubicBezTo>
                    <a:pt x="1062" y="3"/>
                    <a:pt x="1039" y="0"/>
                    <a:pt x="101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987;p49">
              <a:extLst>
                <a:ext uri="{FF2B5EF4-FFF2-40B4-BE49-F238E27FC236}">
                  <a16:creationId xmlns:a16="http://schemas.microsoft.com/office/drawing/2014/main" id="{FAE33600-3316-9CB5-303C-DC4B8B422B0E}"/>
                </a:ext>
              </a:extLst>
            </p:cNvPr>
            <p:cNvSpPr/>
            <p:nvPr/>
          </p:nvSpPr>
          <p:spPr>
            <a:xfrm>
              <a:off x="643775" y="4510450"/>
              <a:ext cx="26875" cy="25350"/>
            </a:xfrm>
            <a:custGeom>
              <a:avLst/>
              <a:gdLst/>
              <a:ahLst/>
              <a:cxnLst/>
              <a:rect l="l" t="t" r="r" b="b"/>
              <a:pathLst>
                <a:path w="1075" h="1014" extrusionOk="0">
                  <a:moveTo>
                    <a:pt x="655" y="0"/>
                  </a:moveTo>
                  <a:cubicBezTo>
                    <a:pt x="625" y="0"/>
                    <a:pt x="592" y="5"/>
                    <a:pt x="556" y="16"/>
                  </a:cubicBezTo>
                  <a:cubicBezTo>
                    <a:pt x="218" y="104"/>
                    <a:pt x="541" y="498"/>
                    <a:pt x="541" y="498"/>
                  </a:cubicBezTo>
                  <a:cubicBezTo>
                    <a:pt x="541" y="498"/>
                    <a:pt x="368" y="394"/>
                    <a:pt x="223" y="394"/>
                  </a:cubicBezTo>
                  <a:cubicBezTo>
                    <a:pt x="125" y="394"/>
                    <a:pt x="39" y="441"/>
                    <a:pt x="28" y="600"/>
                  </a:cubicBezTo>
                  <a:cubicBezTo>
                    <a:pt x="0" y="945"/>
                    <a:pt x="329" y="1014"/>
                    <a:pt x="596" y="1014"/>
                  </a:cubicBezTo>
                  <a:cubicBezTo>
                    <a:pt x="772" y="1014"/>
                    <a:pt x="921" y="983"/>
                    <a:pt x="921" y="983"/>
                  </a:cubicBezTo>
                  <a:cubicBezTo>
                    <a:pt x="921" y="983"/>
                    <a:pt x="1075" y="0"/>
                    <a:pt x="65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988;p49">
              <a:extLst>
                <a:ext uri="{FF2B5EF4-FFF2-40B4-BE49-F238E27FC236}">
                  <a16:creationId xmlns:a16="http://schemas.microsoft.com/office/drawing/2014/main" id="{0D60393C-6E99-E6E3-CC07-D8BCBF893871}"/>
                </a:ext>
              </a:extLst>
            </p:cNvPr>
            <p:cNvSpPr/>
            <p:nvPr/>
          </p:nvSpPr>
          <p:spPr>
            <a:xfrm>
              <a:off x="666100" y="4351225"/>
              <a:ext cx="39950" cy="26250"/>
            </a:xfrm>
            <a:custGeom>
              <a:avLst/>
              <a:gdLst/>
              <a:ahLst/>
              <a:cxnLst/>
              <a:rect l="l" t="t" r="r" b="b"/>
              <a:pathLst>
                <a:path w="1598" h="1050" extrusionOk="0">
                  <a:moveTo>
                    <a:pt x="975" y="0"/>
                  </a:moveTo>
                  <a:cubicBezTo>
                    <a:pt x="719" y="0"/>
                    <a:pt x="820" y="433"/>
                    <a:pt x="820" y="433"/>
                  </a:cubicBezTo>
                  <a:cubicBezTo>
                    <a:pt x="820" y="433"/>
                    <a:pt x="649" y="168"/>
                    <a:pt x="478" y="168"/>
                  </a:cubicBezTo>
                  <a:cubicBezTo>
                    <a:pt x="418" y="168"/>
                    <a:pt x="359" y="200"/>
                    <a:pt x="306" y="286"/>
                  </a:cubicBezTo>
                  <a:cubicBezTo>
                    <a:pt x="0" y="785"/>
                    <a:pt x="936" y="1049"/>
                    <a:pt x="936" y="1049"/>
                  </a:cubicBezTo>
                  <a:cubicBezTo>
                    <a:pt x="936" y="1049"/>
                    <a:pt x="1597" y="127"/>
                    <a:pt x="1038" y="8"/>
                  </a:cubicBezTo>
                  <a:cubicBezTo>
                    <a:pt x="1015" y="3"/>
                    <a:pt x="994" y="0"/>
                    <a:pt x="97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66"/>
                                        </p:tgtEl>
                                        <p:attrNameLst>
                                          <p:attrName>style.visibility</p:attrName>
                                        </p:attrNameLst>
                                      </p:cBhvr>
                                      <p:to>
                                        <p:strVal val="visible"/>
                                      </p:to>
                                    </p:set>
                                    <p:animEffect transition="in" filter="fade">
                                      <p:cBhvr>
                                        <p:cTn id="7" dur="1000"/>
                                        <p:tgtEl>
                                          <p:spTgt spid="1166"/>
                                        </p:tgtEl>
                                      </p:cBhvr>
                                    </p:animEffect>
                                    <p:anim calcmode="lin" valueType="num">
                                      <p:cBhvr>
                                        <p:cTn id="8" dur="1000" fill="hold"/>
                                        <p:tgtEl>
                                          <p:spTgt spid="1166"/>
                                        </p:tgtEl>
                                        <p:attrNameLst>
                                          <p:attrName>ppt_x</p:attrName>
                                        </p:attrNameLst>
                                      </p:cBhvr>
                                      <p:tavLst>
                                        <p:tav tm="0">
                                          <p:val>
                                            <p:strVal val="#ppt_x"/>
                                          </p:val>
                                        </p:tav>
                                        <p:tav tm="100000">
                                          <p:val>
                                            <p:strVal val="#ppt_x"/>
                                          </p:val>
                                        </p:tav>
                                      </p:tavLst>
                                    </p:anim>
                                    <p:anim calcmode="lin" valueType="num">
                                      <p:cBhvr>
                                        <p:cTn id="9" dur="1000" fill="hold"/>
                                        <p:tgtEl>
                                          <p:spTgt spid="116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1000"/>
                                        <p:tgtEl>
                                          <p:spTgt spid="54"/>
                                        </p:tgtEl>
                                      </p:cBhvr>
                                    </p:animEffect>
                                    <p:anim calcmode="lin" valueType="num">
                                      <p:cBhvr>
                                        <p:cTn id="13" dur="1000" fill="hold"/>
                                        <p:tgtEl>
                                          <p:spTgt spid="54"/>
                                        </p:tgtEl>
                                        <p:attrNameLst>
                                          <p:attrName>ppt_x</p:attrName>
                                        </p:attrNameLst>
                                      </p:cBhvr>
                                      <p:tavLst>
                                        <p:tav tm="0">
                                          <p:val>
                                            <p:strVal val="#ppt_x"/>
                                          </p:val>
                                        </p:tav>
                                        <p:tav tm="100000">
                                          <p:val>
                                            <p:strVal val="#ppt_x"/>
                                          </p:val>
                                        </p:tav>
                                      </p:tavLst>
                                    </p:anim>
                                    <p:anim calcmode="lin" valueType="num">
                                      <p:cBhvr>
                                        <p:cTn id="14"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077">
                                            <p:bg/>
                                          </p:spTgt>
                                        </p:tgtEl>
                                        <p:attrNameLst>
                                          <p:attrName>style.visibility</p:attrName>
                                        </p:attrNameLst>
                                      </p:cBhvr>
                                      <p:to>
                                        <p:strVal val="visible"/>
                                      </p:to>
                                    </p:set>
                                    <p:anim calcmode="lin" valueType="num">
                                      <p:cBhvr>
                                        <p:cTn id="19" dur="500" fill="hold"/>
                                        <p:tgtEl>
                                          <p:spTgt spid="1077">
                                            <p:bg/>
                                          </p:spTgt>
                                        </p:tgtEl>
                                        <p:attrNameLst>
                                          <p:attrName>ppt_w</p:attrName>
                                        </p:attrNameLst>
                                      </p:cBhvr>
                                      <p:tavLst>
                                        <p:tav tm="0">
                                          <p:val>
                                            <p:fltVal val="0"/>
                                          </p:val>
                                        </p:tav>
                                        <p:tav tm="100000">
                                          <p:val>
                                            <p:strVal val="#ppt_w"/>
                                          </p:val>
                                        </p:tav>
                                      </p:tavLst>
                                    </p:anim>
                                    <p:anim calcmode="lin" valueType="num">
                                      <p:cBhvr>
                                        <p:cTn id="20" dur="500" fill="hold"/>
                                        <p:tgtEl>
                                          <p:spTgt spid="1077">
                                            <p:bg/>
                                          </p:spTgt>
                                        </p:tgtEl>
                                        <p:attrNameLst>
                                          <p:attrName>ppt_h</p:attrName>
                                        </p:attrNameLst>
                                      </p:cBhvr>
                                      <p:tavLst>
                                        <p:tav tm="0">
                                          <p:val>
                                            <p:fltVal val="0"/>
                                          </p:val>
                                        </p:tav>
                                        <p:tav tm="100000">
                                          <p:val>
                                            <p:strVal val="#ppt_h"/>
                                          </p:val>
                                        </p:tav>
                                      </p:tavLst>
                                    </p:anim>
                                    <p:animEffect transition="in" filter="fade">
                                      <p:cBhvr>
                                        <p:cTn id="21" dur="500"/>
                                        <p:tgtEl>
                                          <p:spTgt spid="1077">
                                            <p:bg/>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1077">
                                            <p:txEl>
                                              <p:pRg st="0" end="0"/>
                                            </p:txEl>
                                          </p:spTgt>
                                        </p:tgtEl>
                                        <p:attrNameLst>
                                          <p:attrName>style.visibility</p:attrName>
                                        </p:attrNameLst>
                                      </p:cBhvr>
                                      <p:to>
                                        <p:strVal val="visible"/>
                                      </p:to>
                                    </p:set>
                                    <p:anim calcmode="lin" valueType="num">
                                      <p:cBhvr>
                                        <p:cTn id="26" dur="500" fill="hold"/>
                                        <p:tgtEl>
                                          <p:spTgt spid="1077">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1077">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1077">
                                            <p:txEl>
                                              <p:pRg st="0" end="0"/>
                                            </p:txEl>
                                          </p:spTgt>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1078">
                                            <p:bg/>
                                          </p:spTgt>
                                        </p:tgtEl>
                                        <p:attrNameLst>
                                          <p:attrName>style.visibility</p:attrName>
                                        </p:attrNameLst>
                                      </p:cBhvr>
                                      <p:to>
                                        <p:strVal val="visible"/>
                                      </p:to>
                                    </p:set>
                                    <p:anim calcmode="lin" valueType="num">
                                      <p:cBhvr>
                                        <p:cTn id="31" dur="500" fill="hold"/>
                                        <p:tgtEl>
                                          <p:spTgt spid="1078">
                                            <p:bg/>
                                          </p:spTgt>
                                        </p:tgtEl>
                                        <p:attrNameLst>
                                          <p:attrName>ppt_w</p:attrName>
                                        </p:attrNameLst>
                                      </p:cBhvr>
                                      <p:tavLst>
                                        <p:tav tm="0">
                                          <p:val>
                                            <p:fltVal val="0"/>
                                          </p:val>
                                        </p:tav>
                                        <p:tav tm="100000">
                                          <p:val>
                                            <p:strVal val="#ppt_w"/>
                                          </p:val>
                                        </p:tav>
                                      </p:tavLst>
                                    </p:anim>
                                    <p:anim calcmode="lin" valueType="num">
                                      <p:cBhvr>
                                        <p:cTn id="32" dur="500" fill="hold"/>
                                        <p:tgtEl>
                                          <p:spTgt spid="1078">
                                            <p:bg/>
                                          </p:spTgt>
                                        </p:tgtEl>
                                        <p:attrNameLst>
                                          <p:attrName>ppt_h</p:attrName>
                                        </p:attrNameLst>
                                      </p:cBhvr>
                                      <p:tavLst>
                                        <p:tav tm="0">
                                          <p:val>
                                            <p:fltVal val="0"/>
                                          </p:val>
                                        </p:tav>
                                        <p:tav tm="100000">
                                          <p:val>
                                            <p:strVal val="#ppt_h"/>
                                          </p:val>
                                        </p:tav>
                                      </p:tavLst>
                                    </p:anim>
                                    <p:animEffect transition="in" filter="fade">
                                      <p:cBhvr>
                                        <p:cTn id="33" dur="500"/>
                                        <p:tgtEl>
                                          <p:spTgt spid="1078">
                                            <p:bg/>
                                          </p:spTgt>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1078">
                                            <p:txEl>
                                              <p:pRg st="0" end="0"/>
                                            </p:txEl>
                                          </p:spTgt>
                                        </p:tgtEl>
                                        <p:attrNameLst>
                                          <p:attrName>style.visibility</p:attrName>
                                        </p:attrNameLst>
                                      </p:cBhvr>
                                      <p:to>
                                        <p:strVal val="visible"/>
                                      </p:to>
                                    </p:set>
                                    <p:anim calcmode="lin" valueType="num">
                                      <p:cBhvr>
                                        <p:cTn id="38" dur="500" fill="hold"/>
                                        <p:tgtEl>
                                          <p:spTgt spid="107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07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078">
                                            <p:txEl>
                                              <p:pRg st="0" end="0"/>
                                            </p:txEl>
                                          </p:spTgt>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079"/>
                                        </p:tgtEl>
                                        <p:attrNameLst>
                                          <p:attrName>style.visibility</p:attrName>
                                        </p:attrNameLst>
                                      </p:cBhvr>
                                      <p:to>
                                        <p:strVal val="visible"/>
                                      </p:to>
                                    </p:set>
                                    <p:anim calcmode="lin" valueType="num">
                                      <p:cBhvr>
                                        <p:cTn id="43" dur="500" fill="hold"/>
                                        <p:tgtEl>
                                          <p:spTgt spid="1079"/>
                                        </p:tgtEl>
                                        <p:attrNameLst>
                                          <p:attrName>ppt_w</p:attrName>
                                        </p:attrNameLst>
                                      </p:cBhvr>
                                      <p:tavLst>
                                        <p:tav tm="0">
                                          <p:val>
                                            <p:fltVal val="0"/>
                                          </p:val>
                                        </p:tav>
                                        <p:tav tm="100000">
                                          <p:val>
                                            <p:strVal val="#ppt_w"/>
                                          </p:val>
                                        </p:tav>
                                      </p:tavLst>
                                    </p:anim>
                                    <p:anim calcmode="lin" valueType="num">
                                      <p:cBhvr>
                                        <p:cTn id="44" dur="500" fill="hold"/>
                                        <p:tgtEl>
                                          <p:spTgt spid="1079"/>
                                        </p:tgtEl>
                                        <p:attrNameLst>
                                          <p:attrName>ppt_h</p:attrName>
                                        </p:attrNameLst>
                                      </p:cBhvr>
                                      <p:tavLst>
                                        <p:tav tm="0">
                                          <p:val>
                                            <p:fltVal val="0"/>
                                          </p:val>
                                        </p:tav>
                                        <p:tav tm="100000">
                                          <p:val>
                                            <p:strVal val="#ppt_h"/>
                                          </p:val>
                                        </p:tav>
                                      </p:tavLst>
                                    </p:anim>
                                    <p:animEffect transition="in" filter="fade">
                                      <p:cBhvr>
                                        <p:cTn id="45" dur="500"/>
                                        <p:tgtEl>
                                          <p:spTgt spid="1079"/>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080"/>
                                        </p:tgtEl>
                                        <p:attrNameLst>
                                          <p:attrName>style.visibility</p:attrName>
                                        </p:attrNameLst>
                                      </p:cBhvr>
                                      <p:to>
                                        <p:strVal val="visible"/>
                                      </p:to>
                                    </p:set>
                                    <p:anim calcmode="lin" valueType="num">
                                      <p:cBhvr>
                                        <p:cTn id="48" dur="500" fill="hold"/>
                                        <p:tgtEl>
                                          <p:spTgt spid="1080"/>
                                        </p:tgtEl>
                                        <p:attrNameLst>
                                          <p:attrName>ppt_w</p:attrName>
                                        </p:attrNameLst>
                                      </p:cBhvr>
                                      <p:tavLst>
                                        <p:tav tm="0">
                                          <p:val>
                                            <p:fltVal val="0"/>
                                          </p:val>
                                        </p:tav>
                                        <p:tav tm="100000">
                                          <p:val>
                                            <p:strVal val="#ppt_w"/>
                                          </p:val>
                                        </p:tav>
                                      </p:tavLst>
                                    </p:anim>
                                    <p:anim calcmode="lin" valueType="num">
                                      <p:cBhvr>
                                        <p:cTn id="49" dur="500" fill="hold"/>
                                        <p:tgtEl>
                                          <p:spTgt spid="1080"/>
                                        </p:tgtEl>
                                        <p:attrNameLst>
                                          <p:attrName>ppt_h</p:attrName>
                                        </p:attrNameLst>
                                      </p:cBhvr>
                                      <p:tavLst>
                                        <p:tav tm="0">
                                          <p:val>
                                            <p:fltVal val="0"/>
                                          </p:val>
                                        </p:tav>
                                        <p:tav tm="100000">
                                          <p:val>
                                            <p:strVal val="#ppt_h"/>
                                          </p:val>
                                        </p:tav>
                                      </p:tavLst>
                                    </p:anim>
                                    <p:animEffect transition="in" filter="fade">
                                      <p:cBhvr>
                                        <p:cTn id="50" dur="500"/>
                                        <p:tgtEl>
                                          <p:spTgt spid="1080"/>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081"/>
                                        </p:tgtEl>
                                        <p:attrNameLst>
                                          <p:attrName>style.visibility</p:attrName>
                                        </p:attrNameLst>
                                      </p:cBhvr>
                                      <p:to>
                                        <p:strVal val="visible"/>
                                      </p:to>
                                    </p:set>
                                    <p:anim calcmode="lin" valueType="num">
                                      <p:cBhvr>
                                        <p:cTn id="53" dur="500" fill="hold"/>
                                        <p:tgtEl>
                                          <p:spTgt spid="1081"/>
                                        </p:tgtEl>
                                        <p:attrNameLst>
                                          <p:attrName>ppt_w</p:attrName>
                                        </p:attrNameLst>
                                      </p:cBhvr>
                                      <p:tavLst>
                                        <p:tav tm="0">
                                          <p:val>
                                            <p:fltVal val="0"/>
                                          </p:val>
                                        </p:tav>
                                        <p:tav tm="100000">
                                          <p:val>
                                            <p:strVal val="#ppt_w"/>
                                          </p:val>
                                        </p:tav>
                                      </p:tavLst>
                                    </p:anim>
                                    <p:anim calcmode="lin" valueType="num">
                                      <p:cBhvr>
                                        <p:cTn id="54" dur="500" fill="hold"/>
                                        <p:tgtEl>
                                          <p:spTgt spid="1081"/>
                                        </p:tgtEl>
                                        <p:attrNameLst>
                                          <p:attrName>ppt_h</p:attrName>
                                        </p:attrNameLst>
                                      </p:cBhvr>
                                      <p:tavLst>
                                        <p:tav tm="0">
                                          <p:val>
                                            <p:fltVal val="0"/>
                                          </p:val>
                                        </p:tav>
                                        <p:tav tm="100000">
                                          <p:val>
                                            <p:strVal val="#ppt_h"/>
                                          </p:val>
                                        </p:tav>
                                      </p:tavLst>
                                    </p:anim>
                                    <p:animEffect transition="in" filter="fade">
                                      <p:cBhvr>
                                        <p:cTn id="55" dur="500"/>
                                        <p:tgtEl>
                                          <p:spTgt spid="1081"/>
                                        </p:tgtEl>
                                      </p:cBhvr>
                                    </p:animEffect>
                                  </p:childTnLst>
                                </p:cTn>
                              </p:par>
                              <p:par>
                                <p:cTn id="56" presetID="53" presetClass="entr" presetSubtype="16" fill="hold" nodeType="withEffect">
                                  <p:stCondLst>
                                    <p:cond delay="0"/>
                                  </p:stCondLst>
                                  <p:childTnLst>
                                    <p:set>
                                      <p:cBhvr>
                                        <p:cTn id="57" dur="1" fill="hold">
                                          <p:stCondLst>
                                            <p:cond delay="0"/>
                                          </p:stCondLst>
                                        </p:cTn>
                                        <p:tgtEl>
                                          <p:spTgt spid="1134"/>
                                        </p:tgtEl>
                                        <p:attrNameLst>
                                          <p:attrName>style.visibility</p:attrName>
                                        </p:attrNameLst>
                                      </p:cBhvr>
                                      <p:to>
                                        <p:strVal val="visible"/>
                                      </p:to>
                                    </p:set>
                                    <p:anim calcmode="lin" valueType="num">
                                      <p:cBhvr>
                                        <p:cTn id="58" dur="500" fill="hold"/>
                                        <p:tgtEl>
                                          <p:spTgt spid="1134"/>
                                        </p:tgtEl>
                                        <p:attrNameLst>
                                          <p:attrName>ppt_w</p:attrName>
                                        </p:attrNameLst>
                                      </p:cBhvr>
                                      <p:tavLst>
                                        <p:tav tm="0">
                                          <p:val>
                                            <p:fltVal val="0"/>
                                          </p:val>
                                        </p:tav>
                                        <p:tav tm="100000">
                                          <p:val>
                                            <p:strVal val="#ppt_w"/>
                                          </p:val>
                                        </p:tav>
                                      </p:tavLst>
                                    </p:anim>
                                    <p:anim calcmode="lin" valueType="num">
                                      <p:cBhvr>
                                        <p:cTn id="59" dur="500" fill="hold"/>
                                        <p:tgtEl>
                                          <p:spTgt spid="1134"/>
                                        </p:tgtEl>
                                        <p:attrNameLst>
                                          <p:attrName>ppt_h</p:attrName>
                                        </p:attrNameLst>
                                      </p:cBhvr>
                                      <p:tavLst>
                                        <p:tav tm="0">
                                          <p:val>
                                            <p:fltVal val="0"/>
                                          </p:val>
                                        </p:tav>
                                        <p:tav tm="100000">
                                          <p:val>
                                            <p:strVal val="#ppt_h"/>
                                          </p:val>
                                        </p:tav>
                                      </p:tavLst>
                                    </p:anim>
                                    <p:animEffect transition="in" filter="fade">
                                      <p:cBhvr>
                                        <p:cTn id="60" dur="500"/>
                                        <p:tgtEl>
                                          <p:spTgt spid="1134"/>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149"/>
                                        </p:tgtEl>
                                        <p:attrNameLst>
                                          <p:attrName>style.visibility</p:attrName>
                                        </p:attrNameLst>
                                      </p:cBhvr>
                                      <p:to>
                                        <p:strVal val="visible"/>
                                      </p:to>
                                    </p:set>
                                    <p:anim calcmode="lin" valueType="num">
                                      <p:cBhvr>
                                        <p:cTn id="63" dur="500" fill="hold"/>
                                        <p:tgtEl>
                                          <p:spTgt spid="1149"/>
                                        </p:tgtEl>
                                        <p:attrNameLst>
                                          <p:attrName>ppt_w</p:attrName>
                                        </p:attrNameLst>
                                      </p:cBhvr>
                                      <p:tavLst>
                                        <p:tav tm="0">
                                          <p:val>
                                            <p:fltVal val="0"/>
                                          </p:val>
                                        </p:tav>
                                        <p:tav tm="100000">
                                          <p:val>
                                            <p:strVal val="#ppt_w"/>
                                          </p:val>
                                        </p:tav>
                                      </p:tavLst>
                                    </p:anim>
                                    <p:anim calcmode="lin" valueType="num">
                                      <p:cBhvr>
                                        <p:cTn id="64" dur="500" fill="hold"/>
                                        <p:tgtEl>
                                          <p:spTgt spid="1149"/>
                                        </p:tgtEl>
                                        <p:attrNameLst>
                                          <p:attrName>ppt_h</p:attrName>
                                        </p:attrNameLst>
                                      </p:cBhvr>
                                      <p:tavLst>
                                        <p:tav tm="0">
                                          <p:val>
                                            <p:fltVal val="0"/>
                                          </p:val>
                                        </p:tav>
                                        <p:tav tm="100000">
                                          <p:val>
                                            <p:strVal val="#ppt_h"/>
                                          </p:val>
                                        </p:tav>
                                      </p:tavLst>
                                    </p:anim>
                                    <p:animEffect transition="in" filter="fade">
                                      <p:cBhvr>
                                        <p:cTn id="65" dur="500"/>
                                        <p:tgtEl>
                                          <p:spTgt spid="114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1150"/>
                                        </p:tgtEl>
                                        <p:attrNameLst>
                                          <p:attrName>style.visibility</p:attrName>
                                        </p:attrNameLst>
                                      </p:cBhvr>
                                      <p:to>
                                        <p:strVal val="visible"/>
                                      </p:to>
                                    </p:set>
                                    <p:anim calcmode="lin" valueType="num">
                                      <p:cBhvr>
                                        <p:cTn id="68" dur="500" fill="hold"/>
                                        <p:tgtEl>
                                          <p:spTgt spid="1150"/>
                                        </p:tgtEl>
                                        <p:attrNameLst>
                                          <p:attrName>ppt_w</p:attrName>
                                        </p:attrNameLst>
                                      </p:cBhvr>
                                      <p:tavLst>
                                        <p:tav tm="0">
                                          <p:val>
                                            <p:fltVal val="0"/>
                                          </p:val>
                                        </p:tav>
                                        <p:tav tm="100000">
                                          <p:val>
                                            <p:strVal val="#ppt_w"/>
                                          </p:val>
                                        </p:tav>
                                      </p:tavLst>
                                    </p:anim>
                                    <p:anim calcmode="lin" valueType="num">
                                      <p:cBhvr>
                                        <p:cTn id="69" dur="500" fill="hold"/>
                                        <p:tgtEl>
                                          <p:spTgt spid="1150"/>
                                        </p:tgtEl>
                                        <p:attrNameLst>
                                          <p:attrName>ppt_h</p:attrName>
                                        </p:attrNameLst>
                                      </p:cBhvr>
                                      <p:tavLst>
                                        <p:tav tm="0">
                                          <p:val>
                                            <p:fltVal val="0"/>
                                          </p:val>
                                        </p:tav>
                                        <p:tav tm="100000">
                                          <p:val>
                                            <p:strVal val="#ppt_h"/>
                                          </p:val>
                                        </p:tav>
                                      </p:tavLst>
                                    </p:anim>
                                    <p:animEffect transition="in" filter="fade">
                                      <p:cBhvr>
                                        <p:cTn id="70" dur="500"/>
                                        <p:tgtEl>
                                          <p:spTgt spid="1150"/>
                                        </p:tgtEl>
                                      </p:cBhvr>
                                    </p:animEffect>
                                  </p:childTnLst>
                                </p:cTn>
                              </p:par>
                              <p:par>
                                <p:cTn id="71" presetID="53" presetClass="entr" presetSubtype="16" fill="hold" nodeType="withEffect">
                                  <p:stCondLst>
                                    <p:cond delay="0"/>
                                  </p:stCondLst>
                                  <p:childTnLst>
                                    <p:set>
                                      <p:cBhvr>
                                        <p:cTn id="72" dur="1" fill="hold">
                                          <p:stCondLst>
                                            <p:cond delay="0"/>
                                          </p:stCondLst>
                                        </p:cTn>
                                        <p:tgtEl>
                                          <p:spTgt spid="2"/>
                                        </p:tgtEl>
                                        <p:attrNameLst>
                                          <p:attrName>style.visibility</p:attrName>
                                        </p:attrNameLst>
                                      </p:cBhvr>
                                      <p:to>
                                        <p:strVal val="visible"/>
                                      </p:to>
                                    </p:set>
                                    <p:anim calcmode="lin" valueType="num">
                                      <p:cBhvr>
                                        <p:cTn id="73" dur="500" fill="hold"/>
                                        <p:tgtEl>
                                          <p:spTgt spid="2"/>
                                        </p:tgtEl>
                                        <p:attrNameLst>
                                          <p:attrName>ppt_w</p:attrName>
                                        </p:attrNameLst>
                                      </p:cBhvr>
                                      <p:tavLst>
                                        <p:tav tm="0">
                                          <p:val>
                                            <p:fltVal val="0"/>
                                          </p:val>
                                        </p:tav>
                                        <p:tav tm="100000">
                                          <p:val>
                                            <p:strVal val="#ppt_w"/>
                                          </p:val>
                                        </p:tav>
                                      </p:tavLst>
                                    </p:anim>
                                    <p:anim calcmode="lin" valueType="num">
                                      <p:cBhvr>
                                        <p:cTn id="74" dur="500" fill="hold"/>
                                        <p:tgtEl>
                                          <p:spTgt spid="2"/>
                                        </p:tgtEl>
                                        <p:attrNameLst>
                                          <p:attrName>ppt_h</p:attrName>
                                        </p:attrNameLst>
                                      </p:cBhvr>
                                      <p:tavLst>
                                        <p:tav tm="0">
                                          <p:val>
                                            <p:fltVal val="0"/>
                                          </p:val>
                                        </p:tav>
                                        <p:tav tm="100000">
                                          <p:val>
                                            <p:strVal val="#ppt_h"/>
                                          </p:val>
                                        </p:tav>
                                      </p:tavLst>
                                    </p:anim>
                                    <p:animEffect transition="in" filter="fade">
                                      <p:cBhvr>
                                        <p:cTn id="7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7" grpId="0" build="p" animBg="1"/>
      <p:bldP spid="1078" grpId="0" build="p" animBg="1"/>
      <p:bldP spid="1079" grpId="0" animBg="1"/>
      <p:bldP spid="1080" grpId="0" animBg="1"/>
      <p:bldP spid="1081" grpId="0" animBg="1"/>
      <p:bldP spid="1149" grpId="0" animBg="1"/>
      <p:bldP spid="1150"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1. Giới thiệu vấn đề</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444312" y="3730248"/>
            <a:ext cx="1593151" cy="1343065"/>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89" name="图片 1" descr="微信截图_20220503125252">
            <a:extLst>
              <a:ext uri="{FF2B5EF4-FFF2-40B4-BE49-F238E27FC236}">
                <a16:creationId xmlns:a16="http://schemas.microsoft.com/office/drawing/2014/main" id="{3E1BCE19-47EF-CE6D-3163-7F4C75262F82}"/>
              </a:ext>
            </a:extLst>
          </p:cNvPr>
          <p:cNvPicPr>
            <a:picLocks noChangeAspect="1"/>
          </p:cNvPicPr>
          <p:nvPr/>
        </p:nvPicPr>
        <p:blipFill>
          <a:blip r:embed="rId3"/>
          <a:stretch>
            <a:fillRect/>
          </a:stretch>
        </p:blipFill>
        <p:spPr>
          <a:xfrm flipH="1">
            <a:off x="591974" y="2723490"/>
            <a:ext cx="4015088" cy="2144239"/>
          </a:xfrm>
          <a:prstGeom prst="rect">
            <a:avLst/>
          </a:prstGeom>
        </p:spPr>
      </p:pic>
      <p:pic>
        <p:nvPicPr>
          <p:cNvPr id="1290" name="图片 2">
            <a:extLst>
              <a:ext uri="{FF2B5EF4-FFF2-40B4-BE49-F238E27FC236}">
                <a16:creationId xmlns:a16="http://schemas.microsoft.com/office/drawing/2014/main" id="{E501C7CE-92DE-14DD-1E2A-13EDFBCACA0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349931" y="805285"/>
            <a:ext cx="4794597" cy="3703391"/>
          </a:xfrm>
          <a:prstGeom prst="rect">
            <a:avLst/>
          </a:prstGeom>
        </p:spPr>
      </p:pic>
      <p:sp>
        <p:nvSpPr>
          <p:cNvPr id="1291" name="文本框 5">
            <a:extLst>
              <a:ext uri="{FF2B5EF4-FFF2-40B4-BE49-F238E27FC236}">
                <a16:creationId xmlns:a16="http://schemas.microsoft.com/office/drawing/2014/main" id="{7BBAD307-FD65-8D2A-4943-9B1DEB9A8631}"/>
              </a:ext>
            </a:extLst>
          </p:cNvPr>
          <p:cNvSpPr txBox="1"/>
          <p:nvPr/>
        </p:nvSpPr>
        <p:spPr>
          <a:xfrm>
            <a:off x="5127492" y="1297574"/>
            <a:ext cx="2490975" cy="193899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400" i="1">
                <a:latin typeface="Times New Roman" panose="02020603050405020304" pitchFamily="18" charset="0"/>
                <a:cs typeface="Times New Roman" panose="02020603050405020304" pitchFamily="18" charset="0"/>
              </a:rPr>
              <a:t>Phần mở đầu tác giả dẫn dắt vấn đề bằng cách nào? Cách vào đề ấy có tác dụng gì? </a:t>
            </a:r>
            <a:endParaRPr lang="en-US" sz="24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224243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89"/>
                                        </p:tgtEl>
                                        <p:attrNameLst>
                                          <p:attrName>style.visibility</p:attrName>
                                        </p:attrNameLst>
                                      </p:cBhvr>
                                      <p:to>
                                        <p:strVal val="visible"/>
                                      </p:to>
                                    </p:set>
                                    <p:anim calcmode="lin" valueType="num">
                                      <p:cBhvr additive="base">
                                        <p:cTn id="7" dur="500" fill="hold"/>
                                        <p:tgtEl>
                                          <p:spTgt spid="1289"/>
                                        </p:tgtEl>
                                        <p:attrNameLst>
                                          <p:attrName>ppt_x</p:attrName>
                                        </p:attrNameLst>
                                      </p:cBhvr>
                                      <p:tavLst>
                                        <p:tav tm="0">
                                          <p:val>
                                            <p:strVal val="#ppt_x"/>
                                          </p:val>
                                        </p:tav>
                                        <p:tav tm="100000">
                                          <p:val>
                                            <p:strVal val="#ppt_x"/>
                                          </p:val>
                                        </p:tav>
                                      </p:tavLst>
                                    </p:anim>
                                    <p:anim calcmode="lin" valueType="num">
                                      <p:cBhvr additive="base">
                                        <p:cTn id="8" dur="500" fill="hold"/>
                                        <p:tgtEl>
                                          <p:spTgt spid="128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90"/>
                                        </p:tgtEl>
                                        <p:attrNameLst>
                                          <p:attrName>style.visibility</p:attrName>
                                        </p:attrNameLst>
                                      </p:cBhvr>
                                      <p:to>
                                        <p:strVal val="visible"/>
                                      </p:to>
                                    </p:set>
                                    <p:anim calcmode="lin" valueType="num">
                                      <p:cBhvr additive="base">
                                        <p:cTn id="11" dur="500" fill="hold"/>
                                        <p:tgtEl>
                                          <p:spTgt spid="1290"/>
                                        </p:tgtEl>
                                        <p:attrNameLst>
                                          <p:attrName>ppt_x</p:attrName>
                                        </p:attrNameLst>
                                      </p:cBhvr>
                                      <p:tavLst>
                                        <p:tav tm="0">
                                          <p:val>
                                            <p:strVal val="#ppt_x"/>
                                          </p:val>
                                        </p:tav>
                                        <p:tav tm="100000">
                                          <p:val>
                                            <p:strVal val="#ppt_x"/>
                                          </p:val>
                                        </p:tav>
                                      </p:tavLst>
                                    </p:anim>
                                    <p:anim calcmode="lin" valueType="num">
                                      <p:cBhvr additive="base">
                                        <p:cTn id="12" dur="500" fill="hold"/>
                                        <p:tgtEl>
                                          <p:spTgt spid="129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91"/>
                                        </p:tgtEl>
                                        <p:attrNameLst>
                                          <p:attrName>style.visibility</p:attrName>
                                        </p:attrNameLst>
                                      </p:cBhvr>
                                      <p:to>
                                        <p:strVal val="visible"/>
                                      </p:to>
                                    </p:set>
                                    <p:animEffect transition="in" filter="wipe(down)">
                                      <p:cBhvr>
                                        <p:cTn id="17" dur="500"/>
                                        <p:tgtEl>
                                          <p:spTgt spid="1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Tolle lege: Take Up and Read">
            <a:extLst>
              <a:ext uri="{FF2B5EF4-FFF2-40B4-BE49-F238E27FC236}">
                <a16:creationId xmlns:a16="http://schemas.microsoft.com/office/drawing/2014/main" id="{29F33A3B-EB03-F7CE-F615-B52A7993C1C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4417" y="115694"/>
            <a:ext cx="3437925" cy="318708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78CFA0E1-B91D-786B-EA6B-07440E61A254}"/>
              </a:ext>
            </a:extLst>
          </p:cNvPr>
          <p:cNvSpPr txBox="1"/>
          <p:nvPr/>
        </p:nvSpPr>
        <p:spPr>
          <a:xfrm>
            <a:off x="3717151" y="295627"/>
            <a:ext cx="4773706" cy="2554545"/>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algn="just"/>
            <a:r>
              <a:rPr lang="en-US" sz="2000">
                <a:solidFill>
                  <a:schemeClr val="accent4"/>
                </a:solidFill>
                <a:effectLst/>
                <a:latin typeface="Times New Roman" panose="02020603050405020304" pitchFamily="18" charset="0"/>
                <a:ea typeface="Calibri" panose="020F0502020204030204" pitchFamily="34" charset="0"/>
              </a:rPr>
              <a:t>Câu chuyện huyền bí về động lực đọc sách của thánh Au: </a:t>
            </a:r>
          </a:p>
          <a:p>
            <a:pPr algn="just"/>
            <a:r>
              <a:rPr lang="en-US" sz="2000">
                <a:solidFill>
                  <a:schemeClr val="accent4"/>
                </a:solidFill>
                <a:latin typeface="Times New Roman" panose="02020603050405020304" pitchFamily="18" charset="0"/>
                <a:ea typeface="Calibri" panose="020F0502020204030204" pitchFamily="34" charset="0"/>
              </a:rPr>
              <a:t>“Thánh Au-gu-xtinh ngồi cô đơn và tĩnh lặng trong vườn, vẳng bên tai một giọng nói thầm thì của một em bé: “Hãy cầm lấy và đọc”. Câu nói ấy lặp đi lặp lại, thúc đẩy ông đi sâu nghiên cứu triết học và trở thành nhà tư tưởng hang đầu của thời trung đại”. </a:t>
            </a:r>
            <a:r>
              <a:rPr lang="en-US" sz="2000">
                <a:solidFill>
                  <a:schemeClr val="accent4"/>
                </a:solidFill>
                <a:effectLst/>
                <a:latin typeface="Times New Roman" panose="02020603050405020304" pitchFamily="18" charset="0"/>
                <a:ea typeface="Calibri" panose="020F0502020204030204" pitchFamily="34" charset="0"/>
              </a:rPr>
              <a:t> </a:t>
            </a:r>
            <a:endParaRPr lang="en-US" sz="2000">
              <a:solidFill>
                <a:schemeClr val="accent4"/>
              </a:solidFill>
            </a:endParaRPr>
          </a:p>
        </p:txBody>
      </p:sp>
      <p:sp>
        <p:nvSpPr>
          <p:cNvPr id="5" name="TextBox 4">
            <a:extLst>
              <a:ext uri="{FF2B5EF4-FFF2-40B4-BE49-F238E27FC236}">
                <a16:creationId xmlns:a16="http://schemas.microsoft.com/office/drawing/2014/main" id="{364581B9-7087-5821-6B98-2DC9062CD0C2}"/>
              </a:ext>
            </a:extLst>
          </p:cNvPr>
          <p:cNvSpPr txBox="1"/>
          <p:nvPr/>
        </p:nvSpPr>
        <p:spPr>
          <a:xfrm>
            <a:off x="1375441" y="3302783"/>
            <a:ext cx="7046260" cy="1263231"/>
          </a:xfrm>
          <a:prstGeom prst="rect">
            <a:avLst/>
          </a:prstGeom>
          <a:noFill/>
        </p:spPr>
        <p:txBody>
          <a:bodyPr wrap="square">
            <a:spAutoFit/>
          </a:bodyPr>
          <a:lstStyle/>
          <a:p>
            <a:pPr marL="285750" indent="-285750">
              <a:lnSpc>
                <a:spcPct val="107000"/>
              </a:lnSpc>
              <a:spcAft>
                <a:spcPts val="800"/>
              </a:spcAft>
              <a:buFont typeface="Wingdings" panose="05000000000000000000" pitchFamily="2" charset="2"/>
              <a:buChar char="à"/>
            </a:pPr>
            <a:r>
              <a:rPr lang="en-US" sz="2000">
                <a:effectLst/>
                <a:latin typeface="Times New Roman" panose="02020603050405020304" pitchFamily="18" charset="0"/>
                <a:ea typeface="Calibri" panose="020F0502020204030204" pitchFamily="34" charset="0"/>
                <a:cs typeface="Times New Roman" panose="02020603050405020304" pitchFamily="18" charset="0"/>
              </a:rPr>
              <a:t>Tác dụng: </a:t>
            </a:r>
          </a:p>
          <a:p>
            <a:pPr>
              <a:lnSpc>
                <a:spcPct val="107000"/>
              </a:lnSpc>
              <a:spcAft>
                <a:spcPts val="800"/>
              </a:spcAft>
            </a:pPr>
            <a:r>
              <a:rPr lang="en-US" sz="2000">
                <a:latin typeface="Times New Roman" panose="02020603050405020304" pitchFamily="18" charset="0"/>
                <a:ea typeface="Calibri" panose="020F0502020204030204" pitchFamily="34" charset="0"/>
                <a:cs typeface="Times New Roman" panose="02020603050405020304" pitchFamily="18" charset="0"/>
              </a:rPr>
              <a:t>+ </a:t>
            </a:r>
            <a:r>
              <a:rPr lang="en-US" sz="2000">
                <a:effectLst/>
                <a:latin typeface="Times New Roman" panose="02020603050405020304" pitchFamily="18" charset="0"/>
                <a:ea typeface="Calibri" panose="020F0502020204030204" pitchFamily="34" charset="0"/>
                <a:cs typeface="Times New Roman" panose="02020603050405020304" pitchFamily="18" charset="0"/>
              </a:rPr>
              <a:t>Mong muốn khám phá, xem lại thánh Au là người như thế nào</a:t>
            </a:r>
          </a:p>
          <a:p>
            <a:pPr>
              <a:lnSpc>
                <a:spcPct val="107000"/>
              </a:lnSpc>
              <a:spcAft>
                <a:spcPts val="800"/>
              </a:spcAft>
            </a:pPr>
            <a:r>
              <a:rPr lang="en-US" sz="2000">
                <a:effectLst/>
                <a:latin typeface="Times New Roman" panose="02020603050405020304" pitchFamily="18" charset="0"/>
                <a:ea typeface="Calibri" panose="020F0502020204030204" pitchFamily="34" charset="0"/>
                <a:cs typeface="Times New Roman" panose="02020603050405020304" pitchFamily="18" charset="0"/>
              </a:rPr>
              <a:t>+ Dẫn dắt vào vấn đề cần bàn luận trong văn bản một cách thu hút. </a:t>
            </a:r>
          </a:p>
        </p:txBody>
      </p:sp>
    </p:spTree>
    <p:extLst>
      <p:ext uri="{BB962C8B-B14F-4D97-AF65-F5344CB8AC3E}">
        <p14:creationId xmlns:p14="http://schemas.microsoft.com/office/powerpoint/2010/main" val="17558466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pic>
        <p:nvPicPr>
          <p:cNvPr id="1290" name="图片 2">
            <a:extLst>
              <a:ext uri="{FF2B5EF4-FFF2-40B4-BE49-F238E27FC236}">
                <a16:creationId xmlns:a16="http://schemas.microsoft.com/office/drawing/2014/main" id="{E501C7CE-92DE-14DD-1E2A-13EDFBCACA0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805" y="476845"/>
            <a:ext cx="9395200" cy="3703391"/>
          </a:xfrm>
          <a:prstGeom prst="rect">
            <a:avLst/>
          </a:prstGeom>
        </p:spPr>
      </p:pic>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1. Giới thiệu vấn đề</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444312" y="3730248"/>
            <a:ext cx="1593151" cy="1343065"/>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89" name="图片 1" descr="微信截图_20220503125252">
            <a:extLst>
              <a:ext uri="{FF2B5EF4-FFF2-40B4-BE49-F238E27FC236}">
                <a16:creationId xmlns:a16="http://schemas.microsoft.com/office/drawing/2014/main" id="{3E1BCE19-47EF-CE6D-3163-7F4C75262F82}"/>
              </a:ext>
            </a:extLst>
          </p:cNvPr>
          <p:cNvPicPr>
            <a:picLocks noChangeAspect="1"/>
          </p:cNvPicPr>
          <p:nvPr/>
        </p:nvPicPr>
        <p:blipFill>
          <a:blip r:embed="rId4"/>
          <a:stretch>
            <a:fillRect/>
          </a:stretch>
        </p:blipFill>
        <p:spPr>
          <a:xfrm flipH="1">
            <a:off x="164815" y="2909124"/>
            <a:ext cx="4015088" cy="2144239"/>
          </a:xfrm>
          <a:prstGeom prst="rect">
            <a:avLst/>
          </a:prstGeom>
        </p:spPr>
      </p:pic>
      <p:sp>
        <p:nvSpPr>
          <p:cNvPr id="1291" name="文本框 5">
            <a:extLst>
              <a:ext uri="{FF2B5EF4-FFF2-40B4-BE49-F238E27FC236}">
                <a16:creationId xmlns:a16="http://schemas.microsoft.com/office/drawing/2014/main" id="{7BBAD307-FD65-8D2A-4943-9B1DEB9A8631}"/>
              </a:ext>
            </a:extLst>
          </p:cNvPr>
          <p:cNvSpPr txBox="1"/>
          <p:nvPr/>
        </p:nvSpPr>
        <p:spPr>
          <a:xfrm>
            <a:off x="2131418" y="1393252"/>
            <a:ext cx="4881163" cy="1077218"/>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3200" b="1" i="1">
                <a:latin typeface="Times New Roman" panose="02020603050405020304" pitchFamily="18" charset="0"/>
                <a:cs typeface="Times New Roman" panose="02020603050405020304" pitchFamily="18" charset="0"/>
              </a:rPr>
              <a:t>Giải thích thông điệp “Hãy cầm lấy và đọc”. </a:t>
            </a:r>
            <a:endParaRPr lang="en-US" sz="3200" b="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869691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89"/>
                                        </p:tgtEl>
                                        <p:attrNameLst>
                                          <p:attrName>style.visibility</p:attrName>
                                        </p:attrNameLst>
                                      </p:cBhvr>
                                      <p:to>
                                        <p:strVal val="visible"/>
                                      </p:to>
                                    </p:set>
                                    <p:anim calcmode="lin" valueType="num">
                                      <p:cBhvr additive="base">
                                        <p:cTn id="7" dur="500" fill="hold"/>
                                        <p:tgtEl>
                                          <p:spTgt spid="1289"/>
                                        </p:tgtEl>
                                        <p:attrNameLst>
                                          <p:attrName>ppt_x</p:attrName>
                                        </p:attrNameLst>
                                      </p:cBhvr>
                                      <p:tavLst>
                                        <p:tav tm="0">
                                          <p:val>
                                            <p:strVal val="#ppt_x"/>
                                          </p:val>
                                        </p:tav>
                                        <p:tav tm="100000">
                                          <p:val>
                                            <p:strVal val="#ppt_x"/>
                                          </p:val>
                                        </p:tav>
                                      </p:tavLst>
                                    </p:anim>
                                    <p:anim calcmode="lin" valueType="num">
                                      <p:cBhvr additive="base">
                                        <p:cTn id="8" dur="500" fill="hold"/>
                                        <p:tgtEl>
                                          <p:spTgt spid="128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90"/>
                                        </p:tgtEl>
                                        <p:attrNameLst>
                                          <p:attrName>style.visibility</p:attrName>
                                        </p:attrNameLst>
                                      </p:cBhvr>
                                      <p:to>
                                        <p:strVal val="visible"/>
                                      </p:to>
                                    </p:set>
                                    <p:anim calcmode="lin" valueType="num">
                                      <p:cBhvr additive="base">
                                        <p:cTn id="11" dur="500" fill="hold"/>
                                        <p:tgtEl>
                                          <p:spTgt spid="1290"/>
                                        </p:tgtEl>
                                        <p:attrNameLst>
                                          <p:attrName>ppt_x</p:attrName>
                                        </p:attrNameLst>
                                      </p:cBhvr>
                                      <p:tavLst>
                                        <p:tav tm="0">
                                          <p:val>
                                            <p:strVal val="#ppt_x"/>
                                          </p:val>
                                        </p:tav>
                                        <p:tav tm="100000">
                                          <p:val>
                                            <p:strVal val="#ppt_x"/>
                                          </p:val>
                                        </p:tav>
                                      </p:tavLst>
                                    </p:anim>
                                    <p:anim calcmode="lin" valueType="num">
                                      <p:cBhvr additive="base">
                                        <p:cTn id="12" dur="500" fill="hold"/>
                                        <p:tgtEl>
                                          <p:spTgt spid="129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91"/>
                                        </p:tgtEl>
                                        <p:attrNameLst>
                                          <p:attrName>style.visibility</p:attrName>
                                        </p:attrNameLst>
                                      </p:cBhvr>
                                      <p:to>
                                        <p:strVal val="visible"/>
                                      </p:to>
                                    </p:set>
                                    <p:animEffect transition="in" filter="wipe(down)">
                                      <p:cBhvr>
                                        <p:cTn id="17" dur="500"/>
                                        <p:tgtEl>
                                          <p:spTgt spid="1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2FD54CC-ECB2-1E10-685F-C5886167ED6F}"/>
              </a:ext>
            </a:extLst>
          </p:cNvPr>
          <p:cNvSpPr/>
          <p:nvPr/>
        </p:nvSpPr>
        <p:spPr>
          <a:xfrm>
            <a:off x="352425" y="161925"/>
            <a:ext cx="8368953" cy="504825"/>
          </a:xfrm>
          <a:prstGeom prst="rect">
            <a:avLst/>
          </a:prstGeom>
          <a:solidFill>
            <a:sysClr val="window" lastClr="FFFFFF"/>
          </a:solidFill>
          <a:ln w="12700" cap="flat" cmpd="sng" algn="ctr">
            <a:solidFill>
              <a:srgbClr val="70AD47"/>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a:ea typeface="+mn-ea"/>
                <a:cs typeface="+mn-cs"/>
              </a:rPr>
              <a:t>Cách lí giải thông điệp “Hãy cầm lấy và đọc”</a:t>
            </a:r>
          </a:p>
        </p:txBody>
      </p:sp>
      <p:sp>
        <p:nvSpPr>
          <p:cNvPr id="9" name="Cloud 8">
            <a:extLst>
              <a:ext uri="{FF2B5EF4-FFF2-40B4-BE49-F238E27FC236}">
                <a16:creationId xmlns:a16="http://schemas.microsoft.com/office/drawing/2014/main" id="{D54F6BEA-3C7F-84BB-6B83-18D959EA382D}"/>
              </a:ext>
            </a:extLst>
          </p:cNvPr>
          <p:cNvSpPr/>
          <p:nvPr/>
        </p:nvSpPr>
        <p:spPr>
          <a:xfrm>
            <a:off x="2046553" y="835358"/>
            <a:ext cx="5419725" cy="1452083"/>
          </a:xfrm>
          <a:prstGeom prst="cloud">
            <a:avLst/>
          </a:prstGeom>
          <a:solidFill>
            <a:sysClr val="window" lastClr="FFFFFF"/>
          </a:solidFill>
          <a:ln w="12700" cap="flat" cmpd="sng" algn="ctr">
            <a:solidFill>
              <a:srgbClr val="70AD47"/>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a:ea typeface="+mn-ea"/>
                <a:cs typeface="+mn-cs"/>
              </a:rPr>
              <a:t>Hãy cầm lấy và đọc</a:t>
            </a:r>
          </a:p>
        </p:txBody>
      </p:sp>
      <p:sp>
        <p:nvSpPr>
          <p:cNvPr id="10" name="Rectangle 9">
            <a:extLst>
              <a:ext uri="{FF2B5EF4-FFF2-40B4-BE49-F238E27FC236}">
                <a16:creationId xmlns:a16="http://schemas.microsoft.com/office/drawing/2014/main" id="{F9B9EA9D-DB7A-0390-99FD-CC70E8FBFE05}"/>
              </a:ext>
            </a:extLst>
          </p:cNvPr>
          <p:cNvSpPr/>
          <p:nvPr/>
        </p:nvSpPr>
        <p:spPr>
          <a:xfrm>
            <a:off x="96754" y="2704580"/>
            <a:ext cx="4475246" cy="2276995"/>
          </a:xfrm>
          <a:prstGeom prst="rect">
            <a:avLst/>
          </a:prstGeom>
          <a:solidFill>
            <a:sysClr val="window" lastClr="FFFFFF"/>
          </a:solidFill>
          <a:ln w="12700" cap="flat" cmpd="sng" algn="ctr">
            <a:solidFill>
              <a:srgbClr val="70AD47"/>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chemeClr val="accent1"/>
                </a:solidFill>
                <a:effectLst/>
                <a:uLnTx/>
                <a:uFillTx/>
                <a:latin typeface="Times New Roman"/>
                <a:ea typeface="+mn-ea"/>
                <a:cs typeface="+mn-cs"/>
              </a:rPr>
              <a:t>Câu văn thể hiện cách lí giải của tác giả: </a:t>
            </a:r>
          </a:p>
          <a:p>
            <a:pPr marL="342900" marR="0" lvl="0" indent="-342900" algn="just" defTabSz="914400" eaLnBrk="1" fontAlgn="auto" latinLnBrk="0" hangingPunct="1">
              <a:lnSpc>
                <a:spcPct val="100000"/>
              </a:lnSpc>
              <a:spcBef>
                <a:spcPts val="0"/>
              </a:spcBef>
              <a:spcAft>
                <a:spcPts val="0"/>
              </a:spcAft>
              <a:buClrTx/>
              <a:buSzTx/>
              <a:buFontTx/>
              <a:buChar char="-"/>
              <a:tabLst/>
              <a:defRPr/>
            </a:pPr>
            <a:r>
              <a:rPr lang="en-US" sz="2400" kern="1200">
                <a:solidFill>
                  <a:schemeClr val="accent4"/>
                </a:solidFill>
                <a:latin typeface="Times New Roman"/>
                <a:ea typeface="+mn-ea"/>
                <a:cs typeface="+mn-cs"/>
              </a:rPr>
              <a:t>H</a:t>
            </a:r>
            <a:r>
              <a:rPr kumimoji="0" lang="en-US" sz="2400" b="0" i="0" u="none" strike="noStrike" kern="1200" cap="none" spc="0" normalizeH="0" baseline="0" noProof="0">
                <a:ln>
                  <a:noFill/>
                </a:ln>
                <a:solidFill>
                  <a:schemeClr val="accent4"/>
                </a:solidFill>
                <a:effectLst/>
                <a:uLnTx/>
                <a:uFillTx/>
                <a:latin typeface="Times New Roman"/>
                <a:ea typeface="+mn-ea"/>
                <a:cs typeface="+mn-cs"/>
              </a:rPr>
              <a:t>ãy tiếp xúc trực tiếp với một cuốn sách</a:t>
            </a:r>
          </a:p>
          <a:p>
            <a:pPr marL="342900" marR="0" lvl="0" indent="-342900" algn="just" defTabSz="914400" eaLnBrk="1" fontAlgn="auto" latinLnBrk="0" hangingPunct="1">
              <a:lnSpc>
                <a:spcPct val="100000"/>
              </a:lnSpc>
              <a:spcBef>
                <a:spcPts val="0"/>
              </a:spcBef>
              <a:spcAft>
                <a:spcPts val="0"/>
              </a:spcAft>
              <a:buClrTx/>
              <a:buSzTx/>
              <a:buFontTx/>
              <a:buChar char="-"/>
              <a:tabLst/>
              <a:defRPr/>
            </a:pPr>
            <a:r>
              <a:rPr kumimoji="0" lang="en-US" sz="2400" b="0" i="0" u="none" strike="noStrike" kern="1200" cap="none" spc="0" normalizeH="0" baseline="0" noProof="0">
                <a:ln>
                  <a:noFill/>
                </a:ln>
                <a:solidFill>
                  <a:schemeClr val="accent4"/>
                </a:solidFill>
                <a:effectLst/>
                <a:uLnTx/>
                <a:uFillTx/>
                <a:latin typeface="Times New Roman"/>
                <a:ea typeface="+mn-ea"/>
                <a:cs typeface="+mn-cs"/>
              </a:rPr>
              <a:t>H</a:t>
            </a:r>
            <a:r>
              <a:rPr kumimoji="0" lang="vi-VN" sz="2400" b="0" i="0" u="none" strike="noStrike" kern="1200" cap="none" spc="0" normalizeH="0" baseline="0" noProof="0">
                <a:ln>
                  <a:noFill/>
                </a:ln>
                <a:solidFill>
                  <a:schemeClr val="accent4"/>
                </a:solidFill>
                <a:effectLst/>
                <a:uLnTx/>
                <a:uFillTx/>
                <a:latin typeface="Times New Roman"/>
                <a:ea typeface="+mn-ea"/>
                <a:cs typeface="+mn-cs"/>
              </a:rPr>
              <a:t>ãy tự trải nghiệm mà không bước qua một trung gian nào.</a:t>
            </a:r>
            <a:endParaRPr kumimoji="0" lang="en-US" sz="2400" b="0" i="0" u="none" strike="noStrike" kern="1200" cap="none" spc="0" normalizeH="0" baseline="0" noProof="0">
              <a:ln>
                <a:noFill/>
              </a:ln>
              <a:solidFill>
                <a:schemeClr val="accent4"/>
              </a:solidFill>
              <a:effectLst/>
              <a:uLnTx/>
              <a:uFillTx/>
              <a:latin typeface="Times New Roman"/>
              <a:ea typeface="+mn-ea"/>
              <a:cs typeface="+mn-cs"/>
            </a:endParaRPr>
          </a:p>
        </p:txBody>
      </p:sp>
      <p:sp>
        <p:nvSpPr>
          <p:cNvPr id="11" name="Rectangle 10">
            <a:extLst>
              <a:ext uri="{FF2B5EF4-FFF2-40B4-BE49-F238E27FC236}">
                <a16:creationId xmlns:a16="http://schemas.microsoft.com/office/drawing/2014/main" id="{5D404379-AB01-D09E-4E08-2277584EA190}"/>
              </a:ext>
            </a:extLst>
          </p:cNvPr>
          <p:cNvSpPr/>
          <p:nvPr/>
        </p:nvSpPr>
        <p:spPr>
          <a:xfrm>
            <a:off x="4756416" y="2704580"/>
            <a:ext cx="4144832" cy="2276995"/>
          </a:xfrm>
          <a:prstGeom prst="rect">
            <a:avLst/>
          </a:prstGeom>
          <a:solidFill>
            <a:sysClr val="window" lastClr="FFFFFF"/>
          </a:solidFill>
          <a:ln w="12700" cap="flat" cmpd="sng" algn="ctr">
            <a:solidFill>
              <a:srgbClr val="70AD47"/>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chemeClr val="accent1"/>
                </a:solidFill>
                <a:effectLst/>
                <a:uLnTx/>
                <a:uFillTx/>
                <a:latin typeface="Times New Roman"/>
                <a:ea typeface="+mn-ea"/>
                <a:cs typeface="+mn-cs"/>
              </a:rPr>
              <a:t>Giải thích rõ hơn:</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chemeClr val="accent4"/>
                </a:solidFill>
                <a:effectLst/>
                <a:uLnTx/>
                <a:uFillTx/>
                <a:latin typeface="Times New Roman"/>
                <a:ea typeface="+mn-ea"/>
                <a:cs typeface="+mn-cs"/>
              </a:rPr>
              <a:t>Với mỗi cuốn sách, mỗi người cần phải tự đọc, tìm hiểu, khám phá, thay vì nghe người khác nói về nó</a:t>
            </a:r>
          </a:p>
        </p:txBody>
      </p:sp>
      <p:cxnSp>
        <p:nvCxnSpPr>
          <p:cNvPr id="13" name="Straight Arrow Connector 12">
            <a:extLst>
              <a:ext uri="{FF2B5EF4-FFF2-40B4-BE49-F238E27FC236}">
                <a16:creationId xmlns:a16="http://schemas.microsoft.com/office/drawing/2014/main" id="{9B4975A7-953E-FF71-49C9-9D7A211A8C99}"/>
              </a:ext>
            </a:extLst>
          </p:cNvPr>
          <p:cNvCxnSpPr>
            <a:stCxn id="9" idx="1"/>
            <a:endCxn id="10" idx="0"/>
          </p:cNvCxnSpPr>
          <p:nvPr/>
        </p:nvCxnSpPr>
        <p:spPr>
          <a:xfrm flipH="1">
            <a:off x="2334377" y="2285895"/>
            <a:ext cx="2422039" cy="418685"/>
          </a:xfrm>
          <a:prstGeom prst="straightConnector1">
            <a:avLst/>
          </a:prstGeom>
          <a:ln w="28575">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682B0556-FBC2-69EE-59CD-431328E2B55D}"/>
              </a:ext>
            </a:extLst>
          </p:cNvPr>
          <p:cNvCxnSpPr>
            <a:stCxn id="9" idx="1"/>
          </p:cNvCxnSpPr>
          <p:nvPr/>
        </p:nvCxnSpPr>
        <p:spPr>
          <a:xfrm>
            <a:off x="4756416" y="2285895"/>
            <a:ext cx="2512680" cy="418685"/>
          </a:xfrm>
          <a:prstGeom prst="straightConnector1">
            <a:avLst/>
          </a:prstGeom>
          <a:ln w="28575">
            <a:prstDash val="sysDash"/>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95665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AE5BA6-8749-4950-2535-03B83BF1659C}"/>
              </a:ext>
            </a:extLst>
          </p:cNvPr>
          <p:cNvSpPr/>
          <p:nvPr/>
        </p:nvSpPr>
        <p:spPr>
          <a:xfrm>
            <a:off x="952694" y="112232"/>
            <a:ext cx="7383973" cy="504825"/>
          </a:xfrm>
          <a:prstGeom prst="rect">
            <a:avLst/>
          </a:prstGeom>
          <a:solidFill>
            <a:sysClr val="window" lastClr="FFFFFF"/>
          </a:solidFill>
          <a:ln w="12700" cap="flat" cmpd="sng" algn="ctr">
            <a:solidFill>
              <a:srgbClr val="70AD47"/>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Times New Roman"/>
                <a:ea typeface="+mn-ea"/>
                <a:cs typeface="+mn-cs"/>
              </a:rPr>
              <a:t>Cách</a:t>
            </a:r>
            <a:r>
              <a:rPr kumimoji="0" lang="en-US" sz="2800" b="1" i="0" u="none" strike="noStrike" kern="1200" cap="none" spc="0" normalizeH="0" baseline="0" noProof="0" dirty="0">
                <a:ln>
                  <a:noFill/>
                </a:ln>
                <a:solidFill>
                  <a:prstClr val="black"/>
                </a:solidFill>
                <a:effectLst/>
                <a:uLnTx/>
                <a:uFillTx/>
                <a:latin typeface="Times New Roman"/>
                <a:ea typeface="+mn-ea"/>
                <a:cs typeface="+mn-cs"/>
              </a:rPr>
              <a:t> </a:t>
            </a:r>
            <a:r>
              <a:rPr kumimoji="0" lang="en-US" sz="2800" b="1" i="0" u="none" strike="noStrike" kern="1200" cap="none" spc="0" normalizeH="0" baseline="0" noProof="0" dirty="0" err="1">
                <a:ln>
                  <a:noFill/>
                </a:ln>
                <a:solidFill>
                  <a:prstClr val="black"/>
                </a:solidFill>
                <a:effectLst/>
                <a:uLnTx/>
                <a:uFillTx/>
                <a:latin typeface="Times New Roman"/>
                <a:ea typeface="+mn-ea"/>
                <a:cs typeface="+mn-cs"/>
              </a:rPr>
              <a:t>lí</a:t>
            </a:r>
            <a:r>
              <a:rPr kumimoji="0" lang="en-US" sz="2800" b="1" i="0" u="none" strike="noStrike" kern="1200" cap="none" spc="0" normalizeH="0" baseline="0" noProof="0" dirty="0">
                <a:ln>
                  <a:noFill/>
                </a:ln>
                <a:solidFill>
                  <a:prstClr val="black"/>
                </a:solidFill>
                <a:effectLst/>
                <a:uLnTx/>
                <a:uFillTx/>
                <a:latin typeface="Times New Roman"/>
                <a:ea typeface="+mn-ea"/>
                <a:cs typeface="+mn-cs"/>
              </a:rPr>
              <a:t> </a:t>
            </a:r>
            <a:r>
              <a:rPr kumimoji="0" lang="en-US" sz="2800" b="1" i="0" u="none" strike="noStrike" kern="1200" cap="none" spc="0" normalizeH="0" baseline="0" noProof="0" dirty="0" err="1">
                <a:ln>
                  <a:noFill/>
                </a:ln>
                <a:solidFill>
                  <a:prstClr val="black"/>
                </a:solidFill>
                <a:effectLst/>
                <a:uLnTx/>
                <a:uFillTx/>
                <a:latin typeface="Times New Roman"/>
                <a:ea typeface="+mn-ea"/>
                <a:cs typeface="+mn-cs"/>
              </a:rPr>
              <a:t>giải</a:t>
            </a:r>
            <a:r>
              <a:rPr kumimoji="0" lang="en-US" sz="2800" b="1" i="0" u="none" strike="noStrike" kern="1200" cap="none" spc="0" normalizeH="0" baseline="0" noProof="0" dirty="0">
                <a:ln>
                  <a:noFill/>
                </a:ln>
                <a:solidFill>
                  <a:prstClr val="black"/>
                </a:solidFill>
                <a:effectLst/>
                <a:uLnTx/>
                <a:uFillTx/>
                <a:latin typeface="Times New Roman"/>
                <a:ea typeface="+mn-ea"/>
                <a:cs typeface="+mn-cs"/>
              </a:rPr>
              <a:t> </a:t>
            </a:r>
            <a:r>
              <a:rPr kumimoji="0" lang="en-US" sz="2800" b="1" i="0" u="none" strike="noStrike" kern="1200" cap="none" spc="0" normalizeH="0" baseline="0" noProof="0" dirty="0" err="1">
                <a:ln>
                  <a:noFill/>
                </a:ln>
                <a:solidFill>
                  <a:prstClr val="black"/>
                </a:solidFill>
                <a:effectLst/>
                <a:uLnTx/>
                <a:uFillTx/>
                <a:latin typeface="Times New Roman"/>
                <a:ea typeface="+mn-ea"/>
                <a:cs typeface="+mn-cs"/>
              </a:rPr>
              <a:t>thông</a:t>
            </a:r>
            <a:r>
              <a:rPr kumimoji="0" lang="en-US" sz="2800" b="1" i="0" u="none" strike="noStrike" kern="1200" cap="none" spc="0" normalizeH="0" baseline="0" noProof="0" dirty="0">
                <a:ln>
                  <a:noFill/>
                </a:ln>
                <a:solidFill>
                  <a:prstClr val="black"/>
                </a:solidFill>
                <a:effectLst/>
                <a:uLnTx/>
                <a:uFillTx/>
                <a:latin typeface="Times New Roman"/>
                <a:ea typeface="+mn-ea"/>
                <a:cs typeface="+mn-cs"/>
              </a:rPr>
              <a:t> </a:t>
            </a:r>
            <a:r>
              <a:rPr kumimoji="0" lang="en-US" sz="2800" b="1" i="0" u="none" strike="noStrike" kern="1200" cap="none" spc="0" normalizeH="0" baseline="0" noProof="0" dirty="0" err="1">
                <a:ln>
                  <a:noFill/>
                </a:ln>
                <a:solidFill>
                  <a:prstClr val="black"/>
                </a:solidFill>
                <a:effectLst/>
                <a:uLnTx/>
                <a:uFillTx/>
                <a:latin typeface="Times New Roman"/>
                <a:ea typeface="+mn-ea"/>
                <a:cs typeface="+mn-cs"/>
              </a:rPr>
              <a:t>điệp</a:t>
            </a:r>
            <a:r>
              <a:rPr kumimoji="0" lang="en-US" sz="2800" b="1" i="0" u="none" strike="noStrike" kern="1200" cap="none" spc="0" normalizeH="0" baseline="0" noProof="0" dirty="0">
                <a:ln>
                  <a:noFill/>
                </a:ln>
                <a:solidFill>
                  <a:prstClr val="black"/>
                </a:solidFill>
                <a:effectLst/>
                <a:uLnTx/>
                <a:uFillTx/>
                <a:latin typeface="Times New Roman"/>
                <a:ea typeface="+mn-ea"/>
                <a:cs typeface="+mn-cs"/>
              </a:rPr>
              <a:t> “</a:t>
            </a:r>
            <a:r>
              <a:rPr kumimoji="0" lang="en-US" sz="2800" b="1" i="0" u="none" strike="noStrike" kern="1200" cap="none" spc="0" normalizeH="0" baseline="0" noProof="0" dirty="0" err="1">
                <a:ln>
                  <a:noFill/>
                </a:ln>
                <a:solidFill>
                  <a:prstClr val="black"/>
                </a:solidFill>
                <a:effectLst/>
                <a:uLnTx/>
                <a:uFillTx/>
                <a:latin typeface="Times New Roman"/>
                <a:ea typeface="+mn-ea"/>
                <a:cs typeface="+mn-cs"/>
              </a:rPr>
              <a:t>Hãy</a:t>
            </a:r>
            <a:r>
              <a:rPr kumimoji="0" lang="en-US" sz="2800" b="1" i="0" u="none" strike="noStrike" kern="1200" cap="none" spc="0" normalizeH="0" baseline="0" noProof="0" dirty="0">
                <a:ln>
                  <a:noFill/>
                </a:ln>
                <a:solidFill>
                  <a:prstClr val="black"/>
                </a:solidFill>
                <a:effectLst/>
                <a:uLnTx/>
                <a:uFillTx/>
                <a:latin typeface="Times New Roman"/>
                <a:ea typeface="+mn-ea"/>
                <a:cs typeface="+mn-cs"/>
              </a:rPr>
              <a:t> </a:t>
            </a:r>
            <a:r>
              <a:rPr kumimoji="0" lang="en-US" sz="2800" b="1" i="0" u="none" strike="noStrike" kern="1200" cap="none" spc="0" normalizeH="0" baseline="0" noProof="0" dirty="0" err="1">
                <a:ln>
                  <a:noFill/>
                </a:ln>
                <a:solidFill>
                  <a:prstClr val="black"/>
                </a:solidFill>
                <a:effectLst/>
                <a:uLnTx/>
                <a:uFillTx/>
                <a:latin typeface="Times New Roman"/>
                <a:ea typeface="+mn-ea"/>
                <a:cs typeface="+mn-cs"/>
              </a:rPr>
              <a:t>cầm</a:t>
            </a:r>
            <a:r>
              <a:rPr kumimoji="0" lang="en-US" sz="2800" b="1" i="0" u="none" strike="noStrike" kern="1200" cap="none" spc="0" normalizeH="0" baseline="0" noProof="0" dirty="0">
                <a:ln>
                  <a:noFill/>
                </a:ln>
                <a:solidFill>
                  <a:prstClr val="black"/>
                </a:solidFill>
                <a:effectLst/>
                <a:uLnTx/>
                <a:uFillTx/>
                <a:latin typeface="Times New Roman"/>
                <a:ea typeface="+mn-ea"/>
                <a:cs typeface="+mn-cs"/>
              </a:rPr>
              <a:t> </a:t>
            </a:r>
            <a:r>
              <a:rPr kumimoji="0" lang="en-US" sz="2800" b="1" i="0" u="none" strike="noStrike" kern="1200" cap="none" spc="0" normalizeH="0" baseline="0" noProof="0" dirty="0" err="1">
                <a:ln>
                  <a:noFill/>
                </a:ln>
                <a:solidFill>
                  <a:prstClr val="black"/>
                </a:solidFill>
                <a:effectLst/>
                <a:uLnTx/>
                <a:uFillTx/>
                <a:latin typeface="Times New Roman"/>
                <a:ea typeface="+mn-ea"/>
                <a:cs typeface="+mn-cs"/>
              </a:rPr>
              <a:t>lấy</a:t>
            </a:r>
            <a:r>
              <a:rPr kumimoji="0" lang="en-US" sz="2800" b="1" i="0" u="none" strike="noStrike" kern="1200" cap="none" spc="0" normalizeH="0" baseline="0" noProof="0" dirty="0">
                <a:ln>
                  <a:noFill/>
                </a:ln>
                <a:solidFill>
                  <a:prstClr val="black"/>
                </a:solidFill>
                <a:effectLst/>
                <a:uLnTx/>
                <a:uFillTx/>
                <a:latin typeface="Times New Roman"/>
                <a:ea typeface="+mn-ea"/>
                <a:cs typeface="+mn-cs"/>
              </a:rPr>
              <a:t> </a:t>
            </a:r>
            <a:r>
              <a:rPr kumimoji="0" lang="en-US" sz="2800" b="1" i="0" u="none" strike="noStrike" kern="1200" cap="none" spc="0" normalizeH="0" baseline="0" noProof="0" dirty="0" err="1">
                <a:ln>
                  <a:noFill/>
                </a:ln>
                <a:solidFill>
                  <a:prstClr val="black"/>
                </a:solidFill>
                <a:effectLst/>
                <a:uLnTx/>
                <a:uFillTx/>
                <a:latin typeface="Times New Roman"/>
                <a:ea typeface="+mn-ea"/>
                <a:cs typeface="+mn-cs"/>
              </a:rPr>
              <a:t>và</a:t>
            </a:r>
            <a:r>
              <a:rPr kumimoji="0" lang="en-US" sz="2800" b="1" i="0" u="none" strike="noStrike" kern="1200" cap="none" spc="0" normalizeH="0" baseline="0" noProof="0" dirty="0">
                <a:ln>
                  <a:noFill/>
                </a:ln>
                <a:solidFill>
                  <a:prstClr val="black"/>
                </a:solidFill>
                <a:effectLst/>
                <a:uLnTx/>
                <a:uFillTx/>
                <a:latin typeface="Times New Roman"/>
                <a:ea typeface="+mn-ea"/>
                <a:cs typeface="+mn-cs"/>
              </a:rPr>
              <a:t> </a:t>
            </a:r>
            <a:r>
              <a:rPr kumimoji="0" lang="en-US" sz="2800" b="1" i="0" u="none" strike="noStrike" kern="1200" cap="none" spc="0" normalizeH="0" baseline="0" noProof="0" dirty="0" err="1">
                <a:ln>
                  <a:noFill/>
                </a:ln>
                <a:solidFill>
                  <a:prstClr val="black"/>
                </a:solidFill>
                <a:effectLst/>
                <a:uLnTx/>
                <a:uFillTx/>
                <a:latin typeface="Times New Roman"/>
                <a:ea typeface="+mn-ea"/>
                <a:cs typeface="+mn-cs"/>
              </a:rPr>
              <a:t>đọc</a:t>
            </a:r>
            <a:r>
              <a:rPr kumimoji="0" lang="en-US" sz="2800" b="1" i="0" u="none" strike="noStrike" kern="1200" cap="none" spc="0" normalizeH="0" baseline="0" noProof="0" dirty="0">
                <a:ln>
                  <a:noFill/>
                </a:ln>
                <a:solidFill>
                  <a:prstClr val="black"/>
                </a:solidFill>
                <a:effectLst/>
                <a:uLnTx/>
                <a:uFillTx/>
                <a:latin typeface="Times New Roman"/>
                <a:ea typeface="+mn-ea"/>
                <a:cs typeface="+mn-cs"/>
              </a:rPr>
              <a:t>”</a:t>
            </a:r>
          </a:p>
        </p:txBody>
      </p:sp>
      <p:sp>
        <p:nvSpPr>
          <p:cNvPr id="5" name="Cloud 4">
            <a:extLst>
              <a:ext uri="{FF2B5EF4-FFF2-40B4-BE49-F238E27FC236}">
                <a16:creationId xmlns:a16="http://schemas.microsoft.com/office/drawing/2014/main" id="{F5755D19-ED72-9516-336A-B33FDC9C4965}"/>
              </a:ext>
            </a:extLst>
          </p:cNvPr>
          <p:cNvSpPr/>
          <p:nvPr/>
        </p:nvSpPr>
        <p:spPr>
          <a:xfrm>
            <a:off x="1806478" y="1020476"/>
            <a:ext cx="5419725" cy="1122293"/>
          </a:xfrm>
          <a:prstGeom prst="cloud">
            <a:avLst/>
          </a:prstGeom>
          <a:solidFill>
            <a:sysClr val="window" lastClr="FFFFFF"/>
          </a:solidFill>
          <a:ln w="12700" cap="flat" cmpd="sng" algn="ctr">
            <a:solidFill>
              <a:srgbClr val="70AD47"/>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Times New Roman"/>
                <a:ea typeface="+mn-ea"/>
                <a:cs typeface="+mn-cs"/>
              </a:rPr>
              <a:t>Hãy cầm lấy và đọc</a:t>
            </a:r>
          </a:p>
        </p:txBody>
      </p:sp>
      <p:sp>
        <p:nvSpPr>
          <p:cNvPr id="6" name="Rectangle 5">
            <a:extLst>
              <a:ext uri="{FF2B5EF4-FFF2-40B4-BE49-F238E27FC236}">
                <a16:creationId xmlns:a16="http://schemas.microsoft.com/office/drawing/2014/main" id="{12B4312F-E61C-61A1-DF24-2C73C65D043B}"/>
              </a:ext>
            </a:extLst>
          </p:cNvPr>
          <p:cNvSpPr/>
          <p:nvPr/>
        </p:nvSpPr>
        <p:spPr>
          <a:xfrm>
            <a:off x="313789" y="2571750"/>
            <a:ext cx="2459155" cy="2276995"/>
          </a:xfrm>
          <a:prstGeom prst="rect">
            <a:avLst/>
          </a:prstGeom>
          <a:solidFill>
            <a:sysClr val="window" lastClr="FFFFFF"/>
          </a:solidFill>
          <a:ln w="12700" cap="flat" cmpd="sng" algn="ctr">
            <a:solidFill>
              <a:srgbClr val="70AD47"/>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Times New Roman"/>
                <a:ea typeface="+mn-ea"/>
                <a:cs typeface="+mn-cs"/>
              </a:rPr>
              <a:t>Việc tiếp xúc trực tiếp với cuốn sách (tự đọc lấy) với việc nghe người khác nói về cuốn sách rất khác nhau</a:t>
            </a:r>
          </a:p>
        </p:txBody>
      </p:sp>
      <p:sp>
        <p:nvSpPr>
          <p:cNvPr id="7" name="Rectangle 6">
            <a:extLst>
              <a:ext uri="{FF2B5EF4-FFF2-40B4-BE49-F238E27FC236}">
                <a16:creationId xmlns:a16="http://schemas.microsoft.com/office/drawing/2014/main" id="{D01F420A-7FF0-7825-5644-209205298914}"/>
              </a:ext>
            </a:extLst>
          </p:cNvPr>
          <p:cNvSpPr/>
          <p:nvPr/>
        </p:nvSpPr>
        <p:spPr>
          <a:xfrm>
            <a:off x="3284926" y="2571750"/>
            <a:ext cx="2459155" cy="2276995"/>
          </a:xfrm>
          <a:prstGeom prst="rect">
            <a:avLst/>
          </a:prstGeom>
          <a:solidFill>
            <a:sysClr val="window" lastClr="FFFFFF"/>
          </a:solidFill>
          <a:ln w="12700" cap="flat" cmpd="sng" algn="ctr">
            <a:solidFill>
              <a:srgbClr val="70AD47"/>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Times New Roman"/>
                <a:ea typeface="+mn-ea"/>
                <a:cs typeface="+mn-cs"/>
              </a:rPr>
              <a:t>Việc tự đọc sách sẽ là trải nghiệm cho bản thân</a:t>
            </a:r>
          </a:p>
        </p:txBody>
      </p:sp>
      <p:sp>
        <p:nvSpPr>
          <p:cNvPr id="8" name="Rectangle 7">
            <a:extLst>
              <a:ext uri="{FF2B5EF4-FFF2-40B4-BE49-F238E27FC236}">
                <a16:creationId xmlns:a16="http://schemas.microsoft.com/office/drawing/2014/main" id="{0BDFC34E-8B18-37A2-DC2A-BB8CDFD29B0B}"/>
              </a:ext>
            </a:extLst>
          </p:cNvPr>
          <p:cNvSpPr/>
          <p:nvPr/>
        </p:nvSpPr>
        <p:spPr>
          <a:xfrm>
            <a:off x="6335576" y="2558969"/>
            <a:ext cx="2459155" cy="2276995"/>
          </a:xfrm>
          <a:prstGeom prst="rect">
            <a:avLst/>
          </a:prstGeom>
          <a:solidFill>
            <a:sysClr val="window" lastClr="FFFFFF"/>
          </a:solidFill>
          <a:ln w="12700" cap="flat" cmpd="sng" algn="ctr">
            <a:solidFill>
              <a:srgbClr val="70AD47"/>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Times New Roman"/>
                <a:ea typeface="+mn-ea"/>
                <a:cs typeface="+mn-cs"/>
              </a:rPr>
              <a:t>Trải nghiệm bằng cách đọc trực tiếp sẽ thu được nhiều điều mà người khác không thể đem đến cho ta</a:t>
            </a:r>
          </a:p>
        </p:txBody>
      </p:sp>
      <p:cxnSp>
        <p:nvCxnSpPr>
          <p:cNvPr id="10" name="Straight Arrow Connector 9">
            <a:extLst>
              <a:ext uri="{FF2B5EF4-FFF2-40B4-BE49-F238E27FC236}">
                <a16:creationId xmlns:a16="http://schemas.microsoft.com/office/drawing/2014/main" id="{B546121E-4BE4-C735-B311-6107901DD4EA}"/>
              </a:ext>
            </a:extLst>
          </p:cNvPr>
          <p:cNvCxnSpPr>
            <a:stCxn id="6" idx="3"/>
            <a:endCxn id="7" idx="1"/>
          </p:cNvCxnSpPr>
          <p:nvPr/>
        </p:nvCxnSpPr>
        <p:spPr>
          <a:xfrm>
            <a:off x="2772944" y="3710248"/>
            <a:ext cx="511982" cy="0"/>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8393D3CE-864A-2FF5-9B9A-003CC76E0D60}"/>
              </a:ext>
            </a:extLst>
          </p:cNvPr>
          <p:cNvCxnSpPr>
            <a:cxnSpLocks/>
            <a:stCxn id="7" idx="3"/>
            <a:endCxn id="8" idx="1"/>
          </p:cNvCxnSpPr>
          <p:nvPr/>
        </p:nvCxnSpPr>
        <p:spPr>
          <a:xfrm flipV="1">
            <a:off x="5744081" y="3697467"/>
            <a:ext cx="591495" cy="12781"/>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28280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38912"/>
            <a:ext cx="4383600" cy="1823654"/>
          </a:xfrm>
          <a:prstGeom prst="rect">
            <a:avLst/>
          </a:prstGeom>
        </p:spPr>
        <p:txBody>
          <a:bodyPr spcFirstLastPara="1" wrap="square" lIns="91425" tIns="91425" rIns="91425" bIns="91425" anchor="ctr" anchorCtr="0">
            <a:noAutofit/>
          </a:bodyPr>
          <a:lstStyle/>
          <a:p>
            <a:pPr lvl="0" algn="ctr"/>
            <a:r>
              <a:rPr lang="en-US" sz="6000" b="1">
                <a:latin typeface="Times New Roman" panose="02020603050405020304" pitchFamily="18" charset="0"/>
                <a:cs typeface="Times New Roman" panose="02020603050405020304" pitchFamily="18" charset="0"/>
              </a:rPr>
              <a:t>2. Giải quyết vấn đề</a:t>
            </a:r>
            <a:endParaRPr sz="60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02</a:t>
            </a:r>
            <a:endParaRPr b="1">
              <a:latin typeface="Times New Roman" panose="02020603050405020304" pitchFamily="18" charset="0"/>
              <a:cs typeface="Times New Roman" panose="02020603050405020304" pitchFamily="18" charset="0"/>
            </a:endParaRPr>
          </a:p>
        </p:txBody>
      </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 name="Google Shape;7419;p83">
            <a:extLst>
              <a:ext uri="{FF2B5EF4-FFF2-40B4-BE49-F238E27FC236}">
                <a16:creationId xmlns:a16="http://schemas.microsoft.com/office/drawing/2014/main" id="{217A9983-3F51-BD49-6793-18107F0743F5}"/>
              </a:ext>
            </a:extLst>
          </p:cNvPr>
          <p:cNvGrpSpPr/>
          <p:nvPr/>
        </p:nvGrpSpPr>
        <p:grpSpPr>
          <a:xfrm>
            <a:off x="5078728" y="1866310"/>
            <a:ext cx="2343841" cy="2667857"/>
            <a:chOff x="2596425" y="2304576"/>
            <a:chExt cx="1851375" cy="2107312"/>
          </a:xfrm>
        </p:grpSpPr>
        <p:sp>
          <p:nvSpPr>
            <p:cNvPr id="1377" name="Google Shape;7420;p83">
              <a:extLst>
                <a:ext uri="{FF2B5EF4-FFF2-40B4-BE49-F238E27FC236}">
                  <a16:creationId xmlns:a16="http://schemas.microsoft.com/office/drawing/2014/main" id="{A6BEAB6D-86A4-FD65-0832-175901A835B3}"/>
                </a:ext>
              </a:extLst>
            </p:cNvPr>
            <p:cNvSpPr/>
            <p:nvPr/>
          </p:nvSpPr>
          <p:spPr>
            <a:xfrm>
              <a:off x="3047076" y="2304576"/>
              <a:ext cx="1049316" cy="1026203"/>
            </a:xfrm>
            <a:custGeom>
              <a:avLst/>
              <a:gdLst/>
              <a:ahLst/>
              <a:cxnLst/>
              <a:rect l="l" t="t" r="r" b="b"/>
              <a:pathLst>
                <a:path w="11123" h="10878" extrusionOk="0">
                  <a:moveTo>
                    <a:pt x="6110" y="1"/>
                  </a:moveTo>
                  <a:cubicBezTo>
                    <a:pt x="6022" y="1"/>
                    <a:pt x="5920" y="1"/>
                    <a:pt x="5832" y="15"/>
                  </a:cubicBezTo>
                  <a:cubicBezTo>
                    <a:pt x="5554" y="29"/>
                    <a:pt x="5291" y="89"/>
                    <a:pt x="5027" y="177"/>
                  </a:cubicBezTo>
                  <a:lnTo>
                    <a:pt x="4939" y="177"/>
                  </a:lnTo>
                  <a:cubicBezTo>
                    <a:pt x="4851" y="163"/>
                    <a:pt x="4763" y="149"/>
                    <a:pt x="4675" y="131"/>
                  </a:cubicBezTo>
                  <a:cubicBezTo>
                    <a:pt x="4499" y="103"/>
                    <a:pt x="4323" y="75"/>
                    <a:pt x="4147" y="75"/>
                  </a:cubicBezTo>
                  <a:lnTo>
                    <a:pt x="4105" y="75"/>
                  </a:lnTo>
                  <a:cubicBezTo>
                    <a:pt x="3855" y="75"/>
                    <a:pt x="3620" y="131"/>
                    <a:pt x="3384" y="219"/>
                  </a:cubicBezTo>
                  <a:cubicBezTo>
                    <a:pt x="3282" y="265"/>
                    <a:pt x="3166" y="307"/>
                    <a:pt x="3064" y="367"/>
                  </a:cubicBezTo>
                  <a:cubicBezTo>
                    <a:pt x="2962" y="426"/>
                    <a:pt x="2856" y="500"/>
                    <a:pt x="2754" y="571"/>
                  </a:cubicBezTo>
                  <a:cubicBezTo>
                    <a:pt x="2652" y="659"/>
                    <a:pt x="2564" y="747"/>
                    <a:pt x="2477" y="834"/>
                  </a:cubicBezTo>
                  <a:cubicBezTo>
                    <a:pt x="2403" y="922"/>
                    <a:pt x="2329" y="1010"/>
                    <a:pt x="2258" y="1130"/>
                  </a:cubicBezTo>
                  <a:cubicBezTo>
                    <a:pt x="2037" y="1468"/>
                    <a:pt x="1921" y="1876"/>
                    <a:pt x="1833" y="2259"/>
                  </a:cubicBezTo>
                  <a:cubicBezTo>
                    <a:pt x="1819" y="2347"/>
                    <a:pt x="1787" y="2435"/>
                    <a:pt x="1773" y="2505"/>
                  </a:cubicBezTo>
                  <a:cubicBezTo>
                    <a:pt x="1713" y="2829"/>
                    <a:pt x="1643" y="3138"/>
                    <a:pt x="1523" y="3444"/>
                  </a:cubicBezTo>
                  <a:lnTo>
                    <a:pt x="1523" y="3430"/>
                  </a:lnTo>
                  <a:cubicBezTo>
                    <a:pt x="1449" y="3606"/>
                    <a:pt x="1361" y="3796"/>
                    <a:pt x="1245" y="3986"/>
                  </a:cubicBezTo>
                  <a:cubicBezTo>
                    <a:pt x="1172" y="4134"/>
                    <a:pt x="1084" y="4282"/>
                    <a:pt x="996" y="4412"/>
                  </a:cubicBezTo>
                  <a:lnTo>
                    <a:pt x="982" y="4426"/>
                  </a:lnTo>
                  <a:lnTo>
                    <a:pt x="922" y="4514"/>
                  </a:lnTo>
                  <a:cubicBezTo>
                    <a:pt x="732" y="4837"/>
                    <a:pt x="528" y="5189"/>
                    <a:pt x="412" y="5569"/>
                  </a:cubicBezTo>
                  <a:cubicBezTo>
                    <a:pt x="278" y="5819"/>
                    <a:pt x="190" y="6054"/>
                    <a:pt x="116" y="6273"/>
                  </a:cubicBezTo>
                  <a:cubicBezTo>
                    <a:pt x="42" y="6522"/>
                    <a:pt x="14" y="6772"/>
                    <a:pt x="0" y="7022"/>
                  </a:cubicBezTo>
                  <a:cubicBezTo>
                    <a:pt x="0" y="7286"/>
                    <a:pt x="28" y="7564"/>
                    <a:pt x="116" y="7841"/>
                  </a:cubicBezTo>
                  <a:cubicBezTo>
                    <a:pt x="148" y="7989"/>
                    <a:pt x="204" y="8119"/>
                    <a:pt x="264" y="8281"/>
                  </a:cubicBezTo>
                  <a:cubicBezTo>
                    <a:pt x="306" y="8383"/>
                    <a:pt x="366" y="8485"/>
                    <a:pt x="426" y="8591"/>
                  </a:cubicBezTo>
                  <a:cubicBezTo>
                    <a:pt x="528" y="8781"/>
                    <a:pt x="644" y="8956"/>
                    <a:pt x="792" y="9132"/>
                  </a:cubicBezTo>
                  <a:cubicBezTo>
                    <a:pt x="1070" y="9452"/>
                    <a:pt x="1407" y="9748"/>
                    <a:pt x="1801" y="9998"/>
                  </a:cubicBezTo>
                  <a:cubicBezTo>
                    <a:pt x="2171" y="10216"/>
                    <a:pt x="2579" y="10406"/>
                    <a:pt x="3050" y="10539"/>
                  </a:cubicBezTo>
                  <a:cubicBezTo>
                    <a:pt x="3472" y="10669"/>
                    <a:pt x="3943" y="10772"/>
                    <a:pt x="4425" y="10831"/>
                  </a:cubicBezTo>
                  <a:cubicBezTo>
                    <a:pt x="4735" y="10859"/>
                    <a:pt x="5041" y="10877"/>
                    <a:pt x="5350" y="10877"/>
                  </a:cubicBezTo>
                  <a:cubicBezTo>
                    <a:pt x="5512" y="10877"/>
                    <a:pt x="5688" y="10877"/>
                    <a:pt x="5846" y="10859"/>
                  </a:cubicBezTo>
                  <a:cubicBezTo>
                    <a:pt x="6304" y="10831"/>
                    <a:pt x="6757" y="10772"/>
                    <a:pt x="7183" y="10669"/>
                  </a:cubicBezTo>
                  <a:cubicBezTo>
                    <a:pt x="7387" y="10627"/>
                    <a:pt x="7591" y="10567"/>
                    <a:pt x="7781" y="10508"/>
                  </a:cubicBezTo>
                  <a:cubicBezTo>
                    <a:pt x="8045" y="10420"/>
                    <a:pt x="8295" y="10318"/>
                    <a:pt x="8544" y="10202"/>
                  </a:cubicBezTo>
                  <a:cubicBezTo>
                    <a:pt x="8808" y="10068"/>
                    <a:pt x="9072" y="9910"/>
                    <a:pt x="9322" y="9734"/>
                  </a:cubicBezTo>
                  <a:cubicBezTo>
                    <a:pt x="9557" y="9572"/>
                    <a:pt x="9775" y="9364"/>
                    <a:pt x="9997" y="9160"/>
                  </a:cubicBezTo>
                  <a:cubicBezTo>
                    <a:pt x="10099" y="9044"/>
                    <a:pt x="10215" y="8942"/>
                    <a:pt x="10317" y="8809"/>
                  </a:cubicBezTo>
                  <a:cubicBezTo>
                    <a:pt x="10437" y="8679"/>
                    <a:pt x="10525" y="8559"/>
                    <a:pt x="10613" y="8443"/>
                  </a:cubicBezTo>
                  <a:cubicBezTo>
                    <a:pt x="10743" y="8253"/>
                    <a:pt x="10845" y="8045"/>
                    <a:pt x="10919" y="7827"/>
                  </a:cubicBezTo>
                  <a:cubicBezTo>
                    <a:pt x="10964" y="7753"/>
                    <a:pt x="10978" y="7680"/>
                    <a:pt x="11007" y="7592"/>
                  </a:cubicBezTo>
                  <a:cubicBezTo>
                    <a:pt x="11080" y="7359"/>
                    <a:pt x="11123" y="7096"/>
                    <a:pt x="11123" y="6832"/>
                  </a:cubicBezTo>
                  <a:cubicBezTo>
                    <a:pt x="11109" y="6582"/>
                    <a:pt x="11066" y="6332"/>
                    <a:pt x="10992" y="6069"/>
                  </a:cubicBezTo>
                  <a:cubicBezTo>
                    <a:pt x="10919" y="5819"/>
                    <a:pt x="10803" y="5569"/>
                    <a:pt x="10655" y="5319"/>
                  </a:cubicBezTo>
                  <a:cubicBezTo>
                    <a:pt x="10641" y="5291"/>
                    <a:pt x="10627" y="5263"/>
                    <a:pt x="10595" y="5231"/>
                  </a:cubicBezTo>
                  <a:lnTo>
                    <a:pt x="10595" y="5217"/>
                  </a:lnTo>
                  <a:lnTo>
                    <a:pt x="10581" y="5203"/>
                  </a:lnTo>
                  <a:cubicBezTo>
                    <a:pt x="10567" y="5175"/>
                    <a:pt x="10553" y="5161"/>
                    <a:pt x="10553" y="5143"/>
                  </a:cubicBezTo>
                  <a:cubicBezTo>
                    <a:pt x="10525" y="5087"/>
                    <a:pt x="10493" y="5041"/>
                    <a:pt x="10451" y="4985"/>
                  </a:cubicBezTo>
                  <a:cubicBezTo>
                    <a:pt x="10405" y="4880"/>
                    <a:pt x="10349" y="4764"/>
                    <a:pt x="10289" y="4647"/>
                  </a:cubicBezTo>
                  <a:cubicBezTo>
                    <a:pt x="10215" y="4440"/>
                    <a:pt x="10127" y="4208"/>
                    <a:pt x="10053" y="3944"/>
                  </a:cubicBezTo>
                  <a:cubicBezTo>
                    <a:pt x="10011" y="3754"/>
                    <a:pt x="9951" y="3578"/>
                    <a:pt x="9909" y="3402"/>
                  </a:cubicBezTo>
                  <a:lnTo>
                    <a:pt x="9891" y="3342"/>
                  </a:lnTo>
                  <a:cubicBezTo>
                    <a:pt x="9891" y="3297"/>
                    <a:pt x="9877" y="3255"/>
                    <a:pt x="9863" y="3209"/>
                  </a:cubicBezTo>
                  <a:cubicBezTo>
                    <a:pt x="9821" y="3005"/>
                    <a:pt x="9747" y="2755"/>
                    <a:pt x="9659" y="2505"/>
                  </a:cubicBezTo>
                  <a:cubicBezTo>
                    <a:pt x="9585" y="2259"/>
                    <a:pt x="9483" y="2037"/>
                    <a:pt x="9364" y="1833"/>
                  </a:cubicBezTo>
                  <a:cubicBezTo>
                    <a:pt x="9248" y="1612"/>
                    <a:pt x="9100" y="1408"/>
                    <a:pt x="8924" y="1218"/>
                  </a:cubicBezTo>
                  <a:cubicBezTo>
                    <a:pt x="8836" y="1130"/>
                    <a:pt x="8734" y="1042"/>
                    <a:pt x="8618" y="940"/>
                  </a:cubicBezTo>
                  <a:cubicBezTo>
                    <a:pt x="8516" y="852"/>
                    <a:pt x="8397" y="778"/>
                    <a:pt x="8280" y="690"/>
                  </a:cubicBezTo>
                  <a:cubicBezTo>
                    <a:pt x="7813" y="381"/>
                    <a:pt x="7299" y="163"/>
                    <a:pt x="6771" y="61"/>
                  </a:cubicBezTo>
                  <a:cubicBezTo>
                    <a:pt x="6550" y="15"/>
                    <a:pt x="6332" y="1"/>
                    <a:pt x="611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7421;p83">
              <a:extLst>
                <a:ext uri="{FF2B5EF4-FFF2-40B4-BE49-F238E27FC236}">
                  <a16:creationId xmlns:a16="http://schemas.microsoft.com/office/drawing/2014/main" id="{AFE50031-0CA3-CE4A-1804-FB651CEC5504}"/>
                </a:ext>
              </a:extLst>
            </p:cNvPr>
            <p:cNvSpPr/>
            <p:nvPr/>
          </p:nvSpPr>
          <p:spPr>
            <a:xfrm>
              <a:off x="3106415" y="2373631"/>
              <a:ext cx="732814" cy="957148"/>
            </a:xfrm>
            <a:custGeom>
              <a:avLst/>
              <a:gdLst/>
              <a:ahLst/>
              <a:cxnLst/>
              <a:rect l="l" t="t" r="r" b="b"/>
              <a:pathLst>
                <a:path w="7768" h="10146" extrusionOk="0">
                  <a:moveTo>
                    <a:pt x="3416" y="0"/>
                  </a:moveTo>
                  <a:cubicBezTo>
                    <a:pt x="3357" y="15"/>
                    <a:pt x="3314" y="15"/>
                    <a:pt x="3255" y="15"/>
                  </a:cubicBezTo>
                  <a:cubicBezTo>
                    <a:pt x="3167" y="32"/>
                    <a:pt x="3065" y="60"/>
                    <a:pt x="2977" y="74"/>
                  </a:cubicBezTo>
                  <a:cubicBezTo>
                    <a:pt x="2931" y="88"/>
                    <a:pt x="2889" y="102"/>
                    <a:pt x="2843" y="120"/>
                  </a:cubicBezTo>
                  <a:cubicBezTo>
                    <a:pt x="2787" y="134"/>
                    <a:pt x="2741" y="148"/>
                    <a:pt x="2699" y="176"/>
                  </a:cubicBezTo>
                  <a:cubicBezTo>
                    <a:pt x="2639" y="208"/>
                    <a:pt x="2565" y="236"/>
                    <a:pt x="2509" y="264"/>
                  </a:cubicBezTo>
                  <a:cubicBezTo>
                    <a:pt x="2463" y="296"/>
                    <a:pt x="2435" y="310"/>
                    <a:pt x="2403" y="324"/>
                  </a:cubicBezTo>
                  <a:cubicBezTo>
                    <a:pt x="2389" y="338"/>
                    <a:pt x="2361" y="366"/>
                    <a:pt x="2333" y="384"/>
                  </a:cubicBezTo>
                  <a:cubicBezTo>
                    <a:pt x="2287" y="412"/>
                    <a:pt x="2245" y="454"/>
                    <a:pt x="2199" y="486"/>
                  </a:cubicBezTo>
                  <a:lnTo>
                    <a:pt x="2199" y="500"/>
                  </a:lnTo>
                  <a:cubicBezTo>
                    <a:pt x="2185" y="514"/>
                    <a:pt x="2171" y="528"/>
                    <a:pt x="2139" y="542"/>
                  </a:cubicBezTo>
                  <a:cubicBezTo>
                    <a:pt x="2125" y="560"/>
                    <a:pt x="2111" y="588"/>
                    <a:pt x="2111" y="602"/>
                  </a:cubicBezTo>
                  <a:cubicBezTo>
                    <a:pt x="2083" y="630"/>
                    <a:pt x="2069" y="662"/>
                    <a:pt x="2037" y="690"/>
                  </a:cubicBezTo>
                  <a:cubicBezTo>
                    <a:pt x="2037" y="704"/>
                    <a:pt x="2023" y="718"/>
                    <a:pt x="2023" y="736"/>
                  </a:cubicBezTo>
                  <a:cubicBezTo>
                    <a:pt x="2009" y="750"/>
                    <a:pt x="2009" y="764"/>
                    <a:pt x="1995" y="778"/>
                  </a:cubicBezTo>
                  <a:cubicBezTo>
                    <a:pt x="1995" y="792"/>
                    <a:pt x="1981" y="806"/>
                    <a:pt x="1981" y="838"/>
                  </a:cubicBezTo>
                  <a:cubicBezTo>
                    <a:pt x="1981" y="838"/>
                    <a:pt x="1973" y="844"/>
                    <a:pt x="1968" y="844"/>
                  </a:cubicBezTo>
                  <a:cubicBezTo>
                    <a:pt x="1966" y="844"/>
                    <a:pt x="1964" y="842"/>
                    <a:pt x="1964" y="838"/>
                  </a:cubicBezTo>
                  <a:cubicBezTo>
                    <a:pt x="1950" y="838"/>
                    <a:pt x="1950" y="838"/>
                    <a:pt x="1950" y="824"/>
                  </a:cubicBezTo>
                  <a:cubicBezTo>
                    <a:pt x="1964" y="778"/>
                    <a:pt x="1981" y="736"/>
                    <a:pt x="2009" y="690"/>
                  </a:cubicBezTo>
                  <a:lnTo>
                    <a:pt x="2009" y="690"/>
                  </a:lnTo>
                  <a:lnTo>
                    <a:pt x="1935" y="764"/>
                  </a:lnTo>
                  <a:cubicBezTo>
                    <a:pt x="1848" y="912"/>
                    <a:pt x="1774" y="1056"/>
                    <a:pt x="1717" y="1203"/>
                  </a:cubicBezTo>
                  <a:cubicBezTo>
                    <a:pt x="1612" y="1467"/>
                    <a:pt x="1524" y="1745"/>
                    <a:pt x="1436" y="2009"/>
                  </a:cubicBezTo>
                  <a:cubicBezTo>
                    <a:pt x="1394" y="2143"/>
                    <a:pt x="1366" y="2273"/>
                    <a:pt x="1334" y="2406"/>
                  </a:cubicBezTo>
                  <a:cubicBezTo>
                    <a:pt x="1292" y="2523"/>
                    <a:pt x="1260" y="2625"/>
                    <a:pt x="1232" y="2741"/>
                  </a:cubicBezTo>
                  <a:cubicBezTo>
                    <a:pt x="1204" y="2829"/>
                    <a:pt x="1172" y="2902"/>
                    <a:pt x="1144" y="2976"/>
                  </a:cubicBezTo>
                  <a:cubicBezTo>
                    <a:pt x="1102" y="3138"/>
                    <a:pt x="1028" y="3300"/>
                    <a:pt x="968" y="3462"/>
                  </a:cubicBezTo>
                  <a:cubicBezTo>
                    <a:pt x="852" y="3768"/>
                    <a:pt x="718" y="4077"/>
                    <a:pt x="588" y="4397"/>
                  </a:cubicBezTo>
                  <a:cubicBezTo>
                    <a:pt x="469" y="4693"/>
                    <a:pt x="353" y="4999"/>
                    <a:pt x="251" y="5308"/>
                  </a:cubicBezTo>
                  <a:cubicBezTo>
                    <a:pt x="205" y="5453"/>
                    <a:pt x="163" y="5614"/>
                    <a:pt x="135" y="5762"/>
                  </a:cubicBezTo>
                  <a:cubicBezTo>
                    <a:pt x="103" y="5850"/>
                    <a:pt x="89" y="5924"/>
                    <a:pt x="75" y="6012"/>
                  </a:cubicBezTo>
                  <a:cubicBezTo>
                    <a:pt x="61" y="6082"/>
                    <a:pt x="61" y="6156"/>
                    <a:pt x="47" y="6230"/>
                  </a:cubicBezTo>
                  <a:lnTo>
                    <a:pt x="47" y="6216"/>
                  </a:lnTo>
                  <a:cubicBezTo>
                    <a:pt x="15" y="6392"/>
                    <a:pt x="1" y="6554"/>
                    <a:pt x="1" y="6730"/>
                  </a:cubicBezTo>
                  <a:cubicBezTo>
                    <a:pt x="1" y="6803"/>
                    <a:pt x="15" y="6891"/>
                    <a:pt x="15" y="6979"/>
                  </a:cubicBezTo>
                  <a:cubicBezTo>
                    <a:pt x="15" y="7050"/>
                    <a:pt x="29" y="7138"/>
                    <a:pt x="47" y="7225"/>
                  </a:cubicBezTo>
                  <a:cubicBezTo>
                    <a:pt x="61" y="7373"/>
                    <a:pt x="89" y="7535"/>
                    <a:pt x="135" y="7683"/>
                  </a:cubicBezTo>
                  <a:cubicBezTo>
                    <a:pt x="163" y="7771"/>
                    <a:pt x="177" y="7841"/>
                    <a:pt x="205" y="7929"/>
                  </a:cubicBezTo>
                  <a:cubicBezTo>
                    <a:pt x="237" y="8003"/>
                    <a:pt x="265" y="8091"/>
                    <a:pt x="293" y="8165"/>
                  </a:cubicBezTo>
                  <a:cubicBezTo>
                    <a:pt x="353" y="8281"/>
                    <a:pt x="398" y="8386"/>
                    <a:pt x="455" y="8502"/>
                  </a:cubicBezTo>
                  <a:cubicBezTo>
                    <a:pt x="500" y="8576"/>
                    <a:pt x="543" y="8664"/>
                    <a:pt x="602" y="8752"/>
                  </a:cubicBezTo>
                  <a:cubicBezTo>
                    <a:pt x="630" y="8808"/>
                    <a:pt x="676" y="8882"/>
                    <a:pt x="718" y="8942"/>
                  </a:cubicBezTo>
                  <a:cubicBezTo>
                    <a:pt x="866" y="9058"/>
                    <a:pt x="1014" y="9160"/>
                    <a:pt x="1172" y="9266"/>
                  </a:cubicBezTo>
                  <a:cubicBezTo>
                    <a:pt x="1542" y="9484"/>
                    <a:pt x="1950" y="9674"/>
                    <a:pt x="2421" y="9821"/>
                  </a:cubicBezTo>
                  <a:cubicBezTo>
                    <a:pt x="2843" y="9952"/>
                    <a:pt x="3314" y="10040"/>
                    <a:pt x="3796" y="10099"/>
                  </a:cubicBezTo>
                  <a:cubicBezTo>
                    <a:pt x="4106" y="10127"/>
                    <a:pt x="4412" y="10145"/>
                    <a:pt x="4721" y="10145"/>
                  </a:cubicBezTo>
                  <a:cubicBezTo>
                    <a:pt x="4883" y="10145"/>
                    <a:pt x="5041" y="10145"/>
                    <a:pt x="5217" y="10127"/>
                  </a:cubicBezTo>
                  <a:cubicBezTo>
                    <a:pt x="5675" y="10099"/>
                    <a:pt x="6128" y="10040"/>
                    <a:pt x="6554" y="9937"/>
                  </a:cubicBezTo>
                  <a:cubicBezTo>
                    <a:pt x="6758" y="9895"/>
                    <a:pt x="6962" y="9835"/>
                    <a:pt x="7152" y="9776"/>
                  </a:cubicBezTo>
                  <a:cubicBezTo>
                    <a:pt x="7226" y="9762"/>
                    <a:pt x="7286" y="9733"/>
                    <a:pt x="7359" y="9705"/>
                  </a:cubicBezTo>
                  <a:cubicBezTo>
                    <a:pt x="7388" y="9646"/>
                    <a:pt x="7402" y="9586"/>
                    <a:pt x="7416" y="9512"/>
                  </a:cubicBezTo>
                  <a:cubicBezTo>
                    <a:pt x="7433" y="9470"/>
                    <a:pt x="7447" y="9410"/>
                    <a:pt x="7447" y="9368"/>
                  </a:cubicBezTo>
                  <a:cubicBezTo>
                    <a:pt x="7462" y="9308"/>
                    <a:pt x="7476" y="9266"/>
                    <a:pt x="7476" y="9206"/>
                  </a:cubicBezTo>
                  <a:cubicBezTo>
                    <a:pt x="7490" y="9090"/>
                    <a:pt x="7504" y="8970"/>
                    <a:pt x="7504" y="8854"/>
                  </a:cubicBezTo>
                  <a:lnTo>
                    <a:pt x="7504" y="8664"/>
                  </a:lnTo>
                  <a:cubicBezTo>
                    <a:pt x="7490" y="8618"/>
                    <a:pt x="7490" y="8562"/>
                    <a:pt x="7476" y="8516"/>
                  </a:cubicBezTo>
                  <a:lnTo>
                    <a:pt x="7476" y="8502"/>
                  </a:lnTo>
                  <a:cubicBezTo>
                    <a:pt x="7476" y="8457"/>
                    <a:pt x="7462" y="8400"/>
                    <a:pt x="7462" y="8355"/>
                  </a:cubicBezTo>
                  <a:cubicBezTo>
                    <a:pt x="7447" y="8312"/>
                    <a:pt x="7447" y="8267"/>
                    <a:pt x="7433" y="8224"/>
                  </a:cubicBezTo>
                  <a:cubicBezTo>
                    <a:pt x="7416" y="8179"/>
                    <a:pt x="7402" y="8137"/>
                    <a:pt x="7388" y="8091"/>
                  </a:cubicBezTo>
                  <a:cubicBezTo>
                    <a:pt x="7374" y="8049"/>
                    <a:pt x="7359" y="8003"/>
                    <a:pt x="7345" y="7975"/>
                  </a:cubicBezTo>
                  <a:lnTo>
                    <a:pt x="7212" y="7711"/>
                  </a:lnTo>
                  <a:cubicBezTo>
                    <a:pt x="7170" y="7637"/>
                    <a:pt x="7124" y="7563"/>
                    <a:pt x="7082" y="7489"/>
                  </a:cubicBezTo>
                  <a:cubicBezTo>
                    <a:pt x="7050" y="7419"/>
                    <a:pt x="7008" y="7331"/>
                    <a:pt x="6962" y="7257"/>
                  </a:cubicBezTo>
                  <a:cubicBezTo>
                    <a:pt x="6920" y="7183"/>
                    <a:pt x="6888" y="7109"/>
                    <a:pt x="6860" y="7036"/>
                  </a:cubicBezTo>
                  <a:cubicBezTo>
                    <a:pt x="6846" y="6993"/>
                    <a:pt x="6818" y="6948"/>
                    <a:pt x="6800" y="6891"/>
                  </a:cubicBezTo>
                  <a:cubicBezTo>
                    <a:pt x="6786" y="6846"/>
                    <a:pt x="6786" y="6803"/>
                    <a:pt x="6772" y="6758"/>
                  </a:cubicBezTo>
                  <a:cubicBezTo>
                    <a:pt x="6758" y="6670"/>
                    <a:pt x="6744" y="6596"/>
                    <a:pt x="6730" y="6508"/>
                  </a:cubicBezTo>
                  <a:lnTo>
                    <a:pt x="6730" y="6244"/>
                  </a:lnTo>
                  <a:cubicBezTo>
                    <a:pt x="6744" y="6170"/>
                    <a:pt x="6744" y="6082"/>
                    <a:pt x="6758" y="6012"/>
                  </a:cubicBezTo>
                  <a:cubicBezTo>
                    <a:pt x="6786" y="5924"/>
                    <a:pt x="6800" y="5836"/>
                    <a:pt x="6832" y="5748"/>
                  </a:cubicBezTo>
                  <a:cubicBezTo>
                    <a:pt x="6860" y="5674"/>
                    <a:pt x="6888" y="5586"/>
                    <a:pt x="6920" y="5512"/>
                  </a:cubicBezTo>
                  <a:cubicBezTo>
                    <a:pt x="6976" y="5365"/>
                    <a:pt x="7050" y="5220"/>
                    <a:pt x="7124" y="5073"/>
                  </a:cubicBezTo>
                  <a:cubicBezTo>
                    <a:pt x="7212" y="4911"/>
                    <a:pt x="7300" y="4763"/>
                    <a:pt x="7374" y="4605"/>
                  </a:cubicBezTo>
                  <a:cubicBezTo>
                    <a:pt x="7416" y="4531"/>
                    <a:pt x="7462" y="4457"/>
                    <a:pt x="7490" y="4383"/>
                  </a:cubicBezTo>
                  <a:cubicBezTo>
                    <a:pt x="7521" y="4309"/>
                    <a:pt x="7564" y="4253"/>
                    <a:pt x="7578" y="4179"/>
                  </a:cubicBezTo>
                  <a:cubicBezTo>
                    <a:pt x="7623" y="4077"/>
                    <a:pt x="7666" y="3972"/>
                    <a:pt x="7697" y="3870"/>
                  </a:cubicBezTo>
                  <a:cubicBezTo>
                    <a:pt x="7725" y="3768"/>
                    <a:pt x="7739" y="3666"/>
                    <a:pt x="7753" y="3578"/>
                  </a:cubicBezTo>
                  <a:cubicBezTo>
                    <a:pt x="7753" y="3518"/>
                    <a:pt x="7768" y="3462"/>
                    <a:pt x="7768" y="3388"/>
                  </a:cubicBezTo>
                  <a:cubicBezTo>
                    <a:pt x="7753" y="3342"/>
                    <a:pt x="7739" y="3300"/>
                    <a:pt x="7725" y="3254"/>
                  </a:cubicBezTo>
                  <a:cubicBezTo>
                    <a:pt x="7711" y="3166"/>
                    <a:pt x="7680" y="3092"/>
                    <a:pt x="7666" y="3022"/>
                  </a:cubicBezTo>
                  <a:cubicBezTo>
                    <a:pt x="7637" y="2976"/>
                    <a:pt x="7623" y="2934"/>
                    <a:pt x="7609" y="2888"/>
                  </a:cubicBezTo>
                  <a:lnTo>
                    <a:pt x="7609" y="2874"/>
                  </a:lnTo>
                  <a:cubicBezTo>
                    <a:pt x="7476" y="2582"/>
                    <a:pt x="7300" y="2301"/>
                    <a:pt x="7096" y="2037"/>
                  </a:cubicBezTo>
                  <a:cubicBezTo>
                    <a:pt x="6786" y="1643"/>
                    <a:pt x="6434" y="1291"/>
                    <a:pt x="6040" y="982"/>
                  </a:cubicBezTo>
                  <a:cubicBezTo>
                    <a:pt x="5689" y="704"/>
                    <a:pt x="5291" y="472"/>
                    <a:pt x="4866" y="296"/>
                  </a:cubicBezTo>
                  <a:cubicBezTo>
                    <a:pt x="4721" y="222"/>
                    <a:pt x="4560" y="162"/>
                    <a:pt x="4398" y="120"/>
                  </a:cubicBezTo>
                  <a:cubicBezTo>
                    <a:pt x="4310" y="102"/>
                    <a:pt x="4236" y="74"/>
                    <a:pt x="4162" y="60"/>
                  </a:cubicBezTo>
                  <a:cubicBezTo>
                    <a:pt x="4092" y="46"/>
                    <a:pt x="4018" y="32"/>
                    <a:pt x="3944" y="32"/>
                  </a:cubicBezTo>
                  <a:cubicBezTo>
                    <a:pt x="3828" y="15"/>
                    <a:pt x="3708" y="0"/>
                    <a:pt x="359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7422;p83">
              <a:extLst>
                <a:ext uri="{FF2B5EF4-FFF2-40B4-BE49-F238E27FC236}">
                  <a16:creationId xmlns:a16="http://schemas.microsoft.com/office/drawing/2014/main" id="{AD3B3843-5A43-FDFD-C645-6F114949671E}"/>
                </a:ext>
              </a:extLst>
            </p:cNvPr>
            <p:cNvSpPr/>
            <p:nvPr/>
          </p:nvSpPr>
          <p:spPr>
            <a:xfrm>
              <a:off x="3304241" y="2397215"/>
              <a:ext cx="34622" cy="27641"/>
            </a:xfrm>
            <a:custGeom>
              <a:avLst/>
              <a:gdLst/>
              <a:ahLst/>
              <a:cxnLst/>
              <a:rect l="l" t="t" r="r" b="b"/>
              <a:pathLst>
                <a:path w="367" h="293" extrusionOk="0">
                  <a:moveTo>
                    <a:pt x="366" y="0"/>
                  </a:moveTo>
                  <a:cubicBezTo>
                    <a:pt x="338" y="14"/>
                    <a:pt x="306" y="14"/>
                    <a:pt x="292" y="28"/>
                  </a:cubicBezTo>
                  <a:cubicBezTo>
                    <a:pt x="264" y="60"/>
                    <a:pt x="218" y="74"/>
                    <a:pt x="190" y="102"/>
                  </a:cubicBezTo>
                  <a:cubicBezTo>
                    <a:pt x="148" y="134"/>
                    <a:pt x="102" y="176"/>
                    <a:pt x="74" y="222"/>
                  </a:cubicBezTo>
                  <a:cubicBezTo>
                    <a:pt x="42" y="236"/>
                    <a:pt x="14" y="264"/>
                    <a:pt x="0" y="292"/>
                  </a:cubicBezTo>
                  <a:cubicBezTo>
                    <a:pt x="28" y="278"/>
                    <a:pt x="60" y="250"/>
                    <a:pt x="88" y="222"/>
                  </a:cubicBezTo>
                  <a:cubicBezTo>
                    <a:pt x="102" y="204"/>
                    <a:pt x="116" y="190"/>
                    <a:pt x="130" y="176"/>
                  </a:cubicBezTo>
                  <a:cubicBezTo>
                    <a:pt x="162" y="148"/>
                    <a:pt x="190" y="116"/>
                    <a:pt x="236" y="88"/>
                  </a:cubicBezTo>
                  <a:cubicBezTo>
                    <a:pt x="278" y="60"/>
                    <a:pt x="324" y="28"/>
                    <a:pt x="36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7423;p83">
              <a:extLst>
                <a:ext uri="{FF2B5EF4-FFF2-40B4-BE49-F238E27FC236}">
                  <a16:creationId xmlns:a16="http://schemas.microsoft.com/office/drawing/2014/main" id="{304EF6C3-7A3F-1DBA-6FE4-3CEC22CFBA0F}"/>
                </a:ext>
              </a:extLst>
            </p:cNvPr>
            <p:cNvSpPr/>
            <p:nvPr/>
          </p:nvSpPr>
          <p:spPr>
            <a:xfrm>
              <a:off x="3824230" y="2644757"/>
              <a:ext cx="94" cy="1415"/>
            </a:xfrm>
            <a:custGeom>
              <a:avLst/>
              <a:gdLst/>
              <a:ahLst/>
              <a:cxnLst/>
              <a:rect l="l" t="t" r="r" b="b"/>
              <a:pathLst>
                <a:path w="1" h="15" extrusionOk="0">
                  <a:moveTo>
                    <a:pt x="0" y="0"/>
                  </a:moveTo>
                  <a:lnTo>
                    <a:pt x="0" y="14"/>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7424;p83">
              <a:extLst>
                <a:ext uri="{FF2B5EF4-FFF2-40B4-BE49-F238E27FC236}">
                  <a16:creationId xmlns:a16="http://schemas.microsoft.com/office/drawing/2014/main" id="{5FD40C73-1A46-B516-1E77-9F346748FA02}"/>
                </a:ext>
              </a:extLst>
            </p:cNvPr>
            <p:cNvSpPr/>
            <p:nvPr/>
          </p:nvSpPr>
          <p:spPr>
            <a:xfrm>
              <a:off x="3112075" y="2831262"/>
              <a:ext cx="666400" cy="814699"/>
            </a:xfrm>
            <a:custGeom>
              <a:avLst/>
              <a:gdLst/>
              <a:ahLst/>
              <a:cxnLst/>
              <a:rect l="l" t="t" r="r" b="b"/>
              <a:pathLst>
                <a:path w="7064" h="8636" extrusionOk="0">
                  <a:moveTo>
                    <a:pt x="3634" y="0"/>
                  </a:moveTo>
                  <a:cubicBezTo>
                    <a:pt x="3606" y="0"/>
                    <a:pt x="3574" y="0"/>
                    <a:pt x="3546" y="18"/>
                  </a:cubicBezTo>
                  <a:cubicBezTo>
                    <a:pt x="3209" y="18"/>
                    <a:pt x="2889" y="74"/>
                    <a:pt x="2565" y="176"/>
                  </a:cubicBezTo>
                  <a:cubicBezTo>
                    <a:pt x="2227" y="282"/>
                    <a:pt x="1921" y="426"/>
                    <a:pt x="1640" y="616"/>
                  </a:cubicBezTo>
                  <a:cubicBezTo>
                    <a:pt x="1362" y="792"/>
                    <a:pt x="1130" y="1013"/>
                    <a:pt x="922" y="1263"/>
                  </a:cubicBezTo>
                  <a:cubicBezTo>
                    <a:pt x="908" y="1263"/>
                    <a:pt x="894" y="1277"/>
                    <a:pt x="894" y="1277"/>
                  </a:cubicBezTo>
                  <a:cubicBezTo>
                    <a:pt x="894" y="1291"/>
                    <a:pt x="880" y="1305"/>
                    <a:pt x="880" y="1305"/>
                  </a:cubicBezTo>
                  <a:cubicBezTo>
                    <a:pt x="690" y="1541"/>
                    <a:pt x="542" y="1791"/>
                    <a:pt x="440" y="2068"/>
                  </a:cubicBezTo>
                  <a:cubicBezTo>
                    <a:pt x="381" y="2216"/>
                    <a:pt x="338" y="2360"/>
                    <a:pt x="293" y="2508"/>
                  </a:cubicBezTo>
                  <a:cubicBezTo>
                    <a:pt x="264" y="2624"/>
                    <a:pt x="250" y="2744"/>
                    <a:pt x="233" y="2874"/>
                  </a:cubicBezTo>
                  <a:cubicBezTo>
                    <a:pt x="191" y="3050"/>
                    <a:pt x="145" y="3212"/>
                    <a:pt x="117" y="3388"/>
                  </a:cubicBezTo>
                  <a:cubicBezTo>
                    <a:pt x="75" y="3637"/>
                    <a:pt x="29" y="3887"/>
                    <a:pt x="29" y="4165"/>
                  </a:cubicBezTo>
                  <a:cubicBezTo>
                    <a:pt x="15" y="4327"/>
                    <a:pt x="15" y="4517"/>
                    <a:pt x="1" y="4721"/>
                  </a:cubicBezTo>
                  <a:cubicBezTo>
                    <a:pt x="1" y="4925"/>
                    <a:pt x="1" y="5118"/>
                    <a:pt x="15" y="5294"/>
                  </a:cubicBezTo>
                  <a:cubicBezTo>
                    <a:pt x="29" y="5716"/>
                    <a:pt x="57" y="6100"/>
                    <a:pt x="131" y="6437"/>
                  </a:cubicBezTo>
                  <a:cubicBezTo>
                    <a:pt x="219" y="6817"/>
                    <a:pt x="352" y="7155"/>
                    <a:pt x="528" y="7433"/>
                  </a:cubicBezTo>
                  <a:cubicBezTo>
                    <a:pt x="616" y="7580"/>
                    <a:pt x="718" y="7725"/>
                    <a:pt x="848" y="7844"/>
                  </a:cubicBezTo>
                  <a:cubicBezTo>
                    <a:pt x="968" y="7960"/>
                    <a:pt x="1112" y="8062"/>
                    <a:pt x="1274" y="8150"/>
                  </a:cubicBezTo>
                  <a:cubicBezTo>
                    <a:pt x="1348" y="8196"/>
                    <a:pt x="1436" y="8238"/>
                    <a:pt x="1510" y="8266"/>
                  </a:cubicBezTo>
                  <a:cubicBezTo>
                    <a:pt x="1584" y="8298"/>
                    <a:pt x="1671" y="8326"/>
                    <a:pt x="1759" y="8354"/>
                  </a:cubicBezTo>
                  <a:cubicBezTo>
                    <a:pt x="1921" y="8414"/>
                    <a:pt x="2097" y="8460"/>
                    <a:pt x="2287" y="8502"/>
                  </a:cubicBezTo>
                  <a:cubicBezTo>
                    <a:pt x="2653" y="8590"/>
                    <a:pt x="3047" y="8636"/>
                    <a:pt x="3444" y="8636"/>
                  </a:cubicBezTo>
                  <a:lnTo>
                    <a:pt x="3560" y="8636"/>
                  </a:lnTo>
                  <a:cubicBezTo>
                    <a:pt x="3926" y="8636"/>
                    <a:pt x="4278" y="8604"/>
                    <a:pt x="4616" y="8530"/>
                  </a:cubicBezTo>
                  <a:cubicBezTo>
                    <a:pt x="5013" y="8460"/>
                    <a:pt x="5365" y="8326"/>
                    <a:pt x="5671" y="8164"/>
                  </a:cubicBezTo>
                  <a:cubicBezTo>
                    <a:pt x="5833" y="8076"/>
                    <a:pt x="5994" y="7974"/>
                    <a:pt x="6125" y="7858"/>
                  </a:cubicBezTo>
                  <a:cubicBezTo>
                    <a:pt x="6272" y="7725"/>
                    <a:pt x="6406" y="7594"/>
                    <a:pt x="6508" y="7433"/>
                  </a:cubicBezTo>
                  <a:cubicBezTo>
                    <a:pt x="6610" y="7285"/>
                    <a:pt x="6712" y="7109"/>
                    <a:pt x="6786" y="6933"/>
                  </a:cubicBezTo>
                  <a:cubicBezTo>
                    <a:pt x="6860" y="6771"/>
                    <a:pt x="6902" y="6581"/>
                    <a:pt x="6948" y="6391"/>
                  </a:cubicBezTo>
                  <a:cubicBezTo>
                    <a:pt x="6990" y="6216"/>
                    <a:pt x="7022" y="6026"/>
                    <a:pt x="7036" y="5804"/>
                  </a:cubicBezTo>
                  <a:cubicBezTo>
                    <a:pt x="7050" y="5614"/>
                    <a:pt x="7064" y="5410"/>
                    <a:pt x="7050" y="5189"/>
                  </a:cubicBezTo>
                  <a:cubicBezTo>
                    <a:pt x="7050" y="4823"/>
                    <a:pt x="7004" y="4443"/>
                    <a:pt x="6934" y="3975"/>
                  </a:cubicBezTo>
                  <a:cubicBezTo>
                    <a:pt x="6916" y="3799"/>
                    <a:pt x="6874" y="3606"/>
                    <a:pt x="6846" y="3388"/>
                  </a:cubicBezTo>
                  <a:cubicBezTo>
                    <a:pt x="6828" y="3300"/>
                    <a:pt x="6800" y="3184"/>
                    <a:pt x="6786" y="3078"/>
                  </a:cubicBezTo>
                  <a:cubicBezTo>
                    <a:pt x="6758" y="2976"/>
                    <a:pt x="6726" y="2874"/>
                    <a:pt x="6698" y="2772"/>
                  </a:cubicBezTo>
                  <a:cubicBezTo>
                    <a:pt x="6596" y="2360"/>
                    <a:pt x="6434" y="1966"/>
                    <a:pt x="6244" y="1629"/>
                  </a:cubicBezTo>
                  <a:cubicBezTo>
                    <a:pt x="6037" y="1263"/>
                    <a:pt x="5805" y="953"/>
                    <a:pt x="5527" y="704"/>
                  </a:cubicBezTo>
                  <a:cubicBezTo>
                    <a:pt x="5379" y="574"/>
                    <a:pt x="5231" y="471"/>
                    <a:pt x="5055" y="369"/>
                  </a:cubicBezTo>
                  <a:cubicBezTo>
                    <a:pt x="4894" y="282"/>
                    <a:pt x="4718" y="194"/>
                    <a:pt x="4528" y="134"/>
                  </a:cubicBezTo>
                  <a:cubicBezTo>
                    <a:pt x="4383" y="88"/>
                    <a:pt x="4208" y="60"/>
                    <a:pt x="4032" y="32"/>
                  </a:cubicBezTo>
                  <a:cubicBezTo>
                    <a:pt x="3912" y="18"/>
                    <a:pt x="3768" y="0"/>
                    <a:pt x="363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7425;p83">
              <a:extLst>
                <a:ext uri="{FF2B5EF4-FFF2-40B4-BE49-F238E27FC236}">
                  <a16:creationId xmlns:a16="http://schemas.microsoft.com/office/drawing/2014/main" id="{E060CFA2-6968-DBFE-8EA4-CBF76EF13C73}"/>
                </a:ext>
              </a:extLst>
            </p:cNvPr>
            <p:cNvSpPr/>
            <p:nvPr/>
          </p:nvSpPr>
          <p:spPr>
            <a:xfrm>
              <a:off x="3465841" y="2832866"/>
              <a:ext cx="312634" cy="615364"/>
            </a:xfrm>
            <a:custGeom>
              <a:avLst/>
              <a:gdLst/>
              <a:ahLst/>
              <a:cxnLst/>
              <a:rect l="l" t="t" r="r" b="b"/>
              <a:pathLst>
                <a:path w="3314" h="6523" extrusionOk="0">
                  <a:moveTo>
                    <a:pt x="0" y="1"/>
                  </a:moveTo>
                  <a:cubicBezTo>
                    <a:pt x="106" y="43"/>
                    <a:pt x="208" y="117"/>
                    <a:pt x="296" y="177"/>
                  </a:cubicBezTo>
                  <a:cubicBezTo>
                    <a:pt x="574" y="381"/>
                    <a:pt x="823" y="616"/>
                    <a:pt x="1042" y="863"/>
                  </a:cubicBezTo>
                  <a:cubicBezTo>
                    <a:pt x="1277" y="1144"/>
                    <a:pt x="1467" y="1436"/>
                    <a:pt x="1643" y="1759"/>
                  </a:cubicBezTo>
                  <a:cubicBezTo>
                    <a:pt x="1731" y="1904"/>
                    <a:pt x="1805" y="2066"/>
                    <a:pt x="1879" y="2227"/>
                  </a:cubicBezTo>
                  <a:cubicBezTo>
                    <a:pt x="1907" y="2301"/>
                    <a:pt x="1935" y="2375"/>
                    <a:pt x="1967" y="2463"/>
                  </a:cubicBezTo>
                  <a:cubicBezTo>
                    <a:pt x="2009" y="2551"/>
                    <a:pt x="2040" y="2639"/>
                    <a:pt x="2069" y="2727"/>
                  </a:cubicBezTo>
                  <a:cubicBezTo>
                    <a:pt x="2128" y="2917"/>
                    <a:pt x="2171" y="3121"/>
                    <a:pt x="2199" y="3342"/>
                  </a:cubicBezTo>
                  <a:cubicBezTo>
                    <a:pt x="2216" y="3546"/>
                    <a:pt x="2230" y="3764"/>
                    <a:pt x="2244" y="3972"/>
                  </a:cubicBezTo>
                  <a:cubicBezTo>
                    <a:pt x="2259" y="4398"/>
                    <a:pt x="2259" y="4820"/>
                    <a:pt x="2318" y="5245"/>
                  </a:cubicBezTo>
                  <a:cubicBezTo>
                    <a:pt x="2332" y="5365"/>
                    <a:pt x="2347" y="5495"/>
                    <a:pt x="2375" y="5629"/>
                  </a:cubicBezTo>
                  <a:cubicBezTo>
                    <a:pt x="2392" y="5685"/>
                    <a:pt x="2420" y="5745"/>
                    <a:pt x="2434" y="5805"/>
                  </a:cubicBezTo>
                  <a:cubicBezTo>
                    <a:pt x="2449" y="5847"/>
                    <a:pt x="2463" y="5893"/>
                    <a:pt x="2480" y="5935"/>
                  </a:cubicBezTo>
                  <a:cubicBezTo>
                    <a:pt x="2522" y="6023"/>
                    <a:pt x="2568" y="6097"/>
                    <a:pt x="2624" y="6185"/>
                  </a:cubicBezTo>
                  <a:lnTo>
                    <a:pt x="2624" y="6170"/>
                  </a:lnTo>
                  <a:cubicBezTo>
                    <a:pt x="2670" y="6244"/>
                    <a:pt x="2744" y="6301"/>
                    <a:pt x="2800" y="6360"/>
                  </a:cubicBezTo>
                  <a:cubicBezTo>
                    <a:pt x="2860" y="6403"/>
                    <a:pt x="2934" y="6448"/>
                    <a:pt x="2990" y="6477"/>
                  </a:cubicBezTo>
                  <a:cubicBezTo>
                    <a:pt x="3050" y="6491"/>
                    <a:pt x="3096" y="6508"/>
                    <a:pt x="3152" y="6522"/>
                  </a:cubicBezTo>
                  <a:lnTo>
                    <a:pt x="3166" y="6522"/>
                  </a:lnTo>
                  <a:cubicBezTo>
                    <a:pt x="3184" y="6477"/>
                    <a:pt x="3198" y="6420"/>
                    <a:pt x="3198" y="6374"/>
                  </a:cubicBezTo>
                  <a:cubicBezTo>
                    <a:pt x="3240" y="6199"/>
                    <a:pt x="3272" y="5995"/>
                    <a:pt x="3286" y="5787"/>
                  </a:cubicBezTo>
                  <a:cubicBezTo>
                    <a:pt x="3300" y="5597"/>
                    <a:pt x="3314" y="5393"/>
                    <a:pt x="3300" y="5172"/>
                  </a:cubicBezTo>
                  <a:cubicBezTo>
                    <a:pt x="3300" y="4806"/>
                    <a:pt x="3254" y="4426"/>
                    <a:pt x="3184" y="3958"/>
                  </a:cubicBezTo>
                  <a:cubicBezTo>
                    <a:pt x="3166" y="3782"/>
                    <a:pt x="3124" y="3589"/>
                    <a:pt x="3096" y="3371"/>
                  </a:cubicBezTo>
                  <a:cubicBezTo>
                    <a:pt x="3078" y="3283"/>
                    <a:pt x="3050" y="3181"/>
                    <a:pt x="3036" y="3061"/>
                  </a:cubicBezTo>
                  <a:cubicBezTo>
                    <a:pt x="3008" y="2959"/>
                    <a:pt x="2976" y="2857"/>
                    <a:pt x="2948" y="2755"/>
                  </a:cubicBezTo>
                  <a:cubicBezTo>
                    <a:pt x="2846" y="2343"/>
                    <a:pt x="2684" y="1949"/>
                    <a:pt x="2494" y="1612"/>
                  </a:cubicBezTo>
                  <a:cubicBezTo>
                    <a:pt x="2287" y="1246"/>
                    <a:pt x="2055" y="936"/>
                    <a:pt x="1777" y="687"/>
                  </a:cubicBezTo>
                  <a:cubicBezTo>
                    <a:pt x="1629" y="557"/>
                    <a:pt x="1481" y="454"/>
                    <a:pt x="1305" y="352"/>
                  </a:cubicBezTo>
                  <a:cubicBezTo>
                    <a:pt x="1144" y="265"/>
                    <a:pt x="968" y="177"/>
                    <a:pt x="778" y="117"/>
                  </a:cubicBezTo>
                  <a:cubicBezTo>
                    <a:pt x="633" y="71"/>
                    <a:pt x="458" y="43"/>
                    <a:pt x="282" y="15"/>
                  </a:cubicBezTo>
                  <a:cubicBezTo>
                    <a:pt x="194" y="1"/>
                    <a:pt x="106" y="1"/>
                    <a:pt x="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7426;p83">
              <a:extLst>
                <a:ext uri="{FF2B5EF4-FFF2-40B4-BE49-F238E27FC236}">
                  <a16:creationId xmlns:a16="http://schemas.microsoft.com/office/drawing/2014/main" id="{3A2FB9F8-9E43-2F06-0E5E-B70CDA07F94A}"/>
                </a:ext>
              </a:extLst>
            </p:cNvPr>
            <p:cNvSpPr/>
            <p:nvPr/>
          </p:nvSpPr>
          <p:spPr>
            <a:xfrm>
              <a:off x="3564046" y="3558604"/>
              <a:ext cx="94" cy="94"/>
            </a:xfrm>
            <a:custGeom>
              <a:avLst/>
              <a:gdLst/>
              <a:ahLst/>
              <a:cxnLst/>
              <a:rect l="l" t="t" r="r" b="b"/>
              <a:pathLst>
                <a:path w="1" h="1" extrusionOk="0">
                  <a:moveTo>
                    <a:pt x="1" y="1"/>
                  </a:move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7427;p83">
              <a:extLst>
                <a:ext uri="{FF2B5EF4-FFF2-40B4-BE49-F238E27FC236}">
                  <a16:creationId xmlns:a16="http://schemas.microsoft.com/office/drawing/2014/main" id="{CC04C647-A921-67CF-5A74-B69BE9A6C064}"/>
                </a:ext>
              </a:extLst>
            </p:cNvPr>
            <p:cNvSpPr/>
            <p:nvPr/>
          </p:nvSpPr>
          <p:spPr>
            <a:xfrm>
              <a:off x="3564046" y="3558604"/>
              <a:ext cx="94" cy="1415"/>
            </a:xfrm>
            <a:custGeom>
              <a:avLst/>
              <a:gdLst/>
              <a:ahLst/>
              <a:cxnLst/>
              <a:rect l="l" t="t" r="r" b="b"/>
              <a:pathLst>
                <a:path w="1" h="15" extrusionOk="0">
                  <a:moveTo>
                    <a:pt x="1" y="15"/>
                  </a:moveTo>
                  <a:lnTo>
                    <a:pt x="1" y="15"/>
                  </a:lnTo>
                  <a:lnTo>
                    <a:pt x="1" y="15"/>
                  </a:lnTo>
                  <a:lnTo>
                    <a:pt x="1" y="1"/>
                  </a:ln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7428;p83">
              <a:extLst>
                <a:ext uri="{FF2B5EF4-FFF2-40B4-BE49-F238E27FC236}">
                  <a16:creationId xmlns:a16="http://schemas.microsoft.com/office/drawing/2014/main" id="{6E954880-08BB-7D9D-1183-A0160300F53D}"/>
                </a:ext>
              </a:extLst>
            </p:cNvPr>
            <p:cNvSpPr/>
            <p:nvPr/>
          </p:nvSpPr>
          <p:spPr>
            <a:xfrm>
              <a:off x="3584989" y="3276535"/>
              <a:ext cx="85658" cy="324521"/>
            </a:xfrm>
            <a:custGeom>
              <a:avLst/>
              <a:gdLst/>
              <a:ahLst/>
              <a:cxnLst/>
              <a:rect l="l" t="t" r="r" b="b"/>
              <a:pathLst>
                <a:path w="908" h="3440" extrusionOk="0">
                  <a:moveTo>
                    <a:pt x="820" y="1"/>
                  </a:moveTo>
                  <a:cubicBezTo>
                    <a:pt x="792" y="1"/>
                    <a:pt x="760" y="29"/>
                    <a:pt x="760" y="60"/>
                  </a:cubicBezTo>
                  <a:cubicBezTo>
                    <a:pt x="806" y="440"/>
                    <a:pt x="792" y="838"/>
                    <a:pt x="732" y="1218"/>
                  </a:cubicBezTo>
                  <a:cubicBezTo>
                    <a:pt x="672" y="1745"/>
                    <a:pt x="528" y="2259"/>
                    <a:pt x="320" y="2741"/>
                  </a:cubicBezTo>
                  <a:cubicBezTo>
                    <a:pt x="232" y="2948"/>
                    <a:pt x="130" y="3166"/>
                    <a:pt x="14" y="3370"/>
                  </a:cubicBezTo>
                  <a:cubicBezTo>
                    <a:pt x="0" y="3388"/>
                    <a:pt x="0" y="3416"/>
                    <a:pt x="28" y="3430"/>
                  </a:cubicBezTo>
                  <a:cubicBezTo>
                    <a:pt x="34" y="3436"/>
                    <a:pt x="43" y="3440"/>
                    <a:pt x="52" y="3440"/>
                  </a:cubicBezTo>
                  <a:cubicBezTo>
                    <a:pt x="66" y="3440"/>
                    <a:pt x="80" y="3433"/>
                    <a:pt x="88" y="3416"/>
                  </a:cubicBezTo>
                  <a:cubicBezTo>
                    <a:pt x="278" y="3107"/>
                    <a:pt x="426" y="2772"/>
                    <a:pt x="542" y="2435"/>
                  </a:cubicBezTo>
                  <a:cubicBezTo>
                    <a:pt x="672" y="2083"/>
                    <a:pt x="760" y="1731"/>
                    <a:pt x="820" y="1365"/>
                  </a:cubicBezTo>
                  <a:cubicBezTo>
                    <a:pt x="879" y="926"/>
                    <a:pt x="908" y="486"/>
                    <a:pt x="865" y="60"/>
                  </a:cubicBezTo>
                  <a:cubicBezTo>
                    <a:pt x="865" y="46"/>
                    <a:pt x="865" y="29"/>
                    <a:pt x="848" y="15"/>
                  </a:cubicBezTo>
                  <a:cubicBezTo>
                    <a:pt x="848" y="15"/>
                    <a:pt x="834" y="1"/>
                    <a:pt x="82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7429;p83">
              <a:extLst>
                <a:ext uri="{FF2B5EF4-FFF2-40B4-BE49-F238E27FC236}">
                  <a16:creationId xmlns:a16="http://schemas.microsoft.com/office/drawing/2014/main" id="{1FBAF619-DDFA-542A-63ED-0D4BA411D524}"/>
                </a:ext>
              </a:extLst>
            </p:cNvPr>
            <p:cNvSpPr/>
            <p:nvPr/>
          </p:nvSpPr>
          <p:spPr>
            <a:xfrm>
              <a:off x="3276694" y="2973900"/>
              <a:ext cx="193581" cy="172638"/>
            </a:xfrm>
            <a:custGeom>
              <a:avLst/>
              <a:gdLst/>
              <a:ahLst/>
              <a:cxnLst/>
              <a:rect l="l" t="t" r="r" b="b"/>
              <a:pathLst>
                <a:path w="2052" h="1830" extrusionOk="0">
                  <a:moveTo>
                    <a:pt x="1158" y="1"/>
                  </a:moveTo>
                  <a:cubicBezTo>
                    <a:pt x="1112" y="1"/>
                    <a:pt x="1070" y="15"/>
                    <a:pt x="1010" y="15"/>
                  </a:cubicBezTo>
                  <a:cubicBezTo>
                    <a:pt x="968" y="29"/>
                    <a:pt x="908" y="43"/>
                    <a:pt x="862" y="71"/>
                  </a:cubicBezTo>
                  <a:cubicBezTo>
                    <a:pt x="820" y="89"/>
                    <a:pt x="774" y="117"/>
                    <a:pt x="718" y="159"/>
                  </a:cubicBezTo>
                  <a:cubicBezTo>
                    <a:pt x="718" y="177"/>
                    <a:pt x="704" y="177"/>
                    <a:pt x="686" y="191"/>
                  </a:cubicBezTo>
                  <a:cubicBezTo>
                    <a:pt x="686" y="177"/>
                    <a:pt x="686" y="159"/>
                    <a:pt x="704" y="131"/>
                  </a:cubicBezTo>
                  <a:cubicBezTo>
                    <a:pt x="704" y="131"/>
                    <a:pt x="704" y="117"/>
                    <a:pt x="686" y="103"/>
                  </a:cubicBezTo>
                  <a:cubicBezTo>
                    <a:pt x="686" y="89"/>
                    <a:pt x="672" y="71"/>
                    <a:pt x="658" y="71"/>
                  </a:cubicBezTo>
                  <a:lnTo>
                    <a:pt x="644" y="71"/>
                  </a:lnTo>
                  <a:cubicBezTo>
                    <a:pt x="630" y="71"/>
                    <a:pt x="598" y="89"/>
                    <a:pt x="598" y="117"/>
                  </a:cubicBezTo>
                  <a:cubicBezTo>
                    <a:pt x="598" y="145"/>
                    <a:pt x="584" y="177"/>
                    <a:pt x="570" y="219"/>
                  </a:cubicBezTo>
                  <a:cubicBezTo>
                    <a:pt x="556" y="264"/>
                    <a:pt x="528" y="307"/>
                    <a:pt x="496" y="352"/>
                  </a:cubicBezTo>
                  <a:lnTo>
                    <a:pt x="496" y="367"/>
                  </a:lnTo>
                  <a:cubicBezTo>
                    <a:pt x="440" y="440"/>
                    <a:pt x="366" y="497"/>
                    <a:pt x="292" y="571"/>
                  </a:cubicBezTo>
                  <a:cubicBezTo>
                    <a:pt x="278" y="599"/>
                    <a:pt x="247" y="616"/>
                    <a:pt x="232" y="644"/>
                  </a:cubicBezTo>
                  <a:cubicBezTo>
                    <a:pt x="190" y="687"/>
                    <a:pt x="145" y="732"/>
                    <a:pt x="102" y="792"/>
                  </a:cubicBezTo>
                  <a:cubicBezTo>
                    <a:pt x="71" y="834"/>
                    <a:pt x="43" y="894"/>
                    <a:pt x="28" y="936"/>
                  </a:cubicBezTo>
                  <a:cubicBezTo>
                    <a:pt x="14" y="996"/>
                    <a:pt x="0" y="1056"/>
                    <a:pt x="14" y="1112"/>
                  </a:cubicBezTo>
                  <a:cubicBezTo>
                    <a:pt x="28" y="1172"/>
                    <a:pt x="43" y="1232"/>
                    <a:pt x="88" y="1288"/>
                  </a:cubicBezTo>
                  <a:cubicBezTo>
                    <a:pt x="116" y="1334"/>
                    <a:pt x="145" y="1390"/>
                    <a:pt x="204" y="1450"/>
                  </a:cubicBezTo>
                  <a:cubicBezTo>
                    <a:pt x="247" y="1496"/>
                    <a:pt x="306" y="1538"/>
                    <a:pt x="366" y="1584"/>
                  </a:cubicBezTo>
                  <a:cubicBezTo>
                    <a:pt x="482" y="1672"/>
                    <a:pt x="616" y="1728"/>
                    <a:pt x="746" y="1788"/>
                  </a:cubicBezTo>
                  <a:cubicBezTo>
                    <a:pt x="806" y="1802"/>
                    <a:pt x="862" y="1816"/>
                    <a:pt x="922" y="1830"/>
                  </a:cubicBezTo>
                  <a:lnTo>
                    <a:pt x="1126" y="1830"/>
                  </a:lnTo>
                  <a:cubicBezTo>
                    <a:pt x="1288" y="1802"/>
                    <a:pt x="1450" y="1728"/>
                    <a:pt x="1597" y="1612"/>
                  </a:cubicBezTo>
                  <a:cubicBezTo>
                    <a:pt x="1727" y="1510"/>
                    <a:pt x="1847" y="1376"/>
                    <a:pt x="1935" y="1232"/>
                  </a:cubicBezTo>
                  <a:cubicBezTo>
                    <a:pt x="1977" y="1158"/>
                    <a:pt x="2005" y="1084"/>
                    <a:pt x="2023" y="1010"/>
                  </a:cubicBezTo>
                  <a:cubicBezTo>
                    <a:pt x="2037" y="950"/>
                    <a:pt x="2051" y="862"/>
                    <a:pt x="2051" y="792"/>
                  </a:cubicBezTo>
                  <a:cubicBezTo>
                    <a:pt x="2037" y="658"/>
                    <a:pt x="1991" y="511"/>
                    <a:pt x="1903" y="395"/>
                  </a:cubicBezTo>
                  <a:cubicBezTo>
                    <a:pt x="1829" y="279"/>
                    <a:pt x="1713" y="177"/>
                    <a:pt x="1583" y="103"/>
                  </a:cubicBezTo>
                  <a:cubicBezTo>
                    <a:pt x="1464" y="29"/>
                    <a:pt x="1319" y="1"/>
                    <a:pt x="1186" y="1"/>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7430;p83">
              <a:extLst>
                <a:ext uri="{FF2B5EF4-FFF2-40B4-BE49-F238E27FC236}">
                  <a16:creationId xmlns:a16="http://schemas.microsoft.com/office/drawing/2014/main" id="{3E4AD181-DFF3-92ED-242E-FB7CDEDAD2FF}"/>
                </a:ext>
              </a:extLst>
            </p:cNvPr>
            <p:cNvSpPr/>
            <p:nvPr/>
          </p:nvSpPr>
          <p:spPr>
            <a:xfrm>
              <a:off x="3304241" y="2973900"/>
              <a:ext cx="166034" cy="97356"/>
            </a:xfrm>
            <a:custGeom>
              <a:avLst/>
              <a:gdLst/>
              <a:ahLst/>
              <a:cxnLst/>
              <a:rect l="l" t="t" r="r" b="b"/>
              <a:pathLst>
                <a:path w="1760" h="1032" extrusionOk="0">
                  <a:moveTo>
                    <a:pt x="866" y="1"/>
                  </a:moveTo>
                  <a:cubicBezTo>
                    <a:pt x="820" y="1"/>
                    <a:pt x="778" y="1"/>
                    <a:pt x="718" y="15"/>
                  </a:cubicBezTo>
                  <a:cubicBezTo>
                    <a:pt x="676" y="29"/>
                    <a:pt x="616" y="43"/>
                    <a:pt x="570" y="71"/>
                  </a:cubicBezTo>
                  <a:cubicBezTo>
                    <a:pt x="528" y="89"/>
                    <a:pt x="482" y="117"/>
                    <a:pt x="426" y="159"/>
                  </a:cubicBezTo>
                  <a:lnTo>
                    <a:pt x="394" y="191"/>
                  </a:lnTo>
                  <a:cubicBezTo>
                    <a:pt x="394" y="177"/>
                    <a:pt x="394" y="159"/>
                    <a:pt x="412" y="131"/>
                  </a:cubicBezTo>
                  <a:cubicBezTo>
                    <a:pt x="412" y="131"/>
                    <a:pt x="412" y="117"/>
                    <a:pt x="394" y="103"/>
                  </a:cubicBezTo>
                  <a:cubicBezTo>
                    <a:pt x="394" y="89"/>
                    <a:pt x="380" y="71"/>
                    <a:pt x="366" y="71"/>
                  </a:cubicBezTo>
                  <a:lnTo>
                    <a:pt x="352" y="71"/>
                  </a:lnTo>
                  <a:cubicBezTo>
                    <a:pt x="338" y="71"/>
                    <a:pt x="306" y="89"/>
                    <a:pt x="306" y="117"/>
                  </a:cubicBezTo>
                  <a:cubicBezTo>
                    <a:pt x="306" y="145"/>
                    <a:pt x="292" y="177"/>
                    <a:pt x="278" y="219"/>
                  </a:cubicBezTo>
                  <a:cubicBezTo>
                    <a:pt x="264" y="264"/>
                    <a:pt x="236" y="307"/>
                    <a:pt x="204" y="352"/>
                  </a:cubicBezTo>
                  <a:lnTo>
                    <a:pt x="204" y="367"/>
                  </a:lnTo>
                  <a:cubicBezTo>
                    <a:pt x="148" y="440"/>
                    <a:pt x="74" y="497"/>
                    <a:pt x="14" y="571"/>
                  </a:cubicBezTo>
                  <a:lnTo>
                    <a:pt x="0" y="571"/>
                  </a:lnTo>
                  <a:cubicBezTo>
                    <a:pt x="14" y="585"/>
                    <a:pt x="28" y="599"/>
                    <a:pt x="42" y="599"/>
                  </a:cubicBezTo>
                  <a:cubicBezTo>
                    <a:pt x="116" y="658"/>
                    <a:pt x="190" y="704"/>
                    <a:pt x="278" y="746"/>
                  </a:cubicBezTo>
                  <a:cubicBezTo>
                    <a:pt x="366" y="792"/>
                    <a:pt x="440" y="834"/>
                    <a:pt x="528" y="862"/>
                  </a:cubicBezTo>
                  <a:cubicBezTo>
                    <a:pt x="746" y="936"/>
                    <a:pt x="968" y="996"/>
                    <a:pt x="1186" y="1010"/>
                  </a:cubicBezTo>
                  <a:cubicBezTo>
                    <a:pt x="1274" y="1024"/>
                    <a:pt x="1366" y="1031"/>
                    <a:pt x="1458" y="1031"/>
                  </a:cubicBezTo>
                  <a:cubicBezTo>
                    <a:pt x="1551" y="1031"/>
                    <a:pt x="1643" y="1024"/>
                    <a:pt x="1731" y="1010"/>
                  </a:cubicBezTo>
                  <a:cubicBezTo>
                    <a:pt x="1759" y="936"/>
                    <a:pt x="1759" y="862"/>
                    <a:pt x="1759" y="792"/>
                  </a:cubicBezTo>
                  <a:cubicBezTo>
                    <a:pt x="1745" y="658"/>
                    <a:pt x="1699" y="511"/>
                    <a:pt x="1611" y="395"/>
                  </a:cubicBezTo>
                  <a:cubicBezTo>
                    <a:pt x="1537" y="264"/>
                    <a:pt x="1421" y="177"/>
                    <a:pt x="1291" y="103"/>
                  </a:cubicBezTo>
                  <a:cubicBezTo>
                    <a:pt x="1172" y="29"/>
                    <a:pt x="1027" y="1"/>
                    <a:pt x="894" y="1"/>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7431;p83">
              <a:extLst>
                <a:ext uri="{FF2B5EF4-FFF2-40B4-BE49-F238E27FC236}">
                  <a16:creationId xmlns:a16="http://schemas.microsoft.com/office/drawing/2014/main" id="{A08ED711-080E-919B-3E79-FA7A29581DAA}"/>
                </a:ext>
              </a:extLst>
            </p:cNvPr>
            <p:cNvSpPr/>
            <p:nvPr/>
          </p:nvSpPr>
          <p:spPr>
            <a:xfrm>
              <a:off x="3308203" y="3030314"/>
              <a:ext cx="94" cy="94"/>
            </a:xfrm>
            <a:custGeom>
              <a:avLst/>
              <a:gdLst/>
              <a:ahLst/>
              <a:cxnLst/>
              <a:rect l="l" t="t" r="r" b="b"/>
              <a:pathLst>
                <a:path w="1" h="1" extrusionOk="0">
                  <a:moveTo>
                    <a:pt x="0" y="1"/>
                  </a:move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7432;p83">
              <a:extLst>
                <a:ext uri="{FF2B5EF4-FFF2-40B4-BE49-F238E27FC236}">
                  <a16:creationId xmlns:a16="http://schemas.microsoft.com/office/drawing/2014/main" id="{B9FAF6D2-604C-F189-2C87-3326B0730A91}"/>
                </a:ext>
              </a:extLst>
            </p:cNvPr>
            <p:cNvSpPr/>
            <p:nvPr/>
          </p:nvSpPr>
          <p:spPr>
            <a:xfrm>
              <a:off x="2950191" y="3752091"/>
              <a:ext cx="280748" cy="433103"/>
            </a:xfrm>
            <a:custGeom>
              <a:avLst/>
              <a:gdLst/>
              <a:ahLst/>
              <a:cxnLst/>
              <a:rect l="l" t="t" r="r" b="b"/>
              <a:pathLst>
                <a:path w="2976" h="4591" extrusionOk="0">
                  <a:moveTo>
                    <a:pt x="1069" y="0"/>
                  </a:moveTo>
                  <a:cubicBezTo>
                    <a:pt x="925" y="0"/>
                    <a:pt x="763" y="18"/>
                    <a:pt x="630" y="60"/>
                  </a:cubicBezTo>
                  <a:cubicBezTo>
                    <a:pt x="486" y="106"/>
                    <a:pt x="366" y="176"/>
                    <a:pt x="264" y="264"/>
                  </a:cubicBezTo>
                  <a:cubicBezTo>
                    <a:pt x="236" y="296"/>
                    <a:pt x="222" y="324"/>
                    <a:pt x="190" y="352"/>
                  </a:cubicBezTo>
                  <a:cubicBezTo>
                    <a:pt x="176" y="384"/>
                    <a:pt x="162" y="412"/>
                    <a:pt x="134" y="440"/>
                  </a:cubicBezTo>
                  <a:cubicBezTo>
                    <a:pt x="134" y="458"/>
                    <a:pt x="120" y="472"/>
                    <a:pt x="120" y="486"/>
                  </a:cubicBezTo>
                  <a:lnTo>
                    <a:pt x="102" y="384"/>
                  </a:lnTo>
                  <a:lnTo>
                    <a:pt x="102" y="222"/>
                  </a:lnTo>
                  <a:lnTo>
                    <a:pt x="102" y="148"/>
                  </a:lnTo>
                  <a:cubicBezTo>
                    <a:pt x="102" y="134"/>
                    <a:pt x="88" y="120"/>
                    <a:pt x="74" y="106"/>
                  </a:cubicBezTo>
                  <a:lnTo>
                    <a:pt x="46" y="106"/>
                  </a:lnTo>
                  <a:cubicBezTo>
                    <a:pt x="32" y="106"/>
                    <a:pt x="14" y="106"/>
                    <a:pt x="0" y="120"/>
                  </a:cubicBezTo>
                  <a:lnTo>
                    <a:pt x="0" y="162"/>
                  </a:lnTo>
                  <a:cubicBezTo>
                    <a:pt x="14" y="809"/>
                    <a:pt x="102" y="1481"/>
                    <a:pt x="278" y="2128"/>
                  </a:cubicBezTo>
                  <a:cubicBezTo>
                    <a:pt x="454" y="2846"/>
                    <a:pt x="718" y="3490"/>
                    <a:pt x="1055" y="4017"/>
                  </a:cubicBezTo>
                  <a:cubicBezTo>
                    <a:pt x="1175" y="4207"/>
                    <a:pt x="1305" y="4397"/>
                    <a:pt x="1439" y="4559"/>
                  </a:cubicBezTo>
                  <a:lnTo>
                    <a:pt x="1453" y="4559"/>
                  </a:lnTo>
                  <a:cubicBezTo>
                    <a:pt x="1453" y="4573"/>
                    <a:pt x="1467" y="4591"/>
                    <a:pt x="1495" y="4591"/>
                  </a:cubicBezTo>
                  <a:cubicBezTo>
                    <a:pt x="1657" y="4573"/>
                    <a:pt x="1791" y="4545"/>
                    <a:pt x="1907" y="4517"/>
                  </a:cubicBezTo>
                  <a:cubicBezTo>
                    <a:pt x="2037" y="4485"/>
                    <a:pt x="2170" y="4443"/>
                    <a:pt x="2272" y="4383"/>
                  </a:cubicBezTo>
                  <a:cubicBezTo>
                    <a:pt x="2388" y="4327"/>
                    <a:pt x="2494" y="4253"/>
                    <a:pt x="2610" y="4179"/>
                  </a:cubicBezTo>
                  <a:cubicBezTo>
                    <a:pt x="2698" y="4091"/>
                    <a:pt x="2800" y="4003"/>
                    <a:pt x="2916" y="3887"/>
                  </a:cubicBezTo>
                  <a:lnTo>
                    <a:pt x="2934" y="3870"/>
                  </a:lnTo>
                  <a:lnTo>
                    <a:pt x="2948" y="3870"/>
                  </a:lnTo>
                  <a:cubicBezTo>
                    <a:pt x="2962" y="3870"/>
                    <a:pt x="2976" y="3841"/>
                    <a:pt x="2962" y="3813"/>
                  </a:cubicBezTo>
                  <a:cubicBezTo>
                    <a:pt x="2888" y="3592"/>
                    <a:pt x="2814" y="3374"/>
                    <a:pt x="2758" y="3138"/>
                  </a:cubicBezTo>
                  <a:cubicBezTo>
                    <a:pt x="2566" y="2439"/>
                    <a:pt x="2464" y="1698"/>
                    <a:pt x="2462" y="953"/>
                  </a:cubicBezTo>
                  <a:lnTo>
                    <a:pt x="2462" y="953"/>
                  </a:lnTo>
                  <a:cubicBezTo>
                    <a:pt x="2476" y="764"/>
                    <a:pt x="2476" y="588"/>
                    <a:pt x="2494" y="426"/>
                  </a:cubicBezTo>
                  <a:cubicBezTo>
                    <a:pt x="2494" y="398"/>
                    <a:pt x="2476" y="370"/>
                    <a:pt x="2448" y="370"/>
                  </a:cubicBezTo>
                  <a:cubicBezTo>
                    <a:pt x="2420" y="370"/>
                    <a:pt x="2388" y="384"/>
                    <a:pt x="2388" y="412"/>
                  </a:cubicBezTo>
                  <a:cubicBezTo>
                    <a:pt x="2374" y="486"/>
                    <a:pt x="2374" y="574"/>
                    <a:pt x="2374" y="662"/>
                  </a:cubicBezTo>
                  <a:cubicBezTo>
                    <a:pt x="2360" y="616"/>
                    <a:pt x="2332" y="574"/>
                    <a:pt x="2286" y="528"/>
                  </a:cubicBezTo>
                  <a:cubicBezTo>
                    <a:pt x="2244" y="458"/>
                    <a:pt x="2170" y="384"/>
                    <a:pt x="2097" y="324"/>
                  </a:cubicBezTo>
                  <a:cubicBezTo>
                    <a:pt x="2023" y="264"/>
                    <a:pt x="1935" y="208"/>
                    <a:pt x="1833" y="162"/>
                  </a:cubicBezTo>
                  <a:cubicBezTo>
                    <a:pt x="1745" y="120"/>
                    <a:pt x="1657" y="88"/>
                    <a:pt x="1541" y="60"/>
                  </a:cubicBezTo>
                  <a:cubicBezTo>
                    <a:pt x="1453" y="32"/>
                    <a:pt x="1351" y="18"/>
                    <a:pt x="1231" y="0"/>
                  </a:cubicBezTo>
                  <a:close/>
                </a:path>
              </a:pathLst>
            </a:custGeom>
            <a:solidFill>
              <a:srgbClr val="A17C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7433;p83">
              <a:extLst>
                <a:ext uri="{FF2B5EF4-FFF2-40B4-BE49-F238E27FC236}">
                  <a16:creationId xmlns:a16="http://schemas.microsoft.com/office/drawing/2014/main" id="{A48AF36D-AD49-5350-FC3E-F3855193140C}"/>
                </a:ext>
              </a:extLst>
            </p:cNvPr>
            <p:cNvSpPr/>
            <p:nvPr/>
          </p:nvSpPr>
          <p:spPr>
            <a:xfrm>
              <a:off x="3017831" y="4016236"/>
              <a:ext cx="298767" cy="395651"/>
            </a:xfrm>
            <a:custGeom>
              <a:avLst/>
              <a:gdLst/>
              <a:ahLst/>
              <a:cxnLst/>
              <a:rect l="l" t="t" r="r" b="b"/>
              <a:pathLst>
                <a:path w="3167" h="4194" extrusionOk="0">
                  <a:moveTo>
                    <a:pt x="2129" y="0"/>
                  </a:moveTo>
                  <a:cubicBezTo>
                    <a:pt x="2097" y="46"/>
                    <a:pt x="2069" y="74"/>
                    <a:pt x="2023" y="120"/>
                  </a:cubicBezTo>
                  <a:cubicBezTo>
                    <a:pt x="1921" y="222"/>
                    <a:pt x="1819" y="324"/>
                    <a:pt x="1703" y="412"/>
                  </a:cubicBezTo>
                  <a:cubicBezTo>
                    <a:pt x="1439" y="602"/>
                    <a:pt x="1144" y="764"/>
                    <a:pt x="838" y="880"/>
                  </a:cubicBezTo>
                  <a:cubicBezTo>
                    <a:pt x="574" y="982"/>
                    <a:pt x="282" y="1056"/>
                    <a:pt x="1" y="1115"/>
                  </a:cubicBezTo>
                  <a:cubicBezTo>
                    <a:pt x="120" y="1319"/>
                    <a:pt x="264" y="1541"/>
                    <a:pt x="384" y="1745"/>
                  </a:cubicBezTo>
                  <a:cubicBezTo>
                    <a:pt x="574" y="2037"/>
                    <a:pt x="764" y="2346"/>
                    <a:pt x="926" y="2652"/>
                  </a:cubicBezTo>
                  <a:cubicBezTo>
                    <a:pt x="690" y="2902"/>
                    <a:pt x="546" y="3138"/>
                    <a:pt x="500" y="3388"/>
                  </a:cubicBezTo>
                  <a:lnTo>
                    <a:pt x="500" y="3592"/>
                  </a:lnTo>
                  <a:cubicBezTo>
                    <a:pt x="500" y="3651"/>
                    <a:pt x="514" y="3725"/>
                    <a:pt x="546" y="3796"/>
                  </a:cubicBezTo>
                  <a:cubicBezTo>
                    <a:pt x="588" y="3929"/>
                    <a:pt x="676" y="4045"/>
                    <a:pt x="824" y="4165"/>
                  </a:cubicBezTo>
                  <a:cubicBezTo>
                    <a:pt x="838" y="4179"/>
                    <a:pt x="838" y="4179"/>
                    <a:pt x="852" y="4179"/>
                  </a:cubicBezTo>
                  <a:cubicBezTo>
                    <a:pt x="866" y="4193"/>
                    <a:pt x="866" y="4193"/>
                    <a:pt x="880" y="4193"/>
                  </a:cubicBezTo>
                  <a:lnTo>
                    <a:pt x="912" y="4193"/>
                  </a:lnTo>
                  <a:cubicBezTo>
                    <a:pt x="1204" y="4193"/>
                    <a:pt x="1527" y="4133"/>
                    <a:pt x="1847" y="3989"/>
                  </a:cubicBezTo>
                  <a:cubicBezTo>
                    <a:pt x="2157" y="3870"/>
                    <a:pt x="2463" y="3680"/>
                    <a:pt x="2727" y="3444"/>
                  </a:cubicBezTo>
                  <a:cubicBezTo>
                    <a:pt x="2903" y="3300"/>
                    <a:pt x="3050" y="3152"/>
                    <a:pt x="3166" y="2976"/>
                  </a:cubicBezTo>
                  <a:cubicBezTo>
                    <a:pt x="3152" y="2948"/>
                    <a:pt x="3152" y="2902"/>
                    <a:pt x="3138" y="2860"/>
                  </a:cubicBezTo>
                  <a:cubicBezTo>
                    <a:pt x="3022" y="2463"/>
                    <a:pt x="2889" y="2083"/>
                    <a:pt x="2758" y="1703"/>
                  </a:cubicBezTo>
                  <a:cubicBezTo>
                    <a:pt x="2625" y="1319"/>
                    <a:pt x="2481" y="925"/>
                    <a:pt x="2319" y="486"/>
                  </a:cubicBezTo>
                  <a:cubicBezTo>
                    <a:pt x="2259" y="324"/>
                    <a:pt x="2185" y="162"/>
                    <a:pt x="21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7434;p83">
              <a:extLst>
                <a:ext uri="{FF2B5EF4-FFF2-40B4-BE49-F238E27FC236}">
                  <a16:creationId xmlns:a16="http://schemas.microsoft.com/office/drawing/2014/main" id="{03BB0F5D-60BF-063F-1A1D-996EFFF31A05}"/>
                </a:ext>
              </a:extLst>
            </p:cNvPr>
            <p:cNvSpPr/>
            <p:nvPr/>
          </p:nvSpPr>
          <p:spPr>
            <a:xfrm>
              <a:off x="3082924" y="4274721"/>
              <a:ext cx="233674" cy="137167"/>
            </a:xfrm>
            <a:custGeom>
              <a:avLst/>
              <a:gdLst/>
              <a:ahLst/>
              <a:cxnLst/>
              <a:rect l="l" t="t" r="r" b="b"/>
              <a:pathLst>
                <a:path w="2477" h="1454" extrusionOk="0">
                  <a:moveTo>
                    <a:pt x="2420" y="0"/>
                  </a:moveTo>
                  <a:lnTo>
                    <a:pt x="2406" y="18"/>
                  </a:lnTo>
                  <a:cubicBezTo>
                    <a:pt x="2332" y="134"/>
                    <a:pt x="2230" y="222"/>
                    <a:pt x="2142" y="324"/>
                  </a:cubicBezTo>
                  <a:cubicBezTo>
                    <a:pt x="2037" y="412"/>
                    <a:pt x="1921" y="500"/>
                    <a:pt x="1805" y="588"/>
                  </a:cubicBezTo>
                  <a:cubicBezTo>
                    <a:pt x="1685" y="676"/>
                    <a:pt x="1555" y="764"/>
                    <a:pt x="1439" y="838"/>
                  </a:cubicBezTo>
                  <a:cubicBezTo>
                    <a:pt x="1305" y="911"/>
                    <a:pt x="1157" y="985"/>
                    <a:pt x="1027" y="1042"/>
                  </a:cubicBezTo>
                  <a:cubicBezTo>
                    <a:pt x="879" y="1101"/>
                    <a:pt x="749" y="1144"/>
                    <a:pt x="602" y="1189"/>
                  </a:cubicBezTo>
                  <a:cubicBezTo>
                    <a:pt x="471" y="1232"/>
                    <a:pt x="338" y="1263"/>
                    <a:pt x="208" y="1277"/>
                  </a:cubicBezTo>
                  <a:cubicBezTo>
                    <a:pt x="148" y="1291"/>
                    <a:pt x="74" y="1305"/>
                    <a:pt x="0" y="1305"/>
                  </a:cubicBezTo>
                  <a:cubicBezTo>
                    <a:pt x="46" y="1351"/>
                    <a:pt x="74" y="1379"/>
                    <a:pt x="134" y="1425"/>
                  </a:cubicBezTo>
                  <a:cubicBezTo>
                    <a:pt x="134" y="1439"/>
                    <a:pt x="148" y="1439"/>
                    <a:pt x="148" y="1439"/>
                  </a:cubicBezTo>
                  <a:lnTo>
                    <a:pt x="162" y="1439"/>
                  </a:lnTo>
                  <a:lnTo>
                    <a:pt x="176" y="1453"/>
                  </a:lnTo>
                  <a:lnTo>
                    <a:pt x="222" y="1453"/>
                  </a:lnTo>
                  <a:cubicBezTo>
                    <a:pt x="514" y="1453"/>
                    <a:pt x="837" y="1393"/>
                    <a:pt x="1157" y="1263"/>
                  </a:cubicBezTo>
                  <a:cubicBezTo>
                    <a:pt x="1467" y="1130"/>
                    <a:pt x="1773" y="940"/>
                    <a:pt x="2037" y="704"/>
                  </a:cubicBezTo>
                  <a:cubicBezTo>
                    <a:pt x="2213" y="574"/>
                    <a:pt x="2360" y="412"/>
                    <a:pt x="2476" y="250"/>
                  </a:cubicBezTo>
                  <a:cubicBezTo>
                    <a:pt x="2462" y="208"/>
                    <a:pt x="2462" y="162"/>
                    <a:pt x="2448" y="120"/>
                  </a:cubicBezTo>
                  <a:cubicBezTo>
                    <a:pt x="2434" y="74"/>
                    <a:pt x="2434" y="46"/>
                    <a:pt x="242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7435;p83">
              <a:extLst>
                <a:ext uri="{FF2B5EF4-FFF2-40B4-BE49-F238E27FC236}">
                  <a16:creationId xmlns:a16="http://schemas.microsoft.com/office/drawing/2014/main" id="{ADA8C851-0EBD-520D-00C9-E2450F9B0D0F}"/>
                </a:ext>
              </a:extLst>
            </p:cNvPr>
            <p:cNvSpPr/>
            <p:nvPr/>
          </p:nvSpPr>
          <p:spPr>
            <a:xfrm>
              <a:off x="3094151" y="4274721"/>
              <a:ext cx="222448" cy="137167"/>
            </a:xfrm>
            <a:custGeom>
              <a:avLst/>
              <a:gdLst/>
              <a:ahLst/>
              <a:cxnLst/>
              <a:rect l="l" t="t" r="r" b="b"/>
              <a:pathLst>
                <a:path w="2358" h="1454" extrusionOk="0">
                  <a:moveTo>
                    <a:pt x="2301" y="0"/>
                  </a:moveTo>
                  <a:lnTo>
                    <a:pt x="2301" y="18"/>
                  </a:lnTo>
                  <a:lnTo>
                    <a:pt x="2287" y="18"/>
                  </a:lnTo>
                  <a:cubicBezTo>
                    <a:pt x="2213" y="120"/>
                    <a:pt x="2125" y="222"/>
                    <a:pt x="2023" y="324"/>
                  </a:cubicBezTo>
                  <a:cubicBezTo>
                    <a:pt x="1918" y="412"/>
                    <a:pt x="1802" y="500"/>
                    <a:pt x="1686" y="588"/>
                  </a:cubicBezTo>
                  <a:cubicBezTo>
                    <a:pt x="1566" y="676"/>
                    <a:pt x="1450" y="764"/>
                    <a:pt x="1320" y="838"/>
                  </a:cubicBezTo>
                  <a:cubicBezTo>
                    <a:pt x="1172" y="911"/>
                    <a:pt x="1038" y="985"/>
                    <a:pt x="908" y="1042"/>
                  </a:cubicBezTo>
                  <a:cubicBezTo>
                    <a:pt x="848" y="1056"/>
                    <a:pt x="792" y="1087"/>
                    <a:pt x="746" y="1101"/>
                  </a:cubicBezTo>
                  <a:cubicBezTo>
                    <a:pt x="732" y="1115"/>
                    <a:pt x="718" y="1115"/>
                    <a:pt x="704" y="1130"/>
                  </a:cubicBezTo>
                  <a:cubicBezTo>
                    <a:pt x="585" y="1203"/>
                    <a:pt x="454" y="1277"/>
                    <a:pt x="321" y="1319"/>
                  </a:cubicBezTo>
                  <a:cubicBezTo>
                    <a:pt x="219" y="1365"/>
                    <a:pt x="103" y="1393"/>
                    <a:pt x="1" y="1425"/>
                  </a:cubicBezTo>
                  <a:lnTo>
                    <a:pt x="15" y="1425"/>
                  </a:lnTo>
                  <a:cubicBezTo>
                    <a:pt x="15" y="1439"/>
                    <a:pt x="29" y="1439"/>
                    <a:pt x="29" y="1439"/>
                  </a:cubicBezTo>
                  <a:lnTo>
                    <a:pt x="43" y="1453"/>
                  </a:lnTo>
                  <a:lnTo>
                    <a:pt x="103" y="1453"/>
                  </a:lnTo>
                  <a:cubicBezTo>
                    <a:pt x="395" y="1453"/>
                    <a:pt x="718" y="1393"/>
                    <a:pt x="1038" y="1263"/>
                  </a:cubicBezTo>
                  <a:cubicBezTo>
                    <a:pt x="1348" y="1130"/>
                    <a:pt x="1654" y="940"/>
                    <a:pt x="1918" y="704"/>
                  </a:cubicBezTo>
                  <a:cubicBezTo>
                    <a:pt x="2094" y="574"/>
                    <a:pt x="2241" y="412"/>
                    <a:pt x="2357" y="250"/>
                  </a:cubicBezTo>
                  <a:cubicBezTo>
                    <a:pt x="2357" y="208"/>
                    <a:pt x="2343" y="162"/>
                    <a:pt x="2329" y="120"/>
                  </a:cubicBezTo>
                  <a:cubicBezTo>
                    <a:pt x="2315" y="74"/>
                    <a:pt x="2315" y="46"/>
                    <a:pt x="230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7436;p83">
              <a:extLst>
                <a:ext uri="{FF2B5EF4-FFF2-40B4-BE49-F238E27FC236}">
                  <a16:creationId xmlns:a16="http://schemas.microsoft.com/office/drawing/2014/main" id="{6D2C302A-D5DE-2F0D-DA2C-BD81FB8B005F}"/>
                </a:ext>
              </a:extLst>
            </p:cNvPr>
            <p:cNvSpPr/>
            <p:nvPr/>
          </p:nvSpPr>
          <p:spPr>
            <a:xfrm>
              <a:off x="3002926" y="3995670"/>
              <a:ext cx="237636" cy="152072"/>
            </a:xfrm>
            <a:custGeom>
              <a:avLst/>
              <a:gdLst/>
              <a:ahLst/>
              <a:cxnLst/>
              <a:rect l="l" t="t" r="r" b="b"/>
              <a:pathLst>
                <a:path w="2519" h="1612" extrusionOk="0">
                  <a:moveTo>
                    <a:pt x="2227" y="0"/>
                  </a:moveTo>
                  <a:lnTo>
                    <a:pt x="2153" y="74"/>
                  </a:lnTo>
                  <a:cubicBezTo>
                    <a:pt x="2037" y="176"/>
                    <a:pt x="1903" y="264"/>
                    <a:pt x="1773" y="352"/>
                  </a:cubicBezTo>
                  <a:cubicBezTo>
                    <a:pt x="1625" y="440"/>
                    <a:pt x="1478" y="514"/>
                    <a:pt x="1334" y="584"/>
                  </a:cubicBezTo>
                  <a:cubicBezTo>
                    <a:pt x="1186" y="644"/>
                    <a:pt x="1024" y="704"/>
                    <a:pt x="862" y="746"/>
                  </a:cubicBezTo>
                  <a:cubicBezTo>
                    <a:pt x="584" y="834"/>
                    <a:pt x="292" y="880"/>
                    <a:pt x="0" y="880"/>
                  </a:cubicBezTo>
                  <a:lnTo>
                    <a:pt x="0" y="936"/>
                  </a:lnTo>
                  <a:lnTo>
                    <a:pt x="0" y="1024"/>
                  </a:lnTo>
                  <a:cubicBezTo>
                    <a:pt x="0" y="1069"/>
                    <a:pt x="0" y="1098"/>
                    <a:pt x="14" y="1129"/>
                  </a:cubicBezTo>
                  <a:cubicBezTo>
                    <a:pt x="14" y="1157"/>
                    <a:pt x="29" y="1200"/>
                    <a:pt x="43" y="1231"/>
                  </a:cubicBezTo>
                  <a:cubicBezTo>
                    <a:pt x="57" y="1259"/>
                    <a:pt x="71" y="1305"/>
                    <a:pt x="88" y="1333"/>
                  </a:cubicBezTo>
                  <a:lnTo>
                    <a:pt x="88" y="1319"/>
                  </a:lnTo>
                  <a:cubicBezTo>
                    <a:pt x="102" y="1347"/>
                    <a:pt x="116" y="1376"/>
                    <a:pt x="131" y="1407"/>
                  </a:cubicBezTo>
                  <a:cubicBezTo>
                    <a:pt x="145" y="1435"/>
                    <a:pt x="159" y="1463"/>
                    <a:pt x="190" y="1481"/>
                  </a:cubicBezTo>
                  <a:cubicBezTo>
                    <a:pt x="204" y="1495"/>
                    <a:pt x="218" y="1523"/>
                    <a:pt x="247" y="1537"/>
                  </a:cubicBezTo>
                  <a:cubicBezTo>
                    <a:pt x="264" y="1551"/>
                    <a:pt x="278" y="1569"/>
                    <a:pt x="292" y="1583"/>
                  </a:cubicBezTo>
                  <a:lnTo>
                    <a:pt x="292" y="1569"/>
                  </a:lnTo>
                  <a:cubicBezTo>
                    <a:pt x="306" y="1583"/>
                    <a:pt x="335" y="1597"/>
                    <a:pt x="352" y="1611"/>
                  </a:cubicBezTo>
                  <a:cubicBezTo>
                    <a:pt x="760" y="1569"/>
                    <a:pt x="1172" y="1449"/>
                    <a:pt x="1552" y="1305"/>
                  </a:cubicBezTo>
                  <a:cubicBezTo>
                    <a:pt x="1889" y="1172"/>
                    <a:pt x="2213" y="982"/>
                    <a:pt x="2505" y="760"/>
                  </a:cubicBezTo>
                  <a:lnTo>
                    <a:pt x="2505" y="704"/>
                  </a:lnTo>
                  <a:cubicBezTo>
                    <a:pt x="2519" y="616"/>
                    <a:pt x="2505" y="528"/>
                    <a:pt x="2491" y="440"/>
                  </a:cubicBezTo>
                  <a:cubicBezTo>
                    <a:pt x="2477" y="352"/>
                    <a:pt x="2445" y="278"/>
                    <a:pt x="2403" y="190"/>
                  </a:cubicBezTo>
                  <a:cubicBezTo>
                    <a:pt x="2375" y="144"/>
                    <a:pt x="2357" y="116"/>
                    <a:pt x="2315" y="74"/>
                  </a:cubicBezTo>
                  <a:cubicBezTo>
                    <a:pt x="2301" y="56"/>
                    <a:pt x="2287" y="28"/>
                    <a:pt x="2255" y="14"/>
                  </a:cubicBezTo>
                  <a:cubicBezTo>
                    <a:pt x="2241" y="14"/>
                    <a:pt x="2241" y="0"/>
                    <a:pt x="2227"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7437;p83">
              <a:extLst>
                <a:ext uri="{FF2B5EF4-FFF2-40B4-BE49-F238E27FC236}">
                  <a16:creationId xmlns:a16="http://schemas.microsoft.com/office/drawing/2014/main" id="{474E1668-C839-8D4A-588A-E51055698C33}"/>
                </a:ext>
              </a:extLst>
            </p:cNvPr>
            <p:cNvSpPr/>
            <p:nvPr/>
          </p:nvSpPr>
          <p:spPr>
            <a:xfrm>
              <a:off x="3221223" y="4002651"/>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7438;p83">
              <a:extLst>
                <a:ext uri="{FF2B5EF4-FFF2-40B4-BE49-F238E27FC236}">
                  <a16:creationId xmlns:a16="http://schemas.microsoft.com/office/drawing/2014/main" id="{31D888D7-41F9-489E-29A5-4D6C01D9541E}"/>
                </a:ext>
              </a:extLst>
            </p:cNvPr>
            <p:cNvSpPr/>
            <p:nvPr/>
          </p:nvSpPr>
          <p:spPr>
            <a:xfrm>
              <a:off x="3229525" y="4013594"/>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7439;p83">
              <a:extLst>
                <a:ext uri="{FF2B5EF4-FFF2-40B4-BE49-F238E27FC236}">
                  <a16:creationId xmlns:a16="http://schemas.microsoft.com/office/drawing/2014/main" id="{0BA6B8F5-5DE5-D318-2C41-D48DA20293EC}"/>
                </a:ext>
              </a:extLst>
            </p:cNvPr>
            <p:cNvSpPr/>
            <p:nvPr/>
          </p:nvSpPr>
          <p:spPr>
            <a:xfrm>
              <a:off x="3239148" y="4061990"/>
              <a:ext cx="94" cy="94"/>
            </a:xfrm>
            <a:custGeom>
              <a:avLst/>
              <a:gdLst/>
              <a:ahLst/>
              <a:cxnLst/>
              <a:rect l="l" t="t" r="r" b="b"/>
              <a:pathLst>
                <a:path w="1" h="1" extrusionOk="0">
                  <a:moveTo>
                    <a:pt x="1" y="1"/>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7440;p83">
              <a:extLst>
                <a:ext uri="{FF2B5EF4-FFF2-40B4-BE49-F238E27FC236}">
                  <a16:creationId xmlns:a16="http://schemas.microsoft.com/office/drawing/2014/main" id="{CD3FAA90-98E6-6B42-B3F4-BCD731A3AD71}"/>
                </a:ext>
              </a:extLst>
            </p:cNvPr>
            <p:cNvSpPr/>
            <p:nvPr/>
          </p:nvSpPr>
          <p:spPr>
            <a:xfrm>
              <a:off x="3264053" y="3685677"/>
              <a:ext cx="462065" cy="311408"/>
            </a:xfrm>
            <a:custGeom>
              <a:avLst/>
              <a:gdLst/>
              <a:ahLst/>
              <a:cxnLst/>
              <a:rect l="l" t="t" r="r" b="b"/>
              <a:pathLst>
                <a:path w="4898" h="3301" extrusionOk="0">
                  <a:moveTo>
                    <a:pt x="1745" y="1"/>
                  </a:moveTo>
                  <a:cubicBezTo>
                    <a:pt x="1671" y="1"/>
                    <a:pt x="1612" y="18"/>
                    <a:pt x="1541" y="32"/>
                  </a:cubicBezTo>
                  <a:cubicBezTo>
                    <a:pt x="1422" y="47"/>
                    <a:pt x="1306" y="75"/>
                    <a:pt x="1190" y="134"/>
                  </a:cubicBezTo>
                  <a:cubicBezTo>
                    <a:pt x="1070" y="177"/>
                    <a:pt x="954" y="236"/>
                    <a:pt x="838" y="296"/>
                  </a:cubicBezTo>
                  <a:cubicBezTo>
                    <a:pt x="732" y="353"/>
                    <a:pt x="630" y="426"/>
                    <a:pt x="528" y="514"/>
                  </a:cubicBezTo>
                  <a:cubicBezTo>
                    <a:pt x="440" y="574"/>
                    <a:pt x="352" y="662"/>
                    <a:pt x="293" y="736"/>
                  </a:cubicBezTo>
                  <a:cubicBezTo>
                    <a:pt x="264" y="778"/>
                    <a:pt x="236" y="810"/>
                    <a:pt x="205" y="852"/>
                  </a:cubicBezTo>
                  <a:cubicBezTo>
                    <a:pt x="162" y="912"/>
                    <a:pt x="134" y="986"/>
                    <a:pt x="117" y="1056"/>
                  </a:cubicBezTo>
                  <a:cubicBezTo>
                    <a:pt x="89" y="1130"/>
                    <a:pt x="75" y="1218"/>
                    <a:pt x="60" y="1306"/>
                  </a:cubicBezTo>
                  <a:lnTo>
                    <a:pt x="60" y="1394"/>
                  </a:lnTo>
                  <a:cubicBezTo>
                    <a:pt x="46" y="1394"/>
                    <a:pt x="46" y="1408"/>
                    <a:pt x="46" y="1408"/>
                  </a:cubicBezTo>
                  <a:cubicBezTo>
                    <a:pt x="15" y="1408"/>
                    <a:pt x="1" y="1439"/>
                    <a:pt x="15" y="1468"/>
                  </a:cubicBezTo>
                  <a:cubicBezTo>
                    <a:pt x="117" y="1777"/>
                    <a:pt x="279" y="2041"/>
                    <a:pt x="454" y="2287"/>
                  </a:cubicBezTo>
                  <a:cubicBezTo>
                    <a:pt x="644" y="2523"/>
                    <a:pt x="866" y="2713"/>
                    <a:pt x="1116" y="2875"/>
                  </a:cubicBezTo>
                  <a:cubicBezTo>
                    <a:pt x="1232" y="2963"/>
                    <a:pt x="1365" y="3022"/>
                    <a:pt x="1496" y="3079"/>
                  </a:cubicBezTo>
                  <a:cubicBezTo>
                    <a:pt x="1612" y="3138"/>
                    <a:pt x="1759" y="3184"/>
                    <a:pt x="1907" y="3226"/>
                  </a:cubicBezTo>
                  <a:cubicBezTo>
                    <a:pt x="2097" y="3272"/>
                    <a:pt x="2301" y="3300"/>
                    <a:pt x="2509" y="3300"/>
                  </a:cubicBezTo>
                  <a:cubicBezTo>
                    <a:pt x="2597" y="3300"/>
                    <a:pt x="2685" y="3300"/>
                    <a:pt x="2772" y="3286"/>
                  </a:cubicBezTo>
                  <a:cubicBezTo>
                    <a:pt x="2917" y="3272"/>
                    <a:pt x="3064" y="3240"/>
                    <a:pt x="3226" y="3198"/>
                  </a:cubicBezTo>
                  <a:cubicBezTo>
                    <a:pt x="3388" y="3152"/>
                    <a:pt x="3532" y="3096"/>
                    <a:pt x="3680" y="3036"/>
                  </a:cubicBezTo>
                  <a:cubicBezTo>
                    <a:pt x="3828" y="2963"/>
                    <a:pt x="3986" y="2861"/>
                    <a:pt x="4120" y="2744"/>
                  </a:cubicBezTo>
                  <a:cubicBezTo>
                    <a:pt x="4267" y="2639"/>
                    <a:pt x="4383" y="2509"/>
                    <a:pt x="4500" y="2393"/>
                  </a:cubicBezTo>
                  <a:lnTo>
                    <a:pt x="4588" y="2305"/>
                  </a:lnTo>
                  <a:cubicBezTo>
                    <a:pt x="4675" y="2199"/>
                    <a:pt x="4777" y="2097"/>
                    <a:pt x="4883" y="2009"/>
                  </a:cubicBezTo>
                  <a:cubicBezTo>
                    <a:pt x="4897" y="1995"/>
                    <a:pt x="4897" y="1981"/>
                    <a:pt x="4897" y="1967"/>
                  </a:cubicBezTo>
                  <a:cubicBezTo>
                    <a:pt x="4897" y="1953"/>
                    <a:pt x="4883" y="1935"/>
                    <a:pt x="4883" y="1935"/>
                  </a:cubicBezTo>
                  <a:cubicBezTo>
                    <a:pt x="4865" y="1921"/>
                    <a:pt x="4851" y="1921"/>
                    <a:pt x="4837" y="1921"/>
                  </a:cubicBezTo>
                  <a:cubicBezTo>
                    <a:pt x="4823" y="1921"/>
                    <a:pt x="4823" y="1935"/>
                    <a:pt x="4809" y="1935"/>
                  </a:cubicBezTo>
                  <a:cubicBezTo>
                    <a:pt x="4707" y="2023"/>
                    <a:pt x="4619" y="2129"/>
                    <a:pt x="4531" y="2217"/>
                  </a:cubicBezTo>
                  <a:cubicBezTo>
                    <a:pt x="4500" y="2259"/>
                    <a:pt x="4457" y="2287"/>
                    <a:pt x="4426" y="2333"/>
                  </a:cubicBezTo>
                  <a:cubicBezTo>
                    <a:pt x="4426" y="2199"/>
                    <a:pt x="4398" y="2069"/>
                    <a:pt x="4369" y="1953"/>
                  </a:cubicBezTo>
                  <a:cubicBezTo>
                    <a:pt x="4324" y="1805"/>
                    <a:pt x="4267" y="1658"/>
                    <a:pt x="4179" y="1527"/>
                  </a:cubicBezTo>
                  <a:cubicBezTo>
                    <a:pt x="4106" y="1394"/>
                    <a:pt x="4018" y="1278"/>
                    <a:pt x="3898" y="1176"/>
                  </a:cubicBezTo>
                  <a:cubicBezTo>
                    <a:pt x="3796" y="1074"/>
                    <a:pt x="3666" y="1000"/>
                    <a:pt x="3532" y="940"/>
                  </a:cubicBezTo>
                  <a:cubicBezTo>
                    <a:pt x="3458" y="912"/>
                    <a:pt x="3388" y="880"/>
                    <a:pt x="3314" y="866"/>
                  </a:cubicBezTo>
                  <a:lnTo>
                    <a:pt x="3356" y="824"/>
                  </a:lnTo>
                  <a:cubicBezTo>
                    <a:pt x="3388" y="810"/>
                    <a:pt x="3416" y="778"/>
                    <a:pt x="3444" y="750"/>
                  </a:cubicBezTo>
                  <a:lnTo>
                    <a:pt x="3444" y="722"/>
                  </a:lnTo>
                  <a:cubicBezTo>
                    <a:pt x="3444" y="704"/>
                    <a:pt x="3444" y="690"/>
                    <a:pt x="3430" y="676"/>
                  </a:cubicBezTo>
                  <a:cubicBezTo>
                    <a:pt x="3430" y="676"/>
                    <a:pt x="3416" y="662"/>
                    <a:pt x="3402" y="662"/>
                  </a:cubicBezTo>
                  <a:cubicBezTo>
                    <a:pt x="3388" y="676"/>
                    <a:pt x="3370" y="676"/>
                    <a:pt x="3356" y="690"/>
                  </a:cubicBezTo>
                  <a:cubicBezTo>
                    <a:pt x="3342" y="704"/>
                    <a:pt x="3314" y="736"/>
                    <a:pt x="3283" y="764"/>
                  </a:cubicBezTo>
                  <a:cubicBezTo>
                    <a:pt x="3254" y="792"/>
                    <a:pt x="3226" y="824"/>
                    <a:pt x="3195" y="838"/>
                  </a:cubicBezTo>
                  <a:lnTo>
                    <a:pt x="3138" y="838"/>
                  </a:lnTo>
                  <a:cubicBezTo>
                    <a:pt x="3107" y="838"/>
                    <a:pt x="3093" y="852"/>
                    <a:pt x="3093" y="880"/>
                  </a:cubicBezTo>
                  <a:lnTo>
                    <a:pt x="3093" y="912"/>
                  </a:lnTo>
                  <a:lnTo>
                    <a:pt x="3078" y="912"/>
                  </a:lnTo>
                  <a:cubicBezTo>
                    <a:pt x="3036" y="940"/>
                    <a:pt x="2991" y="954"/>
                    <a:pt x="2962" y="954"/>
                  </a:cubicBezTo>
                  <a:cubicBezTo>
                    <a:pt x="2931" y="968"/>
                    <a:pt x="2903" y="968"/>
                    <a:pt x="2889" y="968"/>
                  </a:cubicBezTo>
                  <a:cubicBezTo>
                    <a:pt x="2860" y="968"/>
                    <a:pt x="2843" y="968"/>
                    <a:pt x="2815" y="954"/>
                  </a:cubicBezTo>
                  <a:cubicBezTo>
                    <a:pt x="2801" y="954"/>
                    <a:pt x="2772" y="940"/>
                    <a:pt x="2741" y="926"/>
                  </a:cubicBezTo>
                  <a:cubicBezTo>
                    <a:pt x="2713" y="912"/>
                    <a:pt x="2699" y="880"/>
                    <a:pt x="2653" y="852"/>
                  </a:cubicBezTo>
                  <a:cubicBezTo>
                    <a:pt x="2597" y="764"/>
                    <a:pt x="2537" y="676"/>
                    <a:pt x="2491" y="602"/>
                  </a:cubicBezTo>
                  <a:lnTo>
                    <a:pt x="2491" y="588"/>
                  </a:lnTo>
                  <a:cubicBezTo>
                    <a:pt x="2435" y="486"/>
                    <a:pt x="2389" y="384"/>
                    <a:pt x="2347" y="282"/>
                  </a:cubicBezTo>
                  <a:cubicBezTo>
                    <a:pt x="2333" y="265"/>
                    <a:pt x="2315" y="251"/>
                    <a:pt x="2301" y="251"/>
                  </a:cubicBezTo>
                  <a:lnTo>
                    <a:pt x="2287" y="251"/>
                  </a:lnTo>
                  <a:cubicBezTo>
                    <a:pt x="2259" y="208"/>
                    <a:pt x="2213" y="163"/>
                    <a:pt x="2157" y="134"/>
                  </a:cubicBezTo>
                  <a:cubicBezTo>
                    <a:pt x="2083" y="75"/>
                    <a:pt x="1981" y="32"/>
                    <a:pt x="1876" y="18"/>
                  </a:cubicBezTo>
                  <a:cubicBezTo>
                    <a:pt x="1833" y="18"/>
                    <a:pt x="1788" y="1"/>
                    <a:pt x="1745" y="1"/>
                  </a:cubicBezTo>
                  <a:close/>
                </a:path>
              </a:pathLst>
            </a:custGeom>
            <a:solidFill>
              <a:srgbClr val="BD92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7441;p83">
              <a:extLst>
                <a:ext uri="{FF2B5EF4-FFF2-40B4-BE49-F238E27FC236}">
                  <a16:creationId xmlns:a16="http://schemas.microsoft.com/office/drawing/2014/main" id="{1438C118-2877-9175-CC90-0186BAA86828}"/>
                </a:ext>
              </a:extLst>
            </p:cNvPr>
            <p:cNvSpPr/>
            <p:nvPr/>
          </p:nvSpPr>
          <p:spPr>
            <a:xfrm>
              <a:off x="3551783" y="3573887"/>
              <a:ext cx="411878" cy="340181"/>
            </a:xfrm>
            <a:custGeom>
              <a:avLst/>
              <a:gdLst/>
              <a:ahLst/>
              <a:cxnLst/>
              <a:rect l="l" t="t" r="r" b="b"/>
              <a:pathLst>
                <a:path w="4366" h="3606" extrusionOk="0">
                  <a:moveTo>
                    <a:pt x="2463" y="0"/>
                  </a:moveTo>
                  <a:cubicBezTo>
                    <a:pt x="2431" y="14"/>
                    <a:pt x="2403" y="43"/>
                    <a:pt x="2361" y="60"/>
                  </a:cubicBezTo>
                  <a:cubicBezTo>
                    <a:pt x="2037" y="306"/>
                    <a:pt x="1713" y="556"/>
                    <a:pt x="1393" y="806"/>
                  </a:cubicBezTo>
                  <a:cubicBezTo>
                    <a:pt x="1084" y="1070"/>
                    <a:pt x="746" y="1334"/>
                    <a:pt x="394" y="1643"/>
                  </a:cubicBezTo>
                  <a:cubicBezTo>
                    <a:pt x="264" y="1745"/>
                    <a:pt x="131" y="1847"/>
                    <a:pt x="0" y="1963"/>
                  </a:cubicBezTo>
                  <a:cubicBezTo>
                    <a:pt x="43" y="1977"/>
                    <a:pt x="102" y="1995"/>
                    <a:pt x="145" y="2023"/>
                  </a:cubicBezTo>
                  <a:cubicBezTo>
                    <a:pt x="278" y="2083"/>
                    <a:pt x="408" y="2153"/>
                    <a:pt x="528" y="2241"/>
                  </a:cubicBezTo>
                  <a:cubicBezTo>
                    <a:pt x="806" y="2417"/>
                    <a:pt x="1042" y="2639"/>
                    <a:pt x="1260" y="2888"/>
                  </a:cubicBezTo>
                  <a:cubicBezTo>
                    <a:pt x="1450" y="3106"/>
                    <a:pt x="1611" y="3356"/>
                    <a:pt x="1759" y="3606"/>
                  </a:cubicBezTo>
                  <a:cubicBezTo>
                    <a:pt x="1921" y="3416"/>
                    <a:pt x="2079" y="3226"/>
                    <a:pt x="2227" y="3032"/>
                  </a:cubicBezTo>
                  <a:cubicBezTo>
                    <a:pt x="2449" y="2755"/>
                    <a:pt x="2667" y="2477"/>
                    <a:pt x="2902" y="2227"/>
                  </a:cubicBezTo>
                  <a:cubicBezTo>
                    <a:pt x="3141" y="2331"/>
                    <a:pt x="3363" y="2388"/>
                    <a:pt x="3567" y="2388"/>
                  </a:cubicBezTo>
                  <a:cubicBezTo>
                    <a:pt x="3625" y="2388"/>
                    <a:pt x="3681" y="2384"/>
                    <a:pt x="3736" y="2375"/>
                  </a:cubicBezTo>
                  <a:cubicBezTo>
                    <a:pt x="3796" y="2361"/>
                    <a:pt x="3856" y="2347"/>
                    <a:pt x="3926" y="2315"/>
                  </a:cubicBezTo>
                  <a:cubicBezTo>
                    <a:pt x="3986" y="2287"/>
                    <a:pt x="4046" y="2241"/>
                    <a:pt x="4102" y="2199"/>
                  </a:cubicBezTo>
                  <a:cubicBezTo>
                    <a:pt x="4207" y="2111"/>
                    <a:pt x="4295" y="1995"/>
                    <a:pt x="4366" y="1819"/>
                  </a:cubicBezTo>
                  <a:lnTo>
                    <a:pt x="4366" y="1773"/>
                  </a:lnTo>
                  <a:lnTo>
                    <a:pt x="4366" y="1759"/>
                  </a:lnTo>
                  <a:lnTo>
                    <a:pt x="4366" y="1731"/>
                  </a:lnTo>
                  <a:cubicBezTo>
                    <a:pt x="4264" y="1436"/>
                    <a:pt x="4088" y="1172"/>
                    <a:pt x="3870" y="908"/>
                  </a:cubicBezTo>
                  <a:cubicBezTo>
                    <a:pt x="3634" y="658"/>
                    <a:pt x="3370" y="440"/>
                    <a:pt x="3047" y="250"/>
                  </a:cubicBezTo>
                  <a:cubicBezTo>
                    <a:pt x="2857" y="148"/>
                    <a:pt x="2667" y="60"/>
                    <a:pt x="246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7442;p83">
              <a:extLst>
                <a:ext uri="{FF2B5EF4-FFF2-40B4-BE49-F238E27FC236}">
                  <a16:creationId xmlns:a16="http://schemas.microsoft.com/office/drawing/2014/main" id="{7B22711B-6492-55D1-DC7B-5FAE1055B0DC}"/>
                </a:ext>
              </a:extLst>
            </p:cNvPr>
            <p:cNvSpPr/>
            <p:nvPr/>
          </p:nvSpPr>
          <p:spPr>
            <a:xfrm>
              <a:off x="3766118" y="3573887"/>
              <a:ext cx="197543" cy="186600"/>
            </a:xfrm>
            <a:custGeom>
              <a:avLst/>
              <a:gdLst/>
              <a:ahLst/>
              <a:cxnLst/>
              <a:rect l="l" t="t" r="r" b="b"/>
              <a:pathLst>
                <a:path w="2094" h="1978" extrusionOk="0">
                  <a:moveTo>
                    <a:pt x="191" y="0"/>
                  </a:moveTo>
                  <a:cubicBezTo>
                    <a:pt x="159" y="14"/>
                    <a:pt x="131" y="43"/>
                    <a:pt x="89" y="60"/>
                  </a:cubicBezTo>
                  <a:cubicBezTo>
                    <a:pt x="57" y="88"/>
                    <a:pt x="29" y="116"/>
                    <a:pt x="1" y="131"/>
                  </a:cubicBezTo>
                  <a:lnTo>
                    <a:pt x="15" y="131"/>
                  </a:lnTo>
                  <a:cubicBezTo>
                    <a:pt x="131" y="176"/>
                    <a:pt x="264" y="236"/>
                    <a:pt x="381" y="292"/>
                  </a:cubicBezTo>
                  <a:cubicBezTo>
                    <a:pt x="511" y="352"/>
                    <a:pt x="630" y="426"/>
                    <a:pt x="746" y="514"/>
                  </a:cubicBezTo>
                  <a:cubicBezTo>
                    <a:pt x="862" y="602"/>
                    <a:pt x="982" y="690"/>
                    <a:pt x="1098" y="792"/>
                  </a:cubicBezTo>
                  <a:cubicBezTo>
                    <a:pt x="1214" y="894"/>
                    <a:pt x="1334" y="996"/>
                    <a:pt x="1436" y="1098"/>
                  </a:cubicBezTo>
                  <a:cubicBezTo>
                    <a:pt x="1538" y="1217"/>
                    <a:pt x="1626" y="1334"/>
                    <a:pt x="1714" y="1450"/>
                  </a:cubicBezTo>
                  <a:cubicBezTo>
                    <a:pt x="1788" y="1555"/>
                    <a:pt x="1861" y="1671"/>
                    <a:pt x="1935" y="1787"/>
                  </a:cubicBezTo>
                  <a:cubicBezTo>
                    <a:pt x="1963" y="1847"/>
                    <a:pt x="1992" y="1921"/>
                    <a:pt x="2023" y="1977"/>
                  </a:cubicBezTo>
                  <a:cubicBezTo>
                    <a:pt x="2051" y="1935"/>
                    <a:pt x="2065" y="1875"/>
                    <a:pt x="2094" y="1819"/>
                  </a:cubicBezTo>
                  <a:lnTo>
                    <a:pt x="2094" y="1787"/>
                  </a:lnTo>
                  <a:lnTo>
                    <a:pt x="2094" y="1759"/>
                  </a:lnTo>
                  <a:lnTo>
                    <a:pt x="2094" y="1731"/>
                  </a:lnTo>
                  <a:cubicBezTo>
                    <a:pt x="1992" y="1436"/>
                    <a:pt x="1816" y="1172"/>
                    <a:pt x="1598" y="908"/>
                  </a:cubicBezTo>
                  <a:cubicBezTo>
                    <a:pt x="1362" y="644"/>
                    <a:pt x="1098" y="426"/>
                    <a:pt x="775" y="250"/>
                  </a:cubicBezTo>
                  <a:cubicBezTo>
                    <a:pt x="585" y="148"/>
                    <a:pt x="395" y="60"/>
                    <a:pt x="191"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7443;p83">
              <a:extLst>
                <a:ext uri="{FF2B5EF4-FFF2-40B4-BE49-F238E27FC236}">
                  <a16:creationId xmlns:a16="http://schemas.microsoft.com/office/drawing/2014/main" id="{EC5ACDF6-B68E-9CBC-83D7-8D451E8AFF94}"/>
                </a:ext>
              </a:extLst>
            </p:cNvPr>
            <p:cNvSpPr/>
            <p:nvPr/>
          </p:nvSpPr>
          <p:spPr>
            <a:xfrm>
              <a:off x="3766118" y="3573887"/>
              <a:ext cx="197543" cy="173015"/>
            </a:xfrm>
            <a:custGeom>
              <a:avLst/>
              <a:gdLst/>
              <a:ahLst/>
              <a:cxnLst/>
              <a:rect l="l" t="t" r="r" b="b"/>
              <a:pathLst>
                <a:path w="2094" h="1834" extrusionOk="0">
                  <a:moveTo>
                    <a:pt x="205" y="0"/>
                  </a:moveTo>
                  <a:cubicBezTo>
                    <a:pt x="159" y="14"/>
                    <a:pt x="117" y="43"/>
                    <a:pt x="89" y="60"/>
                  </a:cubicBezTo>
                  <a:cubicBezTo>
                    <a:pt x="57" y="88"/>
                    <a:pt x="29" y="102"/>
                    <a:pt x="1" y="131"/>
                  </a:cubicBezTo>
                  <a:lnTo>
                    <a:pt x="15" y="131"/>
                  </a:lnTo>
                  <a:cubicBezTo>
                    <a:pt x="131" y="176"/>
                    <a:pt x="247" y="236"/>
                    <a:pt x="381" y="292"/>
                  </a:cubicBezTo>
                  <a:cubicBezTo>
                    <a:pt x="497" y="352"/>
                    <a:pt x="630" y="426"/>
                    <a:pt x="746" y="514"/>
                  </a:cubicBezTo>
                  <a:cubicBezTo>
                    <a:pt x="862" y="602"/>
                    <a:pt x="982" y="690"/>
                    <a:pt x="1098" y="792"/>
                  </a:cubicBezTo>
                  <a:cubicBezTo>
                    <a:pt x="1214" y="894"/>
                    <a:pt x="1334" y="996"/>
                    <a:pt x="1436" y="1098"/>
                  </a:cubicBezTo>
                  <a:cubicBezTo>
                    <a:pt x="1464" y="1144"/>
                    <a:pt x="1510" y="1186"/>
                    <a:pt x="1552" y="1232"/>
                  </a:cubicBezTo>
                  <a:cubicBezTo>
                    <a:pt x="1552" y="1246"/>
                    <a:pt x="1566" y="1260"/>
                    <a:pt x="1584" y="1260"/>
                  </a:cubicBezTo>
                  <a:cubicBezTo>
                    <a:pt x="1700" y="1348"/>
                    <a:pt x="1802" y="1450"/>
                    <a:pt x="1890" y="1555"/>
                  </a:cubicBezTo>
                  <a:cubicBezTo>
                    <a:pt x="1963" y="1643"/>
                    <a:pt x="2037" y="1731"/>
                    <a:pt x="2094" y="1833"/>
                  </a:cubicBezTo>
                  <a:lnTo>
                    <a:pt x="2094" y="1819"/>
                  </a:lnTo>
                  <a:lnTo>
                    <a:pt x="2094" y="1787"/>
                  </a:lnTo>
                  <a:lnTo>
                    <a:pt x="2094" y="1759"/>
                  </a:lnTo>
                  <a:lnTo>
                    <a:pt x="2094" y="1731"/>
                  </a:lnTo>
                  <a:cubicBezTo>
                    <a:pt x="1992" y="1436"/>
                    <a:pt x="1830" y="1172"/>
                    <a:pt x="1598" y="908"/>
                  </a:cubicBezTo>
                  <a:cubicBezTo>
                    <a:pt x="1362" y="644"/>
                    <a:pt x="1098" y="426"/>
                    <a:pt x="792" y="250"/>
                  </a:cubicBezTo>
                  <a:cubicBezTo>
                    <a:pt x="599" y="148"/>
                    <a:pt x="395" y="60"/>
                    <a:pt x="20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7444;p83">
              <a:extLst>
                <a:ext uri="{FF2B5EF4-FFF2-40B4-BE49-F238E27FC236}">
                  <a16:creationId xmlns:a16="http://schemas.microsoft.com/office/drawing/2014/main" id="{D65406BE-AA43-1FD9-4B45-2EB5505AD605}"/>
                </a:ext>
              </a:extLst>
            </p:cNvPr>
            <p:cNvSpPr/>
            <p:nvPr/>
          </p:nvSpPr>
          <p:spPr>
            <a:xfrm>
              <a:off x="3533858" y="3723223"/>
              <a:ext cx="201882" cy="218391"/>
            </a:xfrm>
            <a:custGeom>
              <a:avLst/>
              <a:gdLst/>
              <a:ahLst/>
              <a:cxnLst/>
              <a:rect l="l" t="t" r="r" b="b"/>
              <a:pathLst>
                <a:path w="2140" h="2315" extrusionOk="0">
                  <a:moveTo>
                    <a:pt x="630" y="0"/>
                  </a:moveTo>
                  <a:cubicBezTo>
                    <a:pt x="616" y="0"/>
                    <a:pt x="598" y="14"/>
                    <a:pt x="570" y="14"/>
                  </a:cubicBezTo>
                  <a:cubicBezTo>
                    <a:pt x="482" y="42"/>
                    <a:pt x="408" y="74"/>
                    <a:pt x="335" y="116"/>
                  </a:cubicBezTo>
                  <a:cubicBezTo>
                    <a:pt x="264" y="162"/>
                    <a:pt x="190" y="218"/>
                    <a:pt x="131" y="278"/>
                  </a:cubicBezTo>
                  <a:cubicBezTo>
                    <a:pt x="102" y="324"/>
                    <a:pt x="71" y="352"/>
                    <a:pt x="43" y="394"/>
                  </a:cubicBezTo>
                  <a:cubicBezTo>
                    <a:pt x="29" y="426"/>
                    <a:pt x="14" y="454"/>
                    <a:pt x="14" y="482"/>
                  </a:cubicBezTo>
                  <a:cubicBezTo>
                    <a:pt x="14" y="500"/>
                    <a:pt x="0" y="500"/>
                    <a:pt x="0" y="514"/>
                  </a:cubicBezTo>
                  <a:cubicBezTo>
                    <a:pt x="29" y="528"/>
                    <a:pt x="57" y="542"/>
                    <a:pt x="88" y="556"/>
                  </a:cubicBezTo>
                  <a:cubicBezTo>
                    <a:pt x="233" y="644"/>
                    <a:pt x="366" y="732"/>
                    <a:pt x="482" y="820"/>
                  </a:cubicBezTo>
                  <a:cubicBezTo>
                    <a:pt x="616" y="922"/>
                    <a:pt x="732" y="1041"/>
                    <a:pt x="848" y="1158"/>
                  </a:cubicBezTo>
                  <a:cubicBezTo>
                    <a:pt x="968" y="1291"/>
                    <a:pt x="1070" y="1407"/>
                    <a:pt x="1158" y="1537"/>
                  </a:cubicBezTo>
                  <a:cubicBezTo>
                    <a:pt x="1334" y="1787"/>
                    <a:pt x="1478" y="2037"/>
                    <a:pt x="1566" y="2315"/>
                  </a:cubicBezTo>
                  <a:lnTo>
                    <a:pt x="1626" y="2315"/>
                  </a:lnTo>
                  <a:cubicBezTo>
                    <a:pt x="1654" y="2301"/>
                    <a:pt x="1685" y="2287"/>
                    <a:pt x="1713" y="2273"/>
                  </a:cubicBezTo>
                  <a:cubicBezTo>
                    <a:pt x="1742" y="2259"/>
                    <a:pt x="1773" y="2241"/>
                    <a:pt x="1801" y="2227"/>
                  </a:cubicBezTo>
                  <a:cubicBezTo>
                    <a:pt x="1830" y="2213"/>
                    <a:pt x="1861" y="2185"/>
                    <a:pt x="1889" y="2171"/>
                  </a:cubicBezTo>
                  <a:cubicBezTo>
                    <a:pt x="1917" y="2139"/>
                    <a:pt x="1949" y="2125"/>
                    <a:pt x="1977" y="2097"/>
                  </a:cubicBezTo>
                  <a:lnTo>
                    <a:pt x="1963" y="2097"/>
                  </a:lnTo>
                  <a:cubicBezTo>
                    <a:pt x="1991" y="2083"/>
                    <a:pt x="2005" y="2051"/>
                    <a:pt x="2037" y="2023"/>
                  </a:cubicBezTo>
                  <a:cubicBezTo>
                    <a:pt x="2051" y="1995"/>
                    <a:pt x="2065" y="1977"/>
                    <a:pt x="2079" y="1949"/>
                  </a:cubicBezTo>
                  <a:cubicBezTo>
                    <a:pt x="2093" y="1921"/>
                    <a:pt x="2111" y="1907"/>
                    <a:pt x="2111" y="1875"/>
                  </a:cubicBezTo>
                  <a:cubicBezTo>
                    <a:pt x="2125" y="1847"/>
                    <a:pt x="2125" y="1833"/>
                    <a:pt x="2139" y="1801"/>
                  </a:cubicBezTo>
                  <a:lnTo>
                    <a:pt x="2139" y="1745"/>
                  </a:lnTo>
                  <a:cubicBezTo>
                    <a:pt x="1963" y="1379"/>
                    <a:pt x="1728" y="1027"/>
                    <a:pt x="1450" y="718"/>
                  </a:cubicBezTo>
                  <a:cubicBezTo>
                    <a:pt x="1214" y="440"/>
                    <a:pt x="936" y="204"/>
                    <a:pt x="63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7445;p83">
              <a:extLst>
                <a:ext uri="{FF2B5EF4-FFF2-40B4-BE49-F238E27FC236}">
                  <a16:creationId xmlns:a16="http://schemas.microsoft.com/office/drawing/2014/main" id="{DB8D7379-8576-DA11-4BDF-9586F7149E5E}"/>
                </a:ext>
              </a:extLst>
            </p:cNvPr>
            <p:cNvSpPr/>
            <p:nvPr/>
          </p:nvSpPr>
          <p:spPr>
            <a:xfrm>
              <a:off x="3537821" y="3760392"/>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7446;p83">
              <a:extLst>
                <a:ext uri="{FF2B5EF4-FFF2-40B4-BE49-F238E27FC236}">
                  <a16:creationId xmlns:a16="http://schemas.microsoft.com/office/drawing/2014/main" id="{F6987FD0-FE80-9018-D29A-95FAFD70235F}"/>
                </a:ext>
              </a:extLst>
            </p:cNvPr>
            <p:cNvSpPr/>
            <p:nvPr/>
          </p:nvSpPr>
          <p:spPr>
            <a:xfrm>
              <a:off x="3546122" y="3749449"/>
              <a:ext cx="94" cy="1415"/>
            </a:xfrm>
            <a:custGeom>
              <a:avLst/>
              <a:gdLst/>
              <a:ahLst/>
              <a:cxnLst/>
              <a:rect l="l" t="t" r="r" b="b"/>
              <a:pathLst>
                <a:path w="1" h="15" extrusionOk="0">
                  <a:moveTo>
                    <a:pt x="1" y="0"/>
                  </a:moveTo>
                  <a:lnTo>
                    <a:pt x="1" y="0"/>
                  </a:lnTo>
                  <a:lnTo>
                    <a:pt x="1" y="14"/>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7447;p83">
              <a:extLst>
                <a:ext uri="{FF2B5EF4-FFF2-40B4-BE49-F238E27FC236}">
                  <a16:creationId xmlns:a16="http://schemas.microsoft.com/office/drawing/2014/main" id="{F1348FFC-E662-1480-CB91-608540CB9C00}"/>
                </a:ext>
              </a:extLst>
            </p:cNvPr>
            <p:cNvSpPr/>
            <p:nvPr/>
          </p:nvSpPr>
          <p:spPr>
            <a:xfrm>
              <a:off x="3587631" y="3724544"/>
              <a:ext cx="94" cy="94"/>
            </a:xfrm>
            <a:custGeom>
              <a:avLst/>
              <a:gdLst/>
              <a:ahLst/>
              <a:cxnLst/>
              <a:rect l="l" t="t" r="r" b="b"/>
              <a:pathLst>
                <a:path w="1" h="1" extrusionOk="0">
                  <a:moveTo>
                    <a:pt x="0"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7448;p83">
              <a:extLst>
                <a:ext uri="{FF2B5EF4-FFF2-40B4-BE49-F238E27FC236}">
                  <a16:creationId xmlns:a16="http://schemas.microsoft.com/office/drawing/2014/main" id="{F93EECF1-CE61-92B1-E44B-FD5E439E5F5B}"/>
                </a:ext>
              </a:extLst>
            </p:cNvPr>
            <p:cNvSpPr/>
            <p:nvPr/>
          </p:nvSpPr>
          <p:spPr>
            <a:xfrm>
              <a:off x="2896419" y="3235027"/>
              <a:ext cx="648476" cy="624986"/>
            </a:xfrm>
            <a:custGeom>
              <a:avLst/>
              <a:gdLst/>
              <a:ahLst/>
              <a:cxnLst/>
              <a:rect l="l" t="t" r="r" b="b"/>
              <a:pathLst>
                <a:path w="6874" h="6625" extrusionOk="0">
                  <a:moveTo>
                    <a:pt x="3310" y="1"/>
                  </a:moveTo>
                  <a:cubicBezTo>
                    <a:pt x="3254" y="1"/>
                    <a:pt x="3194" y="1"/>
                    <a:pt x="3120" y="15"/>
                  </a:cubicBezTo>
                  <a:cubicBezTo>
                    <a:pt x="2976" y="47"/>
                    <a:pt x="2828" y="89"/>
                    <a:pt x="2667" y="177"/>
                  </a:cubicBezTo>
                  <a:cubicBezTo>
                    <a:pt x="2593" y="223"/>
                    <a:pt x="2505" y="265"/>
                    <a:pt x="2431" y="325"/>
                  </a:cubicBezTo>
                  <a:cubicBezTo>
                    <a:pt x="2375" y="381"/>
                    <a:pt x="2301" y="427"/>
                    <a:pt x="2227" y="500"/>
                  </a:cubicBezTo>
                  <a:cubicBezTo>
                    <a:pt x="2153" y="588"/>
                    <a:pt x="2065" y="676"/>
                    <a:pt x="1991" y="764"/>
                  </a:cubicBezTo>
                  <a:cubicBezTo>
                    <a:pt x="1949" y="806"/>
                    <a:pt x="1903" y="852"/>
                    <a:pt x="1861" y="909"/>
                  </a:cubicBezTo>
                  <a:cubicBezTo>
                    <a:pt x="1801" y="968"/>
                    <a:pt x="1745" y="1028"/>
                    <a:pt x="1699" y="1070"/>
                  </a:cubicBezTo>
                  <a:cubicBezTo>
                    <a:pt x="1671" y="1102"/>
                    <a:pt x="1625" y="1130"/>
                    <a:pt x="1583" y="1158"/>
                  </a:cubicBezTo>
                  <a:cubicBezTo>
                    <a:pt x="1509" y="1204"/>
                    <a:pt x="1435" y="1246"/>
                    <a:pt x="1362" y="1278"/>
                  </a:cubicBezTo>
                  <a:lnTo>
                    <a:pt x="1305" y="1306"/>
                  </a:lnTo>
                  <a:cubicBezTo>
                    <a:pt x="1231" y="1334"/>
                    <a:pt x="1172" y="1366"/>
                    <a:pt x="1112" y="1408"/>
                  </a:cubicBezTo>
                  <a:cubicBezTo>
                    <a:pt x="1056" y="1436"/>
                    <a:pt x="968" y="1482"/>
                    <a:pt x="894" y="1542"/>
                  </a:cubicBezTo>
                  <a:cubicBezTo>
                    <a:pt x="894" y="1524"/>
                    <a:pt x="894" y="1524"/>
                    <a:pt x="880" y="1524"/>
                  </a:cubicBezTo>
                  <a:cubicBezTo>
                    <a:pt x="880" y="1510"/>
                    <a:pt x="866" y="1510"/>
                    <a:pt x="848" y="1510"/>
                  </a:cubicBezTo>
                  <a:cubicBezTo>
                    <a:pt x="834" y="1510"/>
                    <a:pt x="820" y="1524"/>
                    <a:pt x="806" y="1542"/>
                  </a:cubicBezTo>
                  <a:cubicBezTo>
                    <a:pt x="468" y="2157"/>
                    <a:pt x="250" y="2875"/>
                    <a:pt x="116" y="3680"/>
                  </a:cubicBezTo>
                  <a:cubicBezTo>
                    <a:pt x="28" y="4310"/>
                    <a:pt x="0" y="4971"/>
                    <a:pt x="14" y="5717"/>
                  </a:cubicBezTo>
                  <a:lnTo>
                    <a:pt x="42" y="5777"/>
                  </a:lnTo>
                  <a:lnTo>
                    <a:pt x="57" y="5777"/>
                  </a:lnTo>
                  <a:cubicBezTo>
                    <a:pt x="338" y="6171"/>
                    <a:pt x="820" y="6435"/>
                    <a:pt x="1495" y="6554"/>
                  </a:cubicBezTo>
                  <a:cubicBezTo>
                    <a:pt x="1773" y="6610"/>
                    <a:pt x="2051" y="6624"/>
                    <a:pt x="2389" y="6624"/>
                  </a:cubicBezTo>
                  <a:lnTo>
                    <a:pt x="2403" y="6624"/>
                  </a:lnTo>
                  <a:cubicBezTo>
                    <a:pt x="2667" y="6624"/>
                    <a:pt x="2944" y="6610"/>
                    <a:pt x="3222" y="6582"/>
                  </a:cubicBezTo>
                  <a:cubicBezTo>
                    <a:pt x="3592" y="6537"/>
                    <a:pt x="3943" y="6466"/>
                    <a:pt x="4295" y="6361"/>
                  </a:cubicBezTo>
                  <a:cubicBezTo>
                    <a:pt x="4647" y="6259"/>
                    <a:pt x="4999" y="6114"/>
                    <a:pt x="5305" y="5953"/>
                  </a:cubicBezTo>
                  <a:cubicBezTo>
                    <a:pt x="5628" y="5777"/>
                    <a:pt x="5920" y="5555"/>
                    <a:pt x="6184" y="5323"/>
                  </a:cubicBezTo>
                  <a:cubicBezTo>
                    <a:pt x="6332" y="5189"/>
                    <a:pt x="6462" y="5059"/>
                    <a:pt x="6564" y="4911"/>
                  </a:cubicBezTo>
                  <a:cubicBezTo>
                    <a:pt x="6698" y="4750"/>
                    <a:pt x="6800" y="4588"/>
                    <a:pt x="6859" y="4426"/>
                  </a:cubicBezTo>
                  <a:lnTo>
                    <a:pt x="6859" y="4398"/>
                  </a:lnTo>
                  <a:cubicBezTo>
                    <a:pt x="6859" y="4384"/>
                    <a:pt x="6873" y="4384"/>
                    <a:pt x="6873" y="4370"/>
                  </a:cubicBezTo>
                  <a:cubicBezTo>
                    <a:pt x="6873" y="4356"/>
                    <a:pt x="6859" y="4338"/>
                    <a:pt x="6859" y="4338"/>
                  </a:cubicBezTo>
                  <a:lnTo>
                    <a:pt x="6814" y="4296"/>
                  </a:lnTo>
                  <a:cubicBezTo>
                    <a:pt x="6638" y="4060"/>
                    <a:pt x="6476" y="3768"/>
                    <a:pt x="6346" y="3459"/>
                  </a:cubicBezTo>
                  <a:cubicBezTo>
                    <a:pt x="6198" y="3107"/>
                    <a:pt x="6082" y="2727"/>
                    <a:pt x="5994" y="2287"/>
                  </a:cubicBezTo>
                  <a:cubicBezTo>
                    <a:pt x="5980" y="2273"/>
                    <a:pt x="5966" y="2259"/>
                    <a:pt x="5934" y="2259"/>
                  </a:cubicBezTo>
                  <a:lnTo>
                    <a:pt x="5920" y="2259"/>
                  </a:lnTo>
                  <a:cubicBezTo>
                    <a:pt x="5906" y="2259"/>
                    <a:pt x="5892" y="2287"/>
                    <a:pt x="5892" y="2316"/>
                  </a:cubicBezTo>
                  <a:cubicBezTo>
                    <a:pt x="5906" y="2419"/>
                    <a:pt x="5933" y="2488"/>
                    <a:pt x="5947" y="2574"/>
                  </a:cubicBezTo>
                  <a:lnTo>
                    <a:pt x="5947" y="2574"/>
                  </a:lnTo>
                  <a:cubicBezTo>
                    <a:pt x="5944" y="2565"/>
                    <a:pt x="5934" y="2563"/>
                    <a:pt x="5934" y="2551"/>
                  </a:cubicBezTo>
                  <a:lnTo>
                    <a:pt x="5920" y="2551"/>
                  </a:lnTo>
                  <a:cubicBezTo>
                    <a:pt x="5892" y="2523"/>
                    <a:pt x="5860" y="2509"/>
                    <a:pt x="5832" y="2477"/>
                  </a:cubicBezTo>
                  <a:cubicBezTo>
                    <a:pt x="5758" y="2435"/>
                    <a:pt x="5702" y="2375"/>
                    <a:pt x="5642" y="2316"/>
                  </a:cubicBezTo>
                  <a:cubicBezTo>
                    <a:pt x="5364" y="2052"/>
                    <a:pt x="5115" y="1732"/>
                    <a:pt x="4851" y="1334"/>
                  </a:cubicBezTo>
                  <a:lnTo>
                    <a:pt x="4791" y="1232"/>
                  </a:lnTo>
                  <a:lnTo>
                    <a:pt x="4717" y="1116"/>
                  </a:lnTo>
                  <a:lnTo>
                    <a:pt x="4689" y="1056"/>
                  </a:lnTo>
                  <a:lnTo>
                    <a:pt x="4675" y="1042"/>
                  </a:lnTo>
                  <a:lnTo>
                    <a:pt x="4661" y="1028"/>
                  </a:lnTo>
                  <a:cubicBezTo>
                    <a:pt x="4647" y="968"/>
                    <a:pt x="4615" y="926"/>
                    <a:pt x="4587" y="880"/>
                  </a:cubicBezTo>
                  <a:cubicBezTo>
                    <a:pt x="4485" y="733"/>
                    <a:pt x="4397" y="602"/>
                    <a:pt x="4278" y="486"/>
                  </a:cubicBezTo>
                  <a:cubicBezTo>
                    <a:pt x="4176" y="367"/>
                    <a:pt x="4059" y="265"/>
                    <a:pt x="3943" y="191"/>
                  </a:cubicBezTo>
                  <a:cubicBezTo>
                    <a:pt x="3884" y="149"/>
                    <a:pt x="3810" y="117"/>
                    <a:pt x="3750" y="89"/>
                  </a:cubicBezTo>
                  <a:cubicBezTo>
                    <a:pt x="3694" y="75"/>
                    <a:pt x="3620" y="47"/>
                    <a:pt x="3546" y="29"/>
                  </a:cubicBezTo>
                  <a:cubicBezTo>
                    <a:pt x="3472" y="15"/>
                    <a:pt x="3398" y="1"/>
                    <a:pt x="3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7449;p83">
              <a:extLst>
                <a:ext uri="{FF2B5EF4-FFF2-40B4-BE49-F238E27FC236}">
                  <a16:creationId xmlns:a16="http://schemas.microsoft.com/office/drawing/2014/main" id="{F6C9D9C3-A7F4-7B26-6A16-0F4AAEF2AF48}"/>
                </a:ext>
              </a:extLst>
            </p:cNvPr>
            <p:cNvSpPr/>
            <p:nvPr/>
          </p:nvSpPr>
          <p:spPr>
            <a:xfrm>
              <a:off x="3871021" y="3266630"/>
              <a:ext cx="527064" cy="498008"/>
            </a:xfrm>
            <a:custGeom>
              <a:avLst/>
              <a:gdLst/>
              <a:ahLst/>
              <a:cxnLst/>
              <a:rect l="l" t="t" r="r" b="b"/>
              <a:pathLst>
                <a:path w="5587" h="5279" extrusionOk="0">
                  <a:moveTo>
                    <a:pt x="3379" y="1"/>
                  </a:moveTo>
                  <a:cubicBezTo>
                    <a:pt x="3206" y="1"/>
                    <a:pt x="3028" y="60"/>
                    <a:pt x="2888" y="180"/>
                  </a:cubicBezTo>
                  <a:lnTo>
                    <a:pt x="2287" y="707"/>
                  </a:lnTo>
                  <a:lnTo>
                    <a:pt x="792" y="1998"/>
                  </a:lnTo>
                  <a:lnTo>
                    <a:pt x="352" y="2378"/>
                  </a:lnTo>
                  <a:cubicBezTo>
                    <a:pt x="60" y="2628"/>
                    <a:pt x="0" y="3082"/>
                    <a:pt x="236" y="3345"/>
                  </a:cubicBezTo>
                  <a:lnTo>
                    <a:pt x="1717" y="5058"/>
                  </a:lnTo>
                  <a:cubicBezTo>
                    <a:pt x="1838" y="5205"/>
                    <a:pt x="2020" y="5279"/>
                    <a:pt x="2208" y="5279"/>
                  </a:cubicBezTo>
                  <a:cubicBezTo>
                    <a:pt x="2380" y="5279"/>
                    <a:pt x="2558" y="5216"/>
                    <a:pt x="2698" y="5090"/>
                  </a:cubicBezTo>
                  <a:lnTo>
                    <a:pt x="5234" y="2906"/>
                  </a:lnTo>
                  <a:cubicBezTo>
                    <a:pt x="5526" y="2656"/>
                    <a:pt x="5586" y="2202"/>
                    <a:pt x="5350" y="1938"/>
                  </a:cubicBezTo>
                  <a:lnTo>
                    <a:pt x="3869" y="208"/>
                  </a:lnTo>
                  <a:cubicBezTo>
                    <a:pt x="3749" y="70"/>
                    <a:pt x="3567" y="1"/>
                    <a:pt x="3379"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7450;p83">
              <a:extLst>
                <a:ext uri="{FF2B5EF4-FFF2-40B4-BE49-F238E27FC236}">
                  <a16:creationId xmlns:a16="http://schemas.microsoft.com/office/drawing/2014/main" id="{5E04957A-B4E3-BA97-4680-1BA39FC9E9FE}"/>
                </a:ext>
              </a:extLst>
            </p:cNvPr>
            <p:cNvSpPr/>
            <p:nvPr/>
          </p:nvSpPr>
          <p:spPr>
            <a:xfrm>
              <a:off x="4048187" y="3734921"/>
              <a:ext cx="114620" cy="26414"/>
            </a:xfrm>
            <a:custGeom>
              <a:avLst/>
              <a:gdLst/>
              <a:ahLst/>
              <a:cxnLst/>
              <a:rect l="l" t="t" r="r" b="b"/>
              <a:pathLst>
                <a:path w="1215" h="280" extrusionOk="0">
                  <a:moveTo>
                    <a:pt x="1165" y="1"/>
                  </a:moveTo>
                  <a:cubicBezTo>
                    <a:pt x="1159" y="1"/>
                    <a:pt x="1152" y="2"/>
                    <a:pt x="1144" y="6"/>
                  </a:cubicBezTo>
                  <a:cubicBezTo>
                    <a:pt x="1126" y="24"/>
                    <a:pt x="1098" y="38"/>
                    <a:pt x="1070" y="52"/>
                  </a:cubicBezTo>
                  <a:cubicBezTo>
                    <a:pt x="936" y="112"/>
                    <a:pt x="792" y="154"/>
                    <a:pt x="658" y="182"/>
                  </a:cubicBezTo>
                  <a:lnTo>
                    <a:pt x="658" y="168"/>
                  </a:lnTo>
                  <a:cubicBezTo>
                    <a:pt x="547" y="199"/>
                    <a:pt x="432" y="200"/>
                    <a:pt x="321" y="200"/>
                  </a:cubicBezTo>
                  <a:lnTo>
                    <a:pt x="321" y="200"/>
                  </a:lnTo>
                  <a:cubicBezTo>
                    <a:pt x="247" y="182"/>
                    <a:pt x="176" y="168"/>
                    <a:pt x="117" y="154"/>
                  </a:cubicBezTo>
                  <a:cubicBezTo>
                    <a:pt x="103" y="140"/>
                    <a:pt x="89" y="140"/>
                    <a:pt x="71" y="126"/>
                  </a:cubicBezTo>
                  <a:cubicBezTo>
                    <a:pt x="57" y="126"/>
                    <a:pt x="43" y="126"/>
                    <a:pt x="29" y="140"/>
                  </a:cubicBezTo>
                  <a:lnTo>
                    <a:pt x="15" y="154"/>
                  </a:lnTo>
                  <a:cubicBezTo>
                    <a:pt x="1" y="168"/>
                    <a:pt x="15" y="200"/>
                    <a:pt x="29" y="200"/>
                  </a:cubicBezTo>
                  <a:cubicBezTo>
                    <a:pt x="160" y="261"/>
                    <a:pt x="298" y="279"/>
                    <a:pt x="434" y="279"/>
                  </a:cubicBezTo>
                  <a:cubicBezTo>
                    <a:pt x="496" y="279"/>
                    <a:pt x="556" y="276"/>
                    <a:pt x="616" y="270"/>
                  </a:cubicBezTo>
                  <a:cubicBezTo>
                    <a:pt x="820" y="242"/>
                    <a:pt x="1010" y="168"/>
                    <a:pt x="1186" y="80"/>
                  </a:cubicBezTo>
                  <a:cubicBezTo>
                    <a:pt x="1214" y="66"/>
                    <a:pt x="1214" y="38"/>
                    <a:pt x="1200" y="24"/>
                  </a:cubicBezTo>
                  <a:cubicBezTo>
                    <a:pt x="1190" y="11"/>
                    <a:pt x="1180" y="1"/>
                    <a:pt x="116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7451;p83">
              <a:extLst>
                <a:ext uri="{FF2B5EF4-FFF2-40B4-BE49-F238E27FC236}">
                  <a16:creationId xmlns:a16="http://schemas.microsoft.com/office/drawing/2014/main" id="{B6CBD1DB-A67D-29C1-55B4-BB15916AFCA4}"/>
                </a:ext>
              </a:extLst>
            </p:cNvPr>
            <p:cNvSpPr/>
            <p:nvPr/>
          </p:nvSpPr>
          <p:spPr>
            <a:xfrm>
              <a:off x="4071394" y="3744732"/>
              <a:ext cx="65187" cy="17547"/>
            </a:xfrm>
            <a:custGeom>
              <a:avLst/>
              <a:gdLst/>
              <a:ahLst/>
              <a:cxnLst/>
              <a:rect l="l" t="t" r="r" b="b"/>
              <a:pathLst>
                <a:path w="691" h="186" extrusionOk="0">
                  <a:moveTo>
                    <a:pt x="656" y="1"/>
                  </a:moveTo>
                  <a:cubicBezTo>
                    <a:pt x="650" y="1"/>
                    <a:pt x="642" y="3"/>
                    <a:pt x="634" y="8"/>
                  </a:cubicBezTo>
                  <a:cubicBezTo>
                    <a:pt x="528" y="36"/>
                    <a:pt x="426" y="64"/>
                    <a:pt x="310" y="78"/>
                  </a:cubicBezTo>
                  <a:cubicBezTo>
                    <a:pt x="248" y="91"/>
                    <a:pt x="185" y="102"/>
                    <a:pt x="122" y="102"/>
                  </a:cubicBezTo>
                  <a:cubicBezTo>
                    <a:pt x="97" y="102"/>
                    <a:pt x="72" y="100"/>
                    <a:pt x="47" y="96"/>
                  </a:cubicBezTo>
                  <a:cubicBezTo>
                    <a:pt x="32" y="96"/>
                    <a:pt x="32" y="110"/>
                    <a:pt x="18" y="110"/>
                  </a:cubicBezTo>
                  <a:cubicBezTo>
                    <a:pt x="18" y="124"/>
                    <a:pt x="1" y="138"/>
                    <a:pt x="1" y="138"/>
                  </a:cubicBezTo>
                  <a:cubicBezTo>
                    <a:pt x="1" y="152"/>
                    <a:pt x="18" y="166"/>
                    <a:pt x="18" y="166"/>
                  </a:cubicBezTo>
                  <a:cubicBezTo>
                    <a:pt x="32" y="184"/>
                    <a:pt x="32" y="184"/>
                    <a:pt x="47" y="184"/>
                  </a:cubicBezTo>
                  <a:cubicBezTo>
                    <a:pt x="68" y="185"/>
                    <a:pt x="90" y="186"/>
                    <a:pt x="112" y="186"/>
                  </a:cubicBezTo>
                  <a:cubicBezTo>
                    <a:pt x="306" y="186"/>
                    <a:pt x="491" y="132"/>
                    <a:pt x="662" y="78"/>
                  </a:cubicBezTo>
                  <a:cubicBezTo>
                    <a:pt x="690" y="64"/>
                    <a:pt x="690" y="50"/>
                    <a:pt x="690" y="22"/>
                  </a:cubicBezTo>
                  <a:cubicBezTo>
                    <a:pt x="680" y="12"/>
                    <a:pt x="671" y="1"/>
                    <a:pt x="6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7452;p83">
              <a:extLst>
                <a:ext uri="{FF2B5EF4-FFF2-40B4-BE49-F238E27FC236}">
                  <a16:creationId xmlns:a16="http://schemas.microsoft.com/office/drawing/2014/main" id="{E8F20363-57EE-1F38-5115-0B8E695ED4A2}"/>
                </a:ext>
              </a:extLst>
            </p:cNvPr>
            <p:cNvSpPr/>
            <p:nvPr/>
          </p:nvSpPr>
          <p:spPr>
            <a:xfrm>
              <a:off x="4079696" y="3743223"/>
              <a:ext cx="66508" cy="18868"/>
            </a:xfrm>
            <a:custGeom>
              <a:avLst/>
              <a:gdLst/>
              <a:ahLst/>
              <a:cxnLst/>
              <a:rect l="l" t="t" r="r" b="b"/>
              <a:pathLst>
                <a:path w="705" h="200" extrusionOk="0">
                  <a:moveTo>
                    <a:pt x="667" y="1"/>
                  </a:moveTo>
                  <a:cubicBezTo>
                    <a:pt x="662" y="1"/>
                    <a:pt x="655" y="3"/>
                    <a:pt x="648" y="6"/>
                  </a:cubicBezTo>
                  <a:cubicBezTo>
                    <a:pt x="528" y="38"/>
                    <a:pt x="398" y="80"/>
                    <a:pt x="265" y="94"/>
                  </a:cubicBezTo>
                  <a:cubicBezTo>
                    <a:pt x="194" y="112"/>
                    <a:pt x="120" y="126"/>
                    <a:pt x="32" y="126"/>
                  </a:cubicBezTo>
                  <a:cubicBezTo>
                    <a:pt x="32" y="126"/>
                    <a:pt x="18" y="126"/>
                    <a:pt x="18" y="140"/>
                  </a:cubicBezTo>
                  <a:cubicBezTo>
                    <a:pt x="1" y="140"/>
                    <a:pt x="1" y="154"/>
                    <a:pt x="1" y="168"/>
                  </a:cubicBezTo>
                  <a:cubicBezTo>
                    <a:pt x="1" y="182"/>
                    <a:pt x="18" y="200"/>
                    <a:pt x="32" y="200"/>
                  </a:cubicBezTo>
                  <a:cubicBezTo>
                    <a:pt x="250" y="200"/>
                    <a:pt x="472" y="140"/>
                    <a:pt x="676" y="80"/>
                  </a:cubicBezTo>
                  <a:cubicBezTo>
                    <a:pt x="690" y="80"/>
                    <a:pt x="704" y="52"/>
                    <a:pt x="704" y="38"/>
                  </a:cubicBezTo>
                  <a:cubicBezTo>
                    <a:pt x="694" y="15"/>
                    <a:pt x="683" y="1"/>
                    <a:pt x="6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7453;p83">
              <a:extLst>
                <a:ext uri="{FF2B5EF4-FFF2-40B4-BE49-F238E27FC236}">
                  <a16:creationId xmlns:a16="http://schemas.microsoft.com/office/drawing/2014/main" id="{FA7DEC5D-CB73-5A5C-AB7B-75044461F2AD}"/>
                </a:ext>
              </a:extLst>
            </p:cNvPr>
            <p:cNvSpPr/>
            <p:nvPr/>
          </p:nvSpPr>
          <p:spPr>
            <a:xfrm>
              <a:off x="4079696" y="3741148"/>
              <a:ext cx="77734" cy="22264"/>
            </a:xfrm>
            <a:custGeom>
              <a:avLst/>
              <a:gdLst/>
              <a:ahLst/>
              <a:cxnLst/>
              <a:rect l="l" t="t" r="r" b="b"/>
              <a:pathLst>
                <a:path w="824" h="236" extrusionOk="0">
                  <a:moveTo>
                    <a:pt x="764" y="0"/>
                  </a:moveTo>
                  <a:cubicBezTo>
                    <a:pt x="588" y="46"/>
                    <a:pt x="426" y="102"/>
                    <a:pt x="250" y="134"/>
                  </a:cubicBezTo>
                  <a:lnTo>
                    <a:pt x="236" y="134"/>
                  </a:lnTo>
                  <a:cubicBezTo>
                    <a:pt x="177" y="148"/>
                    <a:pt x="106" y="148"/>
                    <a:pt x="32" y="148"/>
                  </a:cubicBezTo>
                  <a:lnTo>
                    <a:pt x="18" y="162"/>
                  </a:lnTo>
                  <a:cubicBezTo>
                    <a:pt x="1" y="162"/>
                    <a:pt x="1" y="176"/>
                    <a:pt x="1" y="190"/>
                  </a:cubicBezTo>
                  <a:cubicBezTo>
                    <a:pt x="1" y="222"/>
                    <a:pt x="18" y="236"/>
                    <a:pt x="32" y="236"/>
                  </a:cubicBezTo>
                  <a:cubicBezTo>
                    <a:pt x="296" y="236"/>
                    <a:pt x="546" y="134"/>
                    <a:pt x="792" y="74"/>
                  </a:cubicBezTo>
                  <a:cubicBezTo>
                    <a:pt x="810" y="74"/>
                    <a:pt x="824" y="46"/>
                    <a:pt x="824" y="28"/>
                  </a:cubicBezTo>
                  <a:cubicBezTo>
                    <a:pt x="810" y="0"/>
                    <a:pt x="792" y="0"/>
                    <a:pt x="76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7454;p83">
              <a:extLst>
                <a:ext uri="{FF2B5EF4-FFF2-40B4-BE49-F238E27FC236}">
                  <a16:creationId xmlns:a16="http://schemas.microsoft.com/office/drawing/2014/main" id="{108912E4-B320-2C29-BFC1-8D341BC75E67}"/>
                </a:ext>
              </a:extLst>
            </p:cNvPr>
            <p:cNvSpPr/>
            <p:nvPr/>
          </p:nvSpPr>
          <p:spPr>
            <a:xfrm>
              <a:off x="4082715" y="3741902"/>
              <a:ext cx="73395" cy="21509"/>
            </a:xfrm>
            <a:custGeom>
              <a:avLst/>
              <a:gdLst/>
              <a:ahLst/>
              <a:cxnLst/>
              <a:rect l="l" t="t" r="r" b="b"/>
              <a:pathLst>
                <a:path w="778" h="228" extrusionOk="0">
                  <a:moveTo>
                    <a:pt x="738" y="1"/>
                  </a:moveTo>
                  <a:cubicBezTo>
                    <a:pt x="732" y="1"/>
                    <a:pt x="725" y="3"/>
                    <a:pt x="718" y="6"/>
                  </a:cubicBezTo>
                  <a:cubicBezTo>
                    <a:pt x="570" y="52"/>
                    <a:pt x="426" y="94"/>
                    <a:pt x="278" y="126"/>
                  </a:cubicBezTo>
                  <a:cubicBezTo>
                    <a:pt x="204" y="140"/>
                    <a:pt x="131" y="140"/>
                    <a:pt x="43" y="140"/>
                  </a:cubicBezTo>
                  <a:cubicBezTo>
                    <a:pt x="43" y="140"/>
                    <a:pt x="29" y="140"/>
                    <a:pt x="29" y="154"/>
                  </a:cubicBezTo>
                  <a:cubicBezTo>
                    <a:pt x="14" y="154"/>
                    <a:pt x="0" y="168"/>
                    <a:pt x="14" y="182"/>
                  </a:cubicBezTo>
                  <a:cubicBezTo>
                    <a:pt x="14" y="196"/>
                    <a:pt x="29" y="214"/>
                    <a:pt x="43" y="228"/>
                  </a:cubicBezTo>
                  <a:cubicBezTo>
                    <a:pt x="292" y="228"/>
                    <a:pt x="528" y="154"/>
                    <a:pt x="746" y="80"/>
                  </a:cubicBezTo>
                  <a:cubicBezTo>
                    <a:pt x="778" y="80"/>
                    <a:pt x="778" y="52"/>
                    <a:pt x="778" y="38"/>
                  </a:cubicBezTo>
                  <a:cubicBezTo>
                    <a:pt x="765" y="15"/>
                    <a:pt x="754" y="1"/>
                    <a:pt x="738"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7455;p83">
              <a:extLst>
                <a:ext uri="{FF2B5EF4-FFF2-40B4-BE49-F238E27FC236}">
                  <a16:creationId xmlns:a16="http://schemas.microsoft.com/office/drawing/2014/main" id="{B7BB8704-1C4B-79D2-08C5-8EAEC337C8DB}"/>
                </a:ext>
              </a:extLst>
            </p:cNvPr>
            <p:cNvSpPr/>
            <p:nvPr/>
          </p:nvSpPr>
          <p:spPr>
            <a:xfrm>
              <a:off x="4075734" y="3749449"/>
              <a:ext cx="47169" cy="13962"/>
            </a:xfrm>
            <a:custGeom>
              <a:avLst/>
              <a:gdLst/>
              <a:ahLst/>
              <a:cxnLst/>
              <a:rect l="l" t="t" r="r" b="b"/>
              <a:pathLst>
                <a:path w="500" h="148" extrusionOk="0">
                  <a:moveTo>
                    <a:pt x="440" y="0"/>
                  </a:moveTo>
                  <a:cubicBezTo>
                    <a:pt x="394" y="14"/>
                    <a:pt x="352" y="28"/>
                    <a:pt x="292" y="46"/>
                  </a:cubicBezTo>
                  <a:cubicBezTo>
                    <a:pt x="219" y="60"/>
                    <a:pt x="131" y="60"/>
                    <a:pt x="43" y="60"/>
                  </a:cubicBezTo>
                  <a:cubicBezTo>
                    <a:pt x="29" y="60"/>
                    <a:pt x="29" y="60"/>
                    <a:pt x="15" y="74"/>
                  </a:cubicBezTo>
                  <a:cubicBezTo>
                    <a:pt x="15" y="74"/>
                    <a:pt x="1" y="88"/>
                    <a:pt x="1" y="102"/>
                  </a:cubicBezTo>
                  <a:cubicBezTo>
                    <a:pt x="1" y="134"/>
                    <a:pt x="29" y="148"/>
                    <a:pt x="43" y="148"/>
                  </a:cubicBezTo>
                  <a:cubicBezTo>
                    <a:pt x="190" y="148"/>
                    <a:pt x="324" y="116"/>
                    <a:pt x="468" y="88"/>
                  </a:cubicBezTo>
                  <a:cubicBezTo>
                    <a:pt x="482" y="74"/>
                    <a:pt x="500" y="60"/>
                    <a:pt x="500" y="28"/>
                  </a:cubicBezTo>
                  <a:cubicBezTo>
                    <a:pt x="482" y="14"/>
                    <a:pt x="46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7456;p83">
              <a:extLst>
                <a:ext uri="{FF2B5EF4-FFF2-40B4-BE49-F238E27FC236}">
                  <a16:creationId xmlns:a16="http://schemas.microsoft.com/office/drawing/2014/main" id="{C228D1A0-650E-53AF-AA01-8260E16D5EB6}"/>
                </a:ext>
              </a:extLst>
            </p:cNvPr>
            <p:cNvSpPr/>
            <p:nvPr/>
          </p:nvSpPr>
          <p:spPr>
            <a:xfrm>
              <a:off x="4074413" y="3749449"/>
              <a:ext cx="51225" cy="13962"/>
            </a:xfrm>
            <a:custGeom>
              <a:avLst/>
              <a:gdLst/>
              <a:ahLst/>
              <a:cxnLst/>
              <a:rect l="l" t="t" r="r" b="b"/>
              <a:pathLst>
                <a:path w="543" h="148" extrusionOk="0">
                  <a:moveTo>
                    <a:pt x="482" y="0"/>
                  </a:moveTo>
                  <a:cubicBezTo>
                    <a:pt x="408" y="28"/>
                    <a:pt x="352" y="46"/>
                    <a:pt x="278" y="60"/>
                  </a:cubicBezTo>
                  <a:cubicBezTo>
                    <a:pt x="204" y="74"/>
                    <a:pt x="145" y="74"/>
                    <a:pt x="88" y="74"/>
                  </a:cubicBezTo>
                  <a:cubicBezTo>
                    <a:pt x="74" y="74"/>
                    <a:pt x="57" y="74"/>
                    <a:pt x="57" y="60"/>
                  </a:cubicBezTo>
                  <a:cubicBezTo>
                    <a:pt x="43" y="60"/>
                    <a:pt x="29" y="60"/>
                    <a:pt x="29" y="74"/>
                  </a:cubicBezTo>
                  <a:lnTo>
                    <a:pt x="15" y="74"/>
                  </a:lnTo>
                  <a:lnTo>
                    <a:pt x="0" y="88"/>
                  </a:lnTo>
                  <a:cubicBezTo>
                    <a:pt x="0" y="116"/>
                    <a:pt x="15" y="148"/>
                    <a:pt x="29" y="148"/>
                  </a:cubicBezTo>
                  <a:lnTo>
                    <a:pt x="278" y="148"/>
                  </a:lnTo>
                  <a:cubicBezTo>
                    <a:pt x="352" y="134"/>
                    <a:pt x="426" y="102"/>
                    <a:pt x="514" y="74"/>
                  </a:cubicBezTo>
                  <a:cubicBezTo>
                    <a:pt x="528" y="74"/>
                    <a:pt x="542" y="46"/>
                    <a:pt x="542" y="28"/>
                  </a:cubicBezTo>
                  <a:cubicBezTo>
                    <a:pt x="528" y="14"/>
                    <a:pt x="514" y="0"/>
                    <a:pt x="4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7457;p83">
              <a:extLst>
                <a:ext uri="{FF2B5EF4-FFF2-40B4-BE49-F238E27FC236}">
                  <a16:creationId xmlns:a16="http://schemas.microsoft.com/office/drawing/2014/main" id="{35115DFC-1687-C0DC-D4A5-FB8975E257F9}"/>
                </a:ext>
              </a:extLst>
            </p:cNvPr>
            <p:cNvSpPr/>
            <p:nvPr/>
          </p:nvSpPr>
          <p:spPr>
            <a:xfrm>
              <a:off x="4075734" y="3744732"/>
              <a:ext cx="69149" cy="18868"/>
            </a:xfrm>
            <a:custGeom>
              <a:avLst/>
              <a:gdLst/>
              <a:ahLst/>
              <a:cxnLst/>
              <a:rect l="l" t="t" r="r" b="b"/>
              <a:pathLst>
                <a:path w="733" h="200" extrusionOk="0">
                  <a:moveTo>
                    <a:pt x="690" y="1"/>
                  </a:moveTo>
                  <a:cubicBezTo>
                    <a:pt x="685" y="1"/>
                    <a:pt x="680" y="3"/>
                    <a:pt x="676" y="8"/>
                  </a:cubicBezTo>
                  <a:cubicBezTo>
                    <a:pt x="542" y="50"/>
                    <a:pt x="426" y="78"/>
                    <a:pt x="307" y="110"/>
                  </a:cubicBezTo>
                  <a:cubicBezTo>
                    <a:pt x="219" y="124"/>
                    <a:pt x="131" y="124"/>
                    <a:pt x="29" y="124"/>
                  </a:cubicBezTo>
                  <a:lnTo>
                    <a:pt x="15" y="124"/>
                  </a:lnTo>
                  <a:lnTo>
                    <a:pt x="15" y="138"/>
                  </a:lnTo>
                  <a:cubicBezTo>
                    <a:pt x="1" y="138"/>
                    <a:pt x="1" y="152"/>
                    <a:pt x="1" y="166"/>
                  </a:cubicBezTo>
                  <a:cubicBezTo>
                    <a:pt x="1" y="166"/>
                    <a:pt x="1" y="184"/>
                    <a:pt x="15" y="198"/>
                  </a:cubicBezTo>
                  <a:lnTo>
                    <a:pt x="43" y="198"/>
                  </a:lnTo>
                  <a:cubicBezTo>
                    <a:pt x="65" y="199"/>
                    <a:pt x="87" y="200"/>
                    <a:pt x="109" y="200"/>
                  </a:cubicBezTo>
                  <a:cubicBezTo>
                    <a:pt x="308" y="200"/>
                    <a:pt x="503" y="145"/>
                    <a:pt x="690" y="78"/>
                  </a:cubicBezTo>
                  <a:cubicBezTo>
                    <a:pt x="718" y="78"/>
                    <a:pt x="732" y="50"/>
                    <a:pt x="718" y="36"/>
                  </a:cubicBezTo>
                  <a:cubicBezTo>
                    <a:pt x="718" y="16"/>
                    <a:pt x="703" y="1"/>
                    <a:pt x="69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7458;p83">
              <a:extLst>
                <a:ext uri="{FF2B5EF4-FFF2-40B4-BE49-F238E27FC236}">
                  <a16:creationId xmlns:a16="http://schemas.microsoft.com/office/drawing/2014/main" id="{B5D6D7C3-B6D7-3DB6-5EF9-D851A90BB3A3}"/>
                </a:ext>
              </a:extLst>
            </p:cNvPr>
            <p:cNvSpPr/>
            <p:nvPr/>
          </p:nvSpPr>
          <p:spPr>
            <a:xfrm>
              <a:off x="4091016" y="3742468"/>
              <a:ext cx="62168" cy="18301"/>
            </a:xfrm>
            <a:custGeom>
              <a:avLst/>
              <a:gdLst/>
              <a:ahLst/>
              <a:cxnLst/>
              <a:rect l="l" t="t" r="r" b="b"/>
              <a:pathLst>
                <a:path w="659" h="194" extrusionOk="0">
                  <a:moveTo>
                    <a:pt x="602" y="0"/>
                  </a:moveTo>
                  <a:cubicBezTo>
                    <a:pt x="496" y="46"/>
                    <a:pt x="394" y="74"/>
                    <a:pt x="278" y="102"/>
                  </a:cubicBezTo>
                  <a:cubicBezTo>
                    <a:pt x="204" y="120"/>
                    <a:pt x="130" y="120"/>
                    <a:pt x="43" y="120"/>
                  </a:cubicBezTo>
                  <a:lnTo>
                    <a:pt x="14" y="120"/>
                  </a:lnTo>
                  <a:lnTo>
                    <a:pt x="14" y="134"/>
                  </a:lnTo>
                  <a:cubicBezTo>
                    <a:pt x="14" y="134"/>
                    <a:pt x="0" y="148"/>
                    <a:pt x="0" y="162"/>
                  </a:cubicBezTo>
                  <a:cubicBezTo>
                    <a:pt x="0" y="162"/>
                    <a:pt x="14" y="176"/>
                    <a:pt x="14" y="190"/>
                  </a:cubicBezTo>
                  <a:lnTo>
                    <a:pt x="43" y="190"/>
                  </a:lnTo>
                  <a:cubicBezTo>
                    <a:pt x="68" y="192"/>
                    <a:pt x="92" y="193"/>
                    <a:pt x="117" y="193"/>
                  </a:cubicBezTo>
                  <a:cubicBezTo>
                    <a:pt x="296" y="193"/>
                    <a:pt x="463" y="141"/>
                    <a:pt x="630" y="88"/>
                  </a:cubicBezTo>
                  <a:cubicBezTo>
                    <a:pt x="644" y="74"/>
                    <a:pt x="658" y="60"/>
                    <a:pt x="644" y="32"/>
                  </a:cubicBezTo>
                  <a:cubicBezTo>
                    <a:pt x="644" y="14"/>
                    <a:pt x="616" y="0"/>
                    <a:pt x="60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7459;p83">
              <a:extLst>
                <a:ext uri="{FF2B5EF4-FFF2-40B4-BE49-F238E27FC236}">
                  <a16:creationId xmlns:a16="http://schemas.microsoft.com/office/drawing/2014/main" id="{0F0D8BFC-8C4B-5D01-611E-51189F0BDDE8}"/>
                </a:ext>
              </a:extLst>
            </p:cNvPr>
            <p:cNvSpPr/>
            <p:nvPr/>
          </p:nvSpPr>
          <p:spPr>
            <a:xfrm>
              <a:off x="4158657" y="3256819"/>
              <a:ext cx="103677" cy="25471"/>
            </a:xfrm>
            <a:custGeom>
              <a:avLst/>
              <a:gdLst/>
              <a:ahLst/>
              <a:cxnLst/>
              <a:rect l="l" t="t" r="r" b="b"/>
              <a:pathLst>
                <a:path w="1099" h="270" extrusionOk="0">
                  <a:moveTo>
                    <a:pt x="770" y="0"/>
                  </a:moveTo>
                  <a:cubicBezTo>
                    <a:pt x="689" y="0"/>
                    <a:pt x="608" y="7"/>
                    <a:pt x="529" y="20"/>
                  </a:cubicBezTo>
                  <a:cubicBezTo>
                    <a:pt x="441" y="34"/>
                    <a:pt x="353" y="48"/>
                    <a:pt x="265" y="80"/>
                  </a:cubicBezTo>
                  <a:cubicBezTo>
                    <a:pt x="191" y="108"/>
                    <a:pt x="103" y="136"/>
                    <a:pt x="29" y="182"/>
                  </a:cubicBezTo>
                  <a:lnTo>
                    <a:pt x="15" y="196"/>
                  </a:lnTo>
                  <a:lnTo>
                    <a:pt x="1" y="210"/>
                  </a:lnTo>
                  <a:lnTo>
                    <a:pt x="1" y="238"/>
                  </a:lnTo>
                  <a:cubicBezTo>
                    <a:pt x="15" y="255"/>
                    <a:pt x="15" y="255"/>
                    <a:pt x="29" y="255"/>
                  </a:cubicBezTo>
                  <a:cubicBezTo>
                    <a:pt x="29" y="269"/>
                    <a:pt x="43" y="269"/>
                    <a:pt x="61" y="269"/>
                  </a:cubicBezTo>
                  <a:cubicBezTo>
                    <a:pt x="163" y="196"/>
                    <a:pt x="279" y="150"/>
                    <a:pt x="395" y="122"/>
                  </a:cubicBezTo>
                  <a:lnTo>
                    <a:pt x="412" y="122"/>
                  </a:lnTo>
                  <a:cubicBezTo>
                    <a:pt x="540" y="94"/>
                    <a:pt x="671" y="80"/>
                    <a:pt x="798" y="80"/>
                  </a:cubicBezTo>
                  <a:lnTo>
                    <a:pt x="798" y="80"/>
                  </a:lnTo>
                  <a:cubicBezTo>
                    <a:pt x="884" y="80"/>
                    <a:pt x="970" y="94"/>
                    <a:pt x="1042" y="108"/>
                  </a:cubicBezTo>
                  <a:cubicBezTo>
                    <a:pt x="1070" y="108"/>
                    <a:pt x="1084" y="94"/>
                    <a:pt x="1098" y="80"/>
                  </a:cubicBezTo>
                  <a:cubicBezTo>
                    <a:pt x="1098" y="62"/>
                    <a:pt x="1084" y="48"/>
                    <a:pt x="1084" y="48"/>
                  </a:cubicBezTo>
                  <a:cubicBezTo>
                    <a:pt x="1084" y="34"/>
                    <a:pt x="1070" y="34"/>
                    <a:pt x="1056" y="34"/>
                  </a:cubicBezTo>
                  <a:cubicBezTo>
                    <a:pt x="967" y="11"/>
                    <a:pt x="869" y="0"/>
                    <a:pt x="77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7460;p83">
              <a:extLst>
                <a:ext uri="{FF2B5EF4-FFF2-40B4-BE49-F238E27FC236}">
                  <a16:creationId xmlns:a16="http://schemas.microsoft.com/office/drawing/2014/main" id="{7C41A3B4-4F05-0EE9-519C-1B4E83698F16}"/>
                </a:ext>
              </a:extLst>
            </p:cNvPr>
            <p:cNvSpPr/>
            <p:nvPr/>
          </p:nvSpPr>
          <p:spPr>
            <a:xfrm>
              <a:off x="4157336" y="3257102"/>
              <a:ext cx="95375" cy="24811"/>
            </a:xfrm>
            <a:custGeom>
              <a:avLst/>
              <a:gdLst/>
              <a:ahLst/>
              <a:cxnLst/>
              <a:rect l="l" t="t" r="r" b="b"/>
              <a:pathLst>
                <a:path w="1011" h="263" extrusionOk="0">
                  <a:moveTo>
                    <a:pt x="763" y="0"/>
                  </a:moveTo>
                  <a:cubicBezTo>
                    <a:pt x="670" y="0"/>
                    <a:pt x="576" y="9"/>
                    <a:pt x="483" y="17"/>
                  </a:cubicBezTo>
                  <a:cubicBezTo>
                    <a:pt x="321" y="45"/>
                    <a:pt x="163" y="105"/>
                    <a:pt x="29" y="179"/>
                  </a:cubicBezTo>
                  <a:lnTo>
                    <a:pt x="15" y="193"/>
                  </a:lnTo>
                  <a:cubicBezTo>
                    <a:pt x="15" y="193"/>
                    <a:pt x="1" y="193"/>
                    <a:pt x="1" y="207"/>
                  </a:cubicBezTo>
                  <a:lnTo>
                    <a:pt x="1" y="235"/>
                  </a:lnTo>
                  <a:cubicBezTo>
                    <a:pt x="1" y="235"/>
                    <a:pt x="15" y="252"/>
                    <a:pt x="29" y="252"/>
                  </a:cubicBezTo>
                  <a:cubicBezTo>
                    <a:pt x="29" y="259"/>
                    <a:pt x="32" y="263"/>
                    <a:pt x="38" y="263"/>
                  </a:cubicBezTo>
                  <a:cubicBezTo>
                    <a:pt x="43" y="263"/>
                    <a:pt x="50" y="259"/>
                    <a:pt x="57" y="252"/>
                  </a:cubicBezTo>
                  <a:cubicBezTo>
                    <a:pt x="145" y="207"/>
                    <a:pt x="251" y="164"/>
                    <a:pt x="367" y="133"/>
                  </a:cubicBezTo>
                  <a:cubicBezTo>
                    <a:pt x="514" y="91"/>
                    <a:pt x="659" y="77"/>
                    <a:pt x="806" y="77"/>
                  </a:cubicBezTo>
                  <a:cubicBezTo>
                    <a:pt x="849" y="77"/>
                    <a:pt x="908" y="91"/>
                    <a:pt x="968" y="91"/>
                  </a:cubicBezTo>
                  <a:cubicBezTo>
                    <a:pt x="982" y="91"/>
                    <a:pt x="1010" y="77"/>
                    <a:pt x="1010" y="59"/>
                  </a:cubicBezTo>
                  <a:cubicBezTo>
                    <a:pt x="1010" y="31"/>
                    <a:pt x="996" y="17"/>
                    <a:pt x="968" y="17"/>
                  </a:cubicBezTo>
                  <a:cubicBezTo>
                    <a:pt x="900" y="5"/>
                    <a:pt x="831" y="0"/>
                    <a:pt x="76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7461;p83">
              <a:extLst>
                <a:ext uri="{FF2B5EF4-FFF2-40B4-BE49-F238E27FC236}">
                  <a16:creationId xmlns:a16="http://schemas.microsoft.com/office/drawing/2014/main" id="{F859F96F-9A94-187F-B576-19758F7C11B4}"/>
                </a:ext>
              </a:extLst>
            </p:cNvPr>
            <p:cNvSpPr/>
            <p:nvPr/>
          </p:nvSpPr>
          <p:spPr>
            <a:xfrm>
              <a:off x="4156015" y="3260970"/>
              <a:ext cx="51225" cy="21320"/>
            </a:xfrm>
            <a:custGeom>
              <a:avLst/>
              <a:gdLst/>
              <a:ahLst/>
              <a:cxnLst/>
              <a:rect l="l" t="t" r="r" b="b"/>
              <a:pathLst>
                <a:path w="543" h="226" extrusionOk="0">
                  <a:moveTo>
                    <a:pt x="505" y="0"/>
                  </a:moveTo>
                  <a:cubicBezTo>
                    <a:pt x="502" y="0"/>
                    <a:pt x="499" y="1"/>
                    <a:pt x="497" y="4"/>
                  </a:cubicBezTo>
                  <a:cubicBezTo>
                    <a:pt x="335" y="36"/>
                    <a:pt x="177" y="78"/>
                    <a:pt x="29" y="138"/>
                  </a:cubicBezTo>
                  <a:lnTo>
                    <a:pt x="15" y="152"/>
                  </a:lnTo>
                  <a:cubicBezTo>
                    <a:pt x="1" y="166"/>
                    <a:pt x="1" y="180"/>
                    <a:pt x="1" y="194"/>
                  </a:cubicBezTo>
                  <a:cubicBezTo>
                    <a:pt x="15" y="211"/>
                    <a:pt x="43" y="225"/>
                    <a:pt x="57" y="225"/>
                  </a:cubicBezTo>
                  <a:cubicBezTo>
                    <a:pt x="145" y="180"/>
                    <a:pt x="247" y="138"/>
                    <a:pt x="353" y="106"/>
                  </a:cubicBezTo>
                  <a:cubicBezTo>
                    <a:pt x="409" y="106"/>
                    <a:pt x="455" y="92"/>
                    <a:pt x="497" y="78"/>
                  </a:cubicBezTo>
                  <a:cubicBezTo>
                    <a:pt x="528" y="78"/>
                    <a:pt x="542" y="64"/>
                    <a:pt x="542" y="36"/>
                  </a:cubicBezTo>
                  <a:cubicBezTo>
                    <a:pt x="531" y="21"/>
                    <a:pt x="517" y="0"/>
                    <a:pt x="50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7462;p83">
              <a:extLst>
                <a:ext uri="{FF2B5EF4-FFF2-40B4-BE49-F238E27FC236}">
                  <a16:creationId xmlns:a16="http://schemas.microsoft.com/office/drawing/2014/main" id="{09AD6081-27A5-A2A4-3D4E-286D5B7B4853}"/>
                </a:ext>
              </a:extLst>
            </p:cNvPr>
            <p:cNvSpPr/>
            <p:nvPr/>
          </p:nvSpPr>
          <p:spPr>
            <a:xfrm>
              <a:off x="4156015" y="3262573"/>
              <a:ext cx="38584" cy="18962"/>
            </a:xfrm>
            <a:custGeom>
              <a:avLst/>
              <a:gdLst/>
              <a:ahLst/>
              <a:cxnLst/>
              <a:rect l="l" t="t" r="r" b="b"/>
              <a:pathLst>
                <a:path w="409" h="201" extrusionOk="0">
                  <a:moveTo>
                    <a:pt x="353" y="1"/>
                  </a:moveTo>
                  <a:cubicBezTo>
                    <a:pt x="233" y="19"/>
                    <a:pt x="131" y="61"/>
                    <a:pt x="29" y="121"/>
                  </a:cubicBezTo>
                  <a:lnTo>
                    <a:pt x="15" y="121"/>
                  </a:lnTo>
                  <a:cubicBezTo>
                    <a:pt x="15" y="135"/>
                    <a:pt x="1" y="135"/>
                    <a:pt x="1" y="135"/>
                  </a:cubicBezTo>
                  <a:lnTo>
                    <a:pt x="1" y="177"/>
                  </a:lnTo>
                  <a:cubicBezTo>
                    <a:pt x="11" y="189"/>
                    <a:pt x="28" y="200"/>
                    <a:pt x="42" y="200"/>
                  </a:cubicBezTo>
                  <a:cubicBezTo>
                    <a:pt x="48" y="200"/>
                    <a:pt x="53" y="198"/>
                    <a:pt x="57" y="194"/>
                  </a:cubicBezTo>
                  <a:cubicBezTo>
                    <a:pt x="131" y="163"/>
                    <a:pt x="205" y="121"/>
                    <a:pt x="279" y="106"/>
                  </a:cubicBezTo>
                  <a:cubicBezTo>
                    <a:pt x="307" y="106"/>
                    <a:pt x="335" y="89"/>
                    <a:pt x="367" y="89"/>
                  </a:cubicBezTo>
                  <a:cubicBezTo>
                    <a:pt x="381" y="89"/>
                    <a:pt x="409" y="61"/>
                    <a:pt x="395" y="47"/>
                  </a:cubicBezTo>
                  <a:cubicBezTo>
                    <a:pt x="395" y="19"/>
                    <a:pt x="381" y="1"/>
                    <a:pt x="35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7463;p83">
              <a:extLst>
                <a:ext uri="{FF2B5EF4-FFF2-40B4-BE49-F238E27FC236}">
                  <a16:creationId xmlns:a16="http://schemas.microsoft.com/office/drawing/2014/main" id="{209C5BCE-598E-84CD-8970-72C1E8275225}"/>
                </a:ext>
              </a:extLst>
            </p:cNvPr>
            <p:cNvSpPr/>
            <p:nvPr/>
          </p:nvSpPr>
          <p:spPr>
            <a:xfrm>
              <a:off x="4153091" y="3264271"/>
              <a:ext cx="31886" cy="19056"/>
            </a:xfrm>
            <a:custGeom>
              <a:avLst/>
              <a:gdLst/>
              <a:ahLst/>
              <a:cxnLst/>
              <a:rect l="l" t="t" r="r" b="b"/>
              <a:pathLst>
                <a:path w="338" h="202" extrusionOk="0">
                  <a:moveTo>
                    <a:pt x="278" y="1"/>
                  </a:moveTo>
                  <a:cubicBezTo>
                    <a:pt x="190" y="29"/>
                    <a:pt x="102" y="71"/>
                    <a:pt x="14" y="117"/>
                  </a:cubicBezTo>
                  <a:lnTo>
                    <a:pt x="14" y="131"/>
                  </a:lnTo>
                  <a:cubicBezTo>
                    <a:pt x="0" y="131"/>
                    <a:pt x="0" y="131"/>
                    <a:pt x="0" y="145"/>
                  </a:cubicBezTo>
                  <a:lnTo>
                    <a:pt x="0" y="176"/>
                  </a:lnTo>
                  <a:cubicBezTo>
                    <a:pt x="0" y="190"/>
                    <a:pt x="14" y="190"/>
                    <a:pt x="14" y="190"/>
                  </a:cubicBezTo>
                  <a:cubicBezTo>
                    <a:pt x="23" y="198"/>
                    <a:pt x="31" y="201"/>
                    <a:pt x="38" y="201"/>
                  </a:cubicBezTo>
                  <a:cubicBezTo>
                    <a:pt x="46" y="201"/>
                    <a:pt x="53" y="198"/>
                    <a:pt x="60" y="190"/>
                  </a:cubicBezTo>
                  <a:cubicBezTo>
                    <a:pt x="134" y="145"/>
                    <a:pt x="222" y="117"/>
                    <a:pt x="310" y="88"/>
                  </a:cubicBezTo>
                  <a:cubicBezTo>
                    <a:pt x="338" y="71"/>
                    <a:pt x="338" y="43"/>
                    <a:pt x="338" y="29"/>
                  </a:cubicBezTo>
                  <a:cubicBezTo>
                    <a:pt x="338" y="15"/>
                    <a:pt x="324" y="15"/>
                    <a:pt x="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7464;p83">
              <a:extLst>
                <a:ext uri="{FF2B5EF4-FFF2-40B4-BE49-F238E27FC236}">
                  <a16:creationId xmlns:a16="http://schemas.microsoft.com/office/drawing/2014/main" id="{D67BBF00-5FB8-F03E-A5BA-4270ADCC4F38}"/>
                </a:ext>
              </a:extLst>
            </p:cNvPr>
            <p:cNvSpPr/>
            <p:nvPr/>
          </p:nvSpPr>
          <p:spPr>
            <a:xfrm>
              <a:off x="4151770" y="3267667"/>
              <a:ext cx="27547" cy="15943"/>
            </a:xfrm>
            <a:custGeom>
              <a:avLst/>
              <a:gdLst/>
              <a:ahLst/>
              <a:cxnLst/>
              <a:rect l="l" t="t" r="r" b="b"/>
              <a:pathLst>
                <a:path w="292" h="169" extrusionOk="0">
                  <a:moveTo>
                    <a:pt x="253" y="0"/>
                  </a:moveTo>
                  <a:cubicBezTo>
                    <a:pt x="248" y="0"/>
                    <a:pt x="245" y="7"/>
                    <a:pt x="236" y="7"/>
                  </a:cubicBezTo>
                  <a:cubicBezTo>
                    <a:pt x="162" y="21"/>
                    <a:pt x="88" y="52"/>
                    <a:pt x="28" y="81"/>
                  </a:cubicBezTo>
                  <a:lnTo>
                    <a:pt x="14" y="95"/>
                  </a:lnTo>
                  <a:lnTo>
                    <a:pt x="0" y="109"/>
                  </a:lnTo>
                  <a:lnTo>
                    <a:pt x="0" y="140"/>
                  </a:lnTo>
                  <a:cubicBezTo>
                    <a:pt x="14" y="154"/>
                    <a:pt x="14" y="154"/>
                    <a:pt x="28" y="154"/>
                  </a:cubicBezTo>
                  <a:cubicBezTo>
                    <a:pt x="46" y="169"/>
                    <a:pt x="46" y="169"/>
                    <a:pt x="60" y="169"/>
                  </a:cubicBezTo>
                  <a:cubicBezTo>
                    <a:pt x="134" y="123"/>
                    <a:pt x="190" y="95"/>
                    <a:pt x="264" y="81"/>
                  </a:cubicBezTo>
                  <a:cubicBezTo>
                    <a:pt x="278" y="81"/>
                    <a:pt x="278" y="67"/>
                    <a:pt x="278" y="52"/>
                  </a:cubicBezTo>
                  <a:cubicBezTo>
                    <a:pt x="292" y="52"/>
                    <a:pt x="292" y="35"/>
                    <a:pt x="278" y="21"/>
                  </a:cubicBezTo>
                  <a:cubicBezTo>
                    <a:pt x="278" y="21"/>
                    <a:pt x="278" y="7"/>
                    <a:pt x="264" y="7"/>
                  </a:cubicBezTo>
                  <a:cubicBezTo>
                    <a:pt x="259" y="2"/>
                    <a:pt x="256" y="0"/>
                    <a:pt x="2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7465;p83">
              <a:extLst>
                <a:ext uri="{FF2B5EF4-FFF2-40B4-BE49-F238E27FC236}">
                  <a16:creationId xmlns:a16="http://schemas.microsoft.com/office/drawing/2014/main" id="{391BB71F-7CBF-32B4-F8CA-9E5F61BC4744}"/>
                </a:ext>
              </a:extLst>
            </p:cNvPr>
            <p:cNvSpPr/>
            <p:nvPr/>
          </p:nvSpPr>
          <p:spPr>
            <a:xfrm>
              <a:off x="4208467" y="3255970"/>
              <a:ext cx="63772" cy="9717"/>
            </a:xfrm>
            <a:custGeom>
              <a:avLst/>
              <a:gdLst/>
              <a:ahLst/>
              <a:cxnLst/>
              <a:rect l="l" t="t" r="r" b="b"/>
              <a:pathLst>
                <a:path w="676" h="103" extrusionOk="0">
                  <a:moveTo>
                    <a:pt x="338" y="1"/>
                  </a:moveTo>
                  <a:cubicBezTo>
                    <a:pt x="223" y="1"/>
                    <a:pt x="107" y="30"/>
                    <a:pt x="1" y="88"/>
                  </a:cubicBezTo>
                  <a:lnTo>
                    <a:pt x="1" y="88"/>
                  </a:lnTo>
                  <a:cubicBezTo>
                    <a:pt x="103" y="32"/>
                    <a:pt x="216" y="6"/>
                    <a:pt x="327" y="6"/>
                  </a:cubicBezTo>
                  <a:cubicBezTo>
                    <a:pt x="451" y="6"/>
                    <a:pt x="573" y="39"/>
                    <a:pt x="676" y="103"/>
                  </a:cubicBezTo>
                  <a:cubicBezTo>
                    <a:pt x="576" y="34"/>
                    <a:pt x="458" y="1"/>
                    <a:pt x="338"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7466;p83">
              <a:extLst>
                <a:ext uri="{FF2B5EF4-FFF2-40B4-BE49-F238E27FC236}">
                  <a16:creationId xmlns:a16="http://schemas.microsoft.com/office/drawing/2014/main" id="{08C57403-DE43-880C-B0C1-8A92F10D2FE6}"/>
                </a:ext>
              </a:extLst>
            </p:cNvPr>
            <p:cNvSpPr/>
            <p:nvPr/>
          </p:nvSpPr>
          <p:spPr>
            <a:xfrm>
              <a:off x="3925077" y="3493606"/>
              <a:ext cx="16698" cy="63772"/>
            </a:xfrm>
            <a:custGeom>
              <a:avLst/>
              <a:gdLst/>
              <a:ahLst/>
              <a:cxnLst/>
              <a:rect l="l" t="t" r="r" b="b"/>
              <a:pathLst>
                <a:path w="177" h="676" extrusionOk="0">
                  <a:moveTo>
                    <a:pt x="103" y="676"/>
                  </a:moveTo>
                  <a:cubicBezTo>
                    <a:pt x="1" y="471"/>
                    <a:pt x="29" y="208"/>
                    <a:pt x="176" y="0"/>
                  </a:cubicBezTo>
                  <a:cubicBezTo>
                    <a:pt x="29" y="208"/>
                    <a:pt x="1" y="471"/>
                    <a:pt x="103" y="67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7467;p83">
              <a:extLst>
                <a:ext uri="{FF2B5EF4-FFF2-40B4-BE49-F238E27FC236}">
                  <a16:creationId xmlns:a16="http://schemas.microsoft.com/office/drawing/2014/main" id="{D69DB321-17CF-B839-ECD5-EF26561B0721}"/>
                </a:ext>
              </a:extLst>
            </p:cNvPr>
            <p:cNvSpPr/>
            <p:nvPr/>
          </p:nvSpPr>
          <p:spPr>
            <a:xfrm>
              <a:off x="4426858" y="3452192"/>
              <a:ext cx="11792" cy="63678"/>
            </a:xfrm>
            <a:custGeom>
              <a:avLst/>
              <a:gdLst/>
              <a:ahLst/>
              <a:cxnLst/>
              <a:rect l="l" t="t" r="r" b="b"/>
              <a:pathLst>
                <a:path w="125" h="675" extrusionOk="0">
                  <a:moveTo>
                    <a:pt x="74" y="0"/>
                  </a:moveTo>
                  <a:lnTo>
                    <a:pt x="74" y="0"/>
                  </a:lnTo>
                  <a:cubicBezTo>
                    <a:pt x="108" y="85"/>
                    <a:pt x="124" y="176"/>
                    <a:pt x="124" y="266"/>
                  </a:cubicBezTo>
                  <a:lnTo>
                    <a:pt x="124" y="266"/>
                  </a:lnTo>
                  <a:cubicBezTo>
                    <a:pt x="125" y="176"/>
                    <a:pt x="108" y="86"/>
                    <a:pt x="74" y="0"/>
                  </a:cubicBezTo>
                  <a:close/>
                  <a:moveTo>
                    <a:pt x="124" y="266"/>
                  </a:moveTo>
                  <a:cubicBezTo>
                    <a:pt x="124" y="408"/>
                    <a:pt x="82" y="550"/>
                    <a:pt x="0" y="675"/>
                  </a:cubicBezTo>
                  <a:cubicBezTo>
                    <a:pt x="83" y="558"/>
                    <a:pt x="125" y="412"/>
                    <a:pt x="124" y="26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7468;p83">
              <a:extLst>
                <a:ext uri="{FF2B5EF4-FFF2-40B4-BE49-F238E27FC236}">
                  <a16:creationId xmlns:a16="http://schemas.microsoft.com/office/drawing/2014/main" id="{8116AA3F-F391-B0E4-D727-0CB58E8D2489}"/>
                </a:ext>
              </a:extLst>
            </p:cNvPr>
            <p:cNvSpPr/>
            <p:nvPr/>
          </p:nvSpPr>
          <p:spPr>
            <a:xfrm>
              <a:off x="4094979" y="3743789"/>
              <a:ext cx="65093" cy="12736"/>
            </a:xfrm>
            <a:custGeom>
              <a:avLst/>
              <a:gdLst/>
              <a:ahLst/>
              <a:cxnLst/>
              <a:rect l="l" t="t" r="r" b="b"/>
              <a:pathLst>
                <a:path w="690" h="135" extrusionOk="0">
                  <a:moveTo>
                    <a:pt x="690" y="32"/>
                  </a:moveTo>
                  <a:cubicBezTo>
                    <a:pt x="472" y="134"/>
                    <a:pt x="208" y="134"/>
                    <a:pt x="1" y="0"/>
                  </a:cubicBezTo>
                  <a:cubicBezTo>
                    <a:pt x="208" y="134"/>
                    <a:pt x="472" y="134"/>
                    <a:pt x="690" y="32"/>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7469;p83">
              <a:extLst>
                <a:ext uri="{FF2B5EF4-FFF2-40B4-BE49-F238E27FC236}">
                  <a16:creationId xmlns:a16="http://schemas.microsoft.com/office/drawing/2014/main" id="{8D03FF7B-D639-47B8-2789-7B9CB6AFA18F}"/>
                </a:ext>
              </a:extLst>
            </p:cNvPr>
            <p:cNvSpPr/>
            <p:nvPr/>
          </p:nvSpPr>
          <p:spPr>
            <a:xfrm>
              <a:off x="3920737" y="3256064"/>
              <a:ext cx="527064" cy="497725"/>
            </a:xfrm>
            <a:custGeom>
              <a:avLst/>
              <a:gdLst/>
              <a:ahLst/>
              <a:cxnLst/>
              <a:rect l="l" t="t" r="r" b="b"/>
              <a:pathLst>
                <a:path w="5587" h="5276" extrusionOk="0">
                  <a:moveTo>
                    <a:pt x="3373" y="0"/>
                  </a:moveTo>
                  <a:cubicBezTo>
                    <a:pt x="3203" y="0"/>
                    <a:pt x="3029" y="63"/>
                    <a:pt x="2889" y="190"/>
                  </a:cubicBezTo>
                  <a:lnTo>
                    <a:pt x="2287" y="703"/>
                  </a:lnTo>
                  <a:lnTo>
                    <a:pt x="792" y="1991"/>
                  </a:lnTo>
                  <a:lnTo>
                    <a:pt x="353" y="2374"/>
                  </a:lnTo>
                  <a:cubicBezTo>
                    <a:pt x="61" y="2638"/>
                    <a:pt x="1" y="3077"/>
                    <a:pt x="237" y="3341"/>
                  </a:cubicBezTo>
                  <a:lnTo>
                    <a:pt x="1717" y="5068"/>
                  </a:lnTo>
                  <a:cubicBezTo>
                    <a:pt x="1839" y="5206"/>
                    <a:pt x="2017" y="5276"/>
                    <a:pt x="2203" y="5276"/>
                  </a:cubicBezTo>
                  <a:cubicBezTo>
                    <a:pt x="2373" y="5276"/>
                    <a:pt x="2551" y="5218"/>
                    <a:pt x="2699" y="5100"/>
                  </a:cubicBezTo>
                  <a:lnTo>
                    <a:pt x="5235" y="2902"/>
                  </a:lnTo>
                  <a:cubicBezTo>
                    <a:pt x="5527" y="2652"/>
                    <a:pt x="5587" y="2212"/>
                    <a:pt x="5351" y="1934"/>
                  </a:cubicBezTo>
                  <a:lnTo>
                    <a:pt x="3856" y="218"/>
                  </a:lnTo>
                  <a:cubicBezTo>
                    <a:pt x="3734" y="73"/>
                    <a:pt x="3556" y="0"/>
                    <a:pt x="337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7470;p83">
              <a:extLst>
                <a:ext uri="{FF2B5EF4-FFF2-40B4-BE49-F238E27FC236}">
                  <a16:creationId xmlns:a16="http://schemas.microsoft.com/office/drawing/2014/main" id="{302D6AED-7D2D-8E8C-B319-9FC142DA6A65}"/>
                </a:ext>
              </a:extLst>
            </p:cNvPr>
            <p:cNvSpPr/>
            <p:nvPr/>
          </p:nvSpPr>
          <p:spPr>
            <a:xfrm>
              <a:off x="3955265" y="3290875"/>
              <a:ext cx="456405" cy="431122"/>
            </a:xfrm>
            <a:custGeom>
              <a:avLst/>
              <a:gdLst/>
              <a:ahLst/>
              <a:cxnLst/>
              <a:rect l="l" t="t" r="r" b="b"/>
              <a:pathLst>
                <a:path w="4838" h="4570" extrusionOk="0">
                  <a:moveTo>
                    <a:pt x="2922" y="0"/>
                  </a:moveTo>
                  <a:cubicBezTo>
                    <a:pt x="2776" y="0"/>
                    <a:pt x="2628" y="53"/>
                    <a:pt x="2509" y="158"/>
                  </a:cubicBezTo>
                  <a:lnTo>
                    <a:pt x="1981" y="612"/>
                  </a:lnTo>
                  <a:lnTo>
                    <a:pt x="690" y="1724"/>
                  </a:lnTo>
                  <a:lnTo>
                    <a:pt x="296" y="2061"/>
                  </a:lnTo>
                  <a:cubicBezTo>
                    <a:pt x="46" y="2283"/>
                    <a:pt x="1" y="2663"/>
                    <a:pt x="208" y="2898"/>
                  </a:cubicBezTo>
                  <a:lnTo>
                    <a:pt x="1496" y="4393"/>
                  </a:lnTo>
                  <a:cubicBezTo>
                    <a:pt x="1594" y="4511"/>
                    <a:pt x="1744" y="4569"/>
                    <a:pt x="1900" y="4569"/>
                  </a:cubicBezTo>
                  <a:cubicBezTo>
                    <a:pt x="2052" y="4569"/>
                    <a:pt x="2210" y="4515"/>
                    <a:pt x="2333" y="4407"/>
                  </a:cubicBezTo>
                  <a:lnTo>
                    <a:pt x="4531" y="2515"/>
                  </a:lnTo>
                  <a:cubicBezTo>
                    <a:pt x="4795" y="2297"/>
                    <a:pt x="4837" y="1917"/>
                    <a:pt x="4633" y="1681"/>
                  </a:cubicBezTo>
                  <a:lnTo>
                    <a:pt x="3342" y="186"/>
                  </a:lnTo>
                  <a:cubicBezTo>
                    <a:pt x="3236" y="63"/>
                    <a:pt x="3081" y="0"/>
                    <a:pt x="292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7471;p83">
              <a:extLst>
                <a:ext uri="{FF2B5EF4-FFF2-40B4-BE49-F238E27FC236}">
                  <a16:creationId xmlns:a16="http://schemas.microsoft.com/office/drawing/2014/main" id="{1E08423F-401B-4AFA-FC55-8984325A87EB}"/>
                </a:ext>
              </a:extLst>
            </p:cNvPr>
            <p:cNvSpPr/>
            <p:nvPr/>
          </p:nvSpPr>
          <p:spPr>
            <a:xfrm>
              <a:off x="3966585" y="3301912"/>
              <a:ext cx="152072" cy="141978"/>
            </a:xfrm>
            <a:custGeom>
              <a:avLst/>
              <a:gdLst/>
              <a:ahLst/>
              <a:cxnLst/>
              <a:rect l="l" t="t" r="r" b="b"/>
              <a:pathLst>
                <a:path w="1612" h="1505" extrusionOk="0">
                  <a:moveTo>
                    <a:pt x="1082" y="0"/>
                  </a:moveTo>
                  <a:cubicBezTo>
                    <a:pt x="1034" y="0"/>
                    <a:pt x="985" y="4"/>
                    <a:pt x="936" y="10"/>
                  </a:cubicBezTo>
                  <a:cubicBezTo>
                    <a:pt x="834" y="10"/>
                    <a:pt x="732" y="41"/>
                    <a:pt x="644" y="83"/>
                  </a:cubicBezTo>
                  <a:cubicBezTo>
                    <a:pt x="542" y="129"/>
                    <a:pt x="454" y="185"/>
                    <a:pt x="380" y="259"/>
                  </a:cubicBezTo>
                  <a:cubicBezTo>
                    <a:pt x="218" y="393"/>
                    <a:pt x="102" y="583"/>
                    <a:pt x="42" y="787"/>
                  </a:cubicBezTo>
                  <a:cubicBezTo>
                    <a:pt x="14" y="889"/>
                    <a:pt x="0" y="991"/>
                    <a:pt x="0" y="1096"/>
                  </a:cubicBezTo>
                  <a:cubicBezTo>
                    <a:pt x="0" y="1167"/>
                    <a:pt x="0" y="1227"/>
                    <a:pt x="14" y="1286"/>
                  </a:cubicBezTo>
                  <a:cubicBezTo>
                    <a:pt x="28" y="1360"/>
                    <a:pt x="57" y="1417"/>
                    <a:pt x="74" y="1476"/>
                  </a:cubicBezTo>
                  <a:cubicBezTo>
                    <a:pt x="88" y="1490"/>
                    <a:pt x="88" y="1505"/>
                    <a:pt x="88" y="1505"/>
                  </a:cubicBezTo>
                  <a:cubicBezTo>
                    <a:pt x="218" y="1402"/>
                    <a:pt x="338" y="1300"/>
                    <a:pt x="454" y="1198"/>
                  </a:cubicBezTo>
                  <a:cubicBezTo>
                    <a:pt x="440" y="1167"/>
                    <a:pt x="440" y="1139"/>
                    <a:pt x="440" y="1111"/>
                  </a:cubicBezTo>
                  <a:lnTo>
                    <a:pt x="440" y="963"/>
                  </a:lnTo>
                  <a:cubicBezTo>
                    <a:pt x="454" y="903"/>
                    <a:pt x="482" y="861"/>
                    <a:pt x="496" y="801"/>
                  </a:cubicBezTo>
                  <a:cubicBezTo>
                    <a:pt x="528" y="745"/>
                    <a:pt x="570" y="699"/>
                    <a:pt x="602" y="639"/>
                  </a:cubicBezTo>
                  <a:cubicBezTo>
                    <a:pt x="644" y="597"/>
                    <a:pt x="690" y="569"/>
                    <a:pt x="746" y="523"/>
                  </a:cubicBezTo>
                  <a:cubicBezTo>
                    <a:pt x="792" y="495"/>
                    <a:pt x="834" y="481"/>
                    <a:pt x="880" y="463"/>
                  </a:cubicBezTo>
                  <a:cubicBezTo>
                    <a:pt x="922" y="449"/>
                    <a:pt x="968" y="435"/>
                    <a:pt x="1010" y="435"/>
                  </a:cubicBezTo>
                  <a:cubicBezTo>
                    <a:pt x="1056" y="435"/>
                    <a:pt x="1098" y="435"/>
                    <a:pt x="1143" y="449"/>
                  </a:cubicBezTo>
                  <a:cubicBezTo>
                    <a:pt x="1172" y="449"/>
                    <a:pt x="1217" y="463"/>
                    <a:pt x="1260" y="481"/>
                  </a:cubicBezTo>
                  <a:lnTo>
                    <a:pt x="1274" y="495"/>
                  </a:lnTo>
                  <a:lnTo>
                    <a:pt x="1611" y="200"/>
                  </a:lnTo>
                  <a:cubicBezTo>
                    <a:pt x="1611" y="185"/>
                    <a:pt x="1597" y="185"/>
                    <a:pt x="1583" y="171"/>
                  </a:cubicBezTo>
                  <a:cubicBezTo>
                    <a:pt x="1495" y="112"/>
                    <a:pt x="1393" y="55"/>
                    <a:pt x="1274" y="24"/>
                  </a:cubicBezTo>
                  <a:cubicBezTo>
                    <a:pt x="1214" y="7"/>
                    <a:pt x="1149" y="0"/>
                    <a:pt x="108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7472;p83">
              <a:extLst>
                <a:ext uri="{FF2B5EF4-FFF2-40B4-BE49-F238E27FC236}">
                  <a16:creationId xmlns:a16="http://schemas.microsoft.com/office/drawing/2014/main" id="{9660BAC0-0D94-CCC0-09DA-6E0D201B2AB9}"/>
                </a:ext>
              </a:extLst>
            </p:cNvPr>
            <p:cNvSpPr/>
            <p:nvPr/>
          </p:nvSpPr>
          <p:spPr>
            <a:xfrm>
              <a:off x="2713876" y="2510703"/>
              <a:ext cx="201882" cy="183864"/>
            </a:xfrm>
            <a:custGeom>
              <a:avLst/>
              <a:gdLst/>
              <a:ahLst/>
              <a:cxnLst/>
              <a:rect l="l" t="t" r="r" b="b"/>
              <a:pathLst>
                <a:path w="2140" h="1949" extrusionOk="0">
                  <a:moveTo>
                    <a:pt x="1773" y="0"/>
                  </a:moveTo>
                  <a:cubicBezTo>
                    <a:pt x="1745" y="14"/>
                    <a:pt x="1700" y="28"/>
                    <a:pt x="1671" y="74"/>
                  </a:cubicBezTo>
                  <a:cubicBezTo>
                    <a:pt x="1626" y="102"/>
                    <a:pt x="1598" y="144"/>
                    <a:pt x="1569" y="204"/>
                  </a:cubicBezTo>
                  <a:cubicBezTo>
                    <a:pt x="1538" y="250"/>
                    <a:pt x="1524" y="306"/>
                    <a:pt x="1496" y="380"/>
                  </a:cubicBezTo>
                  <a:cubicBezTo>
                    <a:pt x="1450" y="454"/>
                    <a:pt x="1436" y="528"/>
                    <a:pt x="1422" y="602"/>
                  </a:cubicBezTo>
                  <a:cubicBezTo>
                    <a:pt x="1376" y="570"/>
                    <a:pt x="1334" y="528"/>
                    <a:pt x="1260" y="468"/>
                  </a:cubicBezTo>
                  <a:cubicBezTo>
                    <a:pt x="1158" y="380"/>
                    <a:pt x="1056" y="306"/>
                    <a:pt x="954" y="250"/>
                  </a:cubicBezTo>
                  <a:cubicBezTo>
                    <a:pt x="894" y="204"/>
                    <a:pt x="848" y="176"/>
                    <a:pt x="792" y="162"/>
                  </a:cubicBezTo>
                  <a:cubicBezTo>
                    <a:pt x="732" y="130"/>
                    <a:pt x="672" y="116"/>
                    <a:pt x="630" y="102"/>
                  </a:cubicBezTo>
                  <a:lnTo>
                    <a:pt x="483" y="102"/>
                  </a:lnTo>
                  <a:cubicBezTo>
                    <a:pt x="440" y="116"/>
                    <a:pt x="395" y="144"/>
                    <a:pt x="352" y="190"/>
                  </a:cubicBezTo>
                  <a:cubicBezTo>
                    <a:pt x="321" y="218"/>
                    <a:pt x="307" y="264"/>
                    <a:pt x="293" y="292"/>
                  </a:cubicBezTo>
                  <a:cubicBezTo>
                    <a:pt x="293" y="338"/>
                    <a:pt x="293" y="380"/>
                    <a:pt x="307" y="426"/>
                  </a:cubicBezTo>
                  <a:cubicBezTo>
                    <a:pt x="338" y="482"/>
                    <a:pt x="381" y="542"/>
                    <a:pt x="454" y="616"/>
                  </a:cubicBezTo>
                  <a:cubicBezTo>
                    <a:pt x="454" y="616"/>
                    <a:pt x="440" y="602"/>
                    <a:pt x="426" y="602"/>
                  </a:cubicBezTo>
                  <a:cubicBezTo>
                    <a:pt x="366" y="584"/>
                    <a:pt x="321" y="584"/>
                    <a:pt x="264" y="584"/>
                  </a:cubicBezTo>
                  <a:cubicBezTo>
                    <a:pt x="205" y="584"/>
                    <a:pt x="162" y="584"/>
                    <a:pt x="117" y="616"/>
                  </a:cubicBezTo>
                  <a:cubicBezTo>
                    <a:pt x="43" y="658"/>
                    <a:pt x="1" y="746"/>
                    <a:pt x="43" y="834"/>
                  </a:cubicBezTo>
                  <a:cubicBezTo>
                    <a:pt x="57" y="894"/>
                    <a:pt x="117" y="953"/>
                    <a:pt x="176" y="982"/>
                  </a:cubicBezTo>
                  <a:cubicBezTo>
                    <a:pt x="250" y="1041"/>
                    <a:pt x="338" y="1070"/>
                    <a:pt x="409" y="1112"/>
                  </a:cubicBezTo>
                  <a:cubicBezTo>
                    <a:pt x="468" y="1129"/>
                    <a:pt x="528" y="1157"/>
                    <a:pt x="602" y="1186"/>
                  </a:cubicBezTo>
                  <a:cubicBezTo>
                    <a:pt x="528" y="1186"/>
                    <a:pt x="454" y="1186"/>
                    <a:pt x="381" y="1200"/>
                  </a:cubicBezTo>
                  <a:cubicBezTo>
                    <a:pt x="293" y="1217"/>
                    <a:pt x="205" y="1231"/>
                    <a:pt x="131" y="1288"/>
                  </a:cubicBezTo>
                  <a:cubicBezTo>
                    <a:pt x="103" y="1319"/>
                    <a:pt x="74" y="1347"/>
                    <a:pt x="74" y="1393"/>
                  </a:cubicBezTo>
                  <a:cubicBezTo>
                    <a:pt x="57" y="1421"/>
                    <a:pt x="74" y="1463"/>
                    <a:pt x="89" y="1509"/>
                  </a:cubicBezTo>
                  <a:cubicBezTo>
                    <a:pt x="103" y="1537"/>
                    <a:pt x="117" y="1551"/>
                    <a:pt x="131" y="1569"/>
                  </a:cubicBezTo>
                  <a:cubicBezTo>
                    <a:pt x="145" y="1597"/>
                    <a:pt x="176" y="1611"/>
                    <a:pt x="191" y="1625"/>
                  </a:cubicBezTo>
                  <a:cubicBezTo>
                    <a:pt x="250" y="1657"/>
                    <a:pt x="321" y="1657"/>
                    <a:pt x="381" y="1671"/>
                  </a:cubicBezTo>
                  <a:cubicBezTo>
                    <a:pt x="454" y="1685"/>
                    <a:pt x="528" y="1685"/>
                    <a:pt x="602" y="1685"/>
                  </a:cubicBezTo>
                  <a:lnTo>
                    <a:pt x="630" y="1685"/>
                  </a:lnTo>
                  <a:cubicBezTo>
                    <a:pt x="672" y="1685"/>
                    <a:pt x="718" y="1685"/>
                    <a:pt x="760" y="1699"/>
                  </a:cubicBezTo>
                  <a:cubicBezTo>
                    <a:pt x="792" y="1699"/>
                    <a:pt x="820" y="1699"/>
                    <a:pt x="866" y="1713"/>
                  </a:cubicBezTo>
                  <a:lnTo>
                    <a:pt x="880" y="1713"/>
                  </a:lnTo>
                  <a:cubicBezTo>
                    <a:pt x="922" y="1727"/>
                    <a:pt x="982" y="1727"/>
                    <a:pt x="1024" y="1745"/>
                  </a:cubicBezTo>
                  <a:cubicBezTo>
                    <a:pt x="1144" y="1773"/>
                    <a:pt x="1232" y="1801"/>
                    <a:pt x="1320" y="1833"/>
                  </a:cubicBezTo>
                  <a:cubicBezTo>
                    <a:pt x="1394" y="1861"/>
                    <a:pt x="1464" y="1903"/>
                    <a:pt x="1524" y="1949"/>
                  </a:cubicBezTo>
                  <a:lnTo>
                    <a:pt x="1552" y="1949"/>
                  </a:lnTo>
                  <a:cubicBezTo>
                    <a:pt x="1569" y="1949"/>
                    <a:pt x="1584" y="1935"/>
                    <a:pt x="1598" y="1921"/>
                  </a:cubicBezTo>
                  <a:cubicBezTo>
                    <a:pt x="1598" y="1903"/>
                    <a:pt x="1612" y="1889"/>
                    <a:pt x="1598" y="1875"/>
                  </a:cubicBezTo>
                  <a:cubicBezTo>
                    <a:pt x="1728" y="1861"/>
                    <a:pt x="1875" y="1773"/>
                    <a:pt x="1977" y="1639"/>
                  </a:cubicBezTo>
                  <a:cubicBezTo>
                    <a:pt x="2065" y="1551"/>
                    <a:pt x="2111" y="1449"/>
                    <a:pt x="2125" y="1361"/>
                  </a:cubicBezTo>
                  <a:cubicBezTo>
                    <a:pt x="2139" y="1259"/>
                    <a:pt x="2111" y="1172"/>
                    <a:pt x="2097" y="1084"/>
                  </a:cubicBezTo>
                  <a:cubicBezTo>
                    <a:pt x="2079" y="1041"/>
                    <a:pt x="2065" y="996"/>
                    <a:pt x="2065" y="953"/>
                  </a:cubicBezTo>
                  <a:cubicBezTo>
                    <a:pt x="2051" y="866"/>
                    <a:pt x="2065" y="760"/>
                    <a:pt x="2065" y="672"/>
                  </a:cubicBezTo>
                  <a:cubicBezTo>
                    <a:pt x="2079" y="570"/>
                    <a:pt x="2079" y="482"/>
                    <a:pt x="2079" y="380"/>
                  </a:cubicBezTo>
                  <a:cubicBezTo>
                    <a:pt x="2065" y="306"/>
                    <a:pt x="2037" y="218"/>
                    <a:pt x="2009" y="144"/>
                  </a:cubicBezTo>
                  <a:cubicBezTo>
                    <a:pt x="1977" y="88"/>
                    <a:pt x="1949" y="42"/>
                    <a:pt x="1904" y="14"/>
                  </a:cubicBezTo>
                  <a:cubicBezTo>
                    <a:pt x="1875" y="0"/>
                    <a:pt x="1861" y="0"/>
                    <a:pt x="1833"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7473;p83">
              <a:extLst>
                <a:ext uri="{FF2B5EF4-FFF2-40B4-BE49-F238E27FC236}">
                  <a16:creationId xmlns:a16="http://schemas.microsoft.com/office/drawing/2014/main" id="{5380C13B-D3A8-2200-7519-F963FAF9C18E}"/>
                </a:ext>
              </a:extLst>
            </p:cNvPr>
            <p:cNvSpPr/>
            <p:nvPr/>
          </p:nvSpPr>
          <p:spPr>
            <a:xfrm>
              <a:off x="3922058" y="3186632"/>
              <a:ext cx="171694" cy="204807"/>
            </a:xfrm>
            <a:custGeom>
              <a:avLst/>
              <a:gdLst/>
              <a:ahLst/>
              <a:cxnLst/>
              <a:rect l="l" t="t" r="r" b="b"/>
              <a:pathLst>
                <a:path w="1820" h="2171" extrusionOk="0">
                  <a:moveTo>
                    <a:pt x="514" y="0"/>
                  </a:moveTo>
                  <a:cubicBezTo>
                    <a:pt x="472" y="0"/>
                    <a:pt x="427" y="0"/>
                    <a:pt x="384" y="14"/>
                  </a:cubicBezTo>
                  <a:cubicBezTo>
                    <a:pt x="339" y="32"/>
                    <a:pt x="282" y="46"/>
                    <a:pt x="237" y="74"/>
                  </a:cubicBezTo>
                  <a:cubicBezTo>
                    <a:pt x="194" y="102"/>
                    <a:pt x="163" y="148"/>
                    <a:pt x="121" y="190"/>
                  </a:cubicBezTo>
                  <a:cubicBezTo>
                    <a:pt x="89" y="250"/>
                    <a:pt x="61" y="310"/>
                    <a:pt x="33" y="384"/>
                  </a:cubicBezTo>
                  <a:cubicBezTo>
                    <a:pt x="18" y="454"/>
                    <a:pt x="1" y="528"/>
                    <a:pt x="1" y="616"/>
                  </a:cubicBezTo>
                  <a:cubicBezTo>
                    <a:pt x="1" y="690"/>
                    <a:pt x="18" y="764"/>
                    <a:pt x="33" y="852"/>
                  </a:cubicBezTo>
                  <a:cubicBezTo>
                    <a:pt x="47" y="940"/>
                    <a:pt x="75" y="1013"/>
                    <a:pt x="121" y="1101"/>
                  </a:cubicBezTo>
                  <a:lnTo>
                    <a:pt x="149" y="1130"/>
                  </a:lnTo>
                  <a:cubicBezTo>
                    <a:pt x="163" y="1130"/>
                    <a:pt x="163" y="1144"/>
                    <a:pt x="163" y="1158"/>
                  </a:cubicBezTo>
                  <a:cubicBezTo>
                    <a:pt x="177" y="1203"/>
                    <a:pt x="194" y="1246"/>
                    <a:pt x="208" y="1277"/>
                  </a:cubicBezTo>
                  <a:lnTo>
                    <a:pt x="237" y="1334"/>
                  </a:lnTo>
                  <a:cubicBezTo>
                    <a:pt x="265" y="1422"/>
                    <a:pt x="296" y="1509"/>
                    <a:pt x="325" y="1597"/>
                  </a:cubicBezTo>
                  <a:cubicBezTo>
                    <a:pt x="353" y="1643"/>
                    <a:pt x="384" y="1685"/>
                    <a:pt x="412" y="1731"/>
                  </a:cubicBezTo>
                  <a:cubicBezTo>
                    <a:pt x="441" y="1759"/>
                    <a:pt x="472" y="1791"/>
                    <a:pt x="514" y="1819"/>
                  </a:cubicBezTo>
                  <a:cubicBezTo>
                    <a:pt x="546" y="1819"/>
                    <a:pt x="574" y="1833"/>
                    <a:pt x="602" y="1833"/>
                  </a:cubicBezTo>
                  <a:cubicBezTo>
                    <a:pt x="616" y="1833"/>
                    <a:pt x="634" y="1833"/>
                    <a:pt x="648" y="1819"/>
                  </a:cubicBezTo>
                  <a:cubicBezTo>
                    <a:pt x="676" y="1819"/>
                    <a:pt x="704" y="1805"/>
                    <a:pt x="722" y="1791"/>
                  </a:cubicBezTo>
                  <a:cubicBezTo>
                    <a:pt x="750" y="1773"/>
                    <a:pt x="778" y="1759"/>
                    <a:pt x="792" y="1731"/>
                  </a:cubicBezTo>
                  <a:lnTo>
                    <a:pt x="810" y="1717"/>
                  </a:lnTo>
                  <a:cubicBezTo>
                    <a:pt x="824" y="1773"/>
                    <a:pt x="838" y="1819"/>
                    <a:pt x="852" y="1861"/>
                  </a:cubicBezTo>
                  <a:cubicBezTo>
                    <a:pt x="866" y="1921"/>
                    <a:pt x="898" y="1981"/>
                    <a:pt x="912" y="2023"/>
                  </a:cubicBezTo>
                  <a:cubicBezTo>
                    <a:pt x="926" y="2037"/>
                    <a:pt x="940" y="2069"/>
                    <a:pt x="954" y="2083"/>
                  </a:cubicBezTo>
                  <a:cubicBezTo>
                    <a:pt x="968" y="2097"/>
                    <a:pt x="986" y="2111"/>
                    <a:pt x="1014" y="2143"/>
                  </a:cubicBezTo>
                  <a:cubicBezTo>
                    <a:pt x="1028" y="2143"/>
                    <a:pt x="1042" y="2157"/>
                    <a:pt x="1074" y="2157"/>
                  </a:cubicBezTo>
                  <a:cubicBezTo>
                    <a:pt x="1074" y="2157"/>
                    <a:pt x="1088" y="2171"/>
                    <a:pt x="1102" y="2171"/>
                  </a:cubicBezTo>
                  <a:cubicBezTo>
                    <a:pt x="1116" y="2171"/>
                    <a:pt x="1130" y="2157"/>
                    <a:pt x="1144" y="2157"/>
                  </a:cubicBezTo>
                  <a:cubicBezTo>
                    <a:pt x="1176" y="2157"/>
                    <a:pt x="1190" y="2143"/>
                    <a:pt x="1204" y="2125"/>
                  </a:cubicBezTo>
                  <a:cubicBezTo>
                    <a:pt x="1218" y="2125"/>
                    <a:pt x="1250" y="2097"/>
                    <a:pt x="1264" y="2083"/>
                  </a:cubicBezTo>
                  <a:cubicBezTo>
                    <a:pt x="1278" y="2055"/>
                    <a:pt x="1306" y="2009"/>
                    <a:pt x="1306" y="1967"/>
                  </a:cubicBezTo>
                  <a:cubicBezTo>
                    <a:pt x="1338" y="1967"/>
                    <a:pt x="1352" y="1949"/>
                    <a:pt x="1380" y="1935"/>
                  </a:cubicBezTo>
                  <a:cubicBezTo>
                    <a:pt x="1394" y="1935"/>
                    <a:pt x="1408" y="1921"/>
                    <a:pt x="1440" y="1907"/>
                  </a:cubicBezTo>
                  <a:cubicBezTo>
                    <a:pt x="1468" y="1879"/>
                    <a:pt x="1496" y="1833"/>
                    <a:pt x="1513" y="1791"/>
                  </a:cubicBezTo>
                  <a:cubicBezTo>
                    <a:pt x="1542" y="1745"/>
                    <a:pt x="1556" y="1703"/>
                    <a:pt x="1556" y="1643"/>
                  </a:cubicBezTo>
                  <a:cubicBezTo>
                    <a:pt x="1570" y="1643"/>
                    <a:pt x="1570" y="1643"/>
                    <a:pt x="1584" y="1629"/>
                  </a:cubicBezTo>
                  <a:cubicBezTo>
                    <a:pt x="1630" y="1597"/>
                    <a:pt x="1672" y="1541"/>
                    <a:pt x="1717" y="1495"/>
                  </a:cubicBezTo>
                  <a:cubicBezTo>
                    <a:pt x="1746" y="1453"/>
                    <a:pt x="1777" y="1393"/>
                    <a:pt x="1791" y="1334"/>
                  </a:cubicBezTo>
                  <a:cubicBezTo>
                    <a:pt x="1819" y="1246"/>
                    <a:pt x="1819" y="1130"/>
                    <a:pt x="1791" y="1013"/>
                  </a:cubicBezTo>
                  <a:cubicBezTo>
                    <a:pt x="1760" y="911"/>
                    <a:pt x="1703" y="806"/>
                    <a:pt x="1630" y="704"/>
                  </a:cubicBezTo>
                  <a:cubicBezTo>
                    <a:pt x="1556" y="602"/>
                    <a:pt x="1468" y="500"/>
                    <a:pt x="1366" y="412"/>
                  </a:cubicBezTo>
                  <a:cubicBezTo>
                    <a:pt x="1278" y="324"/>
                    <a:pt x="1176" y="250"/>
                    <a:pt x="1056" y="176"/>
                  </a:cubicBezTo>
                  <a:cubicBezTo>
                    <a:pt x="954" y="120"/>
                    <a:pt x="866" y="74"/>
                    <a:pt x="778" y="46"/>
                  </a:cubicBezTo>
                  <a:cubicBezTo>
                    <a:pt x="704" y="14"/>
                    <a:pt x="648" y="0"/>
                    <a:pt x="5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7474;p83">
              <a:extLst>
                <a:ext uri="{FF2B5EF4-FFF2-40B4-BE49-F238E27FC236}">
                  <a16:creationId xmlns:a16="http://schemas.microsoft.com/office/drawing/2014/main" id="{77C9A747-7AC4-5F9E-53B3-DB630DBA5ADF}"/>
                </a:ext>
              </a:extLst>
            </p:cNvPr>
            <p:cNvSpPr/>
            <p:nvPr/>
          </p:nvSpPr>
          <p:spPr>
            <a:xfrm>
              <a:off x="3980170" y="3286158"/>
              <a:ext cx="21037" cy="56886"/>
            </a:xfrm>
            <a:custGeom>
              <a:avLst/>
              <a:gdLst/>
              <a:ahLst/>
              <a:cxnLst/>
              <a:rect l="l" t="t" r="r" b="b"/>
              <a:pathLst>
                <a:path w="223" h="603" extrusionOk="0">
                  <a:moveTo>
                    <a:pt x="18" y="1"/>
                  </a:moveTo>
                  <a:cubicBezTo>
                    <a:pt x="0" y="1"/>
                    <a:pt x="0" y="15"/>
                    <a:pt x="0" y="32"/>
                  </a:cubicBezTo>
                  <a:cubicBezTo>
                    <a:pt x="18" y="46"/>
                    <a:pt x="32" y="60"/>
                    <a:pt x="46" y="89"/>
                  </a:cubicBezTo>
                  <a:cubicBezTo>
                    <a:pt x="60" y="120"/>
                    <a:pt x="88" y="162"/>
                    <a:pt x="106" y="208"/>
                  </a:cubicBezTo>
                  <a:cubicBezTo>
                    <a:pt x="120" y="236"/>
                    <a:pt x="134" y="279"/>
                    <a:pt x="148" y="324"/>
                  </a:cubicBezTo>
                  <a:cubicBezTo>
                    <a:pt x="162" y="352"/>
                    <a:pt x="162" y="367"/>
                    <a:pt x="162" y="398"/>
                  </a:cubicBezTo>
                  <a:cubicBezTo>
                    <a:pt x="176" y="440"/>
                    <a:pt x="176" y="472"/>
                    <a:pt x="176" y="500"/>
                  </a:cubicBezTo>
                  <a:lnTo>
                    <a:pt x="176" y="574"/>
                  </a:lnTo>
                  <a:cubicBezTo>
                    <a:pt x="162" y="588"/>
                    <a:pt x="176" y="602"/>
                    <a:pt x="194" y="602"/>
                  </a:cubicBezTo>
                  <a:cubicBezTo>
                    <a:pt x="208" y="602"/>
                    <a:pt x="208" y="602"/>
                    <a:pt x="222" y="588"/>
                  </a:cubicBezTo>
                  <a:lnTo>
                    <a:pt x="222" y="440"/>
                  </a:lnTo>
                  <a:cubicBezTo>
                    <a:pt x="208" y="384"/>
                    <a:pt x="208" y="338"/>
                    <a:pt x="176" y="279"/>
                  </a:cubicBezTo>
                  <a:cubicBezTo>
                    <a:pt x="162" y="236"/>
                    <a:pt x="148" y="177"/>
                    <a:pt x="120" y="134"/>
                  </a:cubicBezTo>
                  <a:cubicBezTo>
                    <a:pt x="88" y="89"/>
                    <a:pt x="74" y="46"/>
                    <a:pt x="32"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7475;p83">
              <a:extLst>
                <a:ext uri="{FF2B5EF4-FFF2-40B4-BE49-F238E27FC236}">
                  <a16:creationId xmlns:a16="http://schemas.microsoft.com/office/drawing/2014/main" id="{FF2147AF-09DC-72DF-C402-D92DFC93BFEF}"/>
                </a:ext>
              </a:extLst>
            </p:cNvPr>
            <p:cNvSpPr/>
            <p:nvPr/>
          </p:nvSpPr>
          <p:spPr>
            <a:xfrm>
              <a:off x="4025924" y="3291818"/>
              <a:ext cx="22358" cy="73395"/>
            </a:xfrm>
            <a:custGeom>
              <a:avLst/>
              <a:gdLst/>
              <a:ahLst/>
              <a:cxnLst/>
              <a:rect l="l" t="t" r="r" b="b"/>
              <a:pathLst>
                <a:path w="237" h="778" extrusionOk="0">
                  <a:moveTo>
                    <a:pt x="15" y="0"/>
                  </a:moveTo>
                  <a:lnTo>
                    <a:pt x="1" y="15"/>
                  </a:lnTo>
                  <a:lnTo>
                    <a:pt x="1" y="43"/>
                  </a:lnTo>
                  <a:cubicBezTo>
                    <a:pt x="29" y="102"/>
                    <a:pt x="61" y="162"/>
                    <a:pt x="89" y="219"/>
                  </a:cubicBezTo>
                  <a:cubicBezTo>
                    <a:pt x="117" y="278"/>
                    <a:pt x="149" y="352"/>
                    <a:pt x="163" y="426"/>
                  </a:cubicBezTo>
                  <a:lnTo>
                    <a:pt x="163" y="412"/>
                  </a:lnTo>
                  <a:cubicBezTo>
                    <a:pt x="191" y="528"/>
                    <a:pt x="205" y="630"/>
                    <a:pt x="205" y="746"/>
                  </a:cubicBezTo>
                  <a:lnTo>
                    <a:pt x="205" y="764"/>
                  </a:lnTo>
                  <a:lnTo>
                    <a:pt x="219" y="778"/>
                  </a:lnTo>
                  <a:cubicBezTo>
                    <a:pt x="237" y="778"/>
                    <a:pt x="237" y="764"/>
                    <a:pt x="237" y="764"/>
                  </a:cubicBezTo>
                  <a:lnTo>
                    <a:pt x="237" y="570"/>
                  </a:lnTo>
                  <a:cubicBezTo>
                    <a:pt x="219" y="514"/>
                    <a:pt x="205" y="440"/>
                    <a:pt x="191" y="380"/>
                  </a:cubicBezTo>
                  <a:cubicBezTo>
                    <a:pt x="163" y="250"/>
                    <a:pt x="117" y="131"/>
                    <a:pt x="43" y="15"/>
                  </a:cubicBezTo>
                  <a:lnTo>
                    <a:pt x="29" y="0"/>
                  </a:ln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7476;p83">
              <a:extLst>
                <a:ext uri="{FF2B5EF4-FFF2-40B4-BE49-F238E27FC236}">
                  <a16:creationId xmlns:a16="http://schemas.microsoft.com/office/drawing/2014/main" id="{D9C400ED-E39A-5479-D955-7D01924212E9}"/>
                </a:ext>
              </a:extLst>
            </p:cNvPr>
            <p:cNvSpPr/>
            <p:nvPr/>
          </p:nvSpPr>
          <p:spPr>
            <a:xfrm>
              <a:off x="4050829" y="3276535"/>
              <a:ext cx="20660" cy="59527"/>
            </a:xfrm>
            <a:custGeom>
              <a:avLst/>
              <a:gdLst/>
              <a:ahLst/>
              <a:cxnLst/>
              <a:rect l="l" t="t" r="r" b="b"/>
              <a:pathLst>
                <a:path w="219" h="631" extrusionOk="0">
                  <a:moveTo>
                    <a:pt x="1" y="1"/>
                  </a:moveTo>
                  <a:lnTo>
                    <a:pt x="1" y="15"/>
                  </a:lnTo>
                  <a:cubicBezTo>
                    <a:pt x="1" y="29"/>
                    <a:pt x="15" y="29"/>
                    <a:pt x="15" y="46"/>
                  </a:cubicBezTo>
                  <a:cubicBezTo>
                    <a:pt x="75" y="134"/>
                    <a:pt x="103" y="236"/>
                    <a:pt x="131" y="338"/>
                  </a:cubicBezTo>
                  <a:cubicBezTo>
                    <a:pt x="148" y="381"/>
                    <a:pt x="163" y="426"/>
                    <a:pt x="163" y="469"/>
                  </a:cubicBezTo>
                  <a:cubicBezTo>
                    <a:pt x="177" y="514"/>
                    <a:pt x="177" y="574"/>
                    <a:pt x="177" y="616"/>
                  </a:cubicBezTo>
                  <a:lnTo>
                    <a:pt x="191" y="630"/>
                  </a:lnTo>
                  <a:lnTo>
                    <a:pt x="219" y="630"/>
                  </a:lnTo>
                  <a:lnTo>
                    <a:pt x="219" y="616"/>
                  </a:lnTo>
                  <a:cubicBezTo>
                    <a:pt x="219" y="556"/>
                    <a:pt x="205" y="514"/>
                    <a:pt x="205" y="454"/>
                  </a:cubicBezTo>
                  <a:cubicBezTo>
                    <a:pt x="191" y="398"/>
                    <a:pt x="177" y="352"/>
                    <a:pt x="163" y="293"/>
                  </a:cubicBezTo>
                  <a:cubicBezTo>
                    <a:pt x="131" y="191"/>
                    <a:pt x="89" y="89"/>
                    <a:pt x="29"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7477;p83">
              <a:extLst>
                <a:ext uri="{FF2B5EF4-FFF2-40B4-BE49-F238E27FC236}">
                  <a16:creationId xmlns:a16="http://schemas.microsoft.com/office/drawing/2014/main" id="{2E76A04B-9425-B244-F53D-CF55319B74C0}"/>
                </a:ext>
              </a:extLst>
            </p:cNvPr>
            <p:cNvSpPr/>
            <p:nvPr/>
          </p:nvSpPr>
          <p:spPr>
            <a:xfrm>
              <a:off x="2774629" y="2625512"/>
              <a:ext cx="27641" cy="8396"/>
            </a:xfrm>
            <a:custGeom>
              <a:avLst/>
              <a:gdLst/>
              <a:ahLst/>
              <a:cxnLst/>
              <a:rect l="l" t="t" r="r" b="b"/>
              <a:pathLst>
                <a:path w="293" h="89" extrusionOk="0">
                  <a:moveTo>
                    <a:pt x="14" y="0"/>
                  </a:moveTo>
                  <a:lnTo>
                    <a:pt x="0" y="14"/>
                  </a:lnTo>
                  <a:lnTo>
                    <a:pt x="14" y="14"/>
                  </a:lnTo>
                  <a:lnTo>
                    <a:pt x="14" y="28"/>
                  </a:lnTo>
                  <a:cubicBezTo>
                    <a:pt x="60" y="28"/>
                    <a:pt x="88" y="42"/>
                    <a:pt x="134" y="42"/>
                  </a:cubicBezTo>
                  <a:cubicBezTo>
                    <a:pt x="162" y="57"/>
                    <a:pt x="204" y="57"/>
                    <a:pt x="250" y="71"/>
                  </a:cubicBezTo>
                  <a:lnTo>
                    <a:pt x="236" y="71"/>
                  </a:lnTo>
                  <a:cubicBezTo>
                    <a:pt x="250" y="71"/>
                    <a:pt x="250" y="88"/>
                    <a:pt x="264" y="88"/>
                  </a:cubicBezTo>
                  <a:lnTo>
                    <a:pt x="278" y="88"/>
                  </a:lnTo>
                  <a:lnTo>
                    <a:pt x="278" y="71"/>
                  </a:lnTo>
                  <a:lnTo>
                    <a:pt x="292" y="71"/>
                  </a:lnTo>
                  <a:lnTo>
                    <a:pt x="278" y="57"/>
                  </a:lnTo>
                  <a:cubicBezTo>
                    <a:pt x="236" y="42"/>
                    <a:pt x="204" y="28"/>
                    <a:pt x="162" y="14"/>
                  </a:cubicBezTo>
                  <a:cubicBezTo>
                    <a:pt x="116" y="0"/>
                    <a:pt x="74" y="0"/>
                    <a:pt x="28"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7478;p83">
              <a:extLst>
                <a:ext uri="{FF2B5EF4-FFF2-40B4-BE49-F238E27FC236}">
                  <a16:creationId xmlns:a16="http://schemas.microsoft.com/office/drawing/2014/main" id="{8FABBC81-5B72-C20D-0933-FC055EE981B6}"/>
                </a:ext>
              </a:extLst>
            </p:cNvPr>
            <p:cNvSpPr/>
            <p:nvPr/>
          </p:nvSpPr>
          <p:spPr>
            <a:xfrm>
              <a:off x="2760667" y="2567400"/>
              <a:ext cx="48584" cy="26320"/>
            </a:xfrm>
            <a:custGeom>
              <a:avLst/>
              <a:gdLst/>
              <a:ahLst/>
              <a:cxnLst/>
              <a:rect l="l" t="t" r="r" b="b"/>
              <a:pathLst>
                <a:path w="515" h="279" extrusionOk="0">
                  <a:moveTo>
                    <a:pt x="18" y="1"/>
                  </a:moveTo>
                  <a:cubicBezTo>
                    <a:pt x="1" y="1"/>
                    <a:pt x="1" y="1"/>
                    <a:pt x="1" y="15"/>
                  </a:cubicBezTo>
                  <a:cubicBezTo>
                    <a:pt x="1" y="15"/>
                    <a:pt x="1" y="29"/>
                    <a:pt x="18" y="29"/>
                  </a:cubicBezTo>
                  <a:cubicBezTo>
                    <a:pt x="32" y="43"/>
                    <a:pt x="60" y="43"/>
                    <a:pt x="74" y="57"/>
                  </a:cubicBezTo>
                  <a:cubicBezTo>
                    <a:pt x="148" y="71"/>
                    <a:pt x="222" y="117"/>
                    <a:pt x="282" y="145"/>
                  </a:cubicBezTo>
                  <a:cubicBezTo>
                    <a:pt x="352" y="191"/>
                    <a:pt x="412" y="233"/>
                    <a:pt x="486" y="279"/>
                  </a:cubicBezTo>
                  <a:cubicBezTo>
                    <a:pt x="486" y="279"/>
                    <a:pt x="500" y="279"/>
                    <a:pt x="500" y="265"/>
                  </a:cubicBezTo>
                  <a:cubicBezTo>
                    <a:pt x="514" y="265"/>
                    <a:pt x="514" y="265"/>
                    <a:pt x="514" y="247"/>
                  </a:cubicBezTo>
                  <a:lnTo>
                    <a:pt x="500" y="233"/>
                  </a:lnTo>
                  <a:cubicBezTo>
                    <a:pt x="426" y="191"/>
                    <a:pt x="352" y="131"/>
                    <a:pt x="264" y="103"/>
                  </a:cubicBezTo>
                  <a:cubicBezTo>
                    <a:pt x="194" y="57"/>
                    <a:pt x="106" y="29"/>
                    <a:pt x="18"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7479;p83">
              <a:extLst>
                <a:ext uri="{FF2B5EF4-FFF2-40B4-BE49-F238E27FC236}">
                  <a16:creationId xmlns:a16="http://schemas.microsoft.com/office/drawing/2014/main" id="{59D4927D-558C-4429-E342-54D55E9ACFD8}"/>
                </a:ext>
              </a:extLst>
            </p:cNvPr>
            <p:cNvSpPr/>
            <p:nvPr/>
          </p:nvSpPr>
          <p:spPr>
            <a:xfrm>
              <a:off x="2835382" y="2607210"/>
              <a:ext cx="468952" cy="525743"/>
            </a:xfrm>
            <a:custGeom>
              <a:avLst/>
              <a:gdLst/>
              <a:ahLst/>
              <a:cxnLst/>
              <a:rect l="l" t="t" r="r" b="b"/>
              <a:pathLst>
                <a:path w="4971" h="5573" extrusionOk="0">
                  <a:moveTo>
                    <a:pt x="823" y="1"/>
                  </a:moveTo>
                  <a:lnTo>
                    <a:pt x="809" y="18"/>
                  </a:lnTo>
                  <a:cubicBezTo>
                    <a:pt x="721" y="47"/>
                    <a:pt x="633" y="89"/>
                    <a:pt x="528" y="149"/>
                  </a:cubicBezTo>
                  <a:cubicBezTo>
                    <a:pt x="440" y="208"/>
                    <a:pt x="369" y="282"/>
                    <a:pt x="281" y="384"/>
                  </a:cubicBezTo>
                  <a:cubicBezTo>
                    <a:pt x="208" y="458"/>
                    <a:pt x="148" y="560"/>
                    <a:pt x="88" y="648"/>
                  </a:cubicBezTo>
                  <a:cubicBezTo>
                    <a:pt x="46" y="750"/>
                    <a:pt x="18" y="852"/>
                    <a:pt x="0" y="954"/>
                  </a:cubicBezTo>
                  <a:lnTo>
                    <a:pt x="0" y="968"/>
                  </a:lnTo>
                  <a:lnTo>
                    <a:pt x="0" y="986"/>
                  </a:lnTo>
                  <a:cubicBezTo>
                    <a:pt x="0" y="1000"/>
                    <a:pt x="0" y="1014"/>
                    <a:pt x="18" y="1014"/>
                  </a:cubicBezTo>
                  <a:lnTo>
                    <a:pt x="46" y="1042"/>
                  </a:lnTo>
                  <a:lnTo>
                    <a:pt x="46" y="1056"/>
                  </a:lnTo>
                  <a:cubicBezTo>
                    <a:pt x="369" y="1320"/>
                    <a:pt x="633" y="1643"/>
                    <a:pt x="879" y="1935"/>
                  </a:cubicBezTo>
                  <a:cubicBezTo>
                    <a:pt x="1143" y="2259"/>
                    <a:pt x="1407" y="2583"/>
                    <a:pt x="1643" y="2889"/>
                  </a:cubicBezTo>
                  <a:lnTo>
                    <a:pt x="1703" y="2963"/>
                  </a:lnTo>
                  <a:lnTo>
                    <a:pt x="1731" y="3008"/>
                  </a:lnTo>
                  <a:lnTo>
                    <a:pt x="1745" y="3036"/>
                  </a:lnTo>
                  <a:lnTo>
                    <a:pt x="1776" y="3065"/>
                  </a:lnTo>
                  <a:cubicBezTo>
                    <a:pt x="1776" y="3065"/>
                    <a:pt x="1790" y="3065"/>
                    <a:pt x="1790" y="3079"/>
                  </a:cubicBezTo>
                  <a:cubicBezTo>
                    <a:pt x="1805" y="3096"/>
                    <a:pt x="1819" y="3110"/>
                    <a:pt x="1833" y="3138"/>
                  </a:cubicBezTo>
                  <a:cubicBezTo>
                    <a:pt x="1952" y="3286"/>
                    <a:pt x="2068" y="3462"/>
                    <a:pt x="2184" y="3624"/>
                  </a:cubicBezTo>
                  <a:cubicBezTo>
                    <a:pt x="2420" y="3958"/>
                    <a:pt x="2638" y="4296"/>
                    <a:pt x="2846" y="4633"/>
                  </a:cubicBezTo>
                  <a:cubicBezTo>
                    <a:pt x="2962" y="4823"/>
                    <a:pt x="3064" y="5013"/>
                    <a:pt x="3183" y="5207"/>
                  </a:cubicBezTo>
                  <a:cubicBezTo>
                    <a:pt x="3183" y="5221"/>
                    <a:pt x="3197" y="5221"/>
                    <a:pt x="3226" y="5221"/>
                  </a:cubicBezTo>
                  <a:lnTo>
                    <a:pt x="3240" y="5221"/>
                  </a:lnTo>
                  <a:lnTo>
                    <a:pt x="3254" y="5207"/>
                  </a:lnTo>
                  <a:cubicBezTo>
                    <a:pt x="3299" y="5295"/>
                    <a:pt x="3328" y="5365"/>
                    <a:pt x="3359" y="5425"/>
                  </a:cubicBezTo>
                  <a:cubicBezTo>
                    <a:pt x="3373" y="5471"/>
                    <a:pt x="3387" y="5499"/>
                    <a:pt x="3401" y="5541"/>
                  </a:cubicBezTo>
                  <a:cubicBezTo>
                    <a:pt x="3416" y="5559"/>
                    <a:pt x="3416" y="5559"/>
                    <a:pt x="3430" y="5573"/>
                  </a:cubicBezTo>
                  <a:lnTo>
                    <a:pt x="3475" y="5573"/>
                  </a:lnTo>
                  <a:cubicBezTo>
                    <a:pt x="3489" y="5573"/>
                    <a:pt x="3489" y="5559"/>
                    <a:pt x="3503" y="5541"/>
                  </a:cubicBezTo>
                  <a:lnTo>
                    <a:pt x="3503" y="5513"/>
                  </a:lnTo>
                  <a:cubicBezTo>
                    <a:pt x="3461" y="5383"/>
                    <a:pt x="3401" y="5263"/>
                    <a:pt x="3328" y="5133"/>
                  </a:cubicBezTo>
                  <a:lnTo>
                    <a:pt x="3328" y="5133"/>
                  </a:lnTo>
                  <a:cubicBezTo>
                    <a:pt x="3359" y="5147"/>
                    <a:pt x="3401" y="5147"/>
                    <a:pt x="3430" y="5147"/>
                  </a:cubicBezTo>
                  <a:cubicBezTo>
                    <a:pt x="3518" y="5147"/>
                    <a:pt x="3605" y="5133"/>
                    <a:pt x="3693" y="5119"/>
                  </a:cubicBezTo>
                  <a:cubicBezTo>
                    <a:pt x="3841" y="5073"/>
                    <a:pt x="3975" y="5013"/>
                    <a:pt x="4105" y="4943"/>
                  </a:cubicBezTo>
                  <a:cubicBezTo>
                    <a:pt x="4239" y="4869"/>
                    <a:pt x="4369" y="4767"/>
                    <a:pt x="4471" y="4662"/>
                  </a:cubicBezTo>
                  <a:cubicBezTo>
                    <a:pt x="4590" y="4545"/>
                    <a:pt x="4678" y="4415"/>
                    <a:pt x="4735" y="4296"/>
                  </a:cubicBezTo>
                  <a:cubicBezTo>
                    <a:pt x="4794" y="4194"/>
                    <a:pt x="4823" y="4106"/>
                    <a:pt x="4837" y="4018"/>
                  </a:cubicBezTo>
                  <a:lnTo>
                    <a:pt x="4868" y="4064"/>
                  </a:lnTo>
                  <a:cubicBezTo>
                    <a:pt x="4882" y="4078"/>
                    <a:pt x="4896" y="4092"/>
                    <a:pt x="4910" y="4092"/>
                  </a:cubicBezTo>
                  <a:cubicBezTo>
                    <a:pt x="4925" y="4092"/>
                    <a:pt x="4925" y="4092"/>
                    <a:pt x="4942" y="4078"/>
                  </a:cubicBezTo>
                  <a:cubicBezTo>
                    <a:pt x="4956" y="4078"/>
                    <a:pt x="4956" y="4064"/>
                    <a:pt x="4956" y="4046"/>
                  </a:cubicBezTo>
                  <a:cubicBezTo>
                    <a:pt x="4970" y="4032"/>
                    <a:pt x="4970" y="4018"/>
                    <a:pt x="4956" y="4018"/>
                  </a:cubicBezTo>
                  <a:cubicBezTo>
                    <a:pt x="4925" y="3958"/>
                    <a:pt x="4896" y="3916"/>
                    <a:pt x="4854" y="3856"/>
                  </a:cubicBezTo>
                  <a:cubicBezTo>
                    <a:pt x="4854" y="3842"/>
                    <a:pt x="4854" y="3828"/>
                    <a:pt x="4837" y="3828"/>
                  </a:cubicBezTo>
                  <a:cubicBezTo>
                    <a:pt x="4678" y="3592"/>
                    <a:pt x="4517" y="3360"/>
                    <a:pt x="4327" y="3124"/>
                  </a:cubicBezTo>
                  <a:cubicBezTo>
                    <a:pt x="4091" y="2846"/>
                    <a:pt x="3841" y="2569"/>
                    <a:pt x="3563" y="2273"/>
                  </a:cubicBezTo>
                  <a:cubicBezTo>
                    <a:pt x="3064" y="1760"/>
                    <a:pt x="2494" y="1250"/>
                    <a:pt x="1864" y="750"/>
                  </a:cubicBezTo>
                  <a:cubicBezTo>
                    <a:pt x="1541" y="500"/>
                    <a:pt x="1217" y="251"/>
                    <a:pt x="865" y="18"/>
                  </a:cubicBezTo>
                  <a:cubicBezTo>
                    <a:pt x="865" y="1"/>
                    <a:pt x="851" y="1"/>
                    <a:pt x="851" y="1"/>
                  </a:cubicBezTo>
                  <a:cubicBezTo>
                    <a:pt x="837" y="1"/>
                    <a:pt x="837" y="1"/>
                    <a:pt x="837" y="18"/>
                  </a:cubicBezTo>
                  <a:lnTo>
                    <a:pt x="823"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7480;p83">
              <a:extLst>
                <a:ext uri="{FF2B5EF4-FFF2-40B4-BE49-F238E27FC236}">
                  <a16:creationId xmlns:a16="http://schemas.microsoft.com/office/drawing/2014/main" id="{64747F2C-C4FE-6734-7470-D9E448E1F134}"/>
                </a:ext>
              </a:extLst>
            </p:cNvPr>
            <p:cNvSpPr/>
            <p:nvPr/>
          </p:nvSpPr>
          <p:spPr>
            <a:xfrm>
              <a:off x="2957078" y="2954372"/>
              <a:ext cx="1021864" cy="571119"/>
            </a:xfrm>
            <a:custGeom>
              <a:avLst/>
              <a:gdLst/>
              <a:ahLst/>
              <a:cxnLst/>
              <a:rect l="l" t="t" r="r" b="b"/>
              <a:pathLst>
                <a:path w="10832" h="6054" extrusionOk="0">
                  <a:moveTo>
                    <a:pt x="3694" y="0"/>
                  </a:moveTo>
                  <a:cubicBezTo>
                    <a:pt x="3680" y="0"/>
                    <a:pt x="3680" y="0"/>
                    <a:pt x="3666" y="14"/>
                  </a:cubicBezTo>
                  <a:lnTo>
                    <a:pt x="3652" y="32"/>
                  </a:lnTo>
                  <a:cubicBezTo>
                    <a:pt x="3139" y="264"/>
                    <a:pt x="2625" y="630"/>
                    <a:pt x="2126" y="1129"/>
                  </a:cubicBezTo>
                  <a:cubicBezTo>
                    <a:pt x="1658" y="1597"/>
                    <a:pt x="1232" y="2142"/>
                    <a:pt x="866" y="2740"/>
                  </a:cubicBezTo>
                  <a:cubicBezTo>
                    <a:pt x="690" y="3036"/>
                    <a:pt x="529" y="3328"/>
                    <a:pt x="398" y="3637"/>
                  </a:cubicBezTo>
                  <a:cubicBezTo>
                    <a:pt x="251" y="3929"/>
                    <a:pt x="149" y="4235"/>
                    <a:pt x="61" y="4517"/>
                  </a:cubicBezTo>
                  <a:cubicBezTo>
                    <a:pt x="47" y="4573"/>
                    <a:pt x="29" y="4619"/>
                    <a:pt x="15" y="4675"/>
                  </a:cubicBezTo>
                  <a:cubicBezTo>
                    <a:pt x="15" y="4693"/>
                    <a:pt x="1" y="4707"/>
                    <a:pt x="15" y="4721"/>
                  </a:cubicBezTo>
                  <a:cubicBezTo>
                    <a:pt x="15" y="4721"/>
                    <a:pt x="29" y="4735"/>
                    <a:pt x="47" y="4735"/>
                  </a:cubicBezTo>
                  <a:cubicBezTo>
                    <a:pt x="47" y="4749"/>
                    <a:pt x="47" y="4749"/>
                    <a:pt x="61" y="4749"/>
                  </a:cubicBezTo>
                  <a:cubicBezTo>
                    <a:pt x="163" y="4780"/>
                    <a:pt x="279" y="4780"/>
                    <a:pt x="398" y="4780"/>
                  </a:cubicBezTo>
                  <a:cubicBezTo>
                    <a:pt x="574" y="4780"/>
                    <a:pt x="750" y="4763"/>
                    <a:pt x="940" y="4721"/>
                  </a:cubicBezTo>
                  <a:cubicBezTo>
                    <a:pt x="1084" y="4675"/>
                    <a:pt x="1232" y="4619"/>
                    <a:pt x="1394" y="4559"/>
                  </a:cubicBezTo>
                  <a:cubicBezTo>
                    <a:pt x="1542" y="4485"/>
                    <a:pt x="1686" y="4411"/>
                    <a:pt x="1820" y="4323"/>
                  </a:cubicBezTo>
                  <a:cubicBezTo>
                    <a:pt x="2024" y="4207"/>
                    <a:pt x="2213" y="4045"/>
                    <a:pt x="2389" y="3884"/>
                  </a:cubicBezTo>
                  <a:cubicBezTo>
                    <a:pt x="2463" y="3796"/>
                    <a:pt x="2551" y="3708"/>
                    <a:pt x="2611" y="3620"/>
                  </a:cubicBezTo>
                  <a:cubicBezTo>
                    <a:pt x="2639" y="3606"/>
                    <a:pt x="2653" y="3577"/>
                    <a:pt x="2667" y="3549"/>
                  </a:cubicBezTo>
                  <a:lnTo>
                    <a:pt x="2667" y="3549"/>
                  </a:lnTo>
                  <a:cubicBezTo>
                    <a:pt x="2653" y="3592"/>
                    <a:pt x="2653" y="3620"/>
                    <a:pt x="2653" y="3679"/>
                  </a:cubicBezTo>
                  <a:cubicBezTo>
                    <a:pt x="2639" y="3796"/>
                    <a:pt x="2639" y="3929"/>
                    <a:pt x="2653" y="4077"/>
                  </a:cubicBezTo>
                  <a:cubicBezTo>
                    <a:pt x="2667" y="4323"/>
                    <a:pt x="2713" y="4587"/>
                    <a:pt x="2801" y="4837"/>
                  </a:cubicBezTo>
                  <a:cubicBezTo>
                    <a:pt x="2903" y="5086"/>
                    <a:pt x="3019" y="5322"/>
                    <a:pt x="3181" y="5512"/>
                  </a:cubicBezTo>
                  <a:cubicBezTo>
                    <a:pt x="3255" y="5600"/>
                    <a:pt x="3357" y="5688"/>
                    <a:pt x="3445" y="5762"/>
                  </a:cubicBezTo>
                  <a:cubicBezTo>
                    <a:pt x="3547" y="5836"/>
                    <a:pt x="3652" y="5892"/>
                    <a:pt x="3768" y="5952"/>
                  </a:cubicBezTo>
                  <a:cubicBezTo>
                    <a:pt x="3884" y="5994"/>
                    <a:pt x="4018" y="6026"/>
                    <a:pt x="4148" y="6040"/>
                  </a:cubicBezTo>
                  <a:cubicBezTo>
                    <a:pt x="4222" y="6054"/>
                    <a:pt x="4282" y="6054"/>
                    <a:pt x="4356" y="6054"/>
                  </a:cubicBezTo>
                  <a:lnTo>
                    <a:pt x="4532" y="6054"/>
                  </a:lnTo>
                  <a:cubicBezTo>
                    <a:pt x="4676" y="6040"/>
                    <a:pt x="4823" y="6012"/>
                    <a:pt x="4954" y="5980"/>
                  </a:cubicBezTo>
                  <a:cubicBezTo>
                    <a:pt x="5101" y="5938"/>
                    <a:pt x="5217" y="5878"/>
                    <a:pt x="5323" y="5804"/>
                  </a:cubicBezTo>
                  <a:cubicBezTo>
                    <a:pt x="5365" y="5762"/>
                    <a:pt x="5411" y="5702"/>
                    <a:pt x="5439" y="5660"/>
                  </a:cubicBezTo>
                  <a:lnTo>
                    <a:pt x="5439" y="5642"/>
                  </a:lnTo>
                  <a:cubicBezTo>
                    <a:pt x="5453" y="5628"/>
                    <a:pt x="5467" y="5614"/>
                    <a:pt x="5453" y="5600"/>
                  </a:cubicBezTo>
                  <a:cubicBezTo>
                    <a:pt x="5439" y="5540"/>
                    <a:pt x="5439" y="5452"/>
                    <a:pt x="5425" y="5378"/>
                  </a:cubicBezTo>
                  <a:cubicBezTo>
                    <a:pt x="5411" y="5308"/>
                    <a:pt x="5411" y="5234"/>
                    <a:pt x="5393" y="5160"/>
                  </a:cubicBezTo>
                  <a:cubicBezTo>
                    <a:pt x="5379" y="5027"/>
                    <a:pt x="5365" y="4882"/>
                    <a:pt x="5365" y="4749"/>
                  </a:cubicBezTo>
                  <a:cubicBezTo>
                    <a:pt x="5337" y="4309"/>
                    <a:pt x="5351" y="3841"/>
                    <a:pt x="5425" y="3388"/>
                  </a:cubicBezTo>
                  <a:lnTo>
                    <a:pt x="5499" y="3373"/>
                  </a:lnTo>
                  <a:cubicBezTo>
                    <a:pt x="5587" y="3356"/>
                    <a:pt x="5675" y="3342"/>
                    <a:pt x="5763" y="3328"/>
                  </a:cubicBezTo>
                  <a:cubicBezTo>
                    <a:pt x="5893" y="3300"/>
                    <a:pt x="6026" y="3286"/>
                    <a:pt x="6157" y="3268"/>
                  </a:cubicBezTo>
                  <a:cubicBezTo>
                    <a:pt x="6406" y="3226"/>
                    <a:pt x="6670" y="3212"/>
                    <a:pt x="6948" y="3198"/>
                  </a:cubicBezTo>
                  <a:lnTo>
                    <a:pt x="7170" y="3198"/>
                  </a:lnTo>
                  <a:cubicBezTo>
                    <a:pt x="7873" y="3198"/>
                    <a:pt x="8633" y="3286"/>
                    <a:pt x="9396" y="3461"/>
                  </a:cubicBezTo>
                  <a:lnTo>
                    <a:pt x="9558" y="3504"/>
                  </a:lnTo>
                  <a:cubicBezTo>
                    <a:pt x="9822" y="3563"/>
                    <a:pt x="10072" y="3637"/>
                    <a:pt x="10290" y="3708"/>
                  </a:cubicBezTo>
                  <a:lnTo>
                    <a:pt x="10304" y="3708"/>
                  </a:lnTo>
                  <a:cubicBezTo>
                    <a:pt x="10318" y="3708"/>
                    <a:pt x="10335" y="3708"/>
                    <a:pt x="10335" y="3694"/>
                  </a:cubicBezTo>
                  <a:lnTo>
                    <a:pt x="10350" y="3694"/>
                  </a:lnTo>
                  <a:cubicBezTo>
                    <a:pt x="10437" y="3637"/>
                    <a:pt x="10494" y="3563"/>
                    <a:pt x="10568" y="3475"/>
                  </a:cubicBezTo>
                  <a:cubicBezTo>
                    <a:pt x="10627" y="3373"/>
                    <a:pt x="10687" y="3268"/>
                    <a:pt x="10729" y="3152"/>
                  </a:cubicBezTo>
                  <a:cubicBezTo>
                    <a:pt x="10775" y="3036"/>
                    <a:pt x="10803" y="2934"/>
                    <a:pt x="10817" y="2814"/>
                  </a:cubicBezTo>
                  <a:cubicBezTo>
                    <a:pt x="10831" y="2726"/>
                    <a:pt x="10831" y="2638"/>
                    <a:pt x="10831" y="2564"/>
                  </a:cubicBezTo>
                  <a:lnTo>
                    <a:pt x="10817" y="2536"/>
                  </a:lnTo>
                  <a:lnTo>
                    <a:pt x="10817" y="2508"/>
                  </a:lnTo>
                  <a:cubicBezTo>
                    <a:pt x="10803" y="2476"/>
                    <a:pt x="10803" y="2462"/>
                    <a:pt x="10803" y="2448"/>
                  </a:cubicBezTo>
                  <a:lnTo>
                    <a:pt x="10789" y="2434"/>
                  </a:lnTo>
                  <a:cubicBezTo>
                    <a:pt x="10202" y="2083"/>
                    <a:pt x="9544" y="1805"/>
                    <a:pt x="8795" y="1615"/>
                  </a:cubicBezTo>
                  <a:cubicBezTo>
                    <a:pt x="8077" y="1421"/>
                    <a:pt x="7346" y="1305"/>
                    <a:pt x="6596" y="1277"/>
                  </a:cubicBezTo>
                  <a:cubicBezTo>
                    <a:pt x="6508" y="1277"/>
                    <a:pt x="6392" y="1277"/>
                    <a:pt x="6273" y="1263"/>
                  </a:cubicBezTo>
                  <a:lnTo>
                    <a:pt x="6055" y="1263"/>
                  </a:lnTo>
                  <a:lnTo>
                    <a:pt x="6026" y="1277"/>
                  </a:lnTo>
                  <a:lnTo>
                    <a:pt x="6026" y="1277"/>
                  </a:lnTo>
                  <a:lnTo>
                    <a:pt x="6055" y="1203"/>
                  </a:lnTo>
                  <a:cubicBezTo>
                    <a:pt x="6083" y="1129"/>
                    <a:pt x="6128" y="1055"/>
                    <a:pt x="6157" y="999"/>
                  </a:cubicBezTo>
                  <a:lnTo>
                    <a:pt x="6157" y="953"/>
                  </a:lnTo>
                  <a:lnTo>
                    <a:pt x="6128" y="925"/>
                  </a:lnTo>
                  <a:lnTo>
                    <a:pt x="6114" y="925"/>
                  </a:lnTo>
                  <a:cubicBezTo>
                    <a:pt x="5967" y="837"/>
                    <a:pt x="5777" y="778"/>
                    <a:pt x="5555" y="778"/>
                  </a:cubicBezTo>
                  <a:cubicBezTo>
                    <a:pt x="5527" y="778"/>
                    <a:pt x="5481" y="778"/>
                    <a:pt x="5453" y="792"/>
                  </a:cubicBezTo>
                  <a:cubicBezTo>
                    <a:pt x="5439" y="792"/>
                    <a:pt x="5425" y="792"/>
                    <a:pt x="5411" y="806"/>
                  </a:cubicBezTo>
                  <a:cubicBezTo>
                    <a:pt x="5411" y="806"/>
                    <a:pt x="5411" y="823"/>
                    <a:pt x="5393" y="837"/>
                  </a:cubicBezTo>
                  <a:lnTo>
                    <a:pt x="5379" y="837"/>
                  </a:lnTo>
                  <a:cubicBezTo>
                    <a:pt x="5309" y="961"/>
                    <a:pt x="5242" y="1059"/>
                    <a:pt x="5146" y="1159"/>
                  </a:cubicBezTo>
                  <a:lnTo>
                    <a:pt x="5146" y="1159"/>
                  </a:lnTo>
                  <a:cubicBezTo>
                    <a:pt x="5041" y="1246"/>
                    <a:pt x="4953" y="1334"/>
                    <a:pt x="4852" y="1393"/>
                  </a:cubicBezTo>
                  <a:cubicBezTo>
                    <a:pt x="4764" y="1439"/>
                    <a:pt x="4662" y="1481"/>
                    <a:pt x="4560" y="1527"/>
                  </a:cubicBezTo>
                  <a:cubicBezTo>
                    <a:pt x="4472" y="1541"/>
                    <a:pt x="4398" y="1555"/>
                    <a:pt x="4324" y="1555"/>
                  </a:cubicBezTo>
                  <a:cubicBezTo>
                    <a:pt x="4268" y="1555"/>
                    <a:pt x="4208" y="1555"/>
                    <a:pt x="4148" y="1541"/>
                  </a:cubicBezTo>
                  <a:cubicBezTo>
                    <a:pt x="4106" y="1527"/>
                    <a:pt x="4074" y="1509"/>
                    <a:pt x="4032" y="1495"/>
                  </a:cubicBezTo>
                  <a:cubicBezTo>
                    <a:pt x="4004" y="1467"/>
                    <a:pt x="3958" y="1439"/>
                    <a:pt x="3930" y="1421"/>
                  </a:cubicBezTo>
                  <a:cubicBezTo>
                    <a:pt x="3898" y="1379"/>
                    <a:pt x="3870" y="1351"/>
                    <a:pt x="3856" y="1319"/>
                  </a:cubicBezTo>
                  <a:cubicBezTo>
                    <a:pt x="3828" y="1277"/>
                    <a:pt x="3810" y="1231"/>
                    <a:pt x="3796" y="1189"/>
                  </a:cubicBezTo>
                  <a:cubicBezTo>
                    <a:pt x="3782" y="1129"/>
                    <a:pt x="3768" y="1069"/>
                    <a:pt x="3768" y="1013"/>
                  </a:cubicBezTo>
                  <a:cubicBezTo>
                    <a:pt x="3768" y="939"/>
                    <a:pt x="3782" y="851"/>
                    <a:pt x="3796" y="763"/>
                  </a:cubicBezTo>
                  <a:cubicBezTo>
                    <a:pt x="3810" y="676"/>
                    <a:pt x="3856" y="602"/>
                    <a:pt x="3898" y="514"/>
                  </a:cubicBezTo>
                  <a:lnTo>
                    <a:pt x="3898" y="500"/>
                  </a:lnTo>
                  <a:lnTo>
                    <a:pt x="3916" y="471"/>
                  </a:lnTo>
                  <a:lnTo>
                    <a:pt x="3944" y="454"/>
                  </a:lnTo>
                  <a:lnTo>
                    <a:pt x="3944" y="412"/>
                  </a:lnTo>
                  <a:lnTo>
                    <a:pt x="3944" y="384"/>
                  </a:lnTo>
                  <a:lnTo>
                    <a:pt x="3944" y="352"/>
                  </a:lnTo>
                  <a:cubicBezTo>
                    <a:pt x="3930" y="296"/>
                    <a:pt x="3898" y="236"/>
                    <a:pt x="3870" y="176"/>
                  </a:cubicBezTo>
                  <a:cubicBezTo>
                    <a:pt x="3828" y="120"/>
                    <a:pt x="3796" y="74"/>
                    <a:pt x="3740" y="14"/>
                  </a:cubicBezTo>
                  <a:cubicBezTo>
                    <a:pt x="3722" y="0"/>
                    <a:pt x="3708" y="0"/>
                    <a:pt x="369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7481;p83">
              <a:extLst>
                <a:ext uri="{FF2B5EF4-FFF2-40B4-BE49-F238E27FC236}">
                  <a16:creationId xmlns:a16="http://schemas.microsoft.com/office/drawing/2014/main" id="{48F1EE16-4E34-BC40-8099-649372127DD5}"/>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7482;p83">
              <a:extLst>
                <a:ext uri="{FF2B5EF4-FFF2-40B4-BE49-F238E27FC236}">
                  <a16:creationId xmlns:a16="http://schemas.microsoft.com/office/drawing/2014/main" id="{839E3E30-48EA-6773-630D-54082A2012DB}"/>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7483;p83">
              <a:extLst>
                <a:ext uri="{FF2B5EF4-FFF2-40B4-BE49-F238E27FC236}">
                  <a16:creationId xmlns:a16="http://schemas.microsoft.com/office/drawing/2014/main" id="{DAECCEEB-C240-741E-402C-6268C690B0F2}"/>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7484;p83">
              <a:extLst>
                <a:ext uri="{FF2B5EF4-FFF2-40B4-BE49-F238E27FC236}">
                  <a16:creationId xmlns:a16="http://schemas.microsoft.com/office/drawing/2014/main" id="{2B5A3B71-8901-2236-2047-C3E3B4FC7745}"/>
                </a:ext>
              </a:extLst>
            </p:cNvPr>
            <p:cNvSpPr/>
            <p:nvPr/>
          </p:nvSpPr>
          <p:spPr>
            <a:xfrm>
              <a:off x="3340089" y="3081728"/>
              <a:ext cx="1415" cy="94"/>
            </a:xfrm>
            <a:custGeom>
              <a:avLst/>
              <a:gdLst/>
              <a:ahLst/>
              <a:cxnLst/>
              <a:rect l="l" t="t" r="r" b="b"/>
              <a:pathLst>
                <a:path w="15" h="1" extrusionOk="0">
                  <a:moveTo>
                    <a:pt x="14" y="1"/>
                  </a:moveTo>
                  <a:lnTo>
                    <a:pt x="0" y="1"/>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7485;p83">
              <a:extLst>
                <a:ext uri="{FF2B5EF4-FFF2-40B4-BE49-F238E27FC236}">
                  <a16:creationId xmlns:a16="http://schemas.microsoft.com/office/drawing/2014/main" id="{8DAAECC1-00FC-1592-1EAA-A054435141C0}"/>
                </a:ext>
              </a:extLst>
            </p:cNvPr>
            <p:cNvSpPr/>
            <p:nvPr/>
          </p:nvSpPr>
          <p:spPr>
            <a:xfrm>
              <a:off x="3197733" y="3090030"/>
              <a:ext cx="139808" cy="217165"/>
            </a:xfrm>
            <a:custGeom>
              <a:avLst/>
              <a:gdLst/>
              <a:ahLst/>
              <a:cxnLst/>
              <a:rect l="l" t="t" r="r" b="b"/>
              <a:pathLst>
                <a:path w="1482" h="2302" extrusionOk="0">
                  <a:moveTo>
                    <a:pt x="1393" y="1"/>
                  </a:moveTo>
                  <a:cubicBezTo>
                    <a:pt x="1171" y="265"/>
                    <a:pt x="953" y="543"/>
                    <a:pt x="763" y="820"/>
                  </a:cubicBezTo>
                  <a:cubicBezTo>
                    <a:pt x="542" y="1144"/>
                    <a:pt x="338" y="1478"/>
                    <a:pt x="176" y="1848"/>
                  </a:cubicBezTo>
                  <a:cubicBezTo>
                    <a:pt x="102" y="1978"/>
                    <a:pt x="60" y="2125"/>
                    <a:pt x="0" y="2256"/>
                  </a:cubicBezTo>
                  <a:lnTo>
                    <a:pt x="60" y="2256"/>
                  </a:lnTo>
                  <a:cubicBezTo>
                    <a:pt x="74" y="2256"/>
                    <a:pt x="88" y="2270"/>
                    <a:pt x="88" y="2287"/>
                  </a:cubicBezTo>
                  <a:lnTo>
                    <a:pt x="88" y="2301"/>
                  </a:lnTo>
                  <a:cubicBezTo>
                    <a:pt x="134" y="2199"/>
                    <a:pt x="176" y="2094"/>
                    <a:pt x="222" y="1978"/>
                  </a:cubicBezTo>
                  <a:cubicBezTo>
                    <a:pt x="352" y="1672"/>
                    <a:pt x="514" y="1376"/>
                    <a:pt x="690" y="1098"/>
                  </a:cubicBezTo>
                  <a:cubicBezTo>
                    <a:pt x="865" y="820"/>
                    <a:pt x="1069" y="557"/>
                    <a:pt x="1277" y="307"/>
                  </a:cubicBezTo>
                  <a:lnTo>
                    <a:pt x="1277" y="293"/>
                  </a:lnTo>
                  <a:cubicBezTo>
                    <a:pt x="1347" y="205"/>
                    <a:pt x="1407" y="131"/>
                    <a:pt x="1481" y="57"/>
                  </a:cubicBezTo>
                  <a:cubicBezTo>
                    <a:pt x="1453" y="43"/>
                    <a:pt x="1435" y="29"/>
                    <a:pt x="1421" y="15"/>
                  </a:cubicBezTo>
                  <a:cubicBezTo>
                    <a:pt x="1421" y="15"/>
                    <a:pt x="1407" y="15"/>
                    <a:pt x="140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7486;p83">
              <a:extLst>
                <a:ext uri="{FF2B5EF4-FFF2-40B4-BE49-F238E27FC236}">
                  <a16:creationId xmlns:a16="http://schemas.microsoft.com/office/drawing/2014/main" id="{8BDF54A3-6D10-D0ED-00FE-8EF0EC84811E}"/>
                </a:ext>
              </a:extLst>
            </p:cNvPr>
            <p:cNvSpPr/>
            <p:nvPr/>
          </p:nvSpPr>
          <p:spPr>
            <a:xfrm>
              <a:off x="3200375" y="3305780"/>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7487;p83">
              <a:extLst>
                <a:ext uri="{FF2B5EF4-FFF2-40B4-BE49-F238E27FC236}">
                  <a16:creationId xmlns:a16="http://schemas.microsoft.com/office/drawing/2014/main" id="{4E73B4EF-C496-2B9E-E494-99C5BA3E7B67}"/>
                </a:ext>
              </a:extLst>
            </p:cNvPr>
            <p:cNvSpPr/>
            <p:nvPr/>
          </p:nvSpPr>
          <p:spPr>
            <a:xfrm>
              <a:off x="3197733" y="3308421"/>
              <a:ext cx="94" cy="94"/>
            </a:xfrm>
            <a:custGeom>
              <a:avLst/>
              <a:gdLst/>
              <a:ahLst/>
              <a:cxnLst/>
              <a:rect l="l" t="t" r="r" b="b"/>
              <a:pathLst>
                <a:path w="1" h="1" extrusionOk="0">
                  <a:moveTo>
                    <a:pt x="0" y="0"/>
                  </a:moveTo>
                  <a:lnTo>
                    <a:pt x="0" y="0"/>
                  </a:lnTo>
                  <a:lnTo>
                    <a:pt x="0" y="0"/>
                  </a:lnTo>
                  <a:lnTo>
                    <a:pt x="0" y="0"/>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7488;p83">
              <a:extLst>
                <a:ext uri="{FF2B5EF4-FFF2-40B4-BE49-F238E27FC236}">
                  <a16:creationId xmlns:a16="http://schemas.microsoft.com/office/drawing/2014/main" id="{1F4352BB-B055-FFC7-DD2F-2BBBE5A0CAA9}"/>
                </a:ext>
              </a:extLst>
            </p:cNvPr>
            <p:cNvSpPr/>
            <p:nvPr/>
          </p:nvSpPr>
          <p:spPr>
            <a:xfrm>
              <a:off x="3197733" y="3308421"/>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7489;p83">
              <a:extLst>
                <a:ext uri="{FF2B5EF4-FFF2-40B4-BE49-F238E27FC236}">
                  <a16:creationId xmlns:a16="http://schemas.microsoft.com/office/drawing/2014/main" id="{273A1D69-4EBA-5699-A2B6-CF642FB88F8A}"/>
                </a:ext>
              </a:extLst>
            </p:cNvPr>
            <p:cNvSpPr/>
            <p:nvPr/>
          </p:nvSpPr>
          <p:spPr>
            <a:xfrm>
              <a:off x="3273675" y="3094086"/>
              <a:ext cx="22358" cy="22264"/>
            </a:xfrm>
            <a:custGeom>
              <a:avLst/>
              <a:gdLst/>
              <a:ahLst/>
              <a:cxnLst/>
              <a:rect l="l" t="t" r="r" b="b"/>
              <a:pathLst>
                <a:path w="237" h="236" extrusionOk="0">
                  <a:moveTo>
                    <a:pt x="134" y="0"/>
                  </a:moveTo>
                  <a:cubicBezTo>
                    <a:pt x="75" y="0"/>
                    <a:pt x="15" y="46"/>
                    <a:pt x="1" y="116"/>
                  </a:cubicBezTo>
                  <a:cubicBezTo>
                    <a:pt x="1" y="176"/>
                    <a:pt x="60" y="236"/>
                    <a:pt x="120" y="236"/>
                  </a:cubicBezTo>
                  <a:cubicBezTo>
                    <a:pt x="177" y="236"/>
                    <a:pt x="236" y="190"/>
                    <a:pt x="236" y="134"/>
                  </a:cubicBezTo>
                  <a:cubicBezTo>
                    <a:pt x="236" y="74"/>
                    <a:pt x="191"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7490;p83">
              <a:extLst>
                <a:ext uri="{FF2B5EF4-FFF2-40B4-BE49-F238E27FC236}">
                  <a16:creationId xmlns:a16="http://schemas.microsoft.com/office/drawing/2014/main" id="{69B6E8D5-EBAA-4AF4-20D6-927C29AEA37C}"/>
                </a:ext>
              </a:extLst>
            </p:cNvPr>
            <p:cNvSpPr/>
            <p:nvPr/>
          </p:nvSpPr>
          <p:spPr>
            <a:xfrm>
              <a:off x="3239148" y="3143802"/>
              <a:ext cx="22358" cy="21037"/>
            </a:xfrm>
            <a:custGeom>
              <a:avLst/>
              <a:gdLst/>
              <a:ahLst/>
              <a:cxnLst/>
              <a:rect l="l" t="t" r="r" b="b"/>
              <a:pathLst>
                <a:path w="237" h="223" extrusionOk="0">
                  <a:moveTo>
                    <a:pt x="117" y="1"/>
                  </a:moveTo>
                  <a:cubicBezTo>
                    <a:pt x="61" y="1"/>
                    <a:pt x="1" y="46"/>
                    <a:pt x="1" y="103"/>
                  </a:cubicBezTo>
                  <a:cubicBezTo>
                    <a:pt x="1" y="162"/>
                    <a:pt x="47" y="222"/>
                    <a:pt x="103" y="222"/>
                  </a:cubicBezTo>
                  <a:cubicBezTo>
                    <a:pt x="177" y="222"/>
                    <a:pt x="222" y="177"/>
                    <a:pt x="237" y="117"/>
                  </a:cubicBezTo>
                  <a:cubicBezTo>
                    <a:pt x="237" y="60"/>
                    <a:pt x="191" y="1"/>
                    <a:pt x="117"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7491;p83">
              <a:extLst>
                <a:ext uri="{FF2B5EF4-FFF2-40B4-BE49-F238E27FC236}">
                  <a16:creationId xmlns:a16="http://schemas.microsoft.com/office/drawing/2014/main" id="{72A3762E-7438-EAC1-DE0B-58C9176A6A24}"/>
                </a:ext>
              </a:extLst>
            </p:cNvPr>
            <p:cNvSpPr/>
            <p:nvPr/>
          </p:nvSpPr>
          <p:spPr>
            <a:xfrm>
              <a:off x="3206035" y="3192292"/>
              <a:ext cx="22264" cy="22264"/>
            </a:xfrm>
            <a:custGeom>
              <a:avLst/>
              <a:gdLst/>
              <a:ahLst/>
              <a:cxnLst/>
              <a:rect l="l" t="t" r="r" b="b"/>
              <a:pathLst>
                <a:path w="236" h="236" extrusionOk="0">
                  <a:moveTo>
                    <a:pt x="134" y="0"/>
                  </a:moveTo>
                  <a:cubicBezTo>
                    <a:pt x="60" y="0"/>
                    <a:pt x="14" y="42"/>
                    <a:pt x="0" y="116"/>
                  </a:cubicBezTo>
                  <a:cubicBezTo>
                    <a:pt x="0" y="176"/>
                    <a:pt x="60" y="236"/>
                    <a:pt x="116" y="236"/>
                  </a:cubicBezTo>
                  <a:cubicBezTo>
                    <a:pt x="176" y="236"/>
                    <a:pt x="236" y="190"/>
                    <a:pt x="236" y="130"/>
                  </a:cubicBezTo>
                  <a:cubicBezTo>
                    <a:pt x="236" y="74"/>
                    <a:pt x="190"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7492;p83">
              <a:extLst>
                <a:ext uri="{FF2B5EF4-FFF2-40B4-BE49-F238E27FC236}">
                  <a16:creationId xmlns:a16="http://schemas.microsoft.com/office/drawing/2014/main" id="{3D97CAD5-9F4A-E4B3-2633-99C16CBD3A66}"/>
                </a:ext>
              </a:extLst>
            </p:cNvPr>
            <p:cNvSpPr/>
            <p:nvPr/>
          </p:nvSpPr>
          <p:spPr>
            <a:xfrm>
              <a:off x="3175470" y="3247668"/>
              <a:ext cx="22358" cy="21981"/>
            </a:xfrm>
            <a:custGeom>
              <a:avLst/>
              <a:gdLst/>
              <a:ahLst/>
              <a:cxnLst/>
              <a:rect l="l" t="t" r="r" b="b"/>
              <a:pathLst>
                <a:path w="237" h="233" extrusionOk="0">
                  <a:moveTo>
                    <a:pt x="120" y="1"/>
                  </a:moveTo>
                  <a:cubicBezTo>
                    <a:pt x="60" y="1"/>
                    <a:pt x="0" y="43"/>
                    <a:pt x="0" y="117"/>
                  </a:cubicBezTo>
                  <a:cubicBezTo>
                    <a:pt x="0" y="177"/>
                    <a:pt x="46" y="233"/>
                    <a:pt x="106" y="233"/>
                  </a:cubicBezTo>
                  <a:cubicBezTo>
                    <a:pt x="176" y="233"/>
                    <a:pt x="222" y="191"/>
                    <a:pt x="236" y="117"/>
                  </a:cubicBezTo>
                  <a:cubicBezTo>
                    <a:pt x="236" y="57"/>
                    <a:pt x="176" y="1"/>
                    <a:pt x="12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7493;p83">
              <a:extLst>
                <a:ext uri="{FF2B5EF4-FFF2-40B4-BE49-F238E27FC236}">
                  <a16:creationId xmlns:a16="http://schemas.microsoft.com/office/drawing/2014/main" id="{4E4D1B7E-A5E5-D890-8C15-3664532735E7}"/>
                </a:ext>
              </a:extLst>
            </p:cNvPr>
            <p:cNvSpPr/>
            <p:nvPr/>
          </p:nvSpPr>
          <p:spPr>
            <a:xfrm>
              <a:off x="3438294" y="3040314"/>
              <a:ext cx="117545" cy="317917"/>
            </a:xfrm>
            <a:custGeom>
              <a:avLst/>
              <a:gdLst/>
              <a:ahLst/>
              <a:cxnLst/>
              <a:rect l="l" t="t" r="r" b="b"/>
              <a:pathLst>
                <a:path w="1246" h="3370" extrusionOk="0">
                  <a:moveTo>
                    <a:pt x="1158" y="0"/>
                  </a:moveTo>
                  <a:cubicBezTo>
                    <a:pt x="1115" y="28"/>
                    <a:pt x="1070" y="71"/>
                    <a:pt x="1027" y="102"/>
                  </a:cubicBezTo>
                  <a:cubicBezTo>
                    <a:pt x="996" y="88"/>
                    <a:pt x="982" y="88"/>
                    <a:pt x="954" y="88"/>
                  </a:cubicBezTo>
                  <a:cubicBezTo>
                    <a:pt x="925" y="71"/>
                    <a:pt x="894" y="71"/>
                    <a:pt x="866" y="71"/>
                  </a:cubicBezTo>
                  <a:lnTo>
                    <a:pt x="866" y="56"/>
                  </a:lnTo>
                  <a:cubicBezTo>
                    <a:pt x="852" y="42"/>
                    <a:pt x="838" y="42"/>
                    <a:pt x="820" y="42"/>
                  </a:cubicBezTo>
                  <a:lnTo>
                    <a:pt x="792" y="42"/>
                  </a:lnTo>
                  <a:cubicBezTo>
                    <a:pt x="764" y="56"/>
                    <a:pt x="750" y="71"/>
                    <a:pt x="718" y="88"/>
                  </a:cubicBezTo>
                  <a:cubicBezTo>
                    <a:pt x="704" y="102"/>
                    <a:pt x="690" y="102"/>
                    <a:pt x="676" y="102"/>
                  </a:cubicBezTo>
                  <a:cubicBezTo>
                    <a:pt x="644" y="116"/>
                    <a:pt x="630" y="130"/>
                    <a:pt x="644" y="158"/>
                  </a:cubicBezTo>
                  <a:cubicBezTo>
                    <a:pt x="588" y="204"/>
                    <a:pt x="528" y="264"/>
                    <a:pt x="468" y="320"/>
                  </a:cubicBezTo>
                  <a:cubicBezTo>
                    <a:pt x="380" y="422"/>
                    <a:pt x="310" y="542"/>
                    <a:pt x="236" y="672"/>
                  </a:cubicBezTo>
                  <a:cubicBezTo>
                    <a:pt x="176" y="792"/>
                    <a:pt x="134" y="922"/>
                    <a:pt x="88" y="1070"/>
                  </a:cubicBezTo>
                  <a:cubicBezTo>
                    <a:pt x="60" y="1200"/>
                    <a:pt x="29" y="1347"/>
                    <a:pt x="29" y="1495"/>
                  </a:cubicBezTo>
                  <a:cubicBezTo>
                    <a:pt x="0" y="1773"/>
                    <a:pt x="29" y="2065"/>
                    <a:pt x="102" y="2329"/>
                  </a:cubicBezTo>
                  <a:cubicBezTo>
                    <a:pt x="134" y="2477"/>
                    <a:pt x="190" y="2607"/>
                    <a:pt x="264" y="2783"/>
                  </a:cubicBezTo>
                  <a:cubicBezTo>
                    <a:pt x="352" y="2973"/>
                    <a:pt x="454" y="3134"/>
                    <a:pt x="556" y="3268"/>
                  </a:cubicBezTo>
                  <a:cubicBezTo>
                    <a:pt x="588" y="3296"/>
                    <a:pt x="602" y="3324"/>
                    <a:pt x="630" y="3356"/>
                  </a:cubicBezTo>
                  <a:lnTo>
                    <a:pt x="676" y="3356"/>
                  </a:lnTo>
                  <a:cubicBezTo>
                    <a:pt x="704" y="3370"/>
                    <a:pt x="718" y="3370"/>
                    <a:pt x="750" y="3370"/>
                  </a:cubicBezTo>
                  <a:lnTo>
                    <a:pt x="838" y="3370"/>
                  </a:lnTo>
                  <a:cubicBezTo>
                    <a:pt x="852" y="3370"/>
                    <a:pt x="880" y="3356"/>
                    <a:pt x="908" y="3356"/>
                  </a:cubicBezTo>
                  <a:cubicBezTo>
                    <a:pt x="925" y="3356"/>
                    <a:pt x="954" y="3342"/>
                    <a:pt x="968" y="3342"/>
                  </a:cubicBezTo>
                  <a:cubicBezTo>
                    <a:pt x="982" y="3324"/>
                    <a:pt x="996" y="3324"/>
                    <a:pt x="1013" y="3310"/>
                  </a:cubicBezTo>
                  <a:cubicBezTo>
                    <a:pt x="1027" y="3310"/>
                    <a:pt x="1042" y="3296"/>
                    <a:pt x="1056" y="3296"/>
                  </a:cubicBezTo>
                  <a:cubicBezTo>
                    <a:pt x="1070" y="3282"/>
                    <a:pt x="1084" y="3268"/>
                    <a:pt x="1101" y="3268"/>
                  </a:cubicBezTo>
                  <a:cubicBezTo>
                    <a:pt x="1101" y="3254"/>
                    <a:pt x="1084" y="3254"/>
                    <a:pt x="1084" y="3254"/>
                  </a:cubicBezTo>
                  <a:cubicBezTo>
                    <a:pt x="996" y="3134"/>
                    <a:pt x="908" y="3018"/>
                    <a:pt x="820" y="2885"/>
                  </a:cubicBezTo>
                  <a:lnTo>
                    <a:pt x="820" y="2885"/>
                  </a:lnTo>
                  <a:lnTo>
                    <a:pt x="838" y="2902"/>
                  </a:lnTo>
                  <a:cubicBezTo>
                    <a:pt x="778" y="2783"/>
                    <a:pt x="718" y="2666"/>
                    <a:pt x="662" y="2519"/>
                  </a:cubicBezTo>
                  <a:cubicBezTo>
                    <a:pt x="616" y="2431"/>
                    <a:pt x="588" y="2329"/>
                    <a:pt x="556" y="2241"/>
                  </a:cubicBezTo>
                  <a:cubicBezTo>
                    <a:pt x="514" y="2037"/>
                    <a:pt x="486" y="1829"/>
                    <a:pt x="486" y="1611"/>
                  </a:cubicBezTo>
                  <a:cubicBezTo>
                    <a:pt x="500" y="1390"/>
                    <a:pt x="528" y="1186"/>
                    <a:pt x="574" y="996"/>
                  </a:cubicBezTo>
                  <a:cubicBezTo>
                    <a:pt x="630" y="834"/>
                    <a:pt x="690" y="686"/>
                    <a:pt x="764" y="556"/>
                  </a:cubicBezTo>
                  <a:cubicBezTo>
                    <a:pt x="838" y="440"/>
                    <a:pt x="925" y="334"/>
                    <a:pt x="1013" y="246"/>
                  </a:cubicBezTo>
                  <a:cubicBezTo>
                    <a:pt x="1070" y="190"/>
                    <a:pt x="1144" y="130"/>
                    <a:pt x="1217" y="88"/>
                  </a:cubicBezTo>
                  <a:cubicBezTo>
                    <a:pt x="1231" y="71"/>
                    <a:pt x="1246" y="71"/>
                    <a:pt x="1246" y="56"/>
                  </a:cubicBezTo>
                  <a:cubicBezTo>
                    <a:pt x="1246" y="42"/>
                    <a:pt x="1246" y="28"/>
                    <a:pt x="1231" y="14"/>
                  </a:cubicBezTo>
                  <a:cubicBezTo>
                    <a:pt x="1231" y="0"/>
                    <a:pt x="1217" y="0"/>
                    <a:pt x="120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7494;p83">
              <a:extLst>
                <a:ext uri="{FF2B5EF4-FFF2-40B4-BE49-F238E27FC236}">
                  <a16:creationId xmlns:a16="http://schemas.microsoft.com/office/drawing/2014/main" id="{17C8767C-66D3-BD87-B1DE-44490BC54130}"/>
                </a:ext>
              </a:extLst>
            </p:cNvPr>
            <p:cNvSpPr/>
            <p:nvPr/>
          </p:nvSpPr>
          <p:spPr>
            <a:xfrm>
              <a:off x="3482444" y="3320685"/>
              <a:ext cx="77734" cy="47169"/>
            </a:xfrm>
            <a:custGeom>
              <a:avLst/>
              <a:gdLst/>
              <a:ahLst/>
              <a:cxnLst/>
              <a:rect l="l" t="t" r="r" b="b"/>
              <a:pathLst>
                <a:path w="824" h="500" extrusionOk="0">
                  <a:moveTo>
                    <a:pt x="690" y="1"/>
                  </a:moveTo>
                  <a:cubicBezTo>
                    <a:pt x="647" y="1"/>
                    <a:pt x="616" y="18"/>
                    <a:pt x="588" y="46"/>
                  </a:cubicBezTo>
                  <a:cubicBezTo>
                    <a:pt x="588" y="60"/>
                    <a:pt x="574" y="74"/>
                    <a:pt x="574" y="74"/>
                  </a:cubicBezTo>
                  <a:cubicBezTo>
                    <a:pt x="545" y="106"/>
                    <a:pt x="528" y="134"/>
                    <a:pt x="500" y="148"/>
                  </a:cubicBezTo>
                  <a:cubicBezTo>
                    <a:pt x="472" y="176"/>
                    <a:pt x="426" y="194"/>
                    <a:pt x="398" y="208"/>
                  </a:cubicBezTo>
                  <a:cubicBezTo>
                    <a:pt x="338" y="236"/>
                    <a:pt x="282" y="250"/>
                    <a:pt x="222" y="264"/>
                  </a:cubicBezTo>
                  <a:lnTo>
                    <a:pt x="120" y="264"/>
                  </a:lnTo>
                  <a:cubicBezTo>
                    <a:pt x="60" y="264"/>
                    <a:pt x="0" y="324"/>
                    <a:pt x="0" y="384"/>
                  </a:cubicBezTo>
                  <a:cubicBezTo>
                    <a:pt x="0" y="440"/>
                    <a:pt x="60" y="500"/>
                    <a:pt x="120" y="500"/>
                  </a:cubicBezTo>
                  <a:cubicBezTo>
                    <a:pt x="250" y="500"/>
                    <a:pt x="370" y="472"/>
                    <a:pt x="500" y="412"/>
                  </a:cubicBezTo>
                  <a:cubicBezTo>
                    <a:pt x="559" y="398"/>
                    <a:pt x="602" y="352"/>
                    <a:pt x="661" y="324"/>
                  </a:cubicBezTo>
                  <a:cubicBezTo>
                    <a:pt x="721" y="282"/>
                    <a:pt x="749" y="222"/>
                    <a:pt x="792" y="162"/>
                  </a:cubicBezTo>
                  <a:cubicBezTo>
                    <a:pt x="823" y="120"/>
                    <a:pt x="809" y="46"/>
                    <a:pt x="749" y="18"/>
                  </a:cubicBezTo>
                  <a:cubicBezTo>
                    <a:pt x="735" y="1"/>
                    <a:pt x="704" y="1"/>
                    <a:pt x="69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7495;p83">
              <a:extLst>
                <a:ext uri="{FF2B5EF4-FFF2-40B4-BE49-F238E27FC236}">
                  <a16:creationId xmlns:a16="http://schemas.microsoft.com/office/drawing/2014/main" id="{EBFA450E-B794-88C2-DA6F-E04A1B5AC748}"/>
                </a:ext>
              </a:extLst>
            </p:cNvPr>
            <p:cNvSpPr/>
            <p:nvPr/>
          </p:nvSpPr>
          <p:spPr>
            <a:xfrm>
              <a:off x="3075943" y="2937769"/>
              <a:ext cx="227070" cy="220089"/>
            </a:xfrm>
            <a:custGeom>
              <a:avLst/>
              <a:gdLst/>
              <a:ahLst/>
              <a:cxnLst/>
              <a:rect l="l" t="t" r="r" b="b"/>
              <a:pathLst>
                <a:path w="2407" h="2333" extrusionOk="0">
                  <a:moveTo>
                    <a:pt x="1879" y="0"/>
                  </a:moveTo>
                  <a:cubicBezTo>
                    <a:pt x="1865" y="0"/>
                    <a:pt x="1847" y="0"/>
                    <a:pt x="1833" y="14"/>
                  </a:cubicBezTo>
                  <a:cubicBezTo>
                    <a:pt x="1759" y="32"/>
                    <a:pt x="1689" y="46"/>
                    <a:pt x="1601" y="60"/>
                  </a:cubicBezTo>
                  <a:cubicBezTo>
                    <a:pt x="1481" y="88"/>
                    <a:pt x="1351" y="148"/>
                    <a:pt x="1217" y="208"/>
                  </a:cubicBezTo>
                  <a:cubicBezTo>
                    <a:pt x="1101" y="278"/>
                    <a:pt x="985" y="352"/>
                    <a:pt x="866" y="454"/>
                  </a:cubicBezTo>
                  <a:cubicBezTo>
                    <a:pt x="764" y="542"/>
                    <a:pt x="662" y="647"/>
                    <a:pt x="574" y="764"/>
                  </a:cubicBezTo>
                  <a:cubicBezTo>
                    <a:pt x="398" y="982"/>
                    <a:pt x="250" y="1231"/>
                    <a:pt x="162" y="1495"/>
                  </a:cubicBezTo>
                  <a:cubicBezTo>
                    <a:pt x="106" y="1629"/>
                    <a:pt x="74" y="1759"/>
                    <a:pt x="46" y="1949"/>
                  </a:cubicBezTo>
                  <a:cubicBezTo>
                    <a:pt x="18" y="2083"/>
                    <a:pt x="0" y="2213"/>
                    <a:pt x="0" y="2332"/>
                  </a:cubicBezTo>
                  <a:cubicBezTo>
                    <a:pt x="32" y="2287"/>
                    <a:pt x="60" y="2244"/>
                    <a:pt x="88" y="2199"/>
                  </a:cubicBezTo>
                  <a:lnTo>
                    <a:pt x="134" y="2157"/>
                  </a:lnTo>
                  <a:cubicBezTo>
                    <a:pt x="162" y="2111"/>
                    <a:pt x="194" y="2069"/>
                    <a:pt x="222" y="2037"/>
                  </a:cubicBezTo>
                  <a:cubicBezTo>
                    <a:pt x="236" y="2023"/>
                    <a:pt x="236" y="2009"/>
                    <a:pt x="250" y="1995"/>
                  </a:cubicBezTo>
                  <a:cubicBezTo>
                    <a:pt x="264" y="1967"/>
                    <a:pt x="296" y="1949"/>
                    <a:pt x="310" y="1921"/>
                  </a:cubicBezTo>
                  <a:cubicBezTo>
                    <a:pt x="338" y="1893"/>
                    <a:pt x="352" y="1861"/>
                    <a:pt x="384" y="1833"/>
                  </a:cubicBezTo>
                  <a:cubicBezTo>
                    <a:pt x="384" y="1833"/>
                    <a:pt x="398" y="1819"/>
                    <a:pt x="398" y="1805"/>
                  </a:cubicBezTo>
                  <a:lnTo>
                    <a:pt x="486" y="1717"/>
                  </a:lnTo>
                  <a:lnTo>
                    <a:pt x="500" y="1703"/>
                  </a:lnTo>
                  <a:cubicBezTo>
                    <a:pt x="514" y="1685"/>
                    <a:pt x="528" y="1657"/>
                    <a:pt x="545" y="1643"/>
                  </a:cubicBezTo>
                  <a:lnTo>
                    <a:pt x="560" y="1629"/>
                  </a:lnTo>
                  <a:cubicBezTo>
                    <a:pt x="588" y="1583"/>
                    <a:pt x="616" y="1555"/>
                    <a:pt x="662" y="1509"/>
                  </a:cubicBezTo>
                  <a:cubicBezTo>
                    <a:pt x="721" y="1379"/>
                    <a:pt x="792" y="1245"/>
                    <a:pt x="880" y="1115"/>
                  </a:cubicBezTo>
                  <a:cubicBezTo>
                    <a:pt x="1013" y="954"/>
                    <a:pt x="1161" y="792"/>
                    <a:pt x="1305" y="676"/>
                  </a:cubicBezTo>
                  <a:cubicBezTo>
                    <a:pt x="1439" y="574"/>
                    <a:pt x="1569" y="486"/>
                    <a:pt x="1717" y="426"/>
                  </a:cubicBezTo>
                  <a:lnTo>
                    <a:pt x="1717" y="412"/>
                  </a:lnTo>
                  <a:cubicBezTo>
                    <a:pt x="1833" y="366"/>
                    <a:pt x="1967" y="324"/>
                    <a:pt x="2083" y="310"/>
                  </a:cubicBezTo>
                  <a:cubicBezTo>
                    <a:pt x="2171" y="296"/>
                    <a:pt x="2258" y="296"/>
                    <a:pt x="2346" y="296"/>
                  </a:cubicBezTo>
                  <a:cubicBezTo>
                    <a:pt x="2360" y="296"/>
                    <a:pt x="2375" y="296"/>
                    <a:pt x="2375" y="278"/>
                  </a:cubicBezTo>
                  <a:cubicBezTo>
                    <a:pt x="2392" y="278"/>
                    <a:pt x="2406" y="264"/>
                    <a:pt x="2406" y="250"/>
                  </a:cubicBezTo>
                  <a:cubicBezTo>
                    <a:pt x="2406" y="236"/>
                    <a:pt x="2392" y="222"/>
                    <a:pt x="2392" y="208"/>
                  </a:cubicBezTo>
                  <a:lnTo>
                    <a:pt x="2375" y="208"/>
                  </a:lnTo>
                  <a:cubicBezTo>
                    <a:pt x="2360" y="208"/>
                    <a:pt x="2360" y="190"/>
                    <a:pt x="2346" y="190"/>
                  </a:cubicBezTo>
                  <a:lnTo>
                    <a:pt x="2185" y="190"/>
                  </a:lnTo>
                  <a:lnTo>
                    <a:pt x="2128" y="134"/>
                  </a:lnTo>
                  <a:cubicBezTo>
                    <a:pt x="2111" y="120"/>
                    <a:pt x="2083" y="102"/>
                    <a:pt x="2069" y="88"/>
                  </a:cubicBezTo>
                  <a:lnTo>
                    <a:pt x="2069" y="60"/>
                  </a:lnTo>
                  <a:cubicBezTo>
                    <a:pt x="2069" y="60"/>
                    <a:pt x="2069" y="46"/>
                    <a:pt x="2054" y="32"/>
                  </a:cubicBezTo>
                  <a:cubicBezTo>
                    <a:pt x="2040" y="14"/>
                    <a:pt x="2023" y="14"/>
                    <a:pt x="2023" y="14"/>
                  </a:cubicBezTo>
                  <a:lnTo>
                    <a:pt x="1935" y="14"/>
                  </a:lnTo>
                  <a:cubicBezTo>
                    <a:pt x="1921" y="14"/>
                    <a:pt x="1907" y="0"/>
                    <a:pt x="189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7496;p83">
              <a:extLst>
                <a:ext uri="{FF2B5EF4-FFF2-40B4-BE49-F238E27FC236}">
                  <a16:creationId xmlns:a16="http://schemas.microsoft.com/office/drawing/2014/main" id="{B50FEAB0-C5AE-1BC5-0715-6AD8FF8E519E}"/>
                </a:ext>
              </a:extLst>
            </p:cNvPr>
            <p:cNvSpPr/>
            <p:nvPr/>
          </p:nvSpPr>
          <p:spPr>
            <a:xfrm>
              <a:off x="3152263" y="2564475"/>
              <a:ext cx="122827" cy="153676"/>
            </a:xfrm>
            <a:custGeom>
              <a:avLst/>
              <a:gdLst/>
              <a:ahLst/>
              <a:cxnLst/>
              <a:rect l="l" t="t" r="r" b="b"/>
              <a:pathLst>
                <a:path w="1302" h="1629" extrusionOk="0">
                  <a:moveTo>
                    <a:pt x="718" y="0"/>
                  </a:moveTo>
                  <a:cubicBezTo>
                    <a:pt x="658" y="0"/>
                    <a:pt x="616" y="14"/>
                    <a:pt x="556" y="32"/>
                  </a:cubicBezTo>
                  <a:cubicBezTo>
                    <a:pt x="422" y="60"/>
                    <a:pt x="320" y="120"/>
                    <a:pt x="232" y="208"/>
                  </a:cubicBezTo>
                  <a:cubicBezTo>
                    <a:pt x="71" y="366"/>
                    <a:pt x="0" y="602"/>
                    <a:pt x="0" y="865"/>
                  </a:cubicBezTo>
                  <a:cubicBezTo>
                    <a:pt x="14" y="1115"/>
                    <a:pt x="116" y="1351"/>
                    <a:pt x="278" y="1527"/>
                  </a:cubicBezTo>
                  <a:cubicBezTo>
                    <a:pt x="306" y="1555"/>
                    <a:pt x="334" y="1569"/>
                    <a:pt x="380" y="1597"/>
                  </a:cubicBezTo>
                  <a:cubicBezTo>
                    <a:pt x="380" y="1615"/>
                    <a:pt x="394" y="1615"/>
                    <a:pt x="394" y="1615"/>
                  </a:cubicBezTo>
                  <a:lnTo>
                    <a:pt x="408" y="1615"/>
                  </a:lnTo>
                  <a:cubicBezTo>
                    <a:pt x="422" y="1597"/>
                    <a:pt x="422" y="1597"/>
                    <a:pt x="440" y="1597"/>
                  </a:cubicBezTo>
                  <a:cubicBezTo>
                    <a:pt x="468" y="1597"/>
                    <a:pt x="482" y="1615"/>
                    <a:pt x="510" y="1615"/>
                  </a:cubicBezTo>
                  <a:cubicBezTo>
                    <a:pt x="542" y="1629"/>
                    <a:pt x="584" y="1629"/>
                    <a:pt x="616" y="1629"/>
                  </a:cubicBezTo>
                  <a:lnTo>
                    <a:pt x="644" y="1629"/>
                  </a:lnTo>
                  <a:cubicBezTo>
                    <a:pt x="718" y="1629"/>
                    <a:pt x="792" y="1597"/>
                    <a:pt x="862" y="1569"/>
                  </a:cubicBezTo>
                  <a:cubicBezTo>
                    <a:pt x="922" y="1527"/>
                    <a:pt x="996" y="1481"/>
                    <a:pt x="1056" y="1421"/>
                  </a:cubicBezTo>
                  <a:cubicBezTo>
                    <a:pt x="1112" y="1365"/>
                    <a:pt x="1158" y="1291"/>
                    <a:pt x="1186" y="1217"/>
                  </a:cubicBezTo>
                  <a:cubicBezTo>
                    <a:pt x="1245" y="1129"/>
                    <a:pt x="1274" y="1013"/>
                    <a:pt x="1288" y="893"/>
                  </a:cubicBezTo>
                  <a:cubicBezTo>
                    <a:pt x="1302" y="777"/>
                    <a:pt x="1302" y="661"/>
                    <a:pt x="1274" y="542"/>
                  </a:cubicBezTo>
                  <a:cubicBezTo>
                    <a:pt x="1245" y="426"/>
                    <a:pt x="1200" y="324"/>
                    <a:pt x="1143" y="236"/>
                  </a:cubicBezTo>
                  <a:cubicBezTo>
                    <a:pt x="1112" y="190"/>
                    <a:pt x="1084" y="148"/>
                    <a:pt x="1038" y="120"/>
                  </a:cubicBezTo>
                  <a:cubicBezTo>
                    <a:pt x="996" y="88"/>
                    <a:pt x="950" y="60"/>
                    <a:pt x="894" y="46"/>
                  </a:cubicBezTo>
                  <a:cubicBezTo>
                    <a:pt x="848" y="14"/>
                    <a:pt x="792" y="0"/>
                    <a:pt x="718" y="0"/>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7497;p83">
              <a:extLst>
                <a:ext uri="{FF2B5EF4-FFF2-40B4-BE49-F238E27FC236}">
                  <a16:creationId xmlns:a16="http://schemas.microsoft.com/office/drawing/2014/main" id="{B5BE014F-E2E1-9E0D-54C2-A91D83C73885}"/>
                </a:ext>
              </a:extLst>
            </p:cNvPr>
            <p:cNvSpPr/>
            <p:nvPr/>
          </p:nvSpPr>
          <p:spPr>
            <a:xfrm>
              <a:off x="3208677" y="2580985"/>
              <a:ext cx="37546" cy="72168"/>
            </a:xfrm>
            <a:custGeom>
              <a:avLst/>
              <a:gdLst/>
              <a:ahLst/>
              <a:cxnLst/>
              <a:rect l="l" t="t" r="r" b="b"/>
              <a:pathLst>
                <a:path w="398" h="765" extrusionOk="0">
                  <a:moveTo>
                    <a:pt x="32" y="1"/>
                  </a:moveTo>
                  <a:cubicBezTo>
                    <a:pt x="32" y="1"/>
                    <a:pt x="18" y="1"/>
                    <a:pt x="18" y="15"/>
                  </a:cubicBezTo>
                  <a:cubicBezTo>
                    <a:pt x="0" y="33"/>
                    <a:pt x="18" y="47"/>
                    <a:pt x="32" y="47"/>
                  </a:cubicBezTo>
                  <a:cubicBezTo>
                    <a:pt x="46" y="61"/>
                    <a:pt x="60" y="61"/>
                    <a:pt x="74" y="75"/>
                  </a:cubicBezTo>
                  <a:cubicBezTo>
                    <a:pt x="106" y="89"/>
                    <a:pt x="134" y="121"/>
                    <a:pt x="162" y="149"/>
                  </a:cubicBezTo>
                  <a:cubicBezTo>
                    <a:pt x="176" y="177"/>
                    <a:pt x="208" y="208"/>
                    <a:pt x="222" y="237"/>
                  </a:cubicBezTo>
                  <a:cubicBezTo>
                    <a:pt x="236" y="279"/>
                    <a:pt x="250" y="325"/>
                    <a:pt x="264" y="367"/>
                  </a:cubicBezTo>
                  <a:cubicBezTo>
                    <a:pt x="282" y="455"/>
                    <a:pt x="296" y="560"/>
                    <a:pt x="282" y="662"/>
                  </a:cubicBezTo>
                  <a:lnTo>
                    <a:pt x="282" y="704"/>
                  </a:lnTo>
                  <a:cubicBezTo>
                    <a:pt x="282" y="718"/>
                    <a:pt x="282" y="736"/>
                    <a:pt x="296" y="750"/>
                  </a:cubicBezTo>
                  <a:cubicBezTo>
                    <a:pt x="296" y="750"/>
                    <a:pt x="310" y="764"/>
                    <a:pt x="324" y="764"/>
                  </a:cubicBezTo>
                  <a:cubicBezTo>
                    <a:pt x="338" y="764"/>
                    <a:pt x="352" y="764"/>
                    <a:pt x="352" y="750"/>
                  </a:cubicBezTo>
                  <a:cubicBezTo>
                    <a:pt x="370" y="750"/>
                    <a:pt x="384" y="736"/>
                    <a:pt x="384" y="718"/>
                  </a:cubicBezTo>
                  <a:cubicBezTo>
                    <a:pt x="398" y="588"/>
                    <a:pt x="384" y="441"/>
                    <a:pt x="324" y="296"/>
                  </a:cubicBezTo>
                  <a:cubicBezTo>
                    <a:pt x="296" y="237"/>
                    <a:pt x="264" y="177"/>
                    <a:pt x="222" y="135"/>
                  </a:cubicBezTo>
                  <a:cubicBezTo>
                    <a:pt x="162" y="75"/>
                    <a:pt x="120" y="33"/>
                    <a:pt x="46"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7498;p83">
              <a:extLst>
                <a:ext uri="{FF2B5EF4-FFF2-40B4-BE49-F238E27FC236}">
                  <a16:creationId xmlns:a16="http://schemas.microsoft.com/office/drawing/2014/main" id="{E2674540-18F6-A43A-28D3-A9535DC0CA23}"/>
                </a:ext>
              </a:extLst>
            </p:cNvPr>
            <p:cNvSpPr/>
            <p:nvPr/>
          </p:nvSpPr>
          <p:spPr>
            <a:xfrm>
              <a:off x="3154904" y="2354386"/>
              <a:ext cx="731493" cy="745361"/>
            </a:xfrm>
            <a:custGeom>
              <a:avLst/>
              <a:gdLst/>
              <a:ahLst/>
              <a:cxnLst/>
              <a:rect l="l" t="t" r="r" b="b"/>
              <a:pathLst>
                <a:path w="7754" h="7901" extrusionOk="0">
                  <a:moveTo>
                    <a:pt x="2828" y="0"/>
                  </a:moveTo>
                  <a:cubicBezTo>
                    <a:pt x="2565" y="131"/>
                    <a:pt x="2347" y="306"/>
                    <a:pt x="2139" y="514"/>
                  </a:cubicBezTo>
                  <a:cubicBezTo>
                    <a:pt x="2023" y="630"/>
                    <a:pt x="1921" y="778"/>
                    <a:pt x="1819" y="922"/>
                  </a:cubicBezTo>
                  <a:cubicBezTo>
                    <a:pt x="1731" y="1056"/>
                    <a:pt x="1643" y="1218"/>
                    <a:pt x="1569" y="1379"/>
                  </a:cubicBezTo>
                  <a:cubicBezTo>
                    <a:pt x="1495" y="1524"/>
                    <a:pt x="1421" y="1685"/>
                    <a:pt x="1348" y="1875"/>
                  </a:cubicBezTo>
                  <a:cubicBezTo>
                    <a:pt x="1319" y="1963"/>
                    <a:pt x="1274" y="2037"/>
                    <a:pt x="1246" y="2125"/>
                  </a:cubicBezTo>
                  <a:lnTo>
                    <a:pt x="1232" y="2153"/>
                  </a:lnTo>
                  <a:lnTo>
                    <a:pt x="1232" y="2171"/>
                  </a:lnTo>
                  <a:cubicBezTo>
                    <a:pt x="1203" y="2227"/>
                    <a:pt x="1172" y="2301"/>
                    <a:pt x="1144" y="2375"/>
                  </a:cubicBezTo>
                  <a:cubicBezTo>
                    <a:pt x="1010" y="2639"/>
                    <a:pt x="834" y="2874"/>
                    <a:pt x="658" y="3106"/>
                  </a:cubicBezTo>
                  <a:lnTo>
                    <a:pt x="570" y="3208"/>
                  </a:lnTo>
                  <a:cubicBezTo>
                    <a:pt x="454" y="3370"/>
                    <a:pt x="352" y="3504"/>
                    <a:pt x="264" y="3634"/>
                  </a:cubicBezTo>
                  <a:cubicBezTo>
                    <a:pt x="176" y="3810"/>
                    <a:pt x="102" y="3958"/>
                    <a:pt x="60" y="4105"/>
                  </a:cubicBezTo>
                  <a:cubicBezTo>
                    <a:pt x="29" y="4193"/>
                    <a:pt x="14" y="4281"/>
                    <a:pt x="14" y="4369"/>
                  </a:cubicBezTo>
                  <a:cubicBezTo>
                    <a:pt x="0" y="4457"/>
                    <a:pt x="0" y="4545"/>
                    <a:pt x="14" y="4633"/>
                  </a:cubicBezTo>
                  <a:cubicBezTo>
                    <a:pt x="14" y="4721"/>
                    <a:pt x="29" y="4809"/>
                    <a:pt x="60" y="4897"/>
                  </a:cubicBezTo>
                  <a:cubicBezTo>
                    <a:pt x="74" y="4985"/>
                    <a:pt x="102" y="5055"/>
                    <a:pt x="116" y="5129"/>
                  </a:cubicBezTo>
                  <a:cubicBezTo>
                    <a:pt x="176" y="5291"/>
                    <a:pt x="236" y="5439"/>
                    <a:pt x="324" y="5569"/>
                  </a:cubicBezTo>
                  <a:cubicBezTo>
                    <a:pt x="394" y="5702"/>
                    <a:pt x="482" y="5847"/>
                    <a:pt x="588" y="5966"/>
                  </a:cubicBezTo>
                  <a:cubicBezTo>
                    <a:pt x="778" y="6216"/>
                    <a:pt x="1010" y="6434"/>
                    <a:pt x="1274" y="6624"/>
                  </a:cubicBezTo>
                  <a:cubicBezTo>
                    <a:pt x="1759" y="6976"/>
                    <a:pt x="2347" y="7254"/>
                    <a:pt x="3018" y="7415"/>
                  </a:cubicBezTo>
                  <a:cubicBezTo>
                    <a:pt x="3194" y="7475"/>
                    <a:pt x="3356" y="7503"/>
                    <a:pt x="3518" y="7535"/>
                  </a:cubicBezTo>
                  <a:cubicBezTo>
                    <a:pt x="3708" y="7563"/>
                    <a:pt x="3870" y="7577"/>
                    <a:pt x="4031" y="7577"/>
                  </a:cubicBezTo>
                  <a:cubicBezTo>
                    <a:pt x="4207" y="7577"/>
                    <a:pt x="4369" y="7563"/>
                    <a:pt x="4527" y="7517"/>
                  </a:cubicBezTo>
                  <a:cubicBezTo>
                    <a:pt x="4675" y="7489"/>
                    <a:pt x="4823" y="7447"/>
                    <a:pt x="4939" y="7387"/>
                  </a:cubicBezTo>
                  <a:cubicBezTo>
                    <a:pt x="4967" y="7429"/>
                    <a:pt x="5013" y="7475"/>
                    <a:pt x="5055" y="7517"/>
                  </a:cubicBezTo>
                  <a:cubicBezTo>
                    <a:pt x="5101" y="7577"/>
                    <a:pt x="5161" y="7623"/>
                    <a:pt x="5217" y="7665"/>
                  </a:cubicBezTo>
                  <a:cubicBezTo>
                    <a:pt x="5336" y="7753"/>
                    <a:pt x="5467" y="7813"/>
                    <a:pt x="5600" y="7855"/>
                  </a:cubicBezTo>
                  <a:cubicBezTo>
                    <a:pt x="5730" y="7887"/>
                    <a:pt x="5847" y="7901"/>
                    <a:pt x="5966" y="7901"/>
                  </a:cubicBezTo>
                  <a:lnTo>
                    <a:pt x="6082" y="7901"/>
                  </a:lnTo>
                  <a:cubicBezTo>
                    <a:pt x="6170" y="7887"/>
                    <a:pt x="6244" y="7869"/>
                    <a:pt x="6304" y="7855"/>
                  </a:cubicBezTo>
                  <a:cubicBezTo>
                    <a:pt x="6392" y="7841"/>
                    <a:pt x="6448" y="7813"/>
                    <a:pt x="6508" y="7781"/>
                  </a:cubicBezTo>
                  <a:cubicBezTo>
                    <a:pt x="6610" y="7725"/>
                    <a:pt x="6698" y="7665"/>
                    <a:pt x="6786" y="7577"/>
                  </a:cubicBezTo>
                  <a:cubicBezTo>
                    <a:pt x="6874" y="7489"/>
                    <a:pt x="6948" y="7387"/>
                    <a:pt x="7007" y="7285"/>
                  </a:cubicBezTo>
                  <a:cubicBezTo>
                    <a:pt x="7064" y="7166"/>
                    <a:pt x="7095" y="7064"/>
                    <a:pt x="7109" y="6962"/>
                  </a:cubicBezTo>
                  <a:cubicBezTo>
                    <a:pt x="7123" y="6846"/>
                    <a:pt x="7095" y="6726"/>
                    <a:pt x="7050" y="6638"/>
                  </a:cubicBezTo>
                  <a:cubicBezTo>
                    <a:pt x="7021" y="6582"/>
                    <a:pt x="6990" y="6536"/>
                    <a:pt x="6948" y="6494"/>
                  </a:cubicBezTo>
                  <a:cubicBezTo>
                    <a:pt x="6902" y="6434"/>
                    <a:pt x="6845" y="6392"/>
                    <a:pt x="6786" y="6360"/>
                  </a:cubicBezTo>
                  <a:cubicBezTo>
                    <a:pt x="6758" y="6346"/>
                    <a:pt x="6712" y="6332"/>
                    <a:pt x="6670" y="6318"/>
                  </a:cubicBezTo>
                  <a:cubicBezTo>
                    <a:pt x="6624" y="6304"/>
                    <a:pt x="6582" y="6286"/>
                    <a:pt x="6536" y="6286"/>
                  </a:cubicBezTo>
                  <a:cubicBezTo>
                    <a:pt x="6610" y="6216"/>
                    <a:pt x="6698" y="6142"/>
                    <a:pt x="6800" y="6040"/>
                  </a:cubicBezTo>
                  <a:cubicBezTo>
                    <a:pt x="6919" y="5920"/>
                    <a:pt x="7021" y="5790"/>
                    <a:pt x="7123" y="5657"/>
                  </a:cubicBezTo>
                  <a:cubicBezTo>
                    <a:pt x="7225" y="5512"/>
                    <a:pt x="7327" y="5365"/>
                    <a:pt x="7401" y="5217"/>
                  </a:cubicBezTo>
                  <a:cubicBezTo>
                    <a:pt x="7489" y="5055"/>
                    <a:pt x="7563" y="4911"/>
                    <a:pt x="7605" y="4763"/>
                  </a:cubicBezTo>
                  <a:cubicBezTo>
                    <a:pt x="7665" y="4615"/>
                    <a:pt x="7711" y="4471"/>
                    <a:pt x="7725" y="4338"/>
                  </a:cubicBezTo>
                  <a:cubicBezTo>
                    <a:pt x="7753" y="4221"/>
                    <a:pt x="7753" y="4105"/>
                    <a:pt x="7753" y="3972"/>
                  </a:cubicBezTo>
                  <a:cubicBezTo>
                    <a:pt x="7739" y="3532"/>
                    <a:pt x="7563" y="3064"/>
                    <a:pt x="7225" y="2610"/>
                  </a:cubicBezTo>
                  <a:cubicBezTo>
                    <a:pt x="7078" y="2389"/>
                    <a:pt x="6902" y="2185"/>
                    <a:pt x="6712" y="1995"/>
                  </a:cubicBezTo>
                  <a:cubicBezTo>
                    <a:pt x="6522" y="1787"/>
                    <a:pt x="6304" y="1611"/>
                    <a:pt x="6082" y="1436"/>
                  </a:cubicBezTo>
                  <a:cubicBezTo>
                    <a:pt x="5878" y="1274"/>
                    <a:pt x="5643" y="1116"/>
                    <a:pt x="5424" y="982"/>
                  </a:cubicBezTo>
                  <a:cubicBezTo>
                    <a:pt x="5189" y="852"/>
                    <a:pt x="4967" y="732"/>
                    <a:pt x="4763" y="630"/>
                  </a:cubicBezTo>
                  <a:cubicBezTo>
                    <a:pt x="4661" y="588"/>
                    <a:pt x="4559" y="542"/>
                    <a:pt x="4457" y="500"/>
                  </a:cubicBezTo>
                  <a:cubicBezTo>
                    <a:pt x="4250" y="426"/>
                    <a:pt x="4074" y="366"/>
                    <a:pt x="3912" y="306"/>
                  </a:cubicBezTo>
                  <a:lnTo>
                    <a:pt x="3884" y="306"/>
                  </a:lnTo>
                  <a:cubicBezTo>
                    <a:pt x="3490" y="176"/>
                    <a:pt x="3180" y="117"/>
                    <a:pt x="2888" y="102"/>
                  </a:cubicBezTo>
                  <a:lnTo>
                    <a:pt x="2916" y="74"/>
                  </a:lnTo>
                  <a:cubicBezTo>
                    <a:pt x="2916" y="60"/>
                    <a:pt x="2916" y="43"/>
                    <a:pt x="2902" y="29"/>
                  </a:cubicBezTo>
                  <a:cubicBezTo>
                    <a:pt x="2902" y="15"/>
                    <a:pt x="2888" y="0"/>
                    <a:pt x="28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7499;p83">
              <a:extLst>
                <a:ext uri="{FF2B5EF4-FFF2-40B4-BE49-F238E27FC236}">
                  <a16:creationId xmlns:a16="http://schemas.microsoft.com/office/drawing/2014/main" id="{A7CB4FBE-FD7A-3D8A-9C47-6824847201FC}"/>
                </a:ext>
              </a:extLst>
            </p:cNvPr>
            <p:cNvSpPr/>
            <p:nvPr/>
          </p:nvSpPr>
          <p:spPr>
            <a:xfrm>
              <a:off x="3670554" y="2970976"/>
              <a:ext cx="85753" cy="72074"/>
            </a:xfrm>
            <a:custGeom>
              <a:avLst/>
              <a:gdLst/>
              <a:ahLst/>
              <a:cxnLst/>
              <a:rect l="l" t="t" r="r" b="b"/>
              <a:pathLst>
                <a:path w="909" h="764" extrusionOk="0">
                  <a:moveTo>
                    <a:pt x="852" y="0"/>
                  </a:moveTo>
                  <a:cubicBezTo>
                    <a:pt x="838" y="0"/>
                    <a:pt x="820" y="0"/>
                    <a:pt x="806" y="14"/>
                  </a:cubicBezTo>
                  <a:cubicBezTo>
                    <a:pt x="792" y="32"/>
                    <a:pt x="792" y="32"/>
                    <a:pt x="792" y="46"/>
                  </a:cubicBezTo>
                  <a:lnTo>
                    <a:pt x="792" y="74"/>
                  </a:lnTo>
                  <a:cubicBezTo>
                    <a:pt x="764" y="148"/>
                    <a:pt x="732" y="222"/>
                    <a:pt x="690" y="278"/>
                  </a:cubicBezTo>
                  <a:cubicBezTo>
                    <a:pt x="662" y="352"/>
                    <a:pt x="602" y="412"/>
                    <a:pt x="556" y="454"/>
                  </a:cubicBezTo>
                  <a:cubicBezTo>
                    <a:pt x="500" y="514"/>
                    <a:pt x="440" y="559"/>
                    <a:pt x="366" y="602"/>
                  </a:cubicBezTo>
                  <a:cubicBezTo>
                    <a:pt x="310" y="630"/>
                    <a:pt x="250" y="661"/>
                    <a:pt x="191" y="675"/>
                  </a:cubicBezTo>
                  <a:cubicBezTo>
                    <a:pt x="134" y="689"/>
                    <a:pt x="74" y="689"/>
                    <a:pt x="29" y="689"/>
                  </a:cubicBezTo>
                  <a:cubicBezTo>
                    <a:pt x="1" y="689"/>
                    <a:pt x="1" y="718"/>
                    <a:pt x="1" y="735"/>
                  </a:cubicBezTo>
                  <a:cubicBezTo>
                    <a:pt x="1" y="735"/>
                    <a:pt x="1" y="749"/>
                    <a:pt x="15" y="749"/>
                  </a:cubicBezTo>
                  <a:cubicBezTo>
                    <a:pt x="15" y="763"/>
                    <a:pt x="29" y="763"/>
                    <a:pt x="29" y="763"/>
                  </a:cubicBezTo>
                  <a:cubicBezTo>
                    <a:pt x="236" y="763"/>
                    <a:pt x="426" y="689"/>
                    <a:pt x="574" y="573"/>
                  </a:cubicBezTo>
                  <a:cubicBezTo>
                    <a:pt x="662" y="500"/>
                    <a:pt x="732" y="426"/>
                    <a:pt x="778" y="338"/>
                  </a:cubicBezTo>
                  <a:cubicBezTo>
                    <a:pt x="838" y="264"/>
                    <a:pt x="880" y="162"/>
                    <a:pt x="894" y="60"/>
                  </a:cubicBezTo>
                  <a:cubicBezTo>
                    <a:pt x="908" y="32"/>
                    <a:pt x="880" y="0"/>
                    <a:pt x="852"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7500;p83">
              <a:extLst>
                <a:ext uri="{FF2B5EF4-FFF2-40B4-BE49-F238E27FC236}">
                  <a16:creationId xmlns:a16="http://schemas.microsoft.com/office/drawing/2014/main" id="{B8A3E5DE-E843-1978-2A5B-9BB02DC59AD2}"/>
                </a:ext>
              </a:extLst>
            </p:cNvPr>
            <p:cNvSpPr/>
            <p:nvPr/>
          </p:nvSpPr>
          <p:spPr>
            <a:xfrm>
              <a:off x="3746590" y="2970976"/>
              <a:ext cx="56791" cy="47169"/>
            </a:xfrm>
            <a:custGeom>
              <a:avLst/>
              <a:gdLst/>
              <a:ahLst/>
              <a:cxnLst/>
              <a:rect l="l" t="t" r="r" b="b"/>
              <a:pathLst>
                <a:path w="602" h="500" extrusionOk="0">
                  <a:moveTo>
                    <a:pt x="46" y="0"/>
                  </a:moveTo>
                  <a:cubicBezTo>
                    <a:pt x="14" y="0"/>
                    <a:pt x="0" y="14"/>
                    <a:pt x="0" y="46"/>
                  </a:cubicBezTo>
                  <a:lnTo>
                    <a:pt x="0" y="60"/>
                  </a:lnTo>
                  <a:cubicBezTo>
                    <a:pt x="0" y="74"/>
                    <a:pt x="14" y="88"/>
                    <a:pt x="32" y="88"/>
                  </a:cubicBezTo>
                  <a:cubicBezTo>
                    <a:pt x="46" y="102"/>
                    <a:pt x="74" y="102"/>
                    <a:pt x="102" y="120"/>
                  </a:cubicBezTo>
                  <a:cubicBezTo>
                    <a:pt x="120" y="120"/>
                    <a:pt x="148" y="134"/>
                    <a:pt x="162" y="134"/>
                  </a:cubicBezTo>
                  <a:cubicBezTo>
                    <a:pt x="222" y="162"/>
                    <a:pt x="278" y="190"/>
                    <a:pt x="338" y="222"/>
                  </a:cubicBezTo>
                  <a:cubicBezTo>
                    <a:pt x="384" y="250"/>
                    <a:pt x="426" y="295"/>
                    <a:pt x="454" y="324"/>
                  </a:cubicBezTo>
                  <a:cubicBezTo>
                    <a:pt x="471" y="352"/>
                    <a:pt x="500" y="383"/>
                    <a:pt x="514" y="412"/>
                  </a:cubicBezTo>
                  <a:cubicBezTo>
                    <a:pt x="528" y="440"/>
                    <a:pt x="528" y="454"/>
                    <a:pt x="542" y="485"/>
                  </a:cubicBezTo>
                  <a:cubicBezTo>
                    <a:pt x="542" y="500"/>
                    <a:pt x="559" y="500"/>
                    <a:pt x="573" y="500"/>
                  </a:cubicBezTo>
                  <a:cubicBezTo>
                    <a:pt x="602" y="485"/>
                    <a:pt x="602" y="471"/>
                    <a:pt x="602" y="454"/>
                  </a:cubicBezTo>
                  <a:cubicBezTo>
                    <a:pt x="559" y="338"/>
                    <a:pt x="486" y="236"/>
                    <a:pt x="398" y="148"/>
                  </a:cubicBezTo>
                  <a:cubicBezTo>
                    <a:pt x="352" y="102"/>
                    <a:pt x="296" y="74"/>
                    <a:pt x="236" y="46"/>
                  </a:cubicBezTo>
                  <a:cubicBezTo>
                    <a:pt x="208" y="32"/>
                    <a:pt x="176" y="32"/>
                    <a:pt x="134" y="14"/>
                  </a:cubicBezTo>
                  <a:cubicBezTo>
                    <a:pt x="102" y="0"/>
                    <a:pt x="74" y="0"/>
                    <a:pt x="46"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7501;p83">
              <a:extLst>
                <a:ext uri="{FF2B5EF4-FFF2-40B4-BE49-F238E27FC236}">
                  <a16:creationId xmlns:a16="http://schemas.microsoft.com/office/drawing/2014/main" id="{E310E205-4044-E38D-88CA-F64705F2DA03}"/>
                </a:ext>
              </a:extLst>
            </p:cNvPr>
            <p:cNvSpPr/>
            <p:nvPr/>
          </p:nvSpPr>
          <p:spPr>
            <a:xfrm>
              <a:off x="3590272" y="2340424"/>
              <a:ext cx="358482" cy="339898"/>
            </a:xfrm>
            <a:custGeom>
              <a:avLst/>
              <a:gdLst/>
              <a:ahLst/>
              <a:cxnLst/>
              <a:rect l="l" t="t" r="r" b="b"/>
              <a:pathLst>
                <a:path w="3800" h="3603" extrusionOk="0">
                  <a:moveTo>
                    <a:pt x="32" y="1"/>
                  </a:moveTo>
                  <a:cubicBezTo>
                    <a:pt x="18" y="1"/>
                    <a:pt x="0" y="15"/>
                    <a:pt x="0" y="32"/>
                  </a:cubicBezTo>
                  <a:cubicBezTo>
                    <a:pt x="0" y="42"/>
                    <a:pt x="9" y="52"/>
                    <a:pt x="19" y="52"/>
                  </a:cubicBezTo>
                  <a:cubicBezTo>
                    <a:pt x="24" y="52"/>
                    <a:pt x="28" y="51"/>
                    <a:pt x="32" y="46"/>
                  </a:cubicBezTo>
                  <a:cubicBezTo>
                    <a:pt x="194" y="46"/>
                    <a:pt x="370" y="61"/>
                    <a:pt x="546" y="89"/>
                  </a:cubicBezTo>
                  <a:lnTo>
                    <a:pt x="528" y="89"/>
                  </a:lnTo>
                  <a:cubicBezTo>
                    <a:pt x="750" y="120"/>
                    <a:pt x="954" y="191"/>
                    <a:pt x="1144" y="279"/>
                  </a:cubicBezTo>
                  <a:cubicBezTo>
                    <a:pt x="1379" y="384"/>
                    <a:pt x="1583" y="514"/>
                    <a:pt x="1791" y="676"/>
                  </a:cubicBezTo>
                  <a:lnTo>
                    <a:pt x="1777" y="676"/>
                  </a:lnTo>
                  <a:cubicBezTo>
                    <a:pt x="1847" y="736"/>
                    <a:pt x="1921" y="792"/>
                    <a:pt x="1995" y="866"/>
                  </a:cubicBezTo>
                  <a:cubicBezTo>
                    <a:pt x="2069" y="926"/>
                    <a:pt x="2143" y="1000"/>
                    <a:pt x="2199" y="1070"/>
                  </a:cubicBezTo>
                  <a:cubicBezTo>
                    <a:pt x="2333" y="1218"/>
                    <a:pt x="2463" y="1380"/>
                    <a:pt x="2582" y="1541"/>
                  </a:cubicBezTo>
                  <a:cubicBezTo>
                    <a:pt x="2670" y="1657"/>
                    <a:pt x="2744" y="1774"/>
                    <a:pt x="2814" y="1907"/>
                  </a:cubicBezTo>
                  <a:cubicBezTo>
                    <a:pt x="2888" y="2023"/>
                    <a:pt x="2962" y="2157"/>
                    <a:pt x="3036" y="2287"/>
                  </a:cubicBezTo>
                  <a:cubicBezTo>
                    <a:pt x="3184" y="2537"/>
                    <a:pt x="3300" y="2787"/>
                    <a:pt x="3416" y="3050"/>
                  </a:cubicBezTo>
                  <a:cubicBezTo>
                    <a:pt x="3448" y="3138"/>
                    <a:pt x="3476" y="3212"/>
                    <a:pt x="3504" y="3286"/>
                  </a:cubicBezTo>
                  <a:cubicBezTo>
                    <a:pt x="3535" y="3356"/>
                    <a:pt x="3564" y="3430"/>
                    <a:pt x="3592" y="3504"/>
                  </a:cubicBezTo>
                  <a:lnTo>
                    <a:pt x="3592" y="3518"/>
                  </a:lnTo>
                  <a:cubicBezTo>
                    <a:pt x="3606" y="3550"/>
                    <a:pt x="3623" y="3578"/>
                    <a:pt x="3638" y="3592"/>
                  </a:cubicBezTo>
                  <a:cubicBezTo>
                    <a:pt x="3652" y="3599"/>
                    <a:pt x="3666" y="3603"/>
                    <a:pt x="3678" y="3603"/>
                  </a:cubicBezTo>
                  <a:cubicBezTo>
                    <a:pt x="3691" y="3603"/>
                    <a:pt x="3703" y="3599"/>
                    <a:pt x="3711" y="3592"/>
                  </a:cubicBezTo>
                  <a:cubicBezTo>
                    <a:pt x="3740" y="3592"/>
                    <a:pt x="3768" y="3578"/>
                    <a:pt x="3782" y="3550"/>
                  </a:cubicBezTo>
                  <a:cubicBezTo>
                    <a:pt x="3782" y="3532"/>
                    <a:pt x="3799" y="3504"/>
                    <a:pt x="3782" y="3476"/>
                  </a:cubicBezTo>
                  <a:cubicBezTo>
                    <a:pt x="3782" y="3444"/>
                    <a:pt x="3768" y="3416"/>
                    <a:pt x="3768" y="3388"/>
                  </a:cubicBezTo>
                  <a:cubicBezTo>
                    <a:pt x="3754" y="3356"/>
                    <a:pt x="3740" y="3328"/>
                    <a:pt x="3740" y="3300"/>
                  </a:cubicBezTo>
                  <a:cubicBezTo>
                    <a:pt x="3711" y="3240"/>
                    <a:pt x="3694" y="3166"/>
                    <a:pt x="3666" y="3110"/>
                  </a:cubicBezTo>
                  <a:cubicBezTo>
                    <a:pt x="3623" y="2977"/>
                    <a:pt x="3564" y="2846"/>
                    <a:pt x="3504" y="2713"/>
                  </a:cubicBezTo>
                  <a:cubicBezTo>
                    <a:pt x="3374" y="2435"/>
                    <a:pt x="3240" y="2185"/>
                    <a:pt x="3078" y="1935"/>
                  </a:cubicBezTo>
                  <a:cubicBezTo>
                    <a:pt x="2990" y="1805"/>
                    <a:pt x="2902" y="1686"/>
                    <a:pt x="2814" y="1570"/>
                  </a:cubicBezTo>
                  <a:cubicBezTo>
                    <a:pt x="2726" y="1453"/>
                    <a:pt x="2624" y="1334"/>
                    <a:pt x="2522" y="1218"/>
                  </a:cubicBezTo>
                  <a:cubicBezTo>
                    <a:pt x="2333" y="1000"/>
                    <a:pt x="2111" y="792"/>
                    <a:pt x="1879" y="616"/>
                  </a:cubicBezTo>
                  <a:cubicBezTo>
                    <a:pt x="1657" y="440"/>
                    <a:pt x="1407" y="310"/>
                    <a:pt x="1144" y="191"/>
                  </a:cubicBezTo>
                  <a:cubicBezTo>
                    <a:pt x="1028" y="148"/>
                    <a:pt x="897" y="103"/>
                    <a:pt x="750" y="61"/>
                  </a:cubicBezTo>
                  <a:cubicBezTo>
                    <a:pt x="616" y="32"/>
                    <a:pt x="486" y="15"/>
                    <a:pt x="3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7502;p83">
              <a:extLst>
                <a:ext uri="{FF2B5EF4-FFF2-40B4-BE49-F238E27FC236}">
                  <a16:creationId xmlns:a16="http://schemas.microsoft.com/office/drawing/2014/main" id="{0146E287-CC89-4C2E-EC9A-E6EAD500FD16}"/>
                </a:ext>
              </a:extLst>
            </p:cNvPr>
            <p:cNvSpPr/>
            <p:nvPr/>
          </p:nvSpPr>
          <p:spPr>
            <a:xfrm>
              <a:off x="3963566" y="2789753"/>
              <a:ext cx="68112" cy="327257"/>
            </a:xfrm>
            <a:custGeom>
              <a:avLst/>
              <a:gdLst/>
              <a:ahLst/>
              <a:cxnLst/>
              <a:rect l="l" t="t" r="r" b="b"/>
              <a:pathLst>
                <a:path w="722" h="3469" extrusionOk="0">
                  <a:moveTo>
                    <a:pt x="282" y="648"/>
                  </a:moveTo>
                  <a:cubicBezTo>
                    <a:pt x="296" y="662"/>
                    <a:pt x="296" y="662"/>
                    <a:pt x="296" y="676"/>
                  </a:cubicBezTo>
                  <a:lnTo>
                    <a:pt x="296" y="662"/>
                  </a:lnTo>
                  <a:lnTo>
                    <a:pt x="282" y="648"/>
                  </a:lnTo>
                  <a:close/>
                  <a:moveTo>
                    <a:pt x="32" y="0"/>
                  </a:moveTo>
                  <a:cubicBezTo>
                    <a:pt x="18" y="0"/>
                    <a:pt x="1" y="32"/>
                    <a:pt x="18" y="46"/>
                  </a:cubicBezTo>
                  <a:cubicBezTo>
                    <a:pt x="120" y="236"/>
                    <a:pt x="208" y="440"/>
                    <a:pt x="296" y="662"/>
                  </a:cubicBezTo>
                  <a:cubicBezTo>
                    <a:pt x="412" y="999"/>
                    <a:pt x="514" y="1351"/>
                    <a:pt x="546" y="1703"/>
                  </a:cubicBezTo>
                  <a:cubicBezTo>
                    <a:pt x="574" y="1935"/>
                    <a:pt x="560" y="2157"/>
                    <a:pt x="514" y="2375"/>
                  </a:cubicBezTo>
                  <a:cubicBezTo>
                    <a:pt x="500" y="2523"/>
                    <a:pt x="458" y="2670"/>
                    <a:pt x="384" y="2800"/>
                  </a:cubicBezTo>
                  <a:cubicBezTo>
                    <a:pt x="324" y="2934"/>
                    <a:pt x="250" y="3050"/>
                    <a:pt x="162" y="3166"/>
                  </a:cubicBezTo>
                  <a:lnTo>
                    <a:pt x="32" y="3300"/>
                  </a:lnTo>
                  <a:cubicBezTo>
                    <a:pt x="1" y="3342"/>
                    <a:pt x="1" y="3402"/>
                    <a:pt x="32" y="3448"/>
                  </a:cubicBezTo>
                  <a:cubicBezTo>
                    <a:pt x="53" y="3462"/>
                    <a:pt x="79" y="3469"/>
                    <a:pt x="104" y="3469"/>
                  </a:cubicBezTo>
                  <a:cubicBezTo>
                    <a:pt x="130" y="3469"/>
                    <a:pt x="155" y="3462"/>
                    <a:pt x="176" y="3448"/>
                  </a:cubicBezTo>
                  <a:cubicBezTo>
                    <a:pt x="296" y="3328"/>
                    <a:pt x="398" y="3198"/>
                    <a:pt x="472" y="3050"/>
                  </a:cubicBezTo>
                  <a:cubicBezTo>
                    <a:pt x="546" y="2920"/>
                    <a:pt x="602" y="2786"/>
                    <a:pt x="648" y="2625"/>
                  </a:cubicBezTo>
                  <a:cubicBezTo>
                    <a:pt x="690" y="2480"/>
                    <a:pt x="704" y="2333"/>
                    <a:pt x="704" y="2171"/>
                  </a:cubicBezTo>
                  <a:cubicBezTo>
                    <a:pt x="722" y="2023"/>
                    <a:pt x="704" y="1865"/>
                    <a:pt x="676" y="1717"/>
                  </a:cubicBezTo>
                  <a:cubicBezTo>
                    <a:pt x="634" y="1407"/>
                    <a:pt x="546" y="1116"/>
                    <a:pt x="440" y="824"/>
                  </a:cubicBezTo>
                  <a:cubicBezTo>
                    <a:pt x="324" y="546"/>
                    <a:pt x="194" y="282"/>
                    <a:pt x="60" y="18"/>
                  </a:cubicBezTo>
                  <a:cubicBezTo>
                    <a:pt x="46" y="18"/>
                    <a:pt x="46"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7503;p83">
              <a:extLst>
                <a:ext uri="{FF2B5EF4-FFF2-40B4-BE49-F238E27FC236}">
                  <a16:creationId xmlns:a16="http://schemas.microsoft.com/office/drawing/2014/main" id="{108ECCD2-1CD8-E375-7C39-4DF489625EB2}"/>
                </a:ext>
              </a:extLst>
            </p:cNvPr>
            <p:cNvSpPr/>
            <p:nvPr/>
          </p:nvSpPr>
          <p:spPr>
            <a:xfrm>
              <a:off x="3883568" y="2958618"/>
              <a:ext cx="66508" cy="148676"/>
            </a:xfrm>
            <a:custGeom>
              <a:avLst/>
              <a:gdLst/>
              <a:ahLst/>
              <a:cxnLst/>
              <a:rect l="l" t="t" r="r" b="b"/>
              <a:pathLst>
                <a:path w="705" h="1576" extrusionOk="0">
                  <a:moveTo>
                    <a:pt x="659" y="1"/>
                  </a:moveTo>
                  <a:cubicBezTo>
                    <a:pt x="631" y="1"/>
                    <a:pt x="616" y="15"/>
                    <a:pt x="616" y="43"/>
                  </a:cubicBezTo>
                  <a:cubicBezTo>
                    <a:pt x="616" y="163"/>
                    <a:pt x="602" y="279"/>
                    <a:pt x="585" y="381"/>
                  </a:cubicBezTo>
                  <a:cubicBezTo>
                    <a:pt x="557" y="557"/>
                    <a:pt x="497" y="718"/>
                    <a:pt x="441" y="866"/>
                  </a:cubicBezTo>
                  <a:lnTo>
                    <a:pt x="441" y="849"/>
                  </a:lnTo>
                  <a:cubicBezTo>
                    <a:pt x="367" y="996"/>
                    <a:pt x="293" y="1144"/>
                    <a:pt x="191" y="1260"/>
                  </a:cubicBezTo>
                  <a:cubicBezTo>
                    <a:pt x="131" y="1320"/>
                    <a:pt x="89" y="1376"/>
                    <a:pt x="29" y="1422"/>
                  </a:cubicBezTo>
                  <a:cubicBezTo>
                    <a:pt x="1" y="1464"/>
                    <a:pt x="1" y="1510"/>
                    <a:pt x="29" y="1552"/>
                  </a:cubicBezTo>
                  <a:cubicBezTo>
                    <a:pt x="43" y="1568"/>
                    <a:pt x="65" y="1576"/>
                    <a:pt x="89" y="1576"/>
                  </a:cubicBezTo>
                  <a:cubicBezTo>
                    <a:pt x="113" y="1576"/>
                    <a:pt x="140" y="1568"/>
                    <a:pt x="163" y="1552"/>
                  </a:cubicBezTo>
                  <a:cubicBezTo>
                    <a:pt x="353" y="1348"/>
                    <a:pt x="483" y="1112"/>
                    <a:pt x="585" y="849"/>
                  </a:cubicBezTo>
                  <a:cubicBezTo>
                    <a:pt x="631" y="718"/>
                    <a:pt x="659" y="585"/>
                    <a:pt x="673" y="455"/>
                  </a:cubicBezTo>
                  <a:cubicBezTo>
                    <a:pt x="690" y="307"/>
                    <a:pt x="704" y="177"/>
                    <a:pt x="690" y="43"/>
                  </a:cubicBezTo>
                  <a:cubicBezTo>
                    <a:pt x="690" y="29"/>
                    <a:pt x="673" y="1"/>
                    <a:pt x="65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7504;p83">
              <a:extLst>
                <a:ext uri="{FF2B5EF4-FFF2-40B4-BE49-F238E27FC236}">
                  <a16:creationId xmlns:a16="http://schemas.microsoft.com/office/drawing/2014/main" id="{A8F2FF93-D89D-284A-14A1-0F48D91DB568}"/>
                </a:ext>
              </a:extLst>
            </p:cNvPr>
            <p:cNvSpPr/>
            <p:nvPr/>
          </p:nvSpPr>
          <p:spPr>
            <a:xfrm>
              <a:off x="3299901" y="2357027"/>
              <a:ext cx="138487" cy="52923"/>
            </a:xfrm>
            <a:custGeom>
              <a:avLst/>
              <a:gdLst/>
              <a:ahLst/>
              <a:cxnLst/>
              <a:rect l="l" t="t" r="r" b="b"/>
              <a:pathLst>
                <a:path w="1468" h="561" extrusionOk="0">
                  <a:moveTo>
                    <a:pt x="1232" y="1"/>
                  </a:moveTo>
                  <a:cubicBezTo>
                    <a:pt x="1056" y="1"/>
                    <a:pt x="880" y="46"/>
                    <a:pt x="722" y="103"/>
                  </a:cubicBezTo>
                  <a:cubicBezTo>
                    <a:pt x="588" y="148"/>
                    <a:pt x="472" y="191"/>
                    <a:pt x="352" y="264"/>
                  </a:cubicBezTo>
                  <a:cubicBezTo>
                    <a:pt x="296" y="296"/>
                    <a:pt x="236" y="324"/>
                    <a:pt x="194" y="352"/>
                  </a:cubicBezTo>
                  <a:cubicBezTo>
                    <a:pt x="162" y="366"/>
                    <a:pt x="134" y="384"/>
                    <a:pt x="106" y="398"/>
                  </a:cubicBezTo>
                  <a:cubicBezTo>
                    <a:pt x="74" y="412"/>
                    <a:pt x="60" y="440"/>
                    <a:pt x="32" y="454"/>
                  </a:cubicBezTo>
                  <a:lnTo>
                    <a:pt x="1" y="486"/>
                  </a:lnTo>
                  <a:cubicBezTo>
                    <a:pt x="1" y="500"/>
                    <a:pt x="1" y="528"/>
                    <a:pt x="18" y="528"/>
                  </a:cubicBezTo>
                  <a:cubicBezTo>
                    <a:pt x="27" y="547"/>
                    <a:pt x="46" y="560"/>
                    <a:pt x="66" y="560"/>
                  </a:cubicBezTo>
                  <a:cubicBezTo>
                    <a:pt x="80" y="560"/>
                    <a:pt x="94" y="555"/>
                    <a:pt x="106" y="542"/>
                  </a:cubicBezTo>
                  <a:cubicBezTo>
                    <a:pt x="134" y="528"/>
                    <a:pt x="162" y="500"/>
                    <a:pt x="194" y="472"/>
                  </a:cubicBezTo>
                  <a:cubicBezTo>
                    <a:pt x="222" y="454"/>
                    <a:pt x="264" y="426"/>
                    <a:pt x="296" y="398"/>
                  </a:cubicBezTo>
                  <a:cubicBezTo>
                    <a:pt x="370" y="352"/>
                    <a:pt x="458" y="310"/>
                    <a:pt x="528" y="264"/>
                  </a:cubicBezTo>
                  <a:cubicBezTo>
                    <a:pt x="676" y="191"/>
                    <a:pt x="838" y="120"/>
                    <a:pt x="1000" y="89"/>
                  </a:cubicBezTo>
                  <a:cubicBezTo>
                    <a:pt x="1102" y="74"/>
                    <a:pt x="1189" y="60"/>
                    <a:pt x="1291" y="60"/>
                  </a:cubicBezTo>
                  <a:cubicBezTo>
                    <a:pt x="1337" y="60"/>
                    <a:pt x="1393" y="74"/>
                    <a:pt x="1439" y="74"/>
                  </a:cubicBezTo>
                  <a:cubicBezTo>
                    <a:pt x="1443" y="79"/>
                    <a:pt x="1447" y="80"/>
                    <a:pt x="1451" y="80"/>
                  </a:cubicBezTo>
                  <a:cubicBezTo>
                    <a:pt x="1460" y="80"/>
                    <a:pt x="1467" y="70"/>
                    <a:pt x="1467" y="60"/>
                  </a:cubicBezTo>
                  <a:cubicBezTo>
                    <a:pt x="1467" y="46"/>
                    <a:pt x="1453" y="32"/>
                    <a:pt x="1439" y="32"/>
                  </a:cubicBezTo>
                  <a:cubicBezTo>
                    <a:pt x="1379" y="15"/>
                    <a:pt x="1306"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7505;p83">
              <a:extLst>
                <a:ext uri="{FF2B5EF4-FFF2-40B4-BE49-F238E27FC236}">
                  <a16:creationId xmlns:a16="http://schemas.microsoft.com/office/drawing/2014/main" id="{CF0FE713-8B51-AFC2-3A23-5FDAF37A2D84}"/>
                </a:ext>
              </a:extLst>
            </p:cNvPr>
            <p:cNvSpPr/>
            <p:nvPr/>
          </p:nvSpPr>
          <p:spPr>
            <a:xfrm>
              <a:off x="2606048" y="3231065"/>
              <a:ext cx="214429" cy="229429"/>
            </a:xfrm>
            <a:custGeom>
              <a:avLst/>
              <a:gdLst/>
              <a:ahLst/>
              <a:cxnLst/>
              <a:rect l="l" t="t" r="r" b="b"/>
              <a:pathLst>
                <a:path w="2273" h="2432" extrusionOk="0">
                  <a:moveTo>
                    <a:pt x="2111" y="1"/>
                  </a:moveTo>
                  <a:cubicBezTo>
                    <a:pt x="2097" y="1"/>
                    <a:pt x="2097" y="15"/>
                    <a:pt x="2079" y="15"/>
                  </a:cubicBezTo>
                  <a:cubicBezTo>
                    <a:pt x="2023" y="71"/>
                    <a:pt x="1963" y="131"/>
                    <a:pt x="1875" y="177"/>
                  </a:cubicBezTo>
                  <a:cubicBezTo>
                    <a:pt x="1801" y="233"/>
                    <a:pt x="1728" y="279"/>
                    <a:pt x="1640" y="307"/>
                  </a:cubicBezTo>
                  <a:cubicBezTo>
                    <a:pt x="1569" y="353"/>
                    <a:pt x="1481" y="395"/>
                    <a:pt x="1407" y="423"/>
                  </a:cubicBezTo>
                  <a:cubicBezTo>
                    <a:pt x="1319" y="469"/>
                    <a:pt x="1232" y="497"/>
                    <a:pt x="1158" y="528"/>
                  </a:cubicBezTo>
                  <a:cubicBezTo>
                    <a:pt x="1070" y="557"/>
                    <a:pt x="982" y="599"/>
                    <a:pt x="894" y="630"/>
                  </a:cubicBezTo>
                  <a:cubicBezTo>
                    <a:pt x="704" y="718"/>
                    <a:pt x="542" y="806"/>
                    <a:pt x="408" y="894"/>
                  </a:cubicBezTo>
                  <a:cubicBezTo>
                    <a:pt x="292" y="982"/>
                    <a:pt x="176" y="1098"/>
                    <a:pt x="117" y="1232"/>
                  </a:cubicBezTo>
                  <a:cubicBezTo>
                    <a:pt x="43" y="1348"/>
                    <a:pt x="0" y="1478"/>
                    <a:pt x="0" y="1612"/>
                  </a:cubicBezTo>
                  <a:cubicBezTo>
                    <a:pt x="0" y="1742"/>
                    <a:pt x="29" y="1876"/>
                    <a:pt x="102" y="1978"/>
                  </a:cubicBezTo>
                  <a:cubicBezTo>
                    <a:pt x="176" y="2111"/>
                    <a:pt x="278" y="2213"/>
                    <a:pt x="426" y="2287"/>
                  </a:cubicBezTo>
                  <a:cubicBezTo>
                    <a:pt x="496" y="2343"/>
                    <a:pt x="584" y="2375"/>
                    <a:pt x="658" y="2403"/>
                  </a:cubicBezTo>
                  <a:cubicBezTo>
                    <a:pt x="732" y="2417"/>
                    <a:pt x="806" y="2431"/>
                    <a:pt x="880" y="2431"/>
                  </a:cubicBezTo>
                  <a:lnTo>
                    <a:pt x="922" y="2431"/>
                  </a:lnTo>
                  <a:cubicBezTo>
                    <a:pt x="1084" y="2417"/>
                    <a:pt x="1246" y="2358"/>
                    <a:pt x="1407" y="2270"/>
                  </a:cubicBezTo>
                  <a:cubicBezTo>
                    <a:pt x="1552" y="2182"/>
                    <a:pt x="1685" y="2080"/>
                    <a:pt x="1801" y="1935"/>
                  </a:cubicBezTo>
                  <a:cubicBezTo>
                    <a:pt x="2023" y="1672"/>
                    <a:pt x="2185" y="1320"/>
                    <a:pt x="2227" y="951"/>
                  </a:cubicBezTo>
                  <a:cubicBezTo>
                    <a:pt x="2273" y="673"/>
                    <a:pt x="2241" y="367"/>
                    <a:pt x="2139" y="29"/>
                  </a:cubicBezTo>
                  <a:cubicBezTo>
                    <a:pt x="2139" y="15"/>
                    <a:pt x="2125" y="15"/>
                    <a:pt x="2111" y="15"/>
                  </a:cubicBezTo>
                  <a:lnTo>
                    <a:pt x="2111" y="1"/>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7506;p83">
              <a:extLst>
                <a:ext uri="{FF2B5EF4-FFF2-40B4-BE49-F238E27FC236}">
                  <a16:creationId xmlns:a16="http://schemas.microsoft.com/office/drawing/2014/main" id="{A9459B0E-F3B7-8526-2B91-E6A34872D585}"/>
                </a:ext>
              </a:extLst>
            </p:cNvPr>
            <p:cNvSpPr/>
            <p:nvPr/>
          </p:nvSpPr>
          <p:spPr>
            <a:xfrm>
              <a:off x="2596425" y="3243328"/>
              <a:ext cx="207448" cy="235749"/>
            </a:xfrm>
            <a:custGeom>
              <a:avLst/>
              <a:gdLst/>
              <a:ahLst/>
              <a:cxnLst/>
              <a:rect l="l" t="t" r="r" b="b"/>
              <a:pathLst>
                <a:path w="2199" h="2499" extrusionOk="0">
                  <a:moveTo>
                    <a:pt x="2167" y="1"/>
                  </a:moveTo>
                  <a:cubicBezTo>
                    <a:pt x="2153" y="1"/>
                    <a:pt x="2153" y="1"/>
                    <a:pt x="2153" y="15"/>
                  </a:cubicBezTo>
                  <a:cubicBezTo>
                    <a:pt x="2125" y="61"/>
                    <a:pt x="2093" y="103"/>
                    <a:pt x="2065" y="135"/>
                  </a:cubicBezTo>
                  <a:cubicBezTo>
                    <a:pt x="1935" y="339"/>
                    <a:pt x="1787" y="529"/>
                    <a:pt x="1626" y="690"/>
                  </a:cubicBezTo>
                  <a:cubicBezTo>
                    <a:pt x="1552" y="778"/>
                    <a:pt x="1464" y="866"/>
                    <a:pt x="1376" y="954"/>
                  </a:cubicBezTo>
                  <a:cubicBezTo>
                    <a:pt x="1334" y="996"/>
                    <a:pt x="1288" y="1028"/>
                    <a:pt x="1246" y="1070"/>
                  </a:cubicBezTo>
                  <a:lnTo>
                    <a:pt x="1112" y="1204"/>
                  </a:lnTo>
                  <a:lnTo>
                    <a:pt x="1112" y="1190"/>
                  </a:lnTo>
                  <a:cubicBezTo>
                    <a:pt x="1010" y="1278"/>
                    <a:pt x="922" y="1366"/>
                    <a:pt x="820" y="1454"/>
                  </a:cubicBezTo>
                  <a:cubicBezTo>
                    <a:pt x="760" y="1496"/>
                    <a:pt x="718" y="1542"/>
                    <a:pt x="658" y="1584"/>
                  </a:cubicBezTo>
                  <a:cubicBezTo>
                    <a:pt x="616" y="1630"/>
                    <a:pt x="556" y="1686"/>
                    <a:pt x="496" y="1732"/>
                  </a:cubicBezTo>
                  <a:cubicBezTo>
                    <a:pt x="394" y="1834"/>
                    <a:pt x="306" y="1936"/>
                    <a:pt x="219" y="2038"/>
                  </a:cubicBezTo>
                  <a:cubicBezTo>
                    <a:pt x="176" y="2097"/>
                    <a:pt x="145" y="2157"/>
                    <a:pt x="102" y="2213"/>
                  </a:cubicBezTo>
                  <a:cubicBezTo>
                    <a:pt x="71" y="2273"/>
                    <a:pt x="43" y="2333"/>
                    <a:pt x="14" y="2389"/>
                  </a:cubicBezTo>
                  <a:cubicBezTo>
                    <a:pt x="0" y="2403"/>
                    <a:pt x="0" y="2435"/>
                    <a:pt x="14" y="2449"/>
                  </a:cubicBezTo>
                  <a:cubicBezTo>
                    <a:pt x="14" y="2463"/>
                    <a:pt x="29" y="2477"/>
                    <a:pt x="43" y="2491"/>
                  </a:cubicBezTo>
                  <a:cubicBezTo>
                    <a:pt x="50" y="2496"/>
                    <a:pt x="58" y="2498"/>
                    <a:pt x="67" y="2498"/>
                  </a:cubicBezTo>
                  <a:cubicBezTo>
                    <a:pt x="92" y="2498"/>
                    <a:pt x="120" y="2480"/>
                    <a:pt x="131" y="2449"/>
                  </a:cubicBezTo>
                  <a:cubicBezTo>
                    <a:pt x="176" y="2389"/>
                    <a:pt x="204" y="2333"/>
                    <a:pt x="247" y="2259"/>
                  </a:cubicBezTo>
                  <a:cubicBezTo>
                    <a:pt x="335" y="2126"/>
                    <a:pt x="454" y="1995"/>
                    <a:pt x="570" y="1876"/>
                  </a:cubicBezTo>
                  <a:cubicBezTo>
                    <a:pt x="630" y="1819"/>
                    <a:pt x="686" y="1746"/>
                    <a:pt x="760" y="1686"/>
                  </a:cubicBezTo>
                  <a:cubicBezTo>
                    <a:pt x="820" y="1630"/>
                    <a:pt x="880" y="1570"/>
                    <a:pt x="950" y="1510"/>
                  </a:cubicBezTo>
                  <a:cubicBezTo>
                    <a:pt x="1010" y="1454"/>
                    <a:pt x="1070" y="1394"/>
                    <a:pt x="1126" y="1320"/>
                  </a:cubicBezTo>
                  <a:cubicBezTo>
                    <a:pt x="1200" y="1260"/>
                    <a:pt x="1260" y="1190"/>
                    <a:pt x="1334" y="1116"/>
                  </a:cubicBezTo>
                  <a:cubicBezTo>
                    <a:pt x="1390" y="1056"/>
                    <a:pt x="1464" y="982"/>
                    <a:pt x="1524" y="908"/>
                  </a:cubicBezTo>
                  <a:cubicBezTo>
                    <a:pt x="1597" y="838"/>
                    <a:pt x="1654" y="764"/>
                    <a:pt x="1713" y="690"/>
                  </a:cubicBezTo>
                  <a:cubicBezTo>
                    <a:pt x="1801" y="588"/>
                    <a:pt x="1889" y="486"/>
                    <a:pt x="1963" y="381"/>
                  </a:cubicBezTo>
                  <a:cubicBezTo>
                    <a:pt x="2037" y="265"/>
                    <a:pt x="2125" y="149"/>
                    <a:pt x="2181" y="29"/>
                  </a:cubicBezTo>
                  <a:cubicBezTo>
                    <a:pt x="2199" y="15"/>
                    <a:pt x="2181" y="15"/>
                    <a:pt x="21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7507;p83">
              <a:extLst>
                <a:ext uri="{FF2B5EF4-FFF2-40B4-BE49-F238E27FC236}">
                  <a16:creationId xmlns:a16="http://schemas.microsoft.com/office/drawing/2014/main" id="{789F6772-636A-3D3C-6099-8D55BE999E4B}"/>
                </a:ext>
              </a:extLst>
            </p:cNvPr>
            <p:cNvSpPr/>
            <p:nvPr/>
          </p:nvSpPr>
          <p:spPr>
            <a:xfrm>
              <a:off x="2751045" y="3269554"/>
              <a:ext cx="18018" cy="37641"/>
            </a:xfrm>
            <a:custGeom>
              <a:avLst/>
              <a:gdLst/>
              <a:ahLst/>
              <a:cxnLst/>
              <a:rect l="l" t="t" r="r" b="b"/>
              <a:pathLst>
                <a:path w="191" h="399" extrusionOk="0">
                  <a:moveTo>
                    <a:pt x="148" y="1"/>
                  </a:moveTo>
                  <a:cubicBezTo>
                    <a:pt x="120" y="61"/>
                    <a:pt x="89" y="120"/>
                    <a:pt x="74" y="177"/>
                  </a:cubicBezTo>
                  <a:cubicBezTo>
                    <a:pt x="46" y="251"/>
                    <a:pt x="15" y="310"/>
                    <a:pt x="1" y="384"/>
                  </a:cubicBezTo>
                  <a:lnTo>
                    <a:pt x="15" y="398"/>
                  </a:lnTo>
                  <a:cubicBezTo>
                    <a:pt x="32" y="398"/>
                    <a:pt x="46" y="398"/>
                    <a:pt x="46" y="384"/>
                  </a:cubicBezTo>
                  <a:cubicBezTo>
                    <a:pt x="46" y="338"/>
                    <a:pt x="60" y="310"/>
                    <a:pt x="74" y="265"/>
                  </a:cubicBezTo>
                  <a:lnTo>
                    <a:pt x="74" y="279"/>
                  </a:lnTo>
                  <a:cubicBezTo>
                    <a:pt x="89" y="236"/>
                    <a:pt x="103" y="191"/>
                    <a:pt x="120" y="149"/>
                  </a:cubicBezTo>
                  <a:cubicBezTo>
                    <a:pt x="134" y="103"/>
                    <a:pt x="162" y="61"/>
                    <a:pt x="176" y="15"/>
                  </a:cubicBezTo>
                  <a:cubicBezTo>
                    <a:pt x="191" y="15"/>
                    <a:pt x="176" y="1"/>
                    <a:pt x="17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7508;p83">
              <a:extLst>
                <a:ext uri="{FF2B5EF4-FFF2-40B4-BE49-F238E27FC236}">
                  <a16:creationId xmlns:a16="http://schemas.microsoft.com/office/drawing/2014/main" id="{28A3728B-171C-E60C-7314-D460291D83D7}"/>
                </a:ext>
              </a:extLst>
            </p:cNvPr>
            <p:cNvSpPr/>
            <p:nvPr/>
          </p:nvSpPr>
          <p:spPr>
            <a:xfrm>
              <a:off x="2688970" y="3302761"/>
              <a:ext cx="23679" cy="63772"/>
            </a:xfrm>
            <a:custGeom>
              <a:avLst/>
              <a:gdLst/>
              <a:ahLst/>
              <a:cxnLst/>
              <a:rect l="l" t="t" r="r" b="b"/>
              <a:pathLst>
                <a:path w="251" h="676" extrusionOk="0">
                  <a:moveTo>
                    <a:pt x="205" y="1"/>
                  </a:moveTo>
                  <a:cubicBezTo>
                    <a:pt x="163" y="103"/>
                    <a:pt x="117" y="208"/>
                    <a:pt x="75" y="324"/>
                  </a:cubicBezTo>
                  <a:cubicBezTo>
                    <a:pt x="57" y="366"/>
                    <a:pt x="43" y="426"/>
                    <a:pt x="29" y="472"/>
                  </a:cubicBezTo>
                  <a:cubicBezTo>
                    <a:pt x="15" y="528"/>
                    <a:pt x="1" y="588"/>
                    <a:pt x="1" y="648"/>
                  </a:cubicBezTo>
                  <a:cubicBezTo>
                    <a:pt x="1" y="662"/>
                    <a:pt x="1" y="676"/>
                    <a:pt x="15" y="676"/>
                  </a:cubicBezTo>
                  <a:cubicBezTo>
                    <a:pt x="29" y="676"/>
                    <a:pt x="43" y="662"/>
                    <a:pt x="43" y="662"/>
                  </a:cubicBezTo>
                  <a:cubicBezTo>
                    <a:pt x="57" y="588"/>
                    <a:pt x="75" y="528"/>
                    <a:pt x="89" y="454"/>
                  </a:cubicBezTo>
                  <a:cubicBezTo>
                    <a:pt x="103" y="398"/>
                    <a:pt x="117" y="324"/>
                    <a:pt x="145" y="264"/>
                  </a:cubicBezTo>
                  <a:cubicBezTo>
                    <a:pt x="177" y="176"/>
                    <a:pt x="205" y="103"/>
                    <a:pt x="233" y="15"/>
                  </a:cubicBezTo>
                  <a:cubicBezTo>
                    <a:pt x="251" y="15"/>
                    <a:pt x="233" y="1"/>
                    <a:pt x="23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3" name="Google Shape;7509;p83">
              <a:extLst>
                <a:ext uri="{FF2B5EF4-FFF2-40B4-BE49-F238E27FC236}">
                  <a16:creationId xmlns:a16="http://schemas.microsoft.com/office/drawing/2014/main" id="{47E40D5F-2A7D-5107-0A9F-3EC8C7037502}"/>
                </a:ext>
              </a:extLst>
            </p:cNvPr>
            <p:cNvSpPr/>
            <p:nvPr/>
          </p:nvSpPr>
          <p:spPr>
            <a:xfrm>
              <a:off x="2644537" y="3349930"/>
              <a:ext cx="11415" cy="56791"/>
            </a:xfrm>
            <a:custGeom>
              <a:avLst/>
              <a:gdLst/>
              <a:ahLst/>
              <a:cxnLst/>
              <a:rect l="l" t="t" r="r" b="b"/>
              <a:pathLst>
                <a:path w="121" h="602" extrusionOk="0">
                  <a:moveTo>
                    <a:pt x="88" y="0"/>
                  </a:moveTo>
                  <a:cubicBezTo>
                    <a:pt x="74" y="0"/>
                    <a:pt x="74" y="0"/>
                    <a:pt x="60" y="14"/>
                  </a:cubicBezTo>
                  <a:cubicBezTo>
                    <a:pt x="32" y="102"/>
                    <a:pt x="0" y="190"/>
                    <a:pt x="0" y="292"/>
                  </a:cubicBezTo>
                  <a:lnTo>
                    <a:pt x="0" y="426"/>
                  </a:lnTo>
                  <a:cubicBezTo>
                    <a:pt x="0" y="468"/>
                    <a:pt x="0" y="528"/>
                    <a:pt x="18" y="570"/>
                  </a:cubicBezTo>
                  <a:lnTo>
                    <a:pt x="18" y="602"/>
                  </a:lnTo>
                  <a:lnTo>
                    <a:pt x="46" y="602"/>
                  </a:lnTo>
                  <a:cubicBezTo>
                    <a:pt x="60" y="602"/>
                    <a:pt x="74" y="587"/>
                    <a:pt x="74" y="570"/>
                  </a:cubicBezTo>
                  <a:cubicBezTo>
                    <a:pt x="74" y="514"/>
                    <a:pt x="60" y="468"/>
                    <a:pt x="60" y="426"/>
                  </a:cubicBezTo>
                  <a:cubicBezTo>
                    <a:pt x="60" y="366"/>
                    <a:pt x="46" y="306"/>
                    <a:pt x="60" y="264"/>
                  </a:cubicBezTo>
                  <a:lnTo>
                    <a:pt x="60" y="190"/>
                  </a:lnTo>
                  <a:cubicBezTo>
                    <a:pt x="74" y="162"/>
                    <a:pt x="74" y="130"/>
                    <a:pt x="88" y="102"/>
                  </a:cubicBezTo>
                  <a:cubicBezTo>
                    <a:pt x="88" y="74"/>
                    <a:pt x="106" y="60"/>
                    <a:pt x="106" y="28"/>
                  </a:cubicBezTo>
                  <a:cubicBezTo>
                    <a:pt x="120" y="28"/>
                    <a:pt x="106" y="14"/>
                    <a:pt x="10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7510;p83">
              <a:extLst>
                <a:ext uri="{FF2B5EF4-FFF2-40B4-BE49-F238E27FC236}">
                  <a16:creationId xmlns:a16="http://schemas.microsoft.com/office/drawing/2014/main" id="{3AD564E3-92D1-48DF-01B0-16D77E903440}"/>
                </a:ext>
              </a:extLst>
            </p:cNvPr>
            <p:cNvSpPr/>
            <p:nvPr/>
          </p:nvSpPr>
          <p:spPr>
            <a:xfrm>
              <a:off x="2752365" y="3289176"/>
              <a:ext cx="48584" cy="26320"/>
            </a:xfrm>
            <a:custGeom>
              <a:avLst/>
              <a:gdLst/>
              <a:ahLst/>
              <a:cxnLst/>
              <a:rect l="l" t="t" r="r" b="b"/>
              <a:pathLst>
                <a:path w="515" h="279" extrusionOk="0">
                  <a:moveTo>
                    <a:pt x="486" y="0"/>
                  </a:moveTo>
                  <a:cubicBezTo>
                    <a:pt x="458" y="28"/>
                    <a:pt x="412" y="57"/>
                    <a:pt x="384" y="88"/>
                  </a:cubicBezTo>
                  <a:cubicBezTo>
                    <a:pt x="352" y="102"/>
                    <a:pt x="310" y="130"/>
                    <a:pt x="282" y="145"/>
                  </a:cubicBezTo>
                  <a:cubicBezTo>
                    <a:pt x="208" y="176"/>
                    <a:pt x="120" y="204"/>
                    <a:pt x="46" y="218"/>
                  </a:cubicBezTo>
                  <a:cubicBezTo>
                    <a:pt x="46" y="218"/>
                    <a:pt x="32" y="218"/>
                    <a:pt x="18" y="232"/>
                  </a:cubicBezTo>
                  <a:lnTo>
                    <a:pt x="1" y="232"/>
                  </a:lnTo>
                  <a:lnTo>
                    <a:pt x="1" y="247"/>
                  </a:lnTo>
                  <a:lnTo>
                    <a:pt x="1" y="264"/>
                  </a:lnTo>
                  <a:cubicBezTo>
                    <a:pt x="18" y="278"/>
                    <a:pt x="18" y="278"/>
                    <a:pt x="32" y="278"/>
                  </a:cubicBezTo>
                  <a:cubicBezTo>
                    <a:pt x="75" y="264"/>
                    <a:pt x="120" y="247"/>
                    <a:pt x="162" y="232"/>
                  </a:cubicBezTo>
                  <a:cubicBezTo>
                    <a:pt x="208" y="218"/>
                    <a:pt x="236" y="204"/>
                    <a:pt x="282" y="176"/>
                  </a:cubicBezTo>
                  <a:cubicBezTo>
                    <a:pt x="324" y="159"/>
                    <a:pt x="370" y="130"/>
                    <a:pt x="398" y="116"/>
                  </a:cubicBezTo>
                  <a:cubicBezTo>
                    <a:pt x="440" y="88"/>
                    <a:pt x="486" y="57"/>
                    <a:pt x="514" y="14"/>
                  </a:cubicBezTo>
                  <a:lnTo>
                    <a:pt x="514"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7511;p83">
              <a:extLst>
                <a:ext uri="{FF2B5EF4-FFF2-40B4-BE49-F238E27FC236}">
                  <a16:creationId xmlns:a16="http://schemas.microsoft.com/office/drawing/2014/main" id="{7C7B987B-303E-2E5E-1A69-86E72E3AD994}"/>
                </a:ext>
              </a:extLst>
            </p:cNvPr>
            <p:cNvSpPr/>
            <p:nvPr/>
          </p:nvSpPr>
          <p:spPr>
            <a:xfrm>
              <a:off x="2698593" y="3340307"/>
              <a:ext cx="85753" cy="30282"/>
            </a:xfrm>
            <a:custGeom>
              <a:avLst/>
              <a:gdLst/>
              <a:ahLst/>
              <a:cxnLst/>
              <a:rect l="l" t="t" r="r" b="b"/>
              <a:pathLst>
                <a:path w="909" h="321" extrusionOk="0">
                  <a:moveTo>
                    <a:pt x="894" y="0"/>
                  </a:moveTo>
                  <a:lnTo>
                    <a:pt x="880" y="14"/>
                  </a:lnTo>
                  <a:cubicBezTo>
                    <a:pt x="834" y="42"/>
                    <a:pt x="778" y="74"/>
                    <a:pt x="732" y="102"/>
                  </a:cubicBezTo>
                  <a:cubicBezTo>
                    <a:pt x="676" y="116"/>
                    <a:pt x="616" y="144"/>
                    <a:pt x="571" y="162"/>
                  </a:cubicBezTo>
                  <a:cubicBezTo>
                    <a:pt x="514" y="190"/>
                    <a:pt x="455" y="204"/>
                    <a:pt x="381" y="204"/>
                  </a:cubicBezTo>
                  <a:cubicBezTo>
                    <a:pt x="324" y="218"/>
                    <a:pt x="279" y="232"/>
                    <a:pt x="219" y="232"/>
                  </a:cubicBezTo>
                  <a:cubicBezTo>
                    <a:pt x="149" y="250"/>
                    <a:pt x="89" y="250"/>
                    <a:pt x="29" y="250"/>
                  </a:cubicBezTo>
                  <a:cubicBezTo>
                    <a:pt x="15" y="250"/>
                    <a:pt x="1" y="264"/>
                    <a:pt x="1" y="292"/>
                  </a:cubicBezTo>
                  <a:cubicBezTo>
                    <a:pt x="1" y="306"/>
                    <a:pt x="15" y="320"/>
                    <a:pt x="29" y="320"/>
                  </a:cubicBezTo>
                  <a:cubicBezTo>
                    <a:pt x="103" y="306"/>
                    <a:pt x="191" y="306"/>
                    <a:pt x="265" y="292"/>
                  </a:cubicBezTo>
                  <a:cubicBezTo>
                    <a:pt x="338" y="278"/>
                    <a:pt x="412" y="264"/>
                    <a:pt x="483" y="232"/>
                  </a:cubicBezTo>
                  <a:cubicBezTo>
                    <a:pt x="557" y="204"/>
                    <a:pt x="630" y="190"/>
                    <a:pt x="704" y="144"/>
                  </a:cubicBezTo>
                  <a:cubicBezTo>
                    <a:pt x="778" y="116"/>
                    <a:pt x="834" y="74"/>
                    <a:pt x="894" y="28"/>
                  </a:cubicBezTo>
                  <a:cubicBezTo>
                    <a:pt x="908" y="28"/>
                    <a:pt x="908" y="14"/>
                    <a:pt x="908" y="14"/>
                  </a:cubicBezTo>
                  <a:cubicBezTo>
                    <a:pt x="894" y="14"/>
                    <a:pt x="894"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7512;p83">
              <a:extLst>
                <a:ext uri="{FF2B5EF4-FFF2-40B4-BE49-F238E27FC236}">
                  <a16:creationId xmlns:a16="http://schemas.microsoft.com/office/drawing/2014/main" id="{1864027B-F8E2-7B0D-6794-4F2C8DDD3DEC}"/>
                </a:ext>
              </a:extLst>
            </p:cNvPr>
            <p:cNvSpPr/>
            <p:nvPr/>
          </p:nvSpPr>
          <p:spPr>
            <a:xfrm>
              <a:off x="2648877" y="3398325"/>
              <a:ext cx="95281" cy="21981"/>
            </a:xfrm>
            <a:custGeom>
              <a:avLst/>
              <a:gdLst/>
              <a:ahLst/>
              <a:cxnLst/>
              <a:rect l="l" t="t" r="r" b="b"/>
              <a:pathLst>
                <a:path w="1010" h="233" extrusionOk="0">
                  <a:moveTo>
                    <a:pt x="982" y="1"/>
                  </a:moveTo>
                  <a:lnTo>
                    <a:pt x="982" y="15"/>
                  </a:lnTo>
                  <a:cubicBezTo>
                    <a:pt x="953" y="15"/>
                    <a:pt x="939" y="29"/>
                    <a:pt x="908" y="43"/>
                  </a:cubicBezTo>
                  <a:cubicBezTo>
                    <a:pt x="820" y="89"/>
                    <a:pt x="718" y="117"/>
                    <a:pt x="602" y="145"/>
                  </a:cubicBezTo>
                  <a:cubicBezTo>
                    <a:pt x="500" y="162"/>
                    <a:pt x="380" y="176"/>
                    <a:pt x="278" y="176"/>
                  </a:cubicBezTo>
                  <a:cubicBezTo>
                    <a:pt x="250" y="162"/>
                    <a:pt x="204" y="162"/>
                    <a:pt x="176" y="162"/>
                  </a:cubicBezTo>
                  <a:cubicBezTo>
                    <a:pt x="130" y="145"/>
                    <a:pt x="102" y="145"/>
                    <a:pt x="60" y="131"/>
                  </a:cubicBezTo>
                  <a:cubicBezTo>
                    <a:pt x="28" y="131"/>
                    <a:pt x="14" y="145"/>
                    <a:pt x="14" y="162"/>
                  </a:cubicBezTo>
                  <a:cubicBezTo>
                    <a:pt x="0" y="191"/>
                    <a:pt x="14" y="205"/>
                    <a:pt x="42" y="219"/>
                  </a:cubicBezTo>
                  <a:cubicBezTo>
                    <a:pt x="74" y="219"/>
                    <a:pt x="116" y="233"/>
                    <a:pt x="162" y="233"/>
                  </a:cubicBezTo>
                  <a:lnTo>
                    <a:pt x="278" y="233"/>
                  </a:lnTo>
                  <a:cubicBezTo>
                    <a:pt x="366" y="233"/>
                    <a:pt x="454" y="219"/>
                    <a:pt x="542" y="205"/>
                  </a:cubicBezTo>
                  <a:cubicBezTo>
                    <a:pt x="616" y="191"/>
                    <a:pt x="704" y="176"/>
                    <a:pt x="778" y="145"/>
                  </a:cubicBezTo>
                  <a:cubicBezTo>
                    <a:pt x="851" y="117"/>
                    <a:pt x="922" y="89"/>
                    <a:pt x="996" y="43"/>
                  </a:cubicBezTo>
                  <a:cubicBezTo>
                    <a:pt x="1010" y="29"/>
                    <a:pt x="1010" y="29"/>
                    <a:pt x="1010" y="15"/>
                  </a:cubicBezTo>
                  <a:cubicBezTo>
                    <a:pt x="996" y="15"/>
                    <a:pt x="996" y="1"/>
                    <a:pt x="98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7513;p83">
              <a:extLst>
                <a:ext uri="{FF2B5EF4-FFF2-40B4-BE49-F238E27FC236}">
                  <a16:creationId xmlns:a16="http://schemas.microsoft.com/office/drawing/2014/main" id="{1A9C205D-53E8-653B-0184-94052531DB92}"/>
                </a:ext>
              </a:extLst>
            </p:cNvPr>
            <p:cNvSpPr/>
            <p:nvPr/>
          </p:nvSpPr>
          <p:spPr>
            <a:xfrm>
              <a:off x="3763193" y="4028783"/>
              <a:ext cx="229712" cy="224146"/>
            </a:xfrm>
            <a:custGeom>
              <a:avLst/>
              <a:gdLst/>
              <a:ahLst/>
              <a:cxnLst/>
              <a:rect l="l" t="t" r="r" b="b"/>
              <a:pathLst>
                <a:path w="2435" h="2376" extrusionOk="0">
                  <a:moveTo>
                    <a:pt x="1379" y="1"/>
                  </a:moveTo>
                  <a:cubicBezTo>
                    <a:pt x="1365" y="1"/>
                    <a:pt x="1351" y="1"/>
                    <a:pt x="1319" y="15"/>
                  </a:cubicBezTo>
                  <a:lnTo>
                    <a:pt x="1305" y="15"/>
                  </a:lnTo>
                  <a:cubicBezTo>
                    <a:pt x="1263" y="29"/>
                    <a:pt x="1217" y="57"/>
                    <a:pt x="1175" y="103"/>
                  </a:cubicBezTo>
                  <a:cubicBezTo>
                    <a:pt x="1143" y="131"/>
                    <a:pt x="1101" y="177"/>
                    <a:pt x="1069" y="219"/>
                  </a:cubicBezTo>
                  <a:cubicBezTo>
                    <a:pt x="1027" y="265"/>
                    <a:pt x="999" y="321"/>
                    <a:pt x="967" y="367"/>
                  </a:cubicBezTo>
                  <a:cubicBezTo>
                    <a:pt x="939" y="427"/>
                    <a:pt x="911" y="469"/>
                    <a:pt x="879" y="514"/>
                  </a:cubicBezTo>
                  <a:lnTo>
                    <a:pt x="879" y="529"/>
                  </a:lnTo>
                  <a:lnTo>
                    <a:pt x="865" y="543"/>
                  </a:lnTo>
                  <a:lnTo>
                    <a:pt x="837" y="585"/>
                  </a:lnTo>
                  <a:lnTo>
                    <a:pt x="471" y="585"/>
                  </a:lnTo>
                  <a:cubicBezTo>
                    <a:pt x="412" y="602"/>
                    <a:pt x="352" y="602"/>
                    <a:pt x="295" y="616"/>
                  </a:cubicBezTo>
                  <a:lnTo>
                    <a:pt x="264" y="616"/>
                  </a:lnTo>
                  <a:cubicBezTo>
                    <a:pt x="236" y="631"/>
                    <a:pt x="222" y="631"/>
                    <a:pt x="208" y="645"/>
                  </a:cubicBezTo>
                  <a:cubicBezTo>
                    <a:pt x="176" y="645"/>
                    <a:pt x="162" y="659"/>
                    <a:pt x="134" y="673"/>
                  </a:cubicBezTo>
                  <a:cubicBezTo>
                    <a:pt x="120" y="673"/>
                    <a:pt x="88" y="690"/>
                    <a:pt x="74" y="718"/>
                  </a:cubicBezTo>
                  <a:cubicBezTo>
                    <a:pt x="60" y="733"/>
                    <a:pt x="46" y="761"/>
                    <a:pt x="32" y="792"/>
                  </a:cubicBezTo>
                  <a:cubicBezTo>
                    <a:pt x="14" y="835"/>
                    <a:pt x="0" y="894"/>
                    <a:pt x="14" y="937"/>
                  </a:cubicBezTo>
                  <a:cubicBezTo>
                    <a:pt x="32" y="982"/>
                    <a:pt x="60" y="1025"/>
                    <a:pt x="102" y="1070"/>
                  </a:cubicBezTo>
                  <a:cubicBezTo>
                    <a:pt x="134" y="1112"/>
                    <a:pt x="176" y="1158"/>
                    <a:pt x="222" y="1186"/>
                  </a:cubicBezTo>
                  <a:cubicBezTo>
                    <a:pt x="264" y="1218"/>
                    <a:pt x="310" y="1246"/>
                    <a:pt x="352" y="1274"/>
                  </a:cubicBezTo>
                  <a:lnTo>
                    <a:pt x="383" y="1306"/>
                  </a:lnTo>
                  <a:cubicBezTo>
                    <a:pt x="412" y="1306"/>
                    <a:pt x="426" y="1320"/>
                    <a:pt x="440" y="1334"/>
                  </a:cubicBezTo>
                  <a:cubicBezTo>
                    <a:pt x="412" y="1376"/>
                    <a:pt x="366" y="1436"/>
                    <a:pt x="324" y="1510"/>
                  </a:cubicBezTo>
                  <a:cubicBezTo>
                    <a:pt x="295" y="1570"/>
                    <a:pt x="278" y="1612"/>
                    <a:pt x="250" y="1640"/>
                  </a:cubicBezTo>
                  <a:cubicBezTo>
                    <a:pt x="236" y="1686"/>
                    <a:pt x="222" y="1746"/>
                    <a:pt x="208" y="1802"/>
                  </a:cubicBezTo>
                  <a:cubicBezTo>
                    <a:pt x="190" y="1862"/>
                    <a:pt x="190" y="1904"/>
                    <a:pt x="208" y="1950"/>
                  </a:cubicBezTo>
                  <a:cubicBezTo>
                    <a:pt x="222" y="2009"/>
                    <a:pt x="264" y="2052"/>
                    <a:pt x="295" y="2080"/>
                  </a:cubicBezTo>
                  <a:cubicBezTo>
                    <a:pt x="338" y="2111"/>
                    <a:pt x="397" y="2126"/>
                    <a:pt x="440" y="2126"/>
                  </a:cubicBezTo>
                  <a:lnTo>
                    <a:pt x="454" y="2126"/>
                  </a:lnTo>
                  <a:cubicBezTo>
                    <a:pt x="485" y="2126"/>
                    <a:pt x="514" y="2126"/>
                    <a:pt x="542" y="2111"/>
                  </a:cubicBezTo>
                  <a:cubicBezTo>
                    <a:pt x="559" y="2111"/>
                    <a:pt x="573" y="2097"/>
                    <a:pt x="587" y="2097"/>
                  </a:cubicBezTo>
                  <a:cubicBezTo>
                    <a:pt x="704" y="2052"/>
                    <a:pt x="806" y="1992"/>
                    <a:pt x="879" y="1936"/>
                  </a:cubicBezTo>
                  <a:cubicBezTo>
                    <a:pt x="925" y="1904"/>
                    <a:pt x="953" y="1890"/>
                    <a:pt x="981" y="1862"/>
                  </a:cubicBezTo>
                  <a:lnTo>
                    <a:pt x="1013" y="1848"/>
                  </a:lnTo>
                  <a:lnTo>
                    <a:pt x="1027" y="1834"/>
                  </a:lnTo>
                  <a:lnTo>
                    <a:pt x="1069" y="1802"/>
                  </a:lnTo>
                  <a:lnTo>
                    <a:pt x="1087" y="1848"/>
                  </a:lnTo>
                  <a:cubicBezTo>
                    <a:pt x="1101" y="1904"/>
                    <a:pt x="1129" y="1950"/>
                    <a:pt x="1143" y="1992"/>
                  </a:cubicBezTo>
                  <a:cubicBezTo>
                    <a:pt x="1189" y="2097"/>
                    <a:pt x="1245" y="2199"/>
                    <a:pt x="1319" y="2273"/>
                  </a:cubicBezTo>
                  <a:cubicBezTo>
                    <a:pt x="1365" y="2315"/>
                    <a:pt x="1393" y="2344"/>
                    <a:pt x="1421" y="2361"/>
                  </a:cubicBezTo>
                  <a:cubicBezTo>
                    <a:pt x="1453" y="2361"/>
                    <a:pt x="1467" y="2375"/>
                    <a:pt x="1495" y="2375"/>
                  </a:cubicBezTo>
                  <a:lnTo>
                    <a:pt x="1583" y="2375"/>
                  </a:lnTo>
                  <a:cubicBezTo>
                    <a:pt x="1685" y="2344"/>
                    <a:pt x="1731" y="2242"/>
                    <a:pt x="1745" y="2199"/>
                  </a:cubicBezTo>
                  <a:cubicBezTo>
                    <a:pt x="1805" y="2038"/>
                    <a:pt x="1819" y="1876"/>
                    <a:pt x="1833" y="1728"/>
                  </a:cubicBezTo>
                  <a:lnTo>
                    <a:pt x="1833" y="1686"/>
                  </a:lnTo>
                  <a:cubicBezTo>
                    <a:pt x="1966" y="1640"/>
                    <a:pt x="2096" y="1584"/>
                    <a:pt x="2230" y="1510"/>
                  </a:cubicBezTo>
                  <a:cubicBezTo>
                    <a:pt x="2286" y="1464"/>
                    <a:pt x="2374" y="1408"/>
                    <a:pt x="2420" y="1320"/>
                  </a:cubicBezTo>
                  <a:cubicBezTo>
                    <a:pt x="2434" y="1274"/>
                    <a:pt x="2434" y="1232"/>
                    <a:pt x="2434" y="1186"/>
                  </a:cubicBezTo>
                  <a:cubicBezTo>
                    <a:pt x="2434" y="1144"/>
                    <a:pt x="2406" y="1084"/>
                    <a:pt x="2374" y="1056"/>
                  </a:cubicBezTo>
                  <a:cubicBezTo>
                    <a:pt x="2346" y="1025"/>
                    <a:pt x="2300" y="982"/>
                    <a:pt x="2244" y="954"/>
                  </a:cubicBezTo>
                  <a:cubicBezTo>
                    <a:pt x="2198" y="923"/>
                    <a:pt x="2142" y="908"/>
                    <a:pt x="2068" y="894"/>
                  </a:cubicBezTo>
                  <a:cubicBezTo>
                    <a:pt x="1980" y="866"/>
                    <a:pt x="1878" y="849"/>
                    <a:pt x="1805" y="835"/>
                  </a:cubicBezTo>
                  <a:lnTo>
                    <a:pt x="1759" y="821"/>
                  </a:lnTo>
                  <a:cubicBezTo>
                    <a:pt x="1745" y="747"/>
                    <a:pt x="1745" y="659"/>
                    <a:pt x="1731" y="585"/>
                  </a:cubicBezTo>
                  <a:cubicBezTo>
                    <a:pt x="1717" y="497"/>
                    <a:pt x="1702" y="441"/>
                    <a:pt x="1685" y="381"/>
                  </a:cubicBezTo>
                  <a:cubicBezTo>
                    <a:pt x="1671" y="307"/>
                    <a:pt x="1657" y="251"/>
                    <a:pt x="1629" y="205"/>
                  </a:cubicBezTo>
                  <a:cubicBezTo>
                    <a:pt x="1615" y="163"/>
                    <a:pt x="1583" y="117"/>
                    <a:pt x="1555" y="89"/>
                  </a:cubicBezTo>
                  <a:cubicBezTo>
                    <a:pt x="1527" y="57"/>
                    <a:pt x="1481" y="29"/>
                    <a:pt x="1453" y="15"/>
                  </a:cubicBezTo>
                  <a:cubicBezTo>
                    <a:pt x="1421" y="15"/>
                    <a:pt x="1407" y="1"/>
                    <a:pt x="1379"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7514;p83">
              <a:extLst>
                <a:ext uri="{FF2B5EF4-FFF2-40B4-BE49-F238E27FC236}">
                  <a16:creationId xmlns:a16="http://schemas.microsoft.com/office/drawing/2014/main" id="{627BFD89-7134-583A-A83F-32CD6BC1359B}"/>
                </a:ext>
              </a:extLst>
            </p:cNvPr>
            <p:cNvSpPr/>
            <p:nvPr/>
          </p:nvSpPr>
          <p:spPr>
            <a:xfrm>
              <a:off x="3862719" y="4041141"/>
              <a:ext cx="30565" cy="42829"/>
            </a:xfrm>
            <a:custGeom>
              <a:avLst/>
              <a:gdLst/>
              <a:ahLst/>
              <a:cxnLst/>
              <a:rect l="l" t="t" r="r" b="b"/>
              <a:pathLst>
                <a:path w="324" h="454" extrusionOk="0">
                  <a:moveTo>
                    <a:pt x="264" y="0"/>
                  </a:moveTo>
                  <a:cubicBezTo>
                    <a:pt x="208" y="60"/>
                    <a:pt x="162" y="120"/>
                    <a:pt x="120" y="190"/>
                  </a:cubicBezTo>
                  <a:cubicBezTo>
                    <a:pt x="88" y="222"/>
                    <a:pt x="74" y="250"/>
                    <a:pt x="60" y="296"/>
                  </a:cubicBezTo>
                  <a:cubicBezTo>
                    <a:pt x="32" y="324"/>
                    <a:pt x="14" y="366"/>
                    <a:pt x="0" y="398"/>
                  </a:cubicBezTo>
                  <a:lnTo>
                    <a:pt x="0" y="426"/>
                  </a:lnTo>
                  <a:cubicBezTo>
                    <a:pt x="0" y="440"/>
                    <a:pt x="14" y="454"/>
                    <a:pt x="14" y="454"/>
                  </a:cubicBezTo>
                  <a:lnTo>
                    <a:pt x="32" y="454"/>
                  </a:lnTo>
                  <a:cubicBezTo>
                    <a:pt x="46" y="454"/>
                    <a:pt x="60" y="454"/>
                    <a:pt x="74" y="440"/>
                  </a:cubicBezTo>
                  <a:cubicBezTo>
                    <a:pt x="88" y="398"/>
                    <a:pt x="102" y="352"/>
                    <a:pt x="120" y="324"/>
                  </a:cubicBezTo>
                  <a:cubicBezTo>
                    <a:pt x="134" y="278"/>
                    <a:pt x="162" y="250"/>
                    <a:pt x="176" y="222"/>
                  </a:cubicBezTo>
                  <a:cubicBezTo>
                    <a:pt x="222" y="162"/>
                    <a:pt x="264" y="102"/>
                    <a:pt x="310" y="46"/>
                  </a:cubicBezTo>
                  <a:cubicBezTo>
                    <a:pt x="324" y="32"/>
                    <a:pt x="310" y="14"/>
                    <a:pt x="310"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7515;p83">
              <a:extLst>
                <a:ext uri="{FF2B5EF4-FFF2-40B4-BE49-F238E27FC236}">
                  <a16:creationId xmlns:a16="http://schemas.microsoft.com/office/drawing/2014/main" id="{25752155-5B86-295B-CE95-F584FEE4EFCD}"/>
                </a:ext>
              </a:extLst>
            </p:cNvPr>
            <p:cNvSpPr/>
            <p:nvPr/>
          </p:nvSpPr>
          <p:spPr>
            <a:xfrm>
              <a:off x="3781023" y="4096517"/>
              <a:ext cx="51603" cy="15377"/>
            </a:xfrm>
            <a:custGeom>
              <a:avLst/>
              <a:gdLst/>
              <a:ahLst/>
              <a:cxnLst/>
              <a:rect l="l" t="t" r="r" b="b"/>
              <a:pathLst>
                <a:path w="547" h="163" extrusionOk="0">
                  <a:moveTo>
                    <a:pt x="398" y="0"/>
                  </a:moveTo>
                  <a:cubicBezTo>
                    <a:pt x="353" y="0"/>
                    <a:pt x="311" y="15"/>
                    <a:pt x="265" y="15"/>
                  </a:cubicBezTo>
                  <a:cubicBezTo>
                    <a:pt x="177" y="29"/>
                    <a:pt x="89" y="60"/>
                    <a:pt x="19" y="103"/>
                  </a:cubicBezTo>
                  <a:lnTo>
                    <a:pt x="1" y="117"/>
                  </a:lnTo>
                  <a:cubicBezTo>
                    <a:pt x="1" y="131"/>
                    <a:pt x="1" y="148"/>
                    <a:pt x="19" y="148"/>
                  </a:cubicBezTo>
                  <a:cubicBezTo>
                    <a:pt x="19" y="162"/>
                    <a:pt x="33" y="162"/>
                    <a:pt x="47" y="162"/>
                  </a:cubicBezTo>
                  <a:lnTo>
                    <a:pt x="61" y="162"/>
                  </a:lnTo>
                  <a:cubicBezTo>
                    <a:pt x="75" y="148"/>
                    <a:pt x="106" y="131"/>
                    <a:pt x="121" y="117"/>
                  </a:cubicBezTo>
                  <a:cubicBezTo>
                    <a:pt x="163" y="88"/>
                    <a:pt x="223" y="74"/>
                    <a:pt x="265" y="60"/>
                  </a:cubicBezTo>
                  <a:cubicBezTo>
                    <a:pt x="311" y="60"/>
                    <a:pt x="339" y="43"/>
                    <a:pt x="370" y="43"/>
                  </a:cubicBezTo>
                  <a:lnTo>
                    <a:pt x="515" y="43"/>
                  </a:lnTo>
                  <a:cubicBezTo>
                    <a:pt x="529" y="43"/>
                    <a:pt x="546" y="43"/>
                    <a:pt x="546" y="29"/>
                  </a:cubicBezTo>
                  <a:cubicBezTo>
                    <a:pt x="546" y="15"/>
                    <a:pt x="529" y="15"/>
                    <a:pt x="529" y="15"/>
                  </a:cubicBezTo>
                  <a:cubicBezTo>
                    <a:pt x="486" y="0"/>
                    <a:pt x="441" y="0"/>
                    <a:pt x="398"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7516;p83">
              <a:extLst>
                <a:ext uri="{FF2B5EF4-FFF2-40B4-BE49-F238E27FC236}">
                  <a16:creationId xmlns:a16="http://schemas.microsoft.com/office/drawing/2014/main" id="{DE711D36-4284-E372-4B1E-7EC30767B1E5}"/>
                </a:ext>
              </a:extLst>
            </p:cNvPr>
            <p:cNvSpPr/>
            <p:nvPr/>
          </p:nvSpPr>
          <p:spPr>
            <a:xfrm>
              <a:off x="3794985" y="4168497"/>
              <a:ext cx="24999" cy="38584"/>
            </a:xfrm>
            <a:custGeom>
              <a:avLst/>
              <a:gdLst/>
              <a:ahLst/>
              <a:cxnLst/>
              <a:rect l="l" t="t" r="r" b="b"/>
              <a:pathLst>
                <a:path w="265" h="409" extrusionOk="0">
                  <a:moveTo>
                    <a:pt x="205" y="1"/>
                  </a:moveTo>
                  <a:cubicBezTo>
                    <a:pt x="163" y="57"/>
                    <a:pt x="134" y="117"/>
                    <a:pt x="89" y="177"/>
                  </a:cubicBezTo>
                  <a:cubicBezTo>
                    <a:pt x="60" y="233"/>
                    <a:pt x="29" y="293"/>
                    <a:pt x="1" y="367"/>
                  </a:cubicBezTo>
                  <a:lnTo>
                    <a:pt x="1" y="395"/>
                  </a:lnTo>
                  <a:lnTo>
                    <a:pt x="15" y="409"/>
                  </a:lnTo>
                  <a:lnTo>
                    <a:pt x="46" y="409"/>
                  </a:lnTo>
                  <a:cubicBezTo>
                    <a:pt x="60" y="409"/>
                    <a:pt x="75" y="395"/>
                    <a:pt x="75" y="381"/>
                  </a:cubicBezTo>
                  <a:lnTo>
                    <a:pt x="75" y="353"/>
                  </a:lnTo>
                  <a:cubicBezTo>
                    <a:pt x="103" y="279"/>
                    <a:pt x="134" y="219"/>
                    <a:pt x="163" y="159"/>
                  </a:cubicBezTo>
                  <a:cubicBezTo>
                    <a:pt x="191" y="117"/>
                    <a:pt x="222" y="71"/>
                    <a:pt x="250" y="43"/>
                  </a:cubicBezTo>
                  <a:cubicBezTo>
                    <a:pt x="265" y="29"/>
                    <a:pt x="265" y="15"/>
                    <a:pt x="250" y="1"/>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7517;p83">
              <a:extLst>
                <a:ext uri="{FF2B5EF4-FFF2-40B4-BE49-F238E27FC236}">
                  <a16:creationId xmlns:a16="http://schemas.microsoft.com/office/drawing/2014/main" id="{356945F4-556E-F04E-4114-7A26E6CA15F1}"/>
                </a:ext>
              </a:extLst>
            </p:cNvPr>
            <p:cNvSpPr/>
            <p:nvPr/>
          </p:nvSpPr>
          <p:spPr>
            <a:xfrm>
              <a:off x="3880644" y="4198685"/>
              <a:ext cx="22264" cy="37641"/>
            </a:xfrm>
            <a:custGeom>
              <a:avLst/>
              <a:gdLst/>
              <a:ahLst/>
              <a:cxnLst/>
              <a:rect l="l" t="t" r="r" b="b"/>
              <a:pathLst>
                <a:path w="236" h="399" extrusionOk="0">
                  <a:moveTo>
                    <a:pt x="46" y="1"/>
                  </a:moveTo>
                  <a:lnTo>
                    <a:pt x="32" y="15"/>
                  </a:lnTo>
                  <a:cubicBezTo>
                    <a:pt x="18" y="15"/>
                    <a:pt x="0" y="33"/>
                    <a:pt x="18" y="47"/>
                  </a:cubicBezTo>
                  <a:cubicBezTo>
                    <a:pt x="32" y="103"/>
                    <a:pt x="46" y="163"/>
                    <a:pt x="60" y="223"/>
                  </a:cubicBezTo>
                  <a:cubicBezTo>
                    <a:pt x="74" y="251"/>
                    <a:pt x="88" y="279"/>
                    <a:pt x="106" y="310"/>
                  </a:cubicBezTo>
                  <a:cubicBezTo>
                    <a:pt x="120" y="339"/>
                    <a:pt x="148" y="367"/>
                    <a:pt x="162" y="398"/>
                  </a:cubicBezTo>
                  <a:lnTo>
                    <a:pt x="194" y="398"/>
                  </a:lnTo>
                  <a:cubicBezTo>
                    <a:pt x="208" y="398"/>
                    <a:pt x="222" y="398"/>
                    <a:pt x="222" y="384"/>
                  </a:cubicBezTo>
                  <a:cubicBezTo>
                    <a:pt x="236" y="384"/>
                    <a:pt x="236" y="367"/>
                    <a:pt x="236" y="353"/>
                  </a:cubicBezTo>
                  <a:lnTo>
                    <a:pt x="222" y="339"/>
                  </a:lnTo>
                  <a:lnTo>
                    <a:pt x="208" y="325"/>
                  </a:lnTo>
                  <a:cubicBezTo>
                    <a:pt x="176" y="296"/>
                    <a:pt x="148" y="265"/>
                    <a:pt x="134" y="223"/>
                  </a:cubicBezTo>
                  <a:cubicBezTo>
                    <a:pt x="106" y="177"/>
                    <a:pt x="88" y="120"/>
                    <a:pt x="74" y="61"/>
                  </a:cubicBezTo>
                  <a:lnTo>
                    <a:pt x="74" y="33"/>
                  </a:lnTo>
                  <a:lnTo>
                    <a:pt x="60" y="15"/>
                  </a:lnTo>
                  <a:lnTo>
                    <a:pt x="46" y="1"/>
                  </a:ln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7518;p83">
              <a:extLst>
                <a:ext uri="{FF2B5EF4-FFF2-40B4-BE49-F238E27FC236}">
                  <a16:creationId xmlns:a16="http://schemas.microsoft.com/office/drawing/2014/main" id="{0B4EF752-FABC-86BC-F8B5-D229C91E08D7}"/>
                </a:ext>
              </a:extLst>
            </p:cNvPr>
            <p:cNvSpPr/>
            <p:nvPr/>
          </p:nvSpPr>
          <p:spPr>
            <a:xfrm>
              <a:off x="4195826" y="2414101"/>
              <a:ext cx="189618" cy="186600"/>
            </a:xfrm>
            <a:custGeom>
              <a:avLst/>
              <a:gdLst/>
              <a:ahLst/>
              <a:cxnLst/>
              <a:rect l="l" t="t" r="r" b="b"/>
              <a:pathLst>
                <a:path w="2010" h="1978" extrusionOk="0">
                  <a:moveTo>
                    <a:pt x="845" y="1"/>
                  </a:moveTo>
                  <a:cubicBezTo>
                    <a:pt x="827" y="1"/>
                    <a:pt x="808" y="4"/>
                    <a:pt x="792" y="11"/>
                  </a:cubicBezTo>
                  <a:cubicBezTo>
                    <a:pt x="764" y="25"/>
                    <a:pt x="736" y="43"/>
                    <a:pt x="704" y="71"/>
                  </a:cubicBezTo>
                  <a:cubicBezTo>
                    <a:pt x="690" y="99"/>
                    <a:pt x="676" y="131"/>
                    <a:pt x="648" y="173"/>
                  </a:cubicBezTo>
                  <a:cubicBezTo>
                    <a:pt x="634" y="219"/>
                    <a:pt x="616" y="261"/>
                    <a:pt x="602" y="321"/>
                  </a:cubicBezTo>
                  <a:cubicBezTo>
                    <a:pt x="588" y="377"/>
                    <a:pt x="588" y="423"/>
                    <a:pt x="574" y="497"/>
                  </a:cubicBezTo>
                  <a:cubicBezTo>
                    <a:pt x="574" y="553"/>
                    <a:pt x="560" y="627"/>
                    <a:pt x="560" y="701"/>
                  </a:cubicBezTo>
                  <a:lnTo>
                    <a:pt x="528" y="701"/>
                  </a:lnTo>
                  <a:cubicBezTo>
                    <a:pt x="458" y="715"/>
                    <a:pt x="370" y="729"/>
                    <a:pt x="296" y="760"/>
                  </a:cubicBezTo>
                  <a:cubicBezTo>
                    <a:pt x="251" y="774"/>
                    <a:pt x="208" y="789"/>
                    <a:pt x="163" y="817"/>
                  </a:cubicBezTo>
                  <a:cubicBezTo>
                    <a:pt x="120" y="848"/>
                    <a:pt x="75" y="876"/>
                    <a:pt x="47" y="905"/>
                  </a:cubicBezTo>
                  <a:cubicBezTo>
                    <a:pt x="33" y="936"/>
                    <a:pt x="18" y="964"/>
                    <a:pt x="18" y="1024"/>
                  </a:cubicBezTo>
                  <a:cubicBezTo>
                    <a:pt x="1" y="1052"/>
                    <a:pt x="18" y="1080"/>
                    <a:pt x="33" y="1112"/>
                  </a:cubicBezTo>
                  <a:cubicBezTo>
                    <a:pt x="61" y="1186"/>
                    <a:pt x="135" y="1242"/>
                    <a:pt x="194" y="1274"/>
                  </a:cubicBezTo>
                  <a:cubicBezTo>
                    <a:pt x="296" y="1330"/>
                    <a:pt x="426" y="1376"/>
                    <a:pt x="528" y="1404"/>
                  </a:cubicBezTo>
                  <a:lnTo>
                    <a:pt x="528" y="1450"/>
                  </a:lnTo>
                  <a:cubicBezTo>
                    <a:pt x="546" y="1566"/>
                    <a:pt x="546" y="1714"/>
                    <a:pt x="602" y="1830"/>
                  </a:cubicBezTo>
                  <a:cubicBezTo>
                    <a:pt x="616" y="1858"/>
                    <a:pt x="662" y="1946"/>
                    <a:pt x="750" y="1977"/>
                  </a:cubicBezTo>
                  <a:lnTo>
                    <a:pt x="824" y="1977"/>
                  </a:lnTo>
                  <a:cubicBezTo>
                    <a:pt x="838" y="1977"/>
                    <a:pt x="852" y="1960"/>
                    <a:pt x="866" y="1960"/>
                  </a:cubicBezTo>
                  <a:cubicBezTo>
                    <a:pt x="898" y="1946"/>
                    <a:pt x="926" y="1918"/>
                    <a:pt x="954" y="1890"/>
                  </a:cubicBezTo>
                  <a:cubicBezTo>
                    <a:pt x="1028" y="1816"/>
                    <a:pt x="1056" y="1728"/>
                    <a:pt x="1102" y="1654"/>
                  </a:cubicBezTo>
                  <a:cubicBezTo>
                    <a:pt x="1116" y="1608"/>
                    <a:pt x="1130" y="1566"/>
                    <a:pt x="1144" y="1520"/>
                  </a:cubicBezTo>
                  <a:lnTo>
                    <a:pt x="1162" y="1492"/>
                  </a:lnTo>
                  <a:cubicBezTo>
                    <a:pt x="1176" y="1492"/>
                    <a:pt x="1190" y="1506"/>
                    <a:pt x="1204" y="1520"/>
                  </a:cubicBezTo>
                  <a:lnTo>
                    <a:pt x="1232" y="1538"/>
                  </a:lnTo>
                  <a:cubicBezTo>
                    <a:pt x="1264" y="1552"/>
                    <a:pt x="1292" y="1566"/>
                    <a:pt x="1320" y="1594"/>
                  </a:cubicBezTo>
                  <a:cubicBezTo>
                    <a:pt x="1380" y="1640"/>
                    <a:pt x="1468" y="1682"/>
                    <a:pt x="1570" y="1714"/>
                  </a:cubicBezTo>
                  <a:cubicBezTo>
                    <a:pt x="1570" y="1728"/>
                    <a:pt x="1584" y="1728"/>
                    <a:pt x="1601" y="1728"/>
                  </a:cubicBezTo>
                  <a:cubicBezTo>
                    <a:pt x="1629" y="1728"/>
                    <a:pt x="1658" y="1742"/>
                    <a:pt x="1689" y="1742"/>
                  </a:cubicBezTo>
                  <a:cubicBezTo>
                    <a:pt x="1731" y="1728"/>
                    <a:pt x="1777" y="1714"/>
                    <a:pt x="1805" y="1696"/>
                  </a:cubicBezTo>
                  <a:cubicBezTo>
                    <a:pt x="1833" y="1668"/>
                    <a:pt x="1865" y="1626"/>
                    <a:pt x="1879" y="1594"/>
                  </a:cubicBezTo>
                  <a:lnTo>
                    <a:pt x="1879" y="1464"/>
                  </a:lnTo>
                  <a:cubicBezTo>
                    <a:pt x="1865" y="1418"/>
                    <a:pt x="1848" y="1376"/>
                    <a:pt x="1833" y="1330"/>
                  </a:cubicBezTo>
                  <a:cubicBezTo>
                    <a:pt x="1805" y="1302"/>
                    <a:pt x="1791" y="1274"/>
                    <a:pt x="1760" y="1228"/>
                  </a:cubicBezTo>
                  <a:cubicBezTo>
                    <a:pt x="1731" y="1168"/>
                    <a:pt x="1703" y="1126"/>
                    <a:pt x="1658" y="1080"/>
                  </a:cubicBezTo>
                  <a:cubicBezTo>
                    <a:pt x="1672" y="1066"/>
                    <a:pt x="1689" y="1052"/>
                    <a:pt x="1703" y="1052"/>
                  </a:cubicBezTo>
                  <a:lnTo>
                    <a:pt x="1731" y="1038"/>
                  </a:lnTo>
                  <a:cubicBezTo>
                    <a:pt x="1777" y="1010"/>
                    <a:pt x="1805" y="978"/>
                    <a:pt x="1833" y="950"/>
                  </a:cubicBezTo>
                  <a:cubicBezTo>
                    <a:pt x="1879" y="922"/>
                    <a:pt x="1921" y="891"/>
                    <a:pt x="1935" y="862"/>
                  </a:cubicBezTo>
                  <a:cubicBezTo>
                    <a:pt x="1967" y="817"/>
                    <a:pt x="1995" y="774"/>
                    <a:pt x="2009" y="746"/>
                  </a:cubicBezTo>
                  <a:cubicBezTo>
                    <a:pt x="2009" y="701"/>
                    <a:pt x="2009" y="658"/>
                    <a:pt x="1995" y="613"/>
                  </a:cubicBezTo>
                  <a:cubicBezTo>
                    <a:pt x="1981" y="599"/>
                    <a:pt x="1967" y="570"/>
                    <a:pt x="1953" y="553"/>
                  </a:cubicBezTo>
                  <a:cubicBezTo>
                    <a:pt x="1935" y="539"/>
                    <a:pt x="1921" y="525"/>
                    <a:pt x="1893" y="525"/>
                  </a:cubicBezTo>
                  <a:cubicBezTo>
                    <a:pt x="1879" y="511"/>
                    <a:pt x="1865" y="511"/>
                    <a:pt x="1848" y="497"/>
                  </a:cubicBezTo>
                  <a:cubicBezTo>
                    <a:pt x="1833" y="497"/>
                    <a:pt x="1819" y="497"/>
                    <a:pt x="1805" y="483"/>
                  </a:cubicBezTo>
                  <a:lnTo>
                    <a:pt x="1777" y="483"/>
                  </a:lnTo>
                  <a:cubicBezTo>
                    <a:pt x="1717" y="465"/>
                    <a:pt x="1672" y="465"/>
                    <a:pt x="1615" y="465"/>
                  </a:cubicBezTo>
                  <a:lnTo>
                    <a:pt x="1338" y="465"/>
                  </a:lnTo>
                  <a:cubicBezTo>
                    <a:pt x="1320" y="465"/>
                    <a:pt x="1320" y="465"/>
                    <a:pt x="1306" y="483"/>
                  </a:cubicBezTo>
                  <a:cubicBezTo>
                    <a:pt x="1306" y="451"/>
                    <a:pt x="1292" y="437"/>
                    <a:pt x="1278" y="423"/>
                  </a:cubicBezTo>
                  <a:lnTo>
                    <a:pt x="1278" y="409"/>
                  </a:lnTo>
                  <a:cubicBezTo>
                    <a:pt x="1250" y="377"/>
                    <a:pt x="1232" y="335"/>
                    <a:pt x="1204" y="289"/>
                  </a:cubicBezTo>
                  <a:cubicBezTo>
                    <a:pt x="1176" y="247"/>
                    <a:pt x="1144" y="219"/>
                    <a:pt x="1116" y="173"/>
                  </a:cubicBezTo>
                  <a:cubicBezTo>
                    <a:pt x="1088" y="131"/>
                    <a:pt x="1056" y="99"/>
                    <a:pt x="1028" y="71"/>
                  </a:cubicBezTo>
                  <a:cubicBezTo>
                    <a:pt x="986" y="43"/>
                    <a:pt x="954" y="25"/>
                    <a:pt x="912" y="11"/>
                  </a:cubicBezTo>
                  <a:lnTo>
                    <a:pt x="898" y="11"/>
                  </a:lnTo>
                  <a:cubicBezTo>
                    <a:pt x="882" y="4"/>
                    <a:pt x="864" y="1"/>
                    <a:pt x="84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7519;p83">
              <a:extLst>
                <a:ext uri="{FF2B5EF4-FFF2-40B4-BE49-F238E27FC236}">
                  <a16:creationId xmlns:a16="http://schemas.microsoft.com/office/drawing/2014/main" id="{F7CD47DE-C110-B83E-0134-8043C2EF1225}"/>
                </a:ext>
              </a:extLst>
            </p:cNvPr>
            <p:cNvSpPr/>
            <p:nvPr/>
          </p:nvSpPr>
          <p:spPr>
            <a:xfrm>
              <a:off x="4265258" y="2429007"/>
              <a:ext cx="11037" cy="47263"/>
            </a:xfrm>
            <a:custGeom>
              <a:avLst/>
              <a:gdLst/>
              <a:ahLst/>
              <a:cxnLst/>
              <a:rect l="l" t="t" r="r" b="b"/>
              <a:pathLst>
                <a:path w="117" h="501" extrusionOk="0">
                  <a:moveTo>
                    <a:pt x="74" y="1"/>
                  </a:moveTo>
                  <a:lnTo>
                    <a:pt x="56" y="15"/>
                  </a:lnTo>
                  <a:cubicBezTo>
                    <a:pt x="56" y="43"/>
                    <a:pt x="42" y="89"/>
                    <a:pt x="28" y="117"/>
                  </a:cubicBezTo>
                  <a:cubicBezTo>
                    <a:pt x="28" y="163"/>
                    <a:pt x="14" y="205"/>
                    <a:pt x="14" y="237"/>
                  </a:cubicBezTo>
                  <a:cubicBezTo>
                    <a:pt x="0" y="307"/>
                    <a:pt x="0" y="395"/>
                    <a:pt x="14" y="469"/>
                  </a:cubicBezTo>
                  <a:cubicBezTo>
                    <a:pt x="14" y="483"/>
                    <a:pt x="28" y="500"/>
                    <a:pt x="42" y="500"/>
                  </a:cubicBezTo>
                  <a:cubicBezTo>
                    <a:pt x="56" y="500"/>
                    <a:pt x="74" y="483"/>
                    <a:pt x="74" y="455"/>
                  </a:cubicBezTo>
                  <a:cubicBezTo>
                    <a:pt x="56" y="395"/>
                    <a:pt x="56" y="325"/>
                    <a:pt x="74" y="251"/>
                  </a:cubicBezTo>
                  <a:cubicBezTo>
                    <a:pt x="74" y="177"/>
                    <a:pt x="88" y="103"/>
                    <a:pt x="116" y="29"/>
                  </a:cubicBezTo>
                  <a:lnTo>
                    <a:pt x="116" y="1"/>
                  </a:ln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7520;p83">
              <a:extLst>
                <a:ext uri="{FF2B5EF4-FFF2-40B4-BE49-F238E27FC236}">
                  <a16:creationId xmlns:a16="http://schemas.microsoft.com/office/drawing/2014/main" id="{1E56F386-48B0-C7BE-7465-02071D92D94D}"/>
                </a:ext>
              </a:extLst>
            </p:cNvPr>
            <p:cNvSpPr/>
            <p:nvPr/>
          </p:nvSpPr>
          <p:spPr>
            <a:xfrm>
              <a:off x="4218089" y="2492779"/>
              <a:ext cx="27641" cy="13679"/>
            </a:xfrm>
            <a:custGeom>
              <a:avLst/>
              <a:gdLst/>
              <a:ahLst/>
              <a:cxnLst/>
              <a:rect l="l" t="t" r="r" b="b"/>
              <a:pathLst>
                <a:path w="293" h="145" extrusionOk="0">
                  <a:moveTo>
                    <a:pt x="250" y="0"/>
                  </a:moveTo>
                  <a:cubicBezTo>
                    <a:pt x="222" y="14"/>
                    <a:pt x="176" y="14"/>
                    <a:pt x="134" y="28"/>
                  </a:cubicBezTo>
                  <a:cubicBezTo>
                    <a:pt x="88" y="42"/>
                    <a:pt x="60" y="57"/>
                    <a:pt x="15" y="88"/>
                  </a:cubicBezTo>
                  <a:cubicBezTo>
                    <a:pt x="1" y="88"/>
                    <a:pt x="1" y="116"/>
                    <a:pt x="15" y="130"/>
                  </a:cubicBezTo>
                  <a:cubicBezTo>
                    <a:pt x="15" y="130"/>
                    <a:pt x="15" y="144"/>
                    <a:pt x="29" y="144"/>
                  </a:cubicBezTo>
                  <a:lnTo>
                    <a:pt x="60" y="144"/>
                  </a:lnTo>
                  <a:cubicBezTo>
                    <a:pt x="88" y="116"/>
                    <a:pt x="103" y="102"/>
                    <a:pt x="134" y="88"/>
                  </a:cubicBezTo>
                  <a:cubicBezTo>
                    <a:pt x="162" y="88"/>
                    <a:pt x="176" y="71"/>
                    <a:pt x="205" y="71"/>
                  </a:cubicBezTo>
                  <a:cubicBezTo>
                    <a:pt x="222" y="71"/>
                    <a:pt x="236" y="71"/>
                    <a:pt x="264" y="57"/>
                  </a:cubicBezTo>
                  <a:cubicBezTo>
                    <a:pt x="278" y="57"/>
                    <a:pt x="292" y="42"/>
                    <a:pt x="278" y="28"/>
                  </a:cubicBezTo>
                  <a:cubicBezTo>
                    <a:pt x="278" y="14"/>
                    <a:pt x="264" y="0"/>
                    <a:pt x="250"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7521;p83">
              <a:extLst>
                <a:ext uri="{FF2B5EF4-FFF2-40B4-BE49-F238E27FC236}">
                  <a16:creationId xmlns:a16="http://schemas.microsoft.com/office/drawing/2014/main" id="{7E7353F8-73F1-79B4-B606-1EBE2C2E1D59}"/>
                </a:ext>
              </a:extLst>
            </p:cNvPr>
            <p:cNvSpPr/>
            <p:nvPr/>
          </p:nvSpPr>
          <p:spPr>
            <a:xfrm>
              <a:off x="4259598" y="2549193"/>
              <a:ext cx="9717" cy="29245"/>
            </a:xfrm>
            <a:custGeom>
              <a:avLst/>
              <a:gdLst/>
              <a:ahLst/>
              <a:cxnLst/>
              <a:rect l="l" t="t" r="r" b="b"/>
              <a:pathLst>
                <a:path w="103" h="310" extrusionOk="0">
                  <a:moveTo>
                    <a:pt x="28" y="0"/>
                  </a:moveTo>
                  <a:cubicBezTo>
                    <a:pt x="14" y="0"/>
                    <a:pt x="0" y="18"/>
                    <a:pt x="0" y="32"/>
                  </a:cubicBezTo>
                  <a:cubicBezTo>
                    <a:pt x="0" y="120"/>
                    <a:pt x="14" y="208"/>
                    <a:pt x="46" y="282"/>
                  </a:cubicBezTo>
                  <a:cubicBezTo>
                    <a:pt x="46" y="296"/>
                    <a:pt x="60" y="310"/>
                    <a:pt x="74" y="310"/>
                  </a:cubicBezTo>
                  <a:cubicBezTo>
                    <a:pt x="102" y="296"/>
                    <a:pt x="102" y="282"/>
                    <a:pt x="102" y="264"/>
                  </a:cubicBezTo>
                  <a:cubicBezTo>
                    <a:pt x="88" y="222"/>
                    <a:pt x="74" y="194"/>
                    <a:pt x="74" y="148"/>
                  </a:cubicBezTo>
                  <a:cubicBezTo>
                    <a:pt x="74" y="106"/>
                    <a:pt x="60" y="74"/>
                    <a:pt x="60" y="32"/>
                  </a:cubicBezTo>
                  <a:cubicBezTo>
                    <a:pt x="60" y="18"/>
                    <a:pt x="46" y="0"/>
                    <a:pt x="28"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7522;p83">
              <a:extLst>
                <a:ext uri="{FF2B5EF4-FFF2-40B4-BE49-F238E27FC236}">
                  <a16:creationId xmlns:a16="http://schemas.microsoft.com/office/drawing/2014/main" id="{2E93C19B-C0F8-0097-2C09-FB459155ECBB}"/>
                </a:ext>
              </a:extLst>
            </p:cNvPr>
            <p:cNvSpPr/>
            <p:nvPr/>
          </p:nvSpPr>
          <p:spPr>
            <a:xfrm>
              <a:off x="4324596" y="2543816"/>
              <a:ext cx="26320" cy="22075"/>
            </a:xfrm>
            <a:custGeom>
              <a:avLst/>
              <a:gdLst/>
              <a:ahLst/>
              <a:cxnLst/>
              <a:rect l="l" t="t" r="r" b="b"/>
              <a:pathLst>
                <a:path w="279" h="234" extrusionOk="0">
                  <a:moveTo>
                    <a:pt x="15" y="1"/>
                  </a:moveTo>
                  <a:cubicBezTo>
                    <a:pt x="1" y="1"/>
                    <a:pt x="1" y="15"/>
                    <a:pt x="1" y="29"/>
                  </a:cubicBezTo>
                  <a:cubicBezTo>
                    <a:pt x="29" y="75"/>
                    <a:pt x="75" y="117"/>
                    <a:pt x="117" y="145"/>
                  </a:cubicBezTo>
                  <a:cubicBezTo>
                    <a:pt x="131" y="163"/>
                    <a:pt x="148" y="177"/>
                    <a:pt x="177" y="191"/>
                  </a:cubicBezTo>
                  <a:cubicBezTo>
                    <a:pt x="191" y="205"/>
                    <a:pt x="219" y="219"/>
                    <a:pt x="250" y="219"/>
                  </a:cubicBezTo>
                  <a:lnTo>
                    <a:pt x="250" y="233"/>
                  </a:lnTo>
                  <a:cubicBezTo>
                    <a:pt x="264" y="233"/>
                    <a:pt x="264" y="219"/>
                    <a:pt x="264" y="219"/>
                  </a:cubicBezTo>
                  <a:cubicBezTo>
                    <a:pt x="279" y="219"/>
                    <a:pt x="279" y="219"/>
                    <a:pt x="279" y="205"/>
                  </a:cubicBezTo>
                  <a:lnTo>
                    <a:pt x="279" y="191"/>
                  </a:lnTo>
                  <a:cubicBezTo>
                    <a:pt x="279" y="177"/>
                    <a:pt x="264" y="177"/>
                    <a:pt x="264" y="177"/>
                  </a:cubicBezTo>
                  <a:cubicBezTo>
                    <a:pt x="250" y="177"/>
                    <a:pt x="250" y="177"/>
                    <a:pt x="236" y="163"/>
                  </a:cubicBezTo>
                  <a:cubicBezTo>
                    <a:pt x="205" y="163"/>
                    <a:pt x="177" y="131"/>
                    <a:pt x="148" y="117"/>
                  </a:cubicBezTo>
                  <a:cubicBezTo>
                    <a:pt x="117" y="103"/>
                    <a:pt x="103" y="75"/>
                    <a:pt x="75" y="57"/>
                  </a:cubicBezTo>
                  <a:cubicBezTo>
                    <a:pt x="60" y="43"/>
                    <a:pt x="60" y="29"/>
                    <a:pt x="43"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7523;p83">
              <a:extLst>
                <a:ext uri="{FF2B5EF4-FFF2-40B4-BE49-F238E27FC236}">
                  <a16:creationId xmlns:a16="http://schemas.microsoft.com/office/drawing/2014/main" id="{A9292B7C-5D30-C6B2-0450-300B406968A3}"/>
                </a:ext>
              </a:extLst>
            </p:cNvPr>
            <p:cNvSpPr/>
            <p:nvPr/>
          </p:nvSpPr>
          <p:spPr>
            <a:xfrm>
              <a:off x="3381503" y="2817583"/>
              <a:ext cx="76130" cy="59527"/>
            </a:xfrm>
            <a:custGeom>
              <a:avLst/>
              <a:gdLst/>
              <a:ahLst/>
              <a:cxnLst/>
              <a:rect l="l" t="t" r="r" b="b"/>
              <a:pathLst>
                <a:path w="807" h="631" extrusionOk="0">
                  <a:moveTo>
                    <a:pt x="33" y="1"/>
                  </a:moveTo>
                  <a:cubicBezTo>
                    <a:pt x="15" y="1"/>
                    <a:pt x="1" y="15"/>
                    <a:pt x="1" y="15"/>
                  </a:cubicBezTo>
                  <a:lnTo>
                    <a:pt x="1" y="75"/>
                  </a:lnTo>
                  <a:lnTo>
                    <a:pt x="1" y="205"/>
                  </a:lnTo>
                  <a:cubicBezTo>
                    <a:pt x="15" y="265"/>
                    <a:pt x="47" y="321"/>
                    <a:pt x="89" y="381"/>
                  </a:cubicBezTo>
                  <a:cubicBezTo>
                    <a:pt x="103" y="409"/>
                    <a:pt x="135" y="441"/>
                    <a:pt x="149" y="455"/>
                  </a:cubicBezTo>
                  <a:lnTo>
                    <a:pt x="191" y="497"/>
                  </a:lnTo>
                  <a:cubicBezTo>
                    <a:pt x="208" y="514"/>
                    <a:pt x="222" y="514"/>
                    <a:pt x="237" y="529"/>
                  </a:cubicBezTo>
                  <a:lnTo>
                    <a:pt x="296" y="557"/>
                  </a:lnTo>
                  <a:cubicBezTo>
                    <a:pt x="310" y="571"/>
                    <a:pt x="324" y="571"/>
                    <a:pt x="339" y="585"/>
                  </a:cubicBezTo>
                  <a:cubicBezTo>
                    <a:pt x="367" y="602"/>
                    <a:pt x="412" y="602"/>
                    <a:pt x="441" y="616"/>
                  </a:cubicBezTo>
                  <a:cubicBezTo>
                    <a:pt x="486" y="616"/>
                    <a:pt x="514" y="631"/>
                    <a:pt x="543" y="631"/>
                  </a:cubicBezTo>
                  <a:cubicBezTo>
                    <a:pt x="574" y="631"/>
                    <a:pt x="602" y="616"/>
                    <a:pt x="631" y="616"/>
                  </a:cubicBezTo>
                  <a:cubicBezTo>
                    <a:pt x="690" y="602"/>
                    <a:pt x="736" y="585"/>
                    <a:pt x="764" y="571"/>
                  </a:cubicBezTo>
                  <a:lnTo>
                    <a:pt x="792" y="543"/>
                  </a:lnTo>
                  <a:cubicBezTo>
                    <a:pt x="806" y="543"/>
                    <a:pt x="806" y="529"/>
                    <a:pt x="806" y="529"/>
                  </a:cubicBezTo>
                  <a:lnTo>
                    <a:pt x="806" y="514"/>
                  </a:lnTo>
                  <a:cubicBezTo>
                    <a:pt x="806" y="497"/>
                    <a:pt x="792" y="497"/>
                    <a:pt x="778" y="497"/>
                  </a:cubicBezTo>
                  <a:lnTo>
                    <a:pt x="778" y="514"/>
                  </a:lnTo>
                  <a:cubicBezTo>
                    <a:pt x="764" y="514"/>
                    <a:pt x="750" y="514"/>
                    <a:pt x="750" y="529"/>
                  </a:cubicBezTo>
                  <a:cubicBezTo>
                    <a:pt x="718" y="543"/>
                    <a:pt x="676" y="543"/>
                    <a:pt x="631" y="557"/>
                  </a:cubicBezTo>
                  <a:lnTo>
                    <a:pt x="543" y="557"/>
                  </a:lnTo>
                  <a:cubicBezTo>
                    <a:pt x="514" y="557"/>
                    <a:pt x="486" y="557"/>
                    <a:pt x="455" y="543"/>
                  </a:cubicBezTo>
                  <a:cubicBezTo>
                    <a:pt x="426" y="543"/>
                    <a:pt x="398" y="529"/>
                    <a:pt x="367" y="514"/>
                  </a:cubicBezTo>
                  <a:cubicBezTo>
                    <a:pt x="353" y="514"/>
                    <a:pt x="339" y="497"/>
                    <a:pt x="324" y="497"/>
                  </a:cubicBezTo>
                  <a:lnTo>
                    <a:pt x="279" y="469"/>
                  </a:lnTo>
                  <a:cubicBezTo>
                    <a:pt x="265" y="469"/>
                    <a:pt x="251" y="455"/>
                    <a:pt x="237" y="441"/>
                  </a:cubicBezTo>
                  <a:cubicBezTo>
                    <a:pt x="222" y="427"/>
                    <a:pt x="208" y="427"/>
                    <a:pt x="208" y="409"/>
                  </a:cubicBezTo>
                  <a:cubicBezTo>
                    <a:pt x="177" y="395"/>
                    <a:pt x="149" y="367"/>
                    <a:pt x="135" y="339"/>
                  </a:cubicBezTo>
                  <a:cubicBezTo>
                    <a:pt x="89" y="293"/>
                    <a:pt x="75" y="233"/>
                    <a:pt x="61" y="191"/>
                  </a:cubicBezTo>
                  <a:cubicBezTo>
                    <a:pt x="47" y="145"/>
                    <a:pt x="47" y="103"/>
                    <a:pt x="47" y="75"/>
                  </a:cubicBezTo>
                  <a:lnTo>
                    <a:pt x="47" y="29"/>
                  </a:lnTo>
                  <a:cubicBezTo>
                    <a:pt x="47" y="15"/>
                    <a:pt x="33" y="15"/>
                    <a:pt x="3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7524;p83">
              <a:extLst>
                <a:ext uri="{FF2B5EF4-FFF2-40B4-BE49-F238E27FC236}">
                  <a16:creationId xmlns:a16="http://schemas.microsoft.com/office/drawing/2014/main" id="{996D3366-679A-C27A-9E4F-69124906E90A}"/>
                </a:ext>
              </a:extLst>
            </p:cNvPr>
            <p:cNvSpPr/>
            <p:nvPr/>
          </p:nvSpPr>
          <p:spPr>
            <a:xfrm>
              <a:off x="3598574" y="2715038"/>
              <a:ext cx="102639" cy="142827"/>
            </a:xfrm>
            <a:custGeom>
              <a:avLst/>
              <a:gdLst/>
              <a:ahLst/>
              <a:cxnLst/>
              <a:rect l="l" t="t" r="r" b="b"/>
              <a:pathLst>
                <a:path w="1088" h="1514" extrusionOk="0">
                  <a:moveTo>
                    <a:pt x="479" y="1"/>
                  </a:moveTo>
                  <a:cubicBezTo>
                    <a:pt x="477" y="1"/>
                    <a:pt x="474" y="1"/>
                    <a:pt x="472" y="1"/>
                  </a:cubicBezTo>
                  <a:cubicBezTo>
                    <a:pt x="0" y="19"/>
                    <a:pt x="472" y="1014"/>
                    <a:pt x="560" y="1162"/>
                  </a:cubicBezTo>
                  <a:cubicBezTo>
                    <a:pt x="620" y="1251"/>
                    <a:pt x="824" y="1514"/>
                    <a:pt x="961" y="1514"/>
                  </a:cubicBezTo>
                  <a:cubicBezTo>
                    <a:pt x="1024" y="1514"/>
                    <a:pt x="1073" y="1459"/>
                    <a:pt x="1087" y="1306"/>
                  </a:cubicBezTo>
                  <a:cubicBezTo>
                    <a:pt x="1087" y="1306"/>
                    <a:pt x="941" y="1"/>
                    <a:pt x="4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7525;p83">
              <a:extLst>
                <a:ext uri="{FF2B5EF4-FFF2-40B4-BE49-F238E27FC236}">
                  <a16:creationId xmlns:a16="http://schemas.microsoft.com/office/drawing/2014/main" id="{7FE86C91-5A3F-C3F8-35A6-F8799BBE26BA}"/>
                </a:ext>
              </a:extLst>
            </p:cNvPr>
            <p:cNvSpPr/>
            <p:nvPr/>
          </p:nvSpPr>
          <p:spPr>
            <a:xfrm>
              <a:off x="3293297" y="2586267"/>
              <a:ext cx="184430" cy="55659"/>
            </a:xfrm>
            <a:custGeom>
              <a:avLst/>
              <a:gdLst/>
              <a:ahLst/>
              <a:cxnLst/>
              <a:rect l="l" t="t" r="r" b="b"/>
              <a:pathLst>
                <a:path w="1955" h="590" extrusionOk="0">
                  <a:moveTo>
                    <a:pt x="1290" y="1"/>
                  </a:moveTo>
                  <a:cubicBezTo>
                    <a:pt x="893" y="1"/>
                    <a:pt x="440" y="121"/>
                    <a:pt x="440" y="121"/>
                  </a:cubicBezTo>
                  <a:cubicBezTo>
                    <a:pt x="0" y="328"/>
                    <a:pt x="598" y="532"/>
                    <a:pt x="760" y="560"/>
                  </a:cubicBezTo>
                  <a:cubicBezTo>
                    <a:pt x="811" y="572"/>
                    <a:pt x="978" y="589"/>
                    <a:pt x="1168" y="589"/>
                  </a:cubicBezTo>
                  <a:cubicBezTo>
                    <a:pt x="1522" y="589"/>
                    <a:pt x="1955" y="527"/>
                    <a:pt x="1861" y="240"/>
                  </a:cubicBezTo>
                  <a:cubicBezTo>
                    <a:pt x="1801" y="56"/>
                    <a:pt x="1558" y="1"/>
                    <a:pt x="129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7526;p83">
              <a:extLst>
                <a:ext uri="{FF2B5EF4-FFF2-40B4-BE49-F238E27FC236}">
                  <a16:creationId xmlns:a16="http://schemas.microsoft.com/office/drawing/2014/main" id="{7B5C4109-4F09-895F-1832-45250447740D}"/>
                </a:ext>
              </a:extLst>
            </p:cNvPr>
            <p:cNvSpPr/>
            <p:nvPr/>
          </p:nvSpPr>
          <p:spPr>
            <a:xfrm>
              <a:off x="3406408" y="2702774"/>
              <a:ext cx="134148" cy="129808"/>
            </a:xfrm>
            <a:custGeom>
              <a:avLst/>
              <a:gdLst/>
              <a:ahLst/>
              <a:cxnLst/>
              <a:rect l="l" t="t" r="r" b="b"/>
              <a:pathLst>
                <a:path w="1422" h="1376" extrusionOk="0">
                  <a:moveTo>
                    <a:pt x="1394" y="1"/>
                  </a:moveTo>
                  <a:cubicBezTo>
                    <a:pt x="1394" y="1"/>
                    <a:pt x="1365" y="43"/>
                    <a:pt x="1334" y="103"/>
                  </a:cubicBezTo>
                  <a:cubicBezTo>
                    <a:pt x="1292" y="163"/>
                    <a:pt x="1246" y="265"/>
                    <a:pt x="1176" y="367"/>
                  </a:cubicBezTo>
                  <a:cubicBezTo>
                    <a:pt x="1102" y="469"/>
                    <a:pt x="1028" y="602"/>
                    <a:pt x="926" y="718"/>
                  </a:cubicBezTo>
                  <a:cubicBezTo>
                    <a:pt x="912" y="747"/>
                    <a:pt x="880" y="778"/>
                    <a:pt x="852" y="806"/>
                  </a:cubicBezTo>
                  <a:cubicBezTo>
                    <a:pt x="824" y="835"/>
                    <a:pt x="792" y="866"/>
                    <a:pt x="764" y="880"/>
                  </a:cubicBezTo>
                  <a:cubicBezTo>
                    <a:pt x="750" y="880"/>
                    <a:pt x="736" y="894"/>
                    <a:pt x="718" y="894"/>
                  </a:cubicBezTo>
                  <a:lnTo>
                    <a:pt x="704" y="880"/>
                  </a:lnTo>
                  <a:lnTo>
                    <a:pt x="676" y="866"/>
                  </a:lnTo>
                  <a:cubicBezTo>
                    <a:pt x="662" y="852"/>
                    <a:pt x="630" y="820"/>
                    <a:pt x="602" y="778"/>
                  </a:cubicBezTo>
                  <a:cubicBezTo>
                    <a:pt x="560" y="718"/>
                    <a:pt x="514" y="645"/>
                    <a:pt x="440" y="588"/>
                  </a:cubicBezTo>
                  <a:cubicBezTo>
                    <a:pt x="412" y="557"/>
                    <a:pt x="352" y="528"/>
                    <a:pt x="310" y="528"/>
                  </a:cubicBezTo>
                  <a:cubicBezTo>
                    <a:pt x="250" y="528"/>
                    <a:pt x="208" y="557"/>
                    <a:pt x="177" y="571"/>
                  </a:cubicBezTo>
                  <a:cubicBezTo>
                    <a:pt x="103" y="630"/>
                    <a:pt x="60" y="690"/>
                    <a:pt x="32" y="778"/>
                  </a:cubicBezTo>
                  <a:cubicBezTo>
                    <a:pt x="1" y="852"/>
                    <a:pt x="1" y="922"/>
                    <a:pt x="32" y="996"/>
                  </a:cubicBezTo>
                  <a:cubicBezTo>
                    <a:pt x="60" y="1116"/>
                    <a:pt x="120" y="1218"/>
                    <a:pt x="162" y="1274"/>
                  </a:cubicBezTo>
                  <a:cubicBezTo>
                    <a:pt x="208" y="1334"/>
                    <a:pt x="236" y="1362"/>
                    <a:pt x="236" y="1362"/>
                  </a:cubicBezTo>
                  <a:cubicBezTo>
                    <a:pt x="236" y="1371"/>
                    <a:pt x="240" y="1375"/>
                    <a:pt x="243" y="1375"/>
                  </a:cubicBezTo>
                  <a:cubicBezTo>
                    <a:pt x="247" y="1375"/>
                    <a:pt x="250" y="1371"/>
                    <a:pt x="250" y="1362"/>
                  </a:cubicBezTo>
                  <a:cubicBezTo>
                    <a:pt x="264" y="1362"/>
                    <a:pt x="264" y="1348"/>
                    <a:pt x="250" y="1348"/>
                  </a:cubicBezTo>
                  <a:cubicBezTo>
                    <a:pt x="250" y="1348"/>
                    <a:pt x="236" y="1320"/>
                    <a:pt x="191" y="1260"/>
                  </a:cubicBezTo>
                  <a:cubicBezTo>
                    <a:pt x="177" y="1218"/>
                    <a:pt x="148" y="1186"/>
                    <a:pt x="134" y="1144"/>
                  </a:cubicBezTo>
                  <a:cubicBezTo>
                    <a:pt x="103" y="1098"/>
                    <a:pt x="89" y="1042"/>
                    <a:pt x="75" y="982"/>
                  </a:cubicBezTo>
                  <a:cubicBezTo>
                    <a:pt x="60" y="922"/>
                    <a:pt x="60" y="852"/>
                    <a:pt x="89" y="792"/>
                  </a:cubicBezTo>
                  <a:cubicBezTo>
                    <a:pt x="103" y="733"/>
                    <a:pt x="162" y="676"/>
                    <a:pt x="208" y="630"/>
                  </a:cubicBezTo>
                  <a:cubicBezTo>
                    <a:pt x="231" y="619"/>
                    <a:pt x="263" y="599"/>
                    <a:pt x="291" y="599"/>
                  </a:cubicBezTo>
                  <a:cubicBezTo>
                    <a:pt x="298" y="599"/>
                    <a:pt x="304" y="600"/>
                    <a:pt x="310" y="602"/>
                  </a:cubicBezTo>
                  <a:cubicBezTo>
                    <a:pt x="338" y="602"/>
                    <a:pt x="367" y="602"/>
                    <a:pt x="398" y="630"/>
                  </a:cubicBezTo>
                  <a:cubicBezTo>
                    <a:pt x="454" y="690"/>
                    <a:pt x="500" y="764"/>
                    <a:pt x="542" y="820"/>
                  </a:cubicBezTo>
                  <a:cubicBezTo>
                    <a:pt x="574" y="866"/>
                    <a:pt x="602" y="894"/>
                    <a:pt x="648" y="922"/>
                  </a:cubicBezTo>
                  <a:lnTo>
                    <a:pt x="676" y="940"/>
                  </a:lnTo>
                  <a:lnTo>
                    <a:pt x="676" y="954"/>
                  </a:lnTo>
                  <a:lnTo>
                    <a:pt x="718" y="954"/>
                  </a:lnTo>
                  <a:cubicBezTo>
                    <a:pt x="728" y="958"/>
                    <a:pt x="737" y="960"/>
                    <a:pt x="745" y="960"/>
                  </a:cubicBezTo>
                  <a:cubicBezTo>
                    <a:pt x="765" y="960"/>
                    <a:pt x="782" y="950"/>
                    <a:pt x="792" y="940"/>
                  </a:cubicBezTo>
                  <a:cubicBezTo>
                    <a:pt x="838" y="908"/>
                    <a:pt x="866" y="880"/>
                    <a:pt x="894" y="852"/>
                  </a:cubicBezTo>
                  <a:lnTo>
                    <a:pt x="982" y="764"/>
                  </a:lnTo>
                  <a:cubicBezTo>
                    <a:pt x="1028" y="690"/>
                    <a:pt x="1070" y="630"/>
                    <a:pt x="1116" y="571"/>
                  </a:cubicBezTo>
                  <a:cubicBezTo>
                    <a:pt x="1158" y="514"/>
                    <a:pt x="1190" y="455"/>
                    <a:pt x="1218" y="395"/>
                  </a:cubicBezTo>
                  <a:cubicBezTo>
                    <a:pt x="1292" y="279"/>
                    <a:pt x="1334" y="191"/>
                    <a:pt x="1365" y="117"/>
                  </a:cubicBezTo>
                  <a:cubicBezTo>
                    <a:pt x="1394" y="61"/>
                    <a:pt x="1422" y="15"/>
                    <a:pt x="1422" y="15"/>
                  </a:cubicBezTo>
                  <a:cubicBezTo>
                    <a:pt x="1422" y="15"/>
                    <a:pt x="1422" y="1"/>
                    <a:pt x="140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7527;p83">
              <a:extLst>
                <a:ext uri="{FF2B5EF4-FFF2-40B4-BE49-F238E27FC236}">
                  <a16:creationId xmlns:a16="http://schemas.microsoft.com/office/drawing/2014/main" id="{2A8FFB31-8CFC-1243-A58F-AEA2D98E933A}"/>
                </a:ext>
              </a:extLst>
            </p:cNvPr>
            <p:cNvSpPr/>
            <p:nvPr/>
          </p:nvSpPr>
          <p:spPr>
            <a:xfrm>
              <a:off x="3294618" y="2660039"/>
              <a:ext cx="113205" cy="100564"/>
            </a:xfrm>
            <a:custGeom>
              <a:avLst/>
              <a:gdLst/>
              <a:ahLst/>
              <a:cxnLst/>
              <a:rect l="l" t="t" r="r" b="b"/>
              <a:pathLst>
                <a:path w="1200" h="1066" extrusionOk="0">
                  <a:moveTo>
                    <a:pt x="514" y="0"/>
                  </a:moveTo>
                  <a:cubicBezTo>
                    <a:pt x="454" y="0"/>
                    <a:pt x="394" y="14"/>
                    <a:pt x="338" y="42"/>
                  </a:cubicBezTo>
                  <a:cubicBezTo>
                    <a:pt x="278" y="56"/>
                    <a:pt x="232" y="88"/>
                    <a:pt x="190" y="116"/>
                  </a:cubicBezTo>
                  <a:cubicBezTo>
                    <a:pt x="176" y="130"/>
                    <a:pt x="144" y="144"/>
                    <a:pt x="130" y="162"/>
                  </a:cubicBezTo>
                  <a:cubicBezTo>
                    <a:pt x="116" y="176"/>
                    <a:pt x="102" y="190"/>
                    <a:pt x="88" y="218"/>
                  </a:cubicBezTo>
                  <a:cubicBezTo>
                    <a:pt x="74" y="250"/>
                    <a:pt x="42" y="278"/>
                    <a:pt x="28" y="306"/>
                  </a:cubicBezTo>
                  <a:cubicBezTo>
                    <a:pt x="14" y="320"/>
                    <a:pt x="14" y="352"/>
                    <a:pt x="14" y="366"/>
                  </a:cubicBezTo>
                  <a:lnTo>
                    <a:pt x="0" y="380"/>
                  </a:lnTo>
                  <a:cubicBezTo>
                    <a:pt x="0" y="394"/>
                    <a:pt x="0" y="408"/>
                    <a:pt x="14" y="426"/>
                  </a:cubicBezTo>
                  <a:cubicBezTo>
                    <a:pt x="28" y="426"/>
                    <a:pt x="42" y="426"/>
                    <a:pt x="42" y="408"/>
                  </a:cubicBezTo>
                  <a:lnTo>
                    <a:pt x="57" y="394"/>
                  </a:lnTo>
                  <a:cubicBezTo>
                    <a:pt x="57" y="380"/>
                    <a:pt x="74" y="352"/>
                    <a:pt x="88" y="338"/>
                  </a:cubicBezTo>
                  <a:cubicBezTo>
                    <a:pt x="102" y="320"/>
                    <a:pt x="130" y="292"/>
                    <a:pt x="144" y="264"/>
                  </a:cubicBezTo>
                  <a:lnTo>
                    <a:pt x="190" y="218"/>
                  </a:lnTo>
                  <a:cubicBezTo>
                    <a:pt x="204" y="218"/>
                    <a:pt x="218" y="204"/>
                    <a:pt x="250" y="190"/>
                  </a:cubicBezTo>
                  <a:cubicBezTo>
                    <a:pt x="278" y="176"/>
                    <a:pt x="320" y="144"/>
                    <a:pt x="366" y="130"/>
                  </a:cubicBezTo>
                  <a:cubicBezTo>
                    <a:pt x="396" y="120"/>
                    <a:pt x="435" y="110"/>
                    <a:pt x="476" y="110"/>
                  </a:cubicBezTo>
                  <a:cubicBezTo>
                    <a:pt x="493" y="110"/>
                    <a:pt x="510" y="112"/>
                    <a:pt x="528" y="116"/>
                  </a:cubicBezTo>
                  <a:cubicBezTo>
                    <a:pt x="541" y="114"/>
                    <a:pt x="555" y="113"/>
                    <a:pt x="569" y="113"/>
                  </a:cubicBezTo>
                  <a:cubicBezTo>
                    <a:pt x="660" y="113"/>
                    <a:pt x="758" y="152"/>
                    <a:pt x="834" y="204"/>
                  </a:cubicBezTo>
                  <a:cubicBezTo>
                    <a:pt x="894" y="232"/>
                    <a:pt x="936" y="278"/>
                    <a:pt x="968" y="320"/>
                  </a:cubicBezTo>
                  <a:cubicBezTo>
                    <a:pt x="1010" y="366"/>
                    <a:pt x="1041" y="408"/>
                    <a:pt x="1056" y="454"/>
                  </a:cubicBezTo>
                  <a:cubicBezTo>
                    <a:pt x="1098" y="556"/>
                    <a:pt x="1112" y="658"/>
                    <a:pt x="1098" y="746"/>
                  </a:cubicBezTo>
                  <a:cubicBezTo>
                    <a:pt x="1098" y="792"/>
                    <a:pt x="1084" y="834"/>
                    <a:pt x="1070" y="865"/>
                  </a:cubicBezTo>
                  <a:cubicBezTo>
                    <a:pt x="1056" y="894"/>
                    <a:pt x="1041" y="922"/>
                    <a:pt x="1024" y="953"/>
                  </a:cubicBezTo>
                  <a:cubicBezTo>
                    <a:pt x="1010" y="981"/>
                    <a:pt x="996" y="996"/>
                    <a:pt x="996" y="996"/>
                  </a:cubicBezTo>
                  <a:cubicBezTo>
                    <a:pt x="982" y="1010"/>
                    <a:pt x="982" y="1024"/>
                    <a:pt x="982" y="1024"/>
                  </a:cubicBezTo>
                  <a:cubicBezTo>
                    <a:pt x="968" y="1024"/>
                    <a:pt x="982" y="1041"/>
                    <a:pt x="982" y="1055"/>
                  </a:cubicBezTo>
                  <a:cubicBezTo>
                    <a:pt x="989" y="1062"/>
                    <a:pt x="996" y="1066"/>
                    <a:pt x="1003" y="1066"/>
                  </a:cubicBezTo>
                  <a:cubicBezTo>
                    <a:pt x="1010" y="1066"/>
                    <a:pt x="1017" y="1062"/>
                    <a:pt x="1024" y="1055"/>
                  </a:cubicBezTo>
                  <a:lnTo>
                    <a:pt x="1041" y="1041"/>
                  </a:lnTo>
                  <a:cubicBezTo>
                    <a:pt x="1041" y="1024"/>
                    <a:pt x="1070" y="1010"/>
                    <a:pt x="1084" y="981"/>
                  </a:cubicBezTo>
                  <a:cubicBezTo>
                    <a:pt x="1098" y="967"/>
                    <a:pt x="1112" y="936"/>
                    <a:pt x="1129" y="894"/>
                  </a:cubicBezTo>
                  <a:cubicBezTo>
                    <a:pt x="1143" y="879"/>
                    <a:pt x="1158" y="848"/>
                    <a:pt x="1158" y="834"/>
                  </a:cubicBezTo>
                  <a:cubicBezTo>
                    <a:pt x="1172" y="806"/>
                    <a:pt x="1172" y="792"/>
                    <a:pt x="1172" y="760"/>
                  </a:cubicBezTo>
                  <a:cubicBezTo>
                    <a:pt x="1200" y="658"/>
                    <a:pt x="1200" y="542"/>
                    <a:pt x="1143" y="426"/>
                  </a:cubicBezTo>
                  <a:cubicBezTo>
                    <a:pt x="1129" y="366"/>
                    <a:pt x="1098" y="306"/>
                    <a:pt x="1056" y="250"/>
                  </a:cubicBezTo>
                  <a:cubicBezTo>
                    <a:pt x="1010" y="190"/>
                    <a:pt x="954" y="144"/>
                    <a:pt x="908" y="116"/>
                  </a:cubicBezTo>
                  <a:cubicBezTo>
                    <a:pt x="848" y="74"/>
                    <a:pt x="778" y="42"/>
                    <a:pt x="718" y="28"/>
                  </a:cubicBezTo>
                  <a:cubicBezTo>
                    <a:pt x="644" y="0"/>
                    <a:pt x="584" y="0"/>
                    <a:pt x="51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7528;p83">
              <a:extLst>
                <a:ext uri="{FF2B5EF4-FFF2-40B4-BE49-F238E27FC236}">
                  <a16:creationId xmlns:a16="http://schemas.microsoft.com/office/drawing/2014/main" id="{E84871EA-7CB6-B630-272D-1FAD60D18127}"/>
                </a:ext>
              </a:extLst>
            </p:cNvPr>
            <p:cNvSpPr/>
            <p:nvPr/>
          </p:nvSpPr>
          <p:spPr>
            <a:xfrm>
              <a:off x="3278015" y="2665700"/>
              <a:ext cx="27641" cy="24150"/>
            </a:xfrm>
            <a:custGeom>
              <a:avLst/>
              <a:gdLst/>
              <a:ahLst/>
              <a:cxnLst/>
              <a:rect l="l" t="t" r="r" b="b"/>
              <a:pathLst>
                <a:path w="293" h="256" extrusionOk="0">
                  <a:moveTo>
                    <a:pt x="30" y="1"/>
                  </a:moveTo>
                  <a:cubicBezTo>
                    <a:pt x="22" y="1"/>
                    <a:pt x="14" y="5"/>
                    <a:pt x="14" y="14"/>
                  </a:cubicBezTo>
                  <a:cubicBezTo>
                    <a:pt x="0" y="28"/>
                    <a:pt x="0" y="42"/>
                    <a:pt x="14" y="56"/>
                  </a:cubicBezTo>
                  <a:lnTo>
                    <a:pt x="204" y="246"/>
                  </a:lnTo>
                  <a:lnTo>
                    <a:pt x="218" y="246"/>
                  </a:lnTo>
                  <a:cubicBezTo>
                    <a:pt x="224" y="252"/>
                    <a:pt x="233" y="255"/>
                    <a:pt x="243" y="255"/>
                  </a:cubicBezTo>
                  <a:cubicBezTo>
                    <a:pt x="256" y="255"/>
                    <a:pt x="270" y="249"/>
                    <a:pt x="278" y="232"/>
                  </a:cubicBezTo>
                  <a:cubicBezTo>
                    <a:pt x="292" y="218"/>
                    <a:pt x="292" y="190"/>
                    <a:pt x="278" y="172"/>
                  </a:cubicBezTo>
                  <a:lnTo>
                    <a:pt x="57" y="14"/>
                  </a:lnTo>
                  <a:cubicBezTo>
                    <a:pt x="50" y="5"/>
                    <a:pt x="39" y="1"/>
                    <a:pt x="3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7529;p83">
              <a:extLst>
                <a:ext uri="{FF2B5EF4-FFF2-40B4-BE49-F238E27FC236}">
                  <a16:creationId xmlns:a16="http://schemas.microsoft.com/office/drawing/2014/main" id="{8DA63505-8BA6-2D6B-C7E0-0C1B3D24B557}"/>
                </a:ext>
              </a:extLst>
            </p:cNvPr>
            <p:cNvSpPr/>
            <p:nvPr/>
          </p:nvSpPr>
          <p:spPr>
            <a:xfrm>
              <a:off x="3288958" y="2654662"/>
              <a:ext cx="24999" cy="28490"/>
            </a:xfrm>
            <a:custGeom>
              <a:avLst/>
              <a:gdLst/>
              <a:ahLst/>
              <a:cxnLst/>
              <a:rect l="l" t="t" r="r" b="b"/>
              <a:pathLst>
                <a:path w="265" h="302" extrusionOk="0">
                  <a:moveTo>
                    <a:pt x="43" y="1"/>
                  </a:moveTo>
                  <a:cubicBezTo>
                    <a:pt x="33" y="1"/>
                    <a:pt x="22" y="4"/>
                    <a:pt x="15" y="11"/>
                  </a:cubicBezTo>
                  <a:cubicBezTo>
                    <a:pt x="0" y="25"/>
                    <a:pt x="0" y="43"/>
                    <a:pt x="15" y="57"/>
                  </a:cubicBezTo>
                  <a:lnTo>
                    <a:pt x="162" y="275"/>
                  </a:lnTo>
                  <a:lnTo>
                    <a:pt x="176" y="275"/>
                  </a:lnTo>
                  <a:cubicBezTo>
                    <a:pt x="184" y="293"/>
                    <a:pt x="198" y="301"/>
                    <a:pt x="211" y="301"/>
                  </a:cubicBezTo>
                  <a:cubicBezTo>
                    <a:pt x="221" y="301"/>
                    <a:pt x="230" y="297"/>
                    <a:pt x="236" y="289"/>
                  </a:cubicBezTo>
                  <a:cubicBezTo>
                    <a:pt x="264" y="261"/>
                    <a:pt x="264" y="233"/>
                    <a:pt x="236" y="219"/>
                  </a:cubicBezTo>
                  <a:lnTo>
                    <a:pt x="60" y="11"/>
                  </a:lnTo>
                  <a:cubicBezTo>
                    <a:pt x="60" y="4"/>
                    <a:pt x="52"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7530;p83">
              <a:extLst>
                <a:ext uri="{FF2B5EF4-FFF2-40B4-BE49-F238E27FC236}">
                  <a16:creationId xmlns:a16="http://schemas.microsoft.com/office/drawing/2014/main" id="{C88C1FE9-26AE-6746-351F-F6EAB1454C08}"/>
                </a:ext>
              </a:extLst>
            </p:cNvPr>
            <p:cNvSpPr/>
            <p:nvPr/>
          </p:nvSpPr>
          <p:spPr>
            <a:xfrm>
              <a:off x="3302920" y="2643436"/>
              <a:ext cx="19339" cy="30943"/>
            </a:xfrm>
            <a:custGeom>
              <a:avLst/>
              <a:gdLst/>
              <a:ahLst/>
              <a:cxnLst/>
              <a:rect l="l" t="t" r="r" b="b"/>
              <a:pathLst>
                <a:path w="205" h="328" extrusionOk="0">
                  <a:moveTo>
                    <a:pt x="28" y="0"/>
                  </a:moveTo>
                  <a:cubicBezTo>
                    <a:pt x="14" y="14"/>
                    <a:pt x="0" y="28"/>
                    <a:pt x="14" y="42"/>
                  </a:cubicBezTo>
                  <a:lnTo>
                    <a:pt x="116" y="292"/>
                  </a:lnTo>
                  <a:cubicBezTo>
                    <a:pt x="126" y="313"/>
                    <a:pt x="146" y="327"/>
                    <a:pt x="161" y="327"/>
                  </a:cubicBezTo>
                  <a:cubicBezTo>
                    <a:pt x="167" y="327"/>
                    <a:pt x="172" y="325"/>
                    <a:pt x="176" y="320"/>
                  </a:cubicBezTo>
                  <a:cubicBezTo>
                    <a:pt x="204" y="306"/>
                    <a:pt x="204" y="278"/>
                    <a:pt x="190" y="250"/>
                  </a:cubicBezTo>
                  <a:lnTo>
                    <a:pt x="74" y="14"/>
                  </a:lnTo>
                  <a:cubicBezTo>
                    <a:pt x="56" y="0"/>
                    <a:pt x="42" y="0"/>
                    <a:pt x="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7531;p83">
              <a:extLst>
                <a:ext uri="{FF2B5EF4-FFF2-40B4-BE49-F238E27FC236}">
                  <a16:creationId xmlns:a16="http://schemas.microsoft.com/office/drawing/2014/main" id="{9CA30740-ED2D-F8FC-34EA-C082E47D9A0D}"/>
                </a:ext>
              </a:extLst>
            </p:cNvPr>
            <p:cNvSpPr/>
            <p:nvPr/>
          </p:nvSpPr>
          <p:spPr>
            <a:xfrm>
              <a:off x="3508953" y="2805036"/>
              <a:ext cx="118865" cy="100941"/>
            </a:xfrm>
            <a:custGeom>
              <a:avLst/>
              <a:gdLst/>
              <a:ahLst/>
              <a:cxnLst/>
              <a:rect l="l" t="t" r="r" b="b"/>
              <a:pathLst>
                <a:path w="1260" h="1070" extrusionOk="0">
                  <a:moveTo>
                    <a:pt x="556" y="0"/>
                  </a:moveTo>
                  <a:cubicBezTo>
                    <a:pt x="423" y="14"/>
                    <a:pt x="307" y="60"/>
                    <a:pt x="219" y="120"/>
                  </a:cubicBezTo>
                  <a:cubicBezTo>
                    <a:pt x="191" y="134"/>
                    <a:pt x="176" y="148"/>
                    <a:pt x="159" y="162"/>
                  </a:cubicBezTo>
                  <a:cubicBezTo>
                    <a:pt x="145" y="176"/>
                    <a:pt x="131" y="208"/>
                    <a:pt x="117" y="222"/>
                  </a:cubicBezTo>
                  <a:cubicBezTo>
                    <a:pt x="89" y="250"/>
                    <a:pt x="57" y="278"/>
                    <a:pt x="43" y="310"/>
                  </a:cubicBezTo>
                  <a:cubicBezTo>
                    <a:pt x="29" y="338"/>
                    <a:pt x="29" y="352"/>
                    <a:pt x="15" y="366"/>
                  </a:cubicBezTo>
                  <a:lnTo>
                    <a:pt x="15" y="398"/>
                  </a:lnTo>
                  <a:cubicBezTo>
                    <a:pt x="1" y="398"/>
                    <a:pt x="15" y="412"/>
                    <a:pt x="29" y="426"/>
                  </a:cubicBezTo>
                  <a:cubicBezTo>
                    <a:pt x="29" y="426"/>
                    <a:pt x="57" y="426"/>
                    <a:pt x="57" y="412"/>
                  </a:cubicBezTo>
                  <a:lnTo>
                    <a:pt x="71" y="398"/>
                  </a:lnTo>
                  <a:cubicBezTo>
                    <a:pt x="71" y="384"/>
                    <a:pt x="89" y="366"/>
                    <a:pt x="103" y="338"/>
                  </a:cubicBezTo>
                  <a:cubicBezTo>
                    <a:pt x="117" y="324"/>
                    <a:pt x="145" y="296"/>
                    <a:pt x="159" y="264"/>
                  </a:cubicBezTo>
                  <a:cubicBezTo>
                    <a:pt x="191" y="236"/>
                    <a:pt x="219" y="222"/>
                    <a:pt x="264" y="190"/>
                  </a:cubicBezTo>
                  <a:cubicBezTo>
                    <a:pt x="335" y="148"/>
                    <a:pt x="440" y="102"/>
                    <a:pt x="556" y="102"/>
                  </a:cubicBezTo>
                  <a:cubicBezTo>
                    <a:pt x="616" y="102"/>
                    <a:pt x="672" y="120"/>
                    <a:pt x="718" y="134"/>
                  </a:cubicBezTo>
                  <a:cubicBezTo>
                    <a:pt x="774" y="148"/>
                    <a:pt x="834" y="162"/>
                    <a:pt x="880" y="208"/>
                  </a:cubicBezTo>
                  <a:cubicBezTo>
                    <a:pt x="982" y="264"/>
                    <a:pt x="1056" y="352"/>
                    <a:pt x="1098" y="454"/>
                  </a:cubicBezTo>
                  <a:cubicBezTo>
                    <a:pt x="1126" y="514"/>
                    <a:pt x="1144" y="560"/>
                    <a:pt x="1144" y="616"/>
                  </a:cubicBezTo>
                  <a:cubicBezTo>
                    <a:pt x="1158" y="662"/>
                    <a:pt x="1144" y="704"/>
                    <a:pt x="1144" y="764"/>
                  </a:cubicBezTo>
                  <a:cubicBezTo>
                    <a:pt x="1144" y="778"/>
                    <a:pt x="1144" y="792"/>
                    <a:pt x="1126" y="823"/>
                  </a:cubicBezTo>
                  <a:lnTo>
                    <a:pt x="1126" y="852"/>
                  </a:lnTo>
                  <a:lnTo>
                    <a:pt x="1112" y="866"/>
                  </a:lnTo>
                  <a:lnTo>
                    <a:pt x="1112" y="880"/>
                  </a:lnTo>
                  <a:cubicBezTo>
                    <a:pt x="1098" y="911"/>
                    <a:pt x="1084" y="939"/>
                    <a:pt x="1070" y="954"/>
                  </a:cubicBezTo>
                  <a:cubicBezTo>
                    <a:pt x="1056" y="982"/>
                    <a:pt x="1038" y="999"/>
                    <a:pt x="1038" y="1013"/>
                  </a:cubicBezTo>
                  <a:lnTo>
                    <a:pt x="1024" y="1027"/>
                  </a:lnTo>
                  <a:cubicBezTo>
                    <a:pt x="1010" y="1041"/>
                    <a:pt x="1010" y="1056"/>
                    <a:pt x="1024" y="1070"/>
                  </a:cubicBezTo>
                  <a:lnTo>
                    <a:pt x="1070" y="1070"/>
                  </a:lnTo>
                  <a:cubicBezTo>
                    <a:pt x="1070" y="1070"/>
                    <a:pt x="1070" y="1056"/>
                    <a:pt x="1084" y="1056"/>
                  </a:cubicBezTo>
                  <a:cubicBezTo>
                    <a:pt x="1098" y="1041"/>
                    <a:pt x="1112" y="1027"/>
                    <a:pt x="1126" y="999"/>
                  </a:cubicBezTo>
                  <a:cubicBezTo>
                    <a:pt x="1144" y="968"/>
                    <a:pt x="1172" y="939"/>
                    <a:pt x="1186" y="911"/>
                  </a:cubicBezTo>
                  <a:cubicBezTo>
                    <a:pt x="1200" y="880"/>
                    <a:pt x="1200" y="866"/>
                    <a:pt x="1214" y="852"/>
                  </a:cubicBezTo>
                  <a:cubicBezTo>
                    <a:pt x="1214" y="823"/>
                    <a:pt x="1232" y="792"/>
                    <a:pt x="1232" y="778"/>
                  </a:cubicBezTo>
                  <a:cubicBezTo>
                    <a:pt x="1246" y="718"/>
                    <a:pt x="1260" y="662"/>
                    <a:pt x="1246" y="602"/>
                  </a:cubicBezTo>
                  <a:cubicBezTo>
                    <a:pt x="1246" y="542"/>
                    <a:pt x="1232" y="486"/>
                    <a:pt x="1200" y="412"/>
                  </a:cubicBezTo>
                  <a:cubicBezTo>
                    <a:pt x="1186" y="352"/>
                    <a:pt x="1144" y="296"/>
                    <a:pt x="1098" y="250"/>
                  </a:cubicBezTo>
                  <a:cubicBezTo>
                    <a:pt x="1056" y="190"/>
                    <a:pt x="996" y="148"/>
                    <a:pt x="936" y="102"/>
                  </a:cubicBezTo>
                  <a:cubicBezTo>
                    <a:pt x="880" y="74"/>
                    <a:pt x="820" y="46"/>
                    <a:pt x="746" y="32"/>
                  </a:cubicBezTo>
                  <a:cubicBezTo>
                    <a:pt x="687" y="0"/>
                    <a:pt x="616" y="0"/>
                    <a:pt x="55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7532;p83">
              <a:extLst>
                <a:ext uri="{FF2B5EF4-FFF2-40B4-BE49-F238E27FC236}">
                  <a16:creationId xmlns:a16="http://schemas.microsoft.com/office/drawing/2014/main" id="{2D040572-5A1A-81EF-E47A-1F83F44A3523}"/>
                </a:ext>
              </a:extLst>
            </p:cNvPr>
            <p:cNvSpPr/>
            <p:nvPr/>
          </p:nvSpPr>
          <p:spPr>
            <a:xfrm>
              <a:off x="3612536" y="2890317"/>
              <a:ext cx="31886" cy="19622"/>
            </a:xfrm>
            <a:custGeom>
              <a:avLst/>
              <a:gdLst/>
              <a:ahLst/>
              <a:cxnLst/>
              <a:rect l="l" t="t" r="r" b="b"/>
              <a:pathLst>
                <a:path w="338" h="208" extrusionOk="0">
                  <a:moveTo>
                    <a:pt x="50" y="0"/>
                  </a:moveTo>
                  <a:cubicBezTo>
                    <a:pt x="30" y="0"/>
                    <a:pt x="10" y="15"/>
                    <a:pt x="0" y="35"/>
                  </a:cubicBezTo>
                  <a:cubicBezTo>
                    <a:pt x="0" y="50"/>
                    <a:pt x="0" y="78"/>
                    <a:pt x="28" y="95"/>
                  </a:cubicBezTo>
                  <a:lnTo>
                    <a:pt x="278" y="197"/>
                  </a:lnTo>
                  <a:cubicBezTo>
                    <a:pt x="285" y="204"/>
                    <a:pt x="296" y="208"/>
                    <a:pt x="306" y="208"/>
                  </a:cubicBezTo>
                  <a:cubicBezTo>
                    <a:pt x="316" y="208"/>
                    <a:pt x="324" y="204"/>
                    <a:pt x="324" y="197"/>
                  </a:cubicBezTo>
                  <a:cubicBezTo>
                    <a:pt x="338" y="166"/>
                    <a:pt x="324" y="152"/>
                    <a:pt x="310" y="137"/>
                  </a:cubicBezTo>
                  <a:lnTo>
                    <a:pt x="74" y="7"/>
                  </a:lnTo>
                  <a:cubicBezTo>
                    <a:pt x="66" y="2"/>
                    <a:pt x="58" y="0"/>
                    <a:pt x="5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7533;p83">
              <a:extLst>
                <a:ext uri="{FF2B5EF4-FFF2-40B4-BE49-F238E27FC236}">
                  <a16:creationId xmlns:a16="http://schemas.microsoft.com/office/drawing/2014/main" id="{6F6B2AD6-BD6F-15BC-D313-A82162DF113D}"/>
                </a:ext>
              </a:extLst>
            </p:cNvPr>
            <p:cNvSpPr/>
            <p:nvPr/>
          </p:nvSpPr>
          <p:spPr>
            <a:xfrm>
              <a:off x="3615177" y="2879657"/>
              <a:ext cx="34905" cy="15377"/>
            </a:xfrm>
            <a:custGeom>
              <a:avLst/>
              <a:gdLst/>
              <a:ahLst/>
              <a:cxnLst/>
              <a:rect l="l" t="t" r="r" b="b"/>
              <a:pathLst>
                <a:path w="370" h="163" extrusionOk="0">
                  <a:moveTo>
                    <a:pt x="60" y="1"/>
                  </a:moveTo>
                  <a:cubicBezTo>
                    <a:pt x="46" y="1"/>
                    <a:pt x="18" y="15"/>
                    <a:pt x="0" y="46"/>
                  </a:cubicBezTo>
                  <a:cubicBezTo>
                    <a:pt x="0" y="75"/>
                    <a:pt x="18" y="103"/>
                    <a:pt x="46" y="103"/>
                  </a:cubicBezTo>
                  <a:lnTo>
                    <a:pt x="324" y="163"/>
                  </a:lnTo>
                  <a:cubicBezTo>
                    <a:pt x="338" y="163"/>
                    <a:pt x="352" y="148"/>
                    <a:pt x="352" y="134"/>
                  </a:cubicBezTo>
                  <a:cubicBezTo>
                    <a:pt x="370" y="120"/>
                    <a:pt x="352" y="103"/>
                    <a:pt x="338" y="89"/>
                  </a:cubicBezTo>
                  <a:lnTo>
                    <a:pt x="74" y="15"/>
                  </a:lnTo>
                  <a:lnTo>
                    <a:pt x="6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7534;p83">
              <a:extLst>
                <a:ext uri="{FF2B5EF4-FFF2-40B4-BE49-F238E27FC236}">
                  <a16:creationId xmlns:a16="http://schemas.microsoft.com/office/drawing/2014/main" id="{185B71CF-A25D-B0D3-D62D-C642031811D0}"/>
                </a:ext>
              </a:extLst>
            </p:cNvPr>
            <p:cNvSpPr/>
            <p:nvPr/>
          </p:nvSpPr>
          <p:spPr>
            <a:xfrm>
              <a:off x="3620838" y="2868714"/>
              <a:ext cx="33207" cy="8396"/>
            </a:xfrm>
            <a:custGeom>
              <a:avLst/>
              <a:gdLst/>
              <a:ahLst/>
              <a:cxnLst/>
              <a:rect l="l" t="t" r="r" b="b"/>
              <a:pathLst>
                <a:path w="352" h="89" extrusionOk="0">
                  <a:moveTo>
                    <a:pt x="46" y="1"/>
                  </a:moveTo>
                  <a:cubicBezTo>
                    <a:pt x="14" y="1"/>
                    <a:pt x="0" y="15"/>
                    <a:pt x="0" y="43"/>
                  </a:cubicBezTo>
                  <a:cubicBezTo>
                    <a:pt x="0" y="74"/>
                    <a:pt x="14" y="89"/>
                    <a:pt x="46" y="89"/>
                  </a:cubicBezTo>
                  <a:lnTo>
                    <a:pt x="324" y="89"/>
                  </a:lnTo>
                  <a:cubicBezTo>
                    <a:pt x="338" y="89"/>
                    <a:pt x="352" y="74"/>
                    <a:pt x="352" y="60"/>
                  </a:cubicBezTo>
                  <a:cubicBezTo>
                    <a:pt x="352" y="29"/>
                    <a:pt x="338" y="15"/>
                    <a:pt x="324" y="15"/>
                  </a:cubicBezTo>
                  <a:lnTo>
                    <a:pt x="46"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7535;p83">
              <a:extLst>
                <a:ext uri="{FF2B5EF4-FFF2-40B4-BE49-F238E27FC236}">
                  <a16:creationId xmlns:a16="http://schemas.microsoft.com/office/drawing/2014/main" id="{266AD2D9-08EE-2AFA-344F-43FBDB30FDBA}"/>
                </a:ext>
              </a:extLst>
            </p:cNvPr>
            <p:cNvSpPr/>
            <p:nvPr/>
          </p:nvSpPr>
          <p:spPr>
            <a:xfrm>
              <a:off x="3280656" y="2337782"/>
              <a:ext cx="636212" cy="623571"/>
            </a:xfrm>
            <a:custGeom>
              <a:avLst/>
              <a:gdLst/>
              <a:ahLst/>
              <a:cxnLst/>
              <a:rect l="l" t="t" r="r" b="b"/>
              <a:pathLst>
                <a:path w="6744" h="6610" extrusionOk="0">
                  <a:moveTo>
                    <a:pt x="1759" y="1"/>
                  </a:moveTo>
                  <a:cubicBezTo>
                    <a:pt x="1481" y="15"/>
                    <a:pt x="1232" y="60"/>
                    <a:pt x="996" y="148"/>
                  </a:cubicBezTo>
                  <a:cubicBezTo>
                    <a:pt x="880" y="176"/>
                    <a:pt x="778" y="236"/>
                    <a:pt x="662" y="293"/>
                  </a:cubicBezTo>
                  <a:cubicBezTo>
                    <a:pt x="556" y="366"/>
                    <a:pt x="468" y="440"/>
                    <a:pt x="380" y="528"/>
                  </a:cubicBezTo>
                  <a:cubicBezTo>
                    <a:pt x="292" y="616"/>
                    <a:pt x="222" y="718"/>
                    <a:pt x="162" y="834"/>
                  </a:cubicBezTo>
                  <a:cubicBezTo>
                    <a:pt x="88" y="940"/>
                    <a:pt x="46" y="1056"/>
                    <a:pt x="1" y="1204"/>
                  </a:cubicBezTo>
                  <a:cubicBezTo>
                    <a:pt x="1" y="1218"/>
                    <a:pt x="1" y="1232"/>
                    <a:pt x="15" y="1232"/>
                  </a:cubicBezTo>
                  <a:cubicBezTo>
                    <a:pt x="1" y="1246"/>
                    <a:pt x="1" y="1260"/>
                    <a:pt x="15" y="1274"/>
                  </a:cubicBezTo>
                  <a:cubicBezTo>
                    <a:pt x="29" y="1292"/>
                    <a:pt x="46" y="1292"/>
                    <a:pt x="60" y="1292"/>
                  </a:cubicBezTo>
                  <a:lnTo>
                    <a:pt x="88" y="1292"/>
                  </a:lnTo>
                  <a:cubicBezTo>
                    <a:pt x="176" y="1204"/>
                    <a:pt x="278" y="1130"/>
                    <a:pt x="398" y="1056"/>
                  </a:cubicBezTo>
                  <a:cubicBezTo>
                    <a:pt x="556" y="968"/>
                    <a:pt x="732" y="894"/>
                    <a:pt x="926" y="834"/>
                  </a:cubicBezTo>
                  <a:lnTo>
                    <a:pt x="940" y="834"/>
                  </a:lnTo>
                  <a:cubicBezTo>
                    <a:pt x="1172" y="764"/>
                    <a:pt x="1436" y="718"/>
                    <a:pt x="1773" y="704"/>
                  </a:cubicBezTo>
                  <a:cubicBezTo>
                    <a:pt x="1819" y="1306"/>
                    <a:pt x="2009" y="1921"/>
                    <a:pt x="2315" y="2491"/>
                  </a:cubicBezTo>
                  <a:cubicBezTo>
                    <a:pt x="2639" y="3064"/>
                    <a:pt x="3064" y="3578"/>
                    <a:pt x="3564" y="3972"/>
                  </a:cubicBezTo>
                  <a:cubicBezTo>
                    <a:pt x="3782" y="4148"/>
                    <a:pt x="4018" y="4310"/>
                    <a:pt x="4267" y="4426"/>
                  </a:cubicBezTo>
                  <a:cubicBezTo>
                    <a:pt x="4383" y="4485"/>
                    <a:pt x="4514" y="4545"/>
                    <a:pt x="4647" y="4587"/>
                  </a:cubicBezTo>
                  <a:cubicBezTo>
                    <a:pt x="4707" y="4616"/>
                    <a:pt x="4777" y="4647"/>
                    <a:pt x="4851" y="4661"/>
                  </a:cubicBezTo>
                  <a:cubicBezTo>
                    <a:pt x="4883" y="4675"/>
                    <a:pt x="4925" y="4689"/>
                    <a:pt x="4971" y="4689"/>
                  </a:cubicBezTo>
                  <a:lnTo>
                    <a:pt x="4911" y="4763"/>
                  </a:lnTo>
                  <a:cubicBezTo>
                    <a:pt x="4865" y="4823"/>
                    <a:pt x="4823" y="4897"/>
                    <a:pt x="4795" y="4953"/>
                  </a:cubicBezTo>
                  <a:cubicBezTo>
                    <a:pt x="4689" y="5087"/>
                    <a:pt x="4619" y="5203"/>
                    <a:pt x="4545" y="5319"/>
                  </a:cubicBezTo>
                  <a:cubicBezTo>
                    <a:pt x="4471" y="5467"/>
                    <a:pt x="4397" y="5583"/>
                    <a:pt x="4355" y="5717"/>
                  </a:cubicBezTo>
                  <a:cubicBezTo>
                    <a:pt x="4310" y="5864"/>
                    <a:pt x="4281" y="5980"/>
                    <a:pt x="4281" y="6096"/>
                  </a:cubicBezTo>
                  <a:cubicBezTo>
                    <a:pt x="4295" y="6244"/>
                    <a:pt x="4338" y="6360"/>
                    <a:pt x="4412" y="6448"/>
                  </a:cubicBezTo>
                  <a:cubicBezTo>
                    <a:pt x="4426" y="6462"/>
                    <a:pt x="4457" y="6494"/>
                    <a:pt x="4485" y="6508"/>
                  </a:cubicBezTo>
                  <a:cubicBezTo>
                    <a:pt x="4514" y="6536"/>
                    <a:pt x="4545" y="6550"/>
                    <a:pt x="4559" y="6568"/>
                  </a:cubicBezTo>
                  <a:cubicBezTo>
                    <a:pt x="4619" y="6582"/>
                    <a:pt x="4675" y="6596"/>
                    <a:pt x="4749" y="6610"/>
                  </a:cubicBezTo>
                  <a:lnTo>
                    <a:pt x="4809" y="6610"/>
                  </a:lnTo>
                  <a:cubicBezTo>
                    <a:pt x="4851" y="6610"/>
                    <a:pt x="4897" y="6610"/>
                    <a:pt x="4939" y="6596"/>
                  </a:cubicBezTo>
                  <a:cubicBezTo>
                    <a:pt x="4999" y="6596"/>
                    <a:pt x="5059" y="6582"/>
                    <a:pt x="5129" y="6550"/>
                  </a:cubicBezTo>
                  <a:cubicBezTo>
                    <a:pt x="5249" y="6522"/>
                    <a:pt x="5365" y="6462"/>
                    <a:pt x="5453" y="6392"/>
                  </a:cubicBezTo>
                  <a:cubicBezTo>
                    <a:pt x="5569" y="6304"/>
                    <a:pt x="5657" y="6216"/>
                    <a:pt x="5745" y="6128"/>
                  </a:cubicBezTo>
                  <a:cubicBezTo>
                    <a:pt x="5762" y="6128"/>
                    <a:pt x="5762" y="6111"/>
                    <a:pt x="5776" y="6111"/>
                  </a:cubicBezTo>
                  <a:cubicBezTo>
                    <a:pt x="6040" y="5790"/>
                    <a:pt x="6230" y="5513"/>
                    <a:pt x="6378" y="5249"/>
                  </a:cubicBezTo>
                  <a:cubicBezTo>
                    <a:pt x="6554" y="4925"/>
                    <a:pt x="6656" y="4602"/>
                    <a:pt x="6712" y="4295"/>
                  </a:cubicBezTo>
                  <a:cubicBezTo>
                    <a:pt x="6744" y="4120"/>
                    <a:pt x="6744" y="3944"/>
                    <a:pt x="6744" y="3768"/>
                  </a:cubicBezTo>
                  <a:cubicBezTo>
                    <a:pt x="6730" y="3592"/>
                    <a:pt x="6712" y="3416"/>
                    <a:pt x="6670" y="3226"/>
                  </a:cubicBezTo>
                  <a:cubicBezTo>
                    <a:pt x="6596" y="2917"/>
                    <a:pt x="6480" y="2611"/>
                    <a:pt x="6332" y="2329"/>
                  </a:cubicBezTo>
                  <a:cubicBezTo>
                    <a:pt x="6184" y="2051"/>
                    <a:pt x="5994" y="1802"/>
                    <a:pt x="5790" y="1569"/>
                  </a:cubicBezTo>
                  <a:cubicBezTo>
                    <a:pt x="5586" y="1334"/>
                    <a:pt x="5337" y="1130"/>
                    <a:pt x="5087" y="954"/>
                  </a:cubicBezTo>
                  <a:cubicBezTo>
                    <a:pt x="4573" y="602"/>
                    <a:pt x="4003" y="338"/>
                    <a:pt x="3356" y="176"/>
                  </a:cubicBezTo>
                  <a:cubicBezTo>
                    <a:pt x="3226" y="148"/>
                    <a:pt x="3092" y="117"/>
                    <a:pt x="2931" y="89"/>
                  </a:cubicBezTo>
                  <a:cubicBezTo>
                    <a:pt x="2800" y="74"/>
                    <a:pt x="2684" y="43"/>
                    <a:pt x="2565" y="29"/>
                  </a:cubicBezTo>
                  <a:cubicBezTo>
                    <a:pt x="2347" y="15"/>
                    <a:pt x="2157" y="1"/>
                    <a:pt x="19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7536;p83">
              <a:extLst>
                <a:ext uri="{FF2B5EF4-FFF2-40B4-BE49-F238E27FC236}">
                  <a16:creationId xmlns:a16="http://schemas.microsoft.com/office/drawing/2014/main" id="{52596909-055D-628C-2539-D5202E253329}"/>
                </a:ext>
              </a:extLst>
            </p:cNvPr>
            <p:cNvSpPr/>
            <p:nvPr/>
          </p:nvSpPr>
          <p:spPr>
            <a:xfrm>
              <a:off x="3481124" y="2405517"/>
              <a:ext cx="324898" cy="337540"/>
            </a:xfrm>
            <a:custGeom>
              <a:avLst/>
              <a:gdLst/>
              <a:ahLst/>
              <a:cxnLst/>
              <a:rect l="l" t="t" r="r" b="b"/>
              <a:pathLst>
                <a:path w="3444" h="3578" extrusionOk="0">
                  <a:moveTo>
                    <a:pt x="32" y="0"/>
                  </a:moveTo>
                  <a:lnTo>
                    <a:pt x="14" y="14"/>
                  </a:lnTo>
                  <a:cubicBezTo>
                    <a:pt x="0" y="14"/>
                    <a:pt x="0" y="28"/>
                    <a:pt x="0" y="46"/>
                  </a:cubicBezTo>
                  <a:cubicBezTo>
                    <a:pt x="74" y="352"/>
                    <a:pt x="190" y="644"/>
                    <a:pt x="324" y="939"/>
                  </a:cubicBezTo>
                  <a:cubicBezTo>
                    <a:pt x="398" y="1084"/>
                    <a:pt x="471" y="1231"/>
                    <a:pt x="559" y="1379"/>
                  </a:cubicBezTo>
                  <a:cubicBezTo>
                    <a:pt x="602" y="1453"/>
                    <a:pt x="647" y="1509"/>
                    <a:pt x="690" y="1583"/>
                  </a:cubicBezTo>
                  <a:cubicBezTo>
                    <a:pt x="735" y="1657"/>
                    <a:pt x="777" y="1731"/>
                    <a:pt x="837" y="1787"/>
                  </a:cubicBezTo>
                  <a:cubicBezTo>
                    <a:pt x="939" y="1935"/>
                    <a:pt x="1041" y="2068"/>
                    <a:pt x="1157" y="2199"/>
                  </a:cubicBezTo>
                  <a:cubicBezTo>
                    <a:pt x="1263" y="2315"/>
                    <a:pt x="1379" y="2448"/>
                    <a:pt x="1509" y="2564"/>
                  </a:cubicBezTo>
                  <a:cubicBezTo>
                    <a:pt x="1629" y="2684"/>
                    <a:pt x="1759" y="2786"/>
                    <a:pt x="1893" y="2888"/>
                  </a:cubicBezTo>
                  <a:cubicBezTo>
                    <a:pt x="2023" y="2990"/>
                    <a:pt x="2156" y="3078"/>
                    <a:pt x="2301" y="3166"/>
                  </a:cubicBezTo>
                  <a:cubicBezTo>
                    <a:pt x="2462" y="3268"/>
                    <a:pt x="2624" y="3342"/>
                    <a:pt x="2800" y="3416"/>
                  </a:cubicBezTo>
                  <a:cubicBezTo>
                    <a:pt x="2888" y="3444"/>
                    <a:pt x="2976" y="3475"/>
                    <a:pt x="3050" y="3504"/>
                  </a:cubicBezTo>
                  <a:cubicBezTo>
                    <a:pt x="3092" y="3518"/>
                    <a:pt x="3138" y="3532"/>
                    <a:pt x="3180" y="3546"/>
                  </a:cubicBezTo>
                  <a:cubicBezTo>
                    <a:pt x="3226" y="3563"/>
                    <a:pt x="3268" y="3563"/>
                    <a:pt x="3314" y="3577"/>
                  </a:cubicBezTo>
                  <a:cubicBezTo>
                    <a:pt x="3342" y="3577"/>
                    <a:pt x="3356" y="3577"/>
                    <a:pt x="3387" y="3563"/>
                  </a:cubicBezTo>
                  <a:cubicBezTo>
                    <a:pt x="3402" y="3546"/>
                    <a:pt x="3430" y="3532"/>
                    <a:pt x="3430" y="3504"/>
                  </a:cubicBezTo>
                  <a:cubicBezTo>
                    <a:pt x="3444" y="3458"/>
                    <a:pt x="3416" y="3402"/>
                    <a:pt x="3356" y="3388"/>
                  </a:cubicBezTo>
                  <a:cubicBezTo>
                    <a:pt x="3314" y="3370"/>
                    <a:pt x="3268" y="3356"/>
                    <a:pt x="3212" y="3342"/>
                  </a:cubicBezTo>
                  <a:cubicBezTo>
                    <a:pt x="3166" y="3328"/>
                    <a:pt x="3124" y="3314"/>
                    <a:pt x="3078" y="3300"/>
                  </a:cubicBezTo>
                  <a:cubicBezTo>
                    <a:pt x="2976" y="3268"/>
                    <a:pt x="2888" y="3240"/>
                    <a:pt x="2786" y="3194"/>
                  </a:cubicBezTo>
                  <a:cubicBezTo>
                    <a:pt x="2448" y="3050"/>
                    <a:pt x="2125" y="2860"/>
                    <a:pt x="1833" y="2638"/>
                  </a:cubicBezTo>
                  <a:lnTo>
                    <a:pt x="1847" y="2638"/>
                  </a:lnTo>
                  <a:lnTo>
                    <a:pt x="1833" y="2624"/>
                  </a:lnTo>
                  <a:cubicBezTo>
                    <a:pt x="1643" y="2476"/>
                    <a:pt x="1467" y="2315"/>
                    <a:pt x="1291" y="2139"/>
                  </a:cubicBezTo>
                  <a:cubicBezTo>
                    <a:pt x="1129" y="1963"/>
                    <a:pt x="967" y="1773"/>
                    <a:pt x="823" y="1569"/>
                  </a:cubicBezTo>
                  <a:cubicBezTo>
                    <a:pt x="763" y="1481"/>
                    <a:pt x="704" y="1393"/>
                    <a:pt x="647" y="1305"/>
                  </a:cubicBezTo>
                  <a:cubicBezTo>
                    <a:pt x="573" y="1217"/>
                    <a:pt x="514" y="1115"/>
                    <a:pt x="454" y="1013"/>
                  </a:cubicBezTo>
                  <a:cubicBezTo>
                    <a:pt x="352" y="837"/>
                    <a:pt x="264" y="630"/>
                    <a:pt x="176" y="426"/>
                  </a:cubicBezTo>
                  <a:lnTo>
                    <a:pt x="176" y="426"/>
                  </a:lnTo>
                  <a:lnTo>
                    <a:pt x="190" y="440"/>
                  </a:lnTo>
                  <a:cubicBezTo>
                    <a:pt x="134" y="310"/>
                    <a:pt x="88" y="162"/>
                    <a:pt x="46" y="28"/>
                  </a:cubicBezTo>
                  <a:cubicBezTo>
                    <a:pt x="46" y="14"/>
                    <a:pt x="32"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7537;p83">
              <a:extLst>
                <a:ext uri="{FF2B5EF4-FFF2-40B4-BE49-F238E27FC236}">
                  <a16:creationId xmlns:a16="http://schemas.microsoft.com/office/drawing/2014/main" id="{C4BF11BF-ACB1-4A2B-74C8-45C19C55CBAA}"/>
                </a:ext>
              </a:extLst>
            </p:cNvPr>
            <p:cNvSpPr/>
            <p:nvPr/>
          </p:nvSpPr>
          <p:spPr>
            <a:xfrm>
              <a:off x="3653950" y="2653058"/>
              <a:ext cx="94" cy="1415"/>
            </a:xfrm>
            <a:custGeom>
              <a:avLst/>
              <a:gdLst/>
              <a:ahLst/>
              <a:cxnLst/>
              <a:rect l="l" t="t" r="r" b="b"/>
              <a:pathLst>
                <a:path w="1" h="15" extrusionOk="0">
                  <a:moveTo>
                    <a:pt x="1" y="0"/>
                  </a:moveTo>
                  <a:lnTo>
                    <a:pt x="1" y="0"/>
                  </a:lnTo>
                  <a:lnTo>
                    <a:pt x="1" y="14"/>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7538;p83">
              <a:extLst>
                <a:ext uri="{FF2B5EF4-FFF2-40B4-BE49-F238E27FC236}">
                  <a16:creationId xmlns:a16="http://schemas.microsoft.com/office/drawing/2014/main" id="{7DD5A669-6679-0074-206A-A944A2B8E5DA}"/>
                </a:ext>
              </a:extLst>
            </p:cNvPr>
            <p:cNvSpPr/>
            <p:nvPr/>
          </p:nvSpPr>
          <p:spPr>
            <a:xfrm>
              <a:off x="3558764" y="2553438"/>
              <a:ext cx="94" cy="1509"/>
            </a:xfrm>
            <a:custGeom>
              <a:avLst/>
              <a:gdLst/>
              <a:ahLst/>
              <a:cxnLst/>
              <a:rect l="l" t="t" r="r" b="b"/>
              <a:pathLst>
                <a:path w="1" h="16" extrusionOk="0">
                  <a:moveTo>
                    <a:pt x="0" y="15"/>
                  </a:moveTo>
                  <a:lnTo>
                    <a:pt x="0" y="1"/>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7539;p83">
              <a:extLst>
                <a:ext uri="{FF2B5EF4-FFF2-40B4-BE49-F238E27FC236}">
                  <a16:creationId xmlns:a16="http://schemas.microsoft.com/office/drawing/2014/main" id="{BEF0F5B7-176E-E41D-7E7B-0631F7F53A67}"/>
                </a:ext>
              </a:extLst>
            </p:cNvPr>
            <p:cNvSpPr/>
            <p:nvPr/>
          </p:nvSpPr>
          <p:spPr>
            <a:xfrm>
              <a:off x="3651309" y="2572683"/>
              <a:ext cx="210184" cy="127544"/>
            </a:xfrm>
            <a:custGeom>
              <a:avLst/>
              <a:gdLst/>
              <a:ahLst/>
              <a:cxnLst/>
              <a:rect l="l" t="t" r="r" b="b"/>
              <a:pathLst>
                <a:path w="2228" h="1352" extrusionOk="0">
                  <a:moveTo>
                    <a:pt x="29" y="1"/>
                  </a:moveTo>
                  <a:cubicBezTo>
                    <a:pt x="15" y="1"/>
                    <a:pt x="1" y="15"/>
                    <a:pt x="15" y="33"/>
                  </a:cubicBezTo>
                  <a:cubicBezTo>
                    <a:pt x="74" y="89"/>
                    <a:pt x="131" y="163"/>
                    <a:pt x="191" y="223"/>
                  </a:cubicBezTo>
                  <a:cubicBezTo>
                    <a:pt x="250" y="279"/>
                    <a:pt x="307" y="339"/>
                    <a:pt x="381" y="398"/>
                  </a:cubicBezTo>
                  <a:cubicBezTo>
                    <a:pt x="440" y="472"/>
                    <a:pt x="514" y="529"/>
                    <a:pt x="570" y="588"/>
                  </a:cubicBezTo>
                  <a:cubicBezTo>
                    <a:pt x="644" y="648"/>
                    <a:pt x="704" y="704"/>
                    <a:pt x="778" y="764"/>
                  </a:cubicBezTo>
                  <a:cubicBezTo>
                    <a:pt x="848" y="806"/>
                    <a:pt x="922" y="866"/>
                    <a:pt x="996" y="912"/>
                  </a:cubicBezTo>
                  <a:cubicBezTo>
                    <a:pt x="1070" y="968"/>
                    <a:pt x="1158" y="1014"/>
                    <a:pt x="1232" y="1056"/>
                  </a:cubicBezTo>
                  <a:cubicBezTo>
                    <a:pt x="1394" y="1144"/>
                    <a:pt x="1552" y="1218"/>
                    <a:pt x="1714" y="1264"/>
                  </a:cubicBezTo>
                  <a:cubicBezTo>
                    <a:pt x="1788" y="1292"/>
                    <a:pt x="1861" y="1306"/>
                    <a:pt x="1921" y="1320"/>
                  </a:cubicBezTo>
                  <a:cubicBezTo>
                    <a:pt x="1963" y="1320"/>
                    <a:pt x="1992" y="1334"/>
                    <a:pt x="2023" y="1334"/>
                  </a:cubicBezTo>
                  <a:cubicBezTo>
                    <a:pt x="2065" y="1334"/>
                    <a:pt x="2111" y="1352"/>
                    <a:pt x="2153" y="1352"/>
                  </a:cubicBezTo>
                  <a:cubicBezTo>
                    <a:pt x="2167" y="1352"/>
                    <a:pt x="2185" y="1334"/>
                    <a:pt x="2185" y="1334"/>
                  </a:cubicBezTo>
                  <a:cubicBezTo>
                    <a:pt x="2199" y="1320"/>
                    <a:pt x="2213" y="1306"/>
                    <a:pt x="2213" y="1292"/>
                  </a:cubicBezTo>
                  <a:cubicBezTo>
                    <a:pt x="2227" y="1264"/>
                    <a:pt x="2213" y="1246"/>
                    <a:pt x="2199" y="1232"/>
                  </a:cubicBezTo>
                  <a:cubicBezTo>
                    <a:pt x="2199" y="1218"/>
                    <a:pt x="2185" y="1204"/>
                    <a:pt x="2153" y="1204"/>
                  </a:cubicBezTo>
                  <a:cubicBezTo>
                    <a:pt x="2065" y="1190"/>
                    <a:pt x="1963" y="1190"/>
                    <a:pt x="1875" y="1176"/>
                  </a:cubicBezTo>
                  <a:cubicBezTo>
                    <a:pt x="1788" y="1158"/>
                    <a:pt x="1700" y="1130"/>
                    <a:pt x="1612" y="1102"/>
                  </a:cubicBezTo>
                  <a:cubicBezTo>
                    <a:pt x="1510" y="1070"/>
                    <a:pt x="1394" y="1028"/>
                    <a:pt x="1288" y="968"/>
                  </a:cubicBezTo>
                  <a:cubicBezTo>
                    <a:pt x="1186" y="926"/>
                    <a:pt x="1070" y="866"/>
                    <a:pt x="968" y="792"/>
                  </a:cubicBezTo>
                  <a:lnTo>
                    <a:pt x="968" y="792"/>
                  </a:lnTo>
                  <a:lnTo>
                    <a:pt x="982" y="806"/>
                  </a:lnTo>
                  <a:cubicBezTo>
                    <a:pt x="894" y="750"/>
                    <a:pt x="806" y="690"/>
                    <a:pt x="718" y="617"/>
                  </a:cubicBezTo>
                  <a:cubicBezTo>
                    <a:pt x="644" y="560"/>
                    <a:pt x="556" y="500"/>
                    <a:pt x="483" y="427"/>
                  </a:cubicBezTo>
                  <a:cubicBezTo>
                    <a:pt x="321" y="296"/>
                    <a:pt x="176" y="163"/>
                    <a:pt x="43" y="15"/>
                  </a:cubicBezTo>
                  <a:lnTo>
                    <a:pt x="29"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7540;p83">
              <a:extLst>
                <a:ext uri="{FF2B5EF4-FFF2-40B4-BE49-F238E27FC236}">
                  <a16:creationId xmlns:a16="http://schemas.microsoft.com/office/drawing/2014/main" id="{388CAB27-1F44-3A78-2A4A-E5856D2E975D}"/>
                </a:ext>
              </a:extLst>
            </p:cNvPr>
            <p:cNvSpPr/>
            <p:nvPr/>
          </p:nvSpPr>
          <p:spPr>
            <a:xfrm>
              <a:off x="3723005" y="2791452"/>
              <a:ext cx="61131" cy="121507"/>
            </a:xfrm>
            <a:custGeom>
              <a:avLst/>
              <a:gdLst/>
              <a:ahLst/>
              <a:cxnLst/>
              <a:rect l="l" t="t" r="r" b="b"/>
              <a:pathLst>
                <a:path w="648" h="1288" extrusionOk="0">
                  <a:moveTo>
                    <a:pt x="634" y="0"/>
                  </a:moveTo>
                  <a:lnTo>
                    <a:pt x="616" y="14"/>
                  </a:lnTo>
                  <a:cubicBezTo>
                    <a:pt x="546" y="88"/>
                    <a:pt x="472" y="176"/>
                    <a:pt x="398" y="264"/>
                  </a:cubicBezTo>
                  <a:cubicBezTo>
                    <a:pt x="352" y="320"/>
                    <a:pt x="324" y="366"/>
                    <a:pt x="296" y="408"/>
                  </a:cubicBezTo>
                  <a:cubicBezTo>
                    <a:pt x="250" y="454"/>
                    <a:pt x="222" y="510"/>
                    <a:pt x="194" y="570"/>
                  </a:cubicBezTo>
                  <a:cubicBezTo>
                    <a:pt x="134" y="672"/>
                    <a:pt x="88" y="774"/>
                    <a:pt x="60" y="879"/>
                  </a:cubicBezTo>
                  <a:cubicBezTo>
                    <a:pt x="18" y="996"/>
                    <a:pt x="0" y="1112"/>
                    <a:pt x="0" y="1245"/>
                  </a:cubicBezTo>
                  <a:cubicBezTo>
                    <a:pt x="0" y="1273"/>
                    <a:pt x="32" y="1287"/>
                    <a:pt x="46" y="1287"/>
                  </a:cubicBezTo>
                  <a:cubicBezTo>
                    <a:pt x="74" y="1287"/>
                    <a:pt x="106" y="1273"/>
                    <a:pt x="106" y="1245"/>
                  </a:cubicBezTo>
                  <a:cubicBezTo>
                    <a:pt x="106" y="1171"/>
                    <a:pt x="106" y="1112"/>
                    <a:pt x="120" y="1038"/>
                  </a:cubicBezTo>
                  <a:cubicBezTo>
                    <a:pt x="120" y="981"/>
                    <a:pt x="134" y="922"/>
                    <a:pt x="148" y="862"/>
                  </a:cubicBezTo>
                  <a:cubicBezTo>
                    <a:pt x="162" y="806"/>
                    <a:pt x="194" y="746"/>
                    <a:pt x="208" y="704"/>
                  </a:cubicBezTo>
                  <a:cubicBezTo>
                    <a:pt x="250" y="598"/>
                    <a:pt x="296" y="510"/>
                    <a:pt x="352" y="422"/>
                  </a:cubicBezTo>
                  <a:cubicBezTo>
                    <a:pt x="412" y="334"/>
                    <a:pt x="472" y="246"/>
                    <a:pt x="528" y="158"/>
                  </a:cubicBezTo>
                  <a:cubicBezTo>
                    <a:pt x="560" y="116"/>
                    <a:pt x="602" y="70"/>
                    <a:pt x="634" y="28"/>
                  </a:cubicBezTo>
                  <a:cubicBezTo>
                    <a:pt x="648" y="28"/>
                    <a:pt x="648" y="14"/>
                    <a:pt x="634" y="14"/>
                  </a:cubicBezTo>
                  <a:lnTo>
                    <a:pt x="634"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7541;p83">
              <a:extLst>
                <a:ext uri="{FF2B5EF4-FFF2-40B4-BE49-F238E27FC236}">
                  <a16:creationId xmlns:a16="http://schemas.microsoft.com/office/drawing/2014/main" id="{FB0D9F45-D7DD-3633-7121-EF1B0C120513}"/>
                </a:ext>
              </a:extLst>
            </p:cNvPr>
            <p:cNvSpPr/>
            <p:nvPr/>
          </p:nvSpPr>
          <p:spPr>
            <a:xfrm>
              <a:off x="3626404" y="2373631"/>
              <a:ext cx="143770" cy="110941"/>
            </a:xfrm>
            <a:custGeom>
              <a:avLst/>
              <a:gdLst/>
              <a:ahLst/>
              <a:cxnLst/>
              <a:rect l="l" t="t" r="r" b="b"/>
              <a:pathLst>
                <a:path w="1524" h="1176" extrusionOk="0">
                  <a:moveTo>
                    <a:pt x="29" y="0"/>
                  </a:moveTo>
                  <a:cubicBezTo>
                    <a:pt x="15" y="0"/>
                    <a:pt x="1" y="0"/>
                    <a:pt x="1" y="15"/>
                  </a:cubicBezTo>
                  <a:cubicBezTo>
                    <a:pt x="1" y="32"/>
                    <a:pt x="1" y="46"/>
                    <a:pt x="15" y="60"/>
                  </a:cubicBezTo>
                  <a:cubicBezTo>
                    <a:pt x="177" y="120"/>
                    <a:pt x="321" y="190"/>
                    <a:pt x="469" y="278"/>
                  </a:cubicBezTo>
                  <a:cubicBezTo>
                    <a:pt x="585" y="352"/>
                    <a:pt x="690" y="426"/>
                    <a:pt x="792" y="514"/>
                  </a:cubicBezTo>
                  <a:cubicBezTo>
                    <a:pt x="894" y="602"/>
                    <a:pt x="996" y="704"/>
                    <a:pt x="1084" y="806"/>
                  </a:cubicBezTo>
                  <a:cubicBezTo>
                    <a:pt x="1186" y="912"/>
                    <a:pt x="1274" y="1028"/>
                    <a:pt x="1362" y="1144"/>
                  </a:cubicBezTo>
                  <a:cubicBezTo>
                    <a:pt x="1376" y="1158"/>
                    <a:pt x="1394" y="1175"/>
                    <a:pt x="1422" y="1175"/>
                  </a:cubicBezTo>
                  <a:cubicBezTo>
                    <a:pt x="1436" y="1175"/>
                    <a:pt x="1464" y="1175"/>
                    <a:pt x="1482" y="1158"/>
                  </a:cubicBezTo>
                  <a:cubicBezTo>
                    <a:pt x="1510" y="1130"/>
                    <a:pt x="1524" y="1087"/>
                    <a:pt x="1496" y="1042"/>
                  </a:cubicBezTo>
                  <a:cubicBezTo>
                    <a:pt x="1408" y="926"/>
                    <a:pt x="1288" y="806"/>
                    <a:pt x="1186" y="704"/>
                  </a:cubicBezTo>
                  <a:cubicBezTo>
                    <a:pt x="1084" y="602"/>
                    <a:pt x="968" y="500"/>
                    <a:pt x="834" y="412"/>
                  </a:cubicBezTo>
                  <a:cubicBezTo>
                    <a:pt x="602" y="236"/>
                    <a:pt x="321" y="102"/>
                    <a:pt x="4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7542;p83">
              <a:extLst>
                <a:ext uri="{FF2B5EF4-FFF2-40B4-BE49-F238E27FC236}">
                  <a16:creationId xmlns:a16="http://schemas.microsoft.com/office/drawing/2014/main" id="{B7E81456-D26E-B91F-9908-01B4BB96450C}"/>
                </a:ext>
              </a:extLst>
            </p:cNvPr>
            <p:cNvSpPr/>
            <p:nvPr/>
          </p:nvSpPr>
          <p:spPr>
            <a:xfrm>
              <a:off x="3248770" y="2401460"/>
              <a:ext cx="199241" cy="91413"/>
            </a:xfrm>
            <a:custGeom>
              <a:avLst/>
              <a:gdLst/>
              <a:ahLst/>
              <a:cxnLst/>
              <a:rect l="l" t="t" r="r" b="b"/>
              <a:pathLst>
                <a:path w="2112" h="969" extrusionOk="0">
                  <a:moveTo>
                    <a:pt x="2097" y="1"/>
                  </a:moveTo>
                  <a:cubicBezTo>
                    <a:pt x="1935" y="15"/>
                    <a:pt x="1774" y="15"/>
                    <a:pt x="1629" y="43"/>
                  </a:cubicBezTo>
                  <a:cubicBezTo>
                    <a:pt x="1468" y="57"/>
                    <a:pt x="1306" y="103"/>
                    <a:pt x="1144" y="131"/>
                  </a:cubicBezTo>
                  <a:cubicBezTo>
                    <a:pt x="1070" y="159"/>
                    <a:pt x="1000" y="177"/>
                    <a:pt x="926" y="205"/>
                  </a:cubicBezTo>
                  <a:cubicBezTo>
                    <a:pt x="838" y="233"/>
                    <a:pt x="764" y="265"/>
                    <a:pt x="690" y="307"/>
                  </a:cubicBezTo>
                  <a:cubicBezTo>
                    <a:pt x="543" y="367"/>
                    <a:pt x="398" y="469"/>
                    <a:pt x="279" y="571"/>
                  </a:cubicBezTo>
                  <a:cubicBezTo>
                    <a:pt x="177" y="645"/>
                    <a:pt x="89" y="747"/>
                    <a:pt x="15" y="849"/>
                  </a:cubicBezTo>
                  <a:cubicBezTo>
                    <a:pt x="1" y="880"/>
                    <a:pt x="1" y="923"/>
                    <a:pt x="33" y="951"/>
                  </a:cubicBezTo>
                  <a:cubicBezTo>
                    <a:pt x="33" y="968"/>
                    <a:pt x="61" y="968"/>
                    <a:pt x="75" y="968"/>
                  </a:cubicBezTo>
                  <a:cubicBezTo>
                    <a:pt x="89" y="968"/>
                    <a:pt x="120" y="968"/>
                    <a:pt x="135" y="951"/>
                  </a:cubicBezTo>
                  <a:cubicBezTo>
                    <a:pt x="177" y="880"/>
                    <a:pt x="237" y="821"/>
                    <a:pt x="296" y="761"/>
                  </a:cubicBezTo>
                  <a:cubicBezTo>
                    <a:pt x="353" y="704"/>
                    <a:pt x="426" y="659"/>
                    <a:pt x="486" y="599"/>
                  </a:cubicBezTo>
                  <a:cubicBezTo>
                    <a:pt x="676" y="469"/>
                    <a:pt x="880" y="353"/>
                    <a:pt x="1088" y="265"/>
                  </a:cubicBezTo>
                  <a:cubicBezTo>
                    <a:pt x="1366" y="159"/>
                    <a:pt x="1644" y="89"/>
                    <a:pt x="1935" y="57"/>
                  </a:cubicBezTo>
                  <a:cubicBezTo>
                    <a:pt x="1981" y="57"/>
                    <a:pt x="2038" y="57"/>
                    <a:pt x="2097" y="43"/>
                  </a:cubicBezTo>
                  <a:cubicBezTo>
                    <a:pt x="2111" y="43"/>
                    <a:pt x="2111" y="43"/>
                    <a:pt x="2111" y="29"/>
                  </a:cubicBezTo>
                  <a:cubicBezTo>
                    <a:pt x="2111" y="15"/>
                    <a:pt x="2111" y="1"/>
                    <a:pt x="209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57" name="Google Shape;7649;p83">
            <a:extLst>
              <a:ext uri="{FF2B5EF4-FFF2-40B4-BE49-F238E27FC236}">
                <a16:creationId xmlns:a16="http://schemas.microsoft.com/office/drawing/2014/main" id="{84A95416-93C9-1CCC-271A-CDE74A6FBA13}"/>
              </a:ext>
            </a:extLst>
          </p:cNvPr>
          <p:cNvGrpSpPr/>
          <p:nvPr/>
        </p:nvGrpSpPr>
        <p:grpSpPr>
          <a:xfrm>
            <a:off x="6926691" y="1466373"/>
            <a:ext cx="2041241" cy="3407461"/>
            <a:chOff x="5459856" y="1967130"/>
            <a:chExt cx="1482044" cy="2475228"/>
          </a:xfrm>
        </p:grpSpPr>
        <p:sp>
          <p:nvSpPr>
            <p:cNvPr id="1558" name="Google Shape;7650;p83">
              <a:extLst>
                <a:ext uri="{FF2B5EF4-FFF2-40B4-BE49-F238E27FC236}">
                  <a16:creationId xmlns:a16="http://schemas.microsoft.com/office/drawing/2014/main" id="{4FF46B83-46B3-E600-2F8A-AE19AD77FD22}"/>
                </a:ext>
              </a:extLst>
            </p:cNvPr>
            <p:cNvSpPr/>
            <p:nvPr/>
          </p:nvSpPr>
          <p:spPr>
            <a:xfrm>
              <a:off x="6045881" y="2936448"/>
              <a:ext cx="625269" cy="817340"/>
            </a:xfrm>
            <a:custGeom>
              <a:avLst/>
              <a:gdLst/>
              <a:ahLst/>
              <a:cxnLst/>
              <a:rect l="l" t="t" r="r" b="b"/>
              <a:pathLst>
                <a:path w="6628" h="8664" extrusionOk="0">
                  <a:moveTo>
                    <a:pt x="3447" y="0"/>
                  </a:moveTo>
                  <a:cubicBezTo>
                    <a:pt x="3342" y="14"/>
                    <a:pt x="3226" y="46"/>
                    <a:pt x="3124" y="74"/>
                  </a:cubicBezTo>
                  <a:cubicBezTo>
                    <a:pt x="3036" y="102"/>
                    <a:pt x="2948" y="134"/>
                    <a:pt x="2832" y="176"/>
                  </a:cubicBezTo>
                  <a:cubicBezTo>
                    <a:pt x="2656" y="250"/>
                    <a:pt x="2494" y="338"/>
                    <a:pt x="2332" y="426"/>
                  </a:cubicBezTo>
                  <a:cubicBezTo>
                    <a:pt x="2184" y="514"/>
                    <a:pt x="2040" y="630"/>
                    <a:pt x="1878" y="749"/>
                  </a:cubicBezTo>
                  <a:cubicBezTo>
                    <a:pt x="1615" y="968"/>
                    <a:pt x="1365" y="1245"/>
                    <a:pt x="1129" y="1555"/>
                  </a:cubicBezTo>
                  <a:cubicBezTo>
                    <a:pt x="925" y="1847"/>
                    <a:pt x="735" y="2171"/>
                    <a:pt x="573" y="2536"/>
                  </a:cubicBezTo>
                  <a:cubicBezTo>
                    <a:pt x="426" y="2874"/>
                    <a:pt x="310" y="3240"/>
                    <a:pt x="208" y="3620"/>
                  </a:cubicBezTo>
                  <a:cubicBezTo>
                    <a:pt x="120" y="3986"/>
                    <a:pt x="60" y="4369"/>
                    <a:pt x="32" y="4749"/>
                  </a:cubicBezTo>
                  <a:cubicBezTo>
                    <a:pt x="0" y="5115"/>
                    <a:pt x="0" y="5481"/>
                    <a:pt x="32" y="5832"/>
                  </a:cubicBezTo>
                  <a:cubicBezTo>
                    <a:pt x="60" y="6258"/>
                    <a:pt x="134" y="6624"/>
                    <a:pt x="236" y="6947"/>
                  </a:cubicBezTo>
                  <a:cubicBezTo>
                    <a:pt x="296" y="7109"/>
                    <a:pt x="352" y="7271"/>
                    <a:pt x="440" y="7401"/>
                  </a:cubicBezTo>
                  <a:cubicBezTo>
                    <a:pt x="500" y="7549"/>
                    <a:pt x="587" y="7665"/>
                    <a:pt x="689" y="7799"/>
                  </a:cubicBezTo>
                  <a:cubicBezTo>
                    <a:pt x="865" y="8017"/>
                    <a:pt x="1115" y="8207"/>
                    <a:pt x="1379" y="8340"/>
                  </a:cubicBezTo>
                  <a:cubicBezTo>
                    <a:pt x="1657" y="8488"/>
                    <a:pt x="1966" y="8576"/>
                    <a:pt x="2346" y="8618"/>
                  </a:cubicBezTo>
                  <a:cubicBezTo>
                    <a:pt x="2522" y="8646"/>
                    <a:pt x="2712" y="8664"/>
                    <a:pt x="2920" y="8664"/>
                  </a:cubicBezTo>
                  <a:lnTo>
                    <a:pt x="3036" y="8664"/>
                  </a:lnTo>
                  <a:cubicBezTo>
                    <a:pt x="3197" y="8664"/>
                    <a:pt x="3342" y="8664"/>
                    <a:pt x="3489" y="8646"/>
                  </a:cubicBezTo>
                  <a:cubicBezTo>
                    <a:pt x="3943" y="8632"/>
                    <a:pt x="4327" y="8576"/>
                    <a:pt x="4661" y="8488"/>
                  </a:cubicBezTo>
                  <a:cubicBezTo>
                    <a:pt x="4837" y="8428"/>
                    <a:pt x="5030" y="8354"/>
                    <a:pt x="5188" y="8280"/>
                  </a:cubicBezTo>
                  <a:cubicBezTo>
                    <a:pt x="5364" y="8193"/>
                    <a:pt x="5526" y="8091"/>
                    <a:pt x="5674" y="7974"/>
                  </a:cubicBezTo>
                  <a:cubicBezTo>
                    <a:pt x="5822" y="7855"/>
                    <a:pt x="5952" y="7711"/>
                    <a:pt x="6085" y="7549"/>
                  </a:cubicBezTo>
                  <a:cubicBezTo>
                    <a:pt x="6187" y="7387"/>
                    <a:pt x="6289" y="7211"/>
                    <a:pt x="6377" y="6993"/>
                  </a:cubicBezTo>
                  <a:cubicBezTo>
                    <a:pt x="6451" y="6817"/>
                    <a:pt x="6507" y="6610"/>
                    <a:pt x="6539" y="6377"/>
                  </a:cubicBezTo>
                  <a:cubicBezTo>
                    <a:pt x="6581" y="6156"/>
                    <a:pt x="6595" y="5938"/>
                    <a:pt x="6613" y="5702"/>
                  </a:cubicBezTo>
                  <a:cubicBezTo>
                    <a:pt x="6627" y="5291"/>
                    <a:pt x="6595" y="4851"/>
                    <a:pt x="6525" y="4323"/>
                  </a:cubicBezTo>
                  <a:cubicBezTo>
                    <a:pt x="6493" y="4119"/>
                    <a:pt x="6465" y="3898"/>
                    <a:pt x="6420" y="3665"/>
                  </a:cubicBezTo>
                  <a:cubicBezTo>
                    <a:pt x="6391" y="3490"/>
                    <a:pt x="6363" y="3300"/>
                    <a:pt x="6317" y="3124"/>
                  </a:cubicBezTo>
                  <a:cubicBezTo>
                    <a:pt x="6230" y="2754"/>
                    <a:pt x="6099" y="2403"/>
                    <a:pt x="5952" y="2083"/>
                  </a:cubicBezTo>
                  <a:cubicBezTo>
                    <a:pt x="5790" y="1731"/>
                    <a:pt x="5600" y="1407"/>
                    <a:pt x="5364" y="1143"/>
                  </a:cubicBezTo>
                  <a:cubicBezTo>
                    <a:pt x="5262" y="1013"/>
                    <a:pt x="5146" y="908"/>
                    <a:pt x="5030" y="806"/>
                  </a:cubicBezTo>
                  <a:cubicBezTo>
                    <a:pt x="5030" y="792"/>
                    <a:pt x="5012" y="778"/>
                    <a:pt x="4998" y="764"/>
                  </a:cubicBezTo>
                  <a:cubicBezTo>
                    <a:pt x="4925" y="661"/>
                    <a:pt x="4868" y="588"/>
                    <a:pt x="4794" y="514"/>
                  </a:cubicBezTo>
                  <a:cubicBezTo>
                    <a:pt x="4721" y="440"/>
                    <a:pt x="4633" y="366"/>
                    <a:pt x="4559" y="310"/>
                  </a:cubicBezTo>
                  <a:cubicBezTo>
                    <a:pt x="4397" y="190"/>
                    <a:pt x="4221" y="102"/>
                    <a:pt x="4031" y="46"/>
                  </a:cubicBezTo>
                  <a:cubicBezTo>
                    <a:pt x="3915" y="14"/>
                    <a:pt x="3781" y="0"/>
                    <a:pt x="363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7651;p83">
              <a:extLst>
                <a:ext uri="{FF2B5EF4-FFF2-40B4-BE49-F238E27FC236}">
                  <a16:creationId xmlns:a16="http://schemas.microsoft.com/office/drawing/2014/main" id="{0FFF2B49-0AF3-8CC6-86A1-196B378B90CE}"/>
                </a:ext>
              </a:extLst>
            </p:cNvPr>
            <p:cNvSpPr/>
            <p:nvPr/>
          </p:nvSpPr>
          <p:spPr>
            <a:xfrm>
              <a:off x="6408232" y="2936448"/>
              <a:ext cx="259900" cy="465650"/>
            </a:xfrm>
            <a:custGeom>
              <a:avLst/>
              <a:gdLst/>
              <a:ahLst/>
              <a:cxnLst/>
              <a:rect l="l" t="t" r="r" b="b"/>
              <a:pathLst>
                <a:path w="2755" h="4936" extrusionOk="0">
                  <a:moveTo>
                    <a:pt x="0" y="0"/>
                  </a:moveTo>
                  <a:lnTo>
                    <a:pt x="0" y="0"/>
                  </a:lnTo>
                  <a:cubicBezTo>
                    <a:pt x="162" y="310"/>
                    <a:pt x="310" y="630"/>
                    <a:pt x="440" y="953"/>
                  </a:cubicBezTo>
                  <a:cubicBezTo>
                    <a:pt x="468" y="996"/>
                    <a:pt x="486" y="1041"/>
                    <a:pt x="500" y="1070"/>
                  </a:cubicBezTo>
                  <a:cubicBezTo>
                    <a:pt x="514" y="1115"/>
                    <a:pt x="542" y="1157"/>
                    <a:pt x="556" y="1203"/>
                  </a:cubicBezTo>
                  <a:cubicBezTo>
                    <a:pt x="602" y="1291"/>
                    <a:pt x="630" y="1393"/>
                    <a:pt x="676" y="1481"/>
                  </a:cubicBezTo>
                  <a:cubicBezTo>
                    <a:pt x="749" y="1671"/>
                    <a:pt x="806" y="1875"/>
                    <a:pt x="865" y="2083"/>
                  </a:cubicBezTo>
                  <a:cubicBezTo>
                    <a:pt x="894" y="2171"/>
                    <a:pt x="925" y="2273"/>
                    <a:pt x="953" y="2375"/>
                  </a:cubicBezTo>
                  <a:cubicBezTo>
                    <a:pt x="967" y="2462"/>
                    <a:pt x="996" y="2536"/>
                    <a:pt x="1013" y="2624"/>
                  </a:cubicBezTo>
                  <a:cubicBezTo>
                    <a:pt x="1041" y="2800"/>
                    <a:pt x="1069" y="2990"/>
                    <a:pt x="1115" y="3166"/>
                  </a:cubicBezTo>
                  <a:cubicBezTo>
                    <a:pt x="1143" y="3356"/>
                    <a:pt x="1171" y="3532"/>
                    <a:pt x="1217" y="3708"/>
                  </a:cubicBezTo>
                  <a:cubicBezTo>
                    <a:pt x="1259" y="3884"/>
                    <a:pt x="1319" y="4059"/>
                    <a:pt x="1379" y="4221"/>
                  </a:cubicBezTo>
                  <a:cubicBezTo>
                    <a:pt x="1393" y="4249"/>
                    <a:pt x="1407" y="4281"/>
                    <a:pt x="1421" y="4309"/>
                  </a:cubicBezTo>
                  <a:cubicBezTo>
                    <a:pt x="1435" y="4337"/>
                    <a:pt x="1453" y="4369"/>
                    <a:pt x="1467" y="4397"/>
                  </a:cubicBezTo>
                  <a:cubicBezTo>
                    <a:pt x="1495" y="4443"/>
                    <a:pt x="1523" y="4485"/>
                    <a:pt x="1555" y="4531"/>
                  </a:cubicBezTo>
                  <a:cubicBezTo>
                    <a:pt x="1583" y="4559"/>
                    <a:pt x="1611" y="4601"/>
                    <a:pt x="1643" y="4633"/>
                  </a:cubicBezTo>
                  <a:cubicBezTo>
                    <a:pt x="1671" y="4661"/>
                    <a:pt x="1699" y="4675"/>
                    <a:pt x="1731" y="4707"/>
                  </a:cubicBezTo>
                  <a:cubicBezTo>
                    <a:pt x="1773" y="4735"/>
                    <a:pt x="1805" y="4763"/>
                    <a:pt x="1847" y="4777"/>
                  </a:cubicBezTo>
                  <a:cubicBezTo>
                    <a:pt x="1893" y="4809"/>
                    <a:pt x="1921" y="4823"/>
                    <a:pt x="1963" y="4837"/>
                  </a:cubicBezTo>
                  <a:cubicBezTo>
                    <a:pt x="2009" y="4865"/>
                    <a:pt x="2068" y="4883"/>
                    <a:pt x="2125" y="4897"/>
                  </a:cubicBezTo>
                  <a:cubicBezTo>
                    <a:pt x="2170" y="4911"/>
                    <a:pt x="2227" y="4925"/>
                    <a:pt x="2272" y="4925"/>
                  </a:cubicBezTo>
                  <a:cubicBezTo>
                    <a:pt x="2338" y="4932"/>
                    <a:pt x="2404" y="4935"/>
                    <a:pt x="2472" y="4935"/>
                  </a:cubicBezTo>
                  <a:cubicBezTo>
                    <a:pt x="2540" y="4935"/>
                    <a:pt x="2610" y="4932"/>
                    <a:pt x="2684" y="4925"/>
                  </a:cubicBezTo>
                  <a:lnTo>
                    <a:pt x="2666" y="4925"/>
                  </a:lnTo>
                  <a:cubicBezTo>
                    <a:pt x="2698" y="4925"/>
                    <a:pt x="2726" y="4911"/>
                    <a:pt x="2754" y="4911"/>
                  </a:cubicBezTo>
                  <a:cubicBezTo>
                    <a:pt x="2740" y="4721"/>
                    <a:pt x="2712" y="4531"/>
                    <a:pt x="2684" y="4323"/>
                  </a:cubicBezTo>
                  <a:cubicBezTo>
                    <a:pt x="2652" y="4105"/>
                    <a:pt x="2624" y="3898"/>
                    <a:pt x="2579" y="3665"/>
                  </a:cubicBezTo>
                  <a:cubicBezTo>
                    <a:pt x="2550" y="3490"/>
                    <a:pt x="2522" y="3300"/>
                    <a:pt x="2476" y="3124"/>
                  </a:cubicBezTo>
                  <a:cubicBezTo>
                    <a:pt x="2389" y="2754"/>
                    <a:pt x="2272" y="2403"/>
                    <a:pt x="2111" y="2083"/>
                  </a:cubicBezTo>
                  <a:cubicBezTo>
                    <a:pt x="1949" y="1731"/>
                    <a:pt x="1759" y="1407"/>
                    <a:pt x="1523" y="1143"/>
                  </a:cubicBezTo>
                  <a:cubicBezTo>
                    <a:pt x="1421" y="1013"/>
                    <a:pt x="1305" y="908"/>
                    <a:pt x="1189" y="806"/>
                  </a:cubicBezTo>
                  <a:cubicBezTo>
                    <a:pt x="1189" y="792"/>
                    <a:pt x="1171" y="778"/>
                    <a:pt x="1157" y="764"/>
                  </a:cubicBezTo>
                  <a:cubicBezTo>
                    <a:pt x="1101" y="661"/>
                    <a:pt x="1027" y="588"/>
                    <a:pt x="953" y="514"/>
                  </a:cubicBezTo>
                  <a:cubicBezTo>
                    <a:pt x="880" y="440"/>
                    <a:pt x="792" y="366"/>
                    <a:pt x="718" y="310"/>
                  </a:cubicBezTo>
                  <a:cubicBezTo>
                    <a:pt x="556" y="190"/>
                    <a:pt x="380" y="102"/>
                    <a:pt x="190" y="46"/>
                  </a:cubicBezTo>
                  <a:cubicBezTo>
                    <a:pt x="134" y="28"/>
                    <a:pt x="60" y="14"/>
                    <a:pt x="0"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7652;p83">
              <a:extLst>
                <a:ext uri="{FF2B5EF4-FFF2-40B4-BE49-F238E27FC236}">
                  <a16:creationId xmlns:a16="http://schemas.microsoft.com/office/drawing/2014/main" id="{FC475BA0-805D-F2CA-305F-504972FAE020}"/>
                </a:ext>
              </a:extLst>
            </p:cNvPr>
            <p:cNvSpPr/>
            <p:nvPr/>
          </p:nvSpPr>
          <p:spPr>
            <a:xfrm>
              <a:off x="6571436" y="3380401"/>
              <a:ext cx="94" cy="94"/>
            </a:xfrm>
            <a:custGeom>
              <a:avLst/>
              <a:gdLst/>
              <a:ahLst/>
              <a:cxnLst/>
              <a:rect l="l" t="t" r="r" b="b"/>
              <a:pathLst>
                <a:path w="1" h="1" extrusionOk="0">
                  <a:moveTo>
                    <a:pt x="1" y="1"/>
                  </a:move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7653;p83">
              <a:extLst>
                <a:ext uri="{FF2B5EF4-FFF2-40B4-BE49-F238E27FC236}">
                  <a16:creationId xmlns:a16="http://schemas.microsoft.com/office/drawing/2014/main" id="{255F44C9-E87B-064D-80C8-5701248344C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7654;p83">
              <a:extLst>
                <a:ext uri="{FF2B5EF4-FFF2-40B4-BE49-F238E27FC236}">
                  <a16:creationId xmlns:a16="http://schemas.microsoft.com/office/drawing/2014/main" id="{057862D3-0222-26CF-E458-CC60D3F70987}"/>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7655;p83">
              <a:extLst>
                <a:ext uri="{FF2B5EF4-FFF2-40B4-BE49-F238E27FC236}">
                  <a16:creationId xmlns:a16="http://schemas.microsoft.com/office/drawing/2014/main" id="{9F948B40-BA83-F072-CE4F-0D69B4E3536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7656;p83">
              <a:extLst>
                <a:ext uri="{FF2B5EF4-FFF2-40B4-BE49-F238E27FC236}">
                  <a16:creationId xmlns:a16="http://schemas.microsoft.com/office/drawing/2014/main" id="{B0391929-C009-D6DA-051F-EBED8FFC4C14}"/>
                </a:ext>
              </a:extLst>
            </p:cNvPr>
            <p:cNvSpPr/>
            <p:nvPr/>
          </p:nvSpPr>
          <p:spPr>
            <a:xfrm>
              <a:off x="5856734" y="2213351"/>
              <a:ext cx="826680" cy="738380"/>
            </a:xfrm>
            <a:custGeom>
              <a:avLst/>
              <a:gdLst/>
              <a:ahLst/>
              <a:cxnLst/>
              <a:rect l="l" t="t" r="r" b="b"/>
              <a:pathLst>
                <a:path w="8763" h="7827" extrusionOk="0">
                  <a:moveTo>
                    <a:pt x="3092" y="0"/>
                  </a:moveTo>
                  <a:cubicBezTo>
                    <a:pt x="3004" y="0"/>
                    <a:pt x="2916" y="0"/>
                    <a:pt x="2828" y="15"/>
                  </a:cubicBezTo>
                  <a:cubicBezTo>
                    <a:pt x="2740" y="29"/>
                    <a:pt x="2666" y="43"/>
                    <a:pt x="2592" y="74"/>
                  </a:cubicBezTo>
                  <a:cubicBezTo>
                    <a:pt x="2550" y="88"/>
                    <a:pt x="2519" y="117"/>
                    <a:pt x="2476" y="131"/>
                  </a:cubicBezTo>
                  <a:cubicBezTo>
                    <a:pt x="2445" y="148"/>
                    <a:pt x="2417" y="176"/>
                    <a:pt x="2388" y="190"/>
                  </a:cubicBezTo>
                  <a:cubicBezTo>
                    <a:pt x="2255" y="292"/>
                    <a:pt x="2181" y="426"/>
                    <a:pt x="2153" y="570"/>
                  </a:cubicBezTo>
                  <a:cubicBezTo>
                    <a:pt x="2139" y="658"/>
                    <a:pt x="2139" y="732"/>
                    <a:pt x="2153" y="820"/>
                  </a:cubicBezTo>
                  <a:cubicBezTo>
                    <a:pt x="2153" y="880"/>
                    <a:pt x="2167" y="922"/>
                    <a:pt x="2181" y="982"/>
                  </a:cubicBezTo>
                  <a:cubicBezTo>
                    <a:pt x="2079" y="908"/>
                    <a:pt x="1977" y="820"/>
                    <a:pt x="1861" y="764"/>
                  </a:cubicBezTo>
                  <a:cubicBezTo>
                    <a:pt x="1699" y="658"/>
                    <a:pt x="1565" y="602"/>
                    <a:pt x="1435" y="570"/>
                  </a:cubicBezTo>
                  <a:cubicBezTo>
                    <a:pt x="1389" y="570"/>
                    <a:pt x="1333" y="556"/>
                    <a:pt x="1287" y="556"/>
                  </a:cubicBezTo>
                  <a:cubicBezTo>
                    <a:pt x="1259" y="556"/>
                    <a:pt x="1231" y="556"/>
                    <a:pt x="1200" y="570"/>
                  </a:cubicBezTo>
                  <a:cubicBezTo>
                    <a:pt x="1126" y="570"/>
                    <a:pt x="1055" y="602"/>
                    <a:pt x="967" y="630"/>
                  </a:cubicBezTo>
                  <a:cubicBezTo>
                    <a:pt x="893" y="658"/>
                    <a:pt x="806" y="718"/>
                    <a:pt x="718" y="778"/>
                  </a:cubicBezTo>
                  <a:cubicBezTo>
                    <a:pt x="672" y="820"/>
                    <a:pt x="616" y="866"/>
                    <a:pt x="556" y="922"/>
                  </a:cubicBezTo>
                  <a:cubicBezTo>
                    <a:pt x="468" y="1028"/>
                    <a:pt x="394" y="1144"/>
                    <a:pt x="320" y="1274"/>
                  </a:cubicBezTo>
                  <a:cubicBezTo>
                    <a:pt x="264" y="1393"/>
                    <a:pt x="218" y="1524"/>
                    <a:pt x="176" y="1685"/>
                  </a:cubicBezTo>
                  <a:cubicBezTo>
                    <a:pt x="144" y="1819"/>
                    <a:pt x="116" y="1963"/>
                    <a:pt x="116" y="2111"/>
                  </a:cubicBezTo>
                  <a:cubicBezTo>
                    <a:pt x="116" y="2259"/>
                    <a:pt x="130" y="2403"/>
                    <a:pt x="158" y="2537"/>
                  </a:cubicBezTo>
                  <a:cubicBezTo>
                    <a:pt x="190" y="2698"/>
                    <a:pt x="246" y="2843"/>
                    <a:pt x="306" y="2976"/>
                  </a:cubicBezTo>
                  <a:cubicBezTo>
                    <a:pt x="352" y="3033"/>
                    <a:pt x="394" y="3106"/>
                    <a:pt x="440" y="3166"/>
                  </a:cubicBezTo>
                  <a:cubicBezTo>
                    <a:pt x="482" y="3208"/>
                    <a:pt x="542" y="3268"/>
                    <a:pt x="598" y="3314"/>
                  </a:cubicBezTo>
                  <a:cubicBezTo>
                    <a:pt x="496" y="3384"/>
                    <a:pt x="408" y="3472"/>
                    <a:pt x="334" y="3546"/>
                  </a:cubicBezTo>
                  <a:cubicBezTo>
                    <a:pt x="264" y="3634"/>
                    <a:pt x="190" y="3736"/>
                    <a:pt x="130" y="3824"/>
                  </a:cubicBezTo>
                  <a:cubicBezTo>
                    <a:pt x="88" y="3912"/>
                    <a:pt x="56" y="4018"/>
                    <a:pt x="28" y="4120"/>
                  </a:cubicBezTo>
                  <a:cubicBezTo>
                    <a:pt x="14" y="4207"/>
                    <a:pt x="0" y="4309"/>
                    <a:pt x="0" y="4411"/>
                  </a:cubicBezTo>
                  <a:cubicBezTo>
                    <a:pt x="14" y="4601"/>
                    <a:pt x="70" y="4791"/>
                    <a:pt x="176" y="4999"/>
                  </a:cubicBezTo>
                  <a:cubicBezTo>
                    <a:pt x="264" y="5189"/>
                    <a:pt x="394" y="5365"/>
                    <a:pt x="570" y="5569"/>
                  </a:cubicBezTo>
                  <a:cubicBezTo>
                    <a:pt x="732" y="5745"/>
                    <a:pt x="922" y="5921"/>
                    <a:pt x="1143" y="6096"/>
                  </a:cubicBezTo>
                  <a:cubicBezTo>
                    <a:pt x="1347" y="6272"/>
                    <a:pt x="1551" y="6434"/>
                    <a:pt x="1815" y="6596"/>
                  </a:cubicBezTo>
                  <a:cubicBezTo>
                    <a:pt x="2037" y="6744"/>
                    <a:pt x="2269" y="6874"/>
                    <a:pt x="2519" y="7021"/>
                  </a:cubicBezTo>
                  <a:cubicBezTo>
                    <a:pt x="2754" y="7138"/>
                    <a:pt x="2972" y="7254"/>
                    <a:pt x="3208" y="7359"/>
                  </a:cubicBezTo>
                  <a:cubicBezTo>
                    <a:pt x="3412" y="7447"/>
                    <a:pt x="3620" y="7535"/>
                    <a:pt x="3795" y="7591"/>
                  </a:cubicBezTo>
                  <a:cubicBezTo>
                    <a:pt x="3883" y="7623"/>
                    <a:pt x="3957" y="7637"/>
                    <a:pt x="4045" y="7665"/>
                  </a:cubicBezTo>
                  <a:cubicBezTo>
                    <a:pt x="4073" y="7665"/>
                    <a:pt x="4116" y="7679"/>
                    <a:pt x="4147" y="7679"/>
                  </a:cubicBezTo>
                  <a:cubicBezTo>
                    <a:pt x="4175" y="7693"/>
                    <a:pt x="4221" y="7693"/>
                    <a:pt x="4263" y="7711"/>
                  </a:cubicBezTo>
                  <a:cubicBezTo>
                    <a:pt x="4643" y="7753"/>
                    <a:pt x="5013" y="7813"/>
                    <a:pt x="5378" y="7827"/>
                  </a:cubicBezTo>
                  <a:lnTo>
                    <a:pt x="5610" y="7827"/>
                  </a:lnTo>
                  <a:cubicBezTo>
                    <a:pt x="5730" y="7827"/>
                    <a:pt x="5846" y="7827"/>
                    <a:pt x="5962" y="7813"/>
                  </a:cubicBezTo>
                  <a:cubicBezTo>
                    <a:pt x="6156" y="7799"/>
                    <a:pt x="6332" y="7767"/>
                    <a:pt x="6476" y="7711"/>
                  </a:cubicBezTo>
                  <a:cubicBezTo>
                    <a:pt x="6490" y="7725"/>
                    <a:pt x="6490" y="7725"/>
                    <a:pt x="6507" y="7725"/>
                  </a:cubicBezTo>
                  <a:cubicBezTo>
                    <a:pt x="6578" y="7739"/>
                    <a:pt x="6666" y="7753"/>
                    <a:pt x="6740" y="7753"/>
                  </a:cubicBezTo>
                  <a:lnTo>
                    <a:pt x="6813" y="7753"/>
                  </a:lnTo>
                  <a:cubicBezTo>
                    <a:pt x="6901" y="7739"/>
                    <a:pt x="6989" y="7725"/>
                    <a:pt x="7077" y="7711"/>
                  </a:cubicBezTo>
                  <a:cubicBezTo>
                    <a:pt x="7193" y="7679"/>
                    <a:pt x="7313" y="7623"/>
                    <a:pt x="7443" y="7563"/>
                  </a:cubicBezTo>
                  <a:cubicBezTo>
                    <a:pt x="7563" y="7503"/>
                    <a:pt x="7679" y="7430"/>
                    <a:pt x="7795" y="7328"/>
                  </a:cubicBezTo>
                  <a:cubicBezTo>
                    <a:pt x="7914" y="7240"/>
                    <a:pt x="8016" y="7138"/>
                    <a:pt x="8104" y="7036"/>
                  </a:cubicBezTo>
                  <a:cubicBezTo>
                    <a:pt x="8530" y="6550"/>
                    <a:pt x="8706" y="5980"/>
                    <a:pt x="8572" y="5495"/>
                  </a:cubicBezTo>
                  <a:cubicBezTo>
                    <a:pt x="8530" y="5351"/>
                    <a:pt x="8456" y="5189"/>
                    <a:pt x="8337" y="5055"/>
                  </a:cubicBezTo>
                  <a:cubicBezTo>
                    <a:pt x="8382" y="5027"/>
                    <a:pt x="8425" y="4999"/>
                    <a:pt x="8456" y="4953"/>
                  </a:cubicBezTo>
                  <a:cubicBezTo>
                    <a:pt x="8498" y="4925"/>
                    <a:pt x="8544" y="4879"/>
                    <a:pt x="8572" y="4823"/>
                  </a:cubicBezTo>
                  <a:cubicBezTo>
                    <a:pt x="8646" y="4721"/>
                    <a:pt x="8688" y="4601"/>
                    <a:pt x="8720" y="4471"/>
                  </a:cubicBezTo>
                  <a:cubicBezTo>
                    <a:pt x="8748" y="4352"/>
                    <a:pt x="8762" y="4222"/>
                    <a:pt x="8748" y="4088"/>
                  </a:cubicBezTo>
                  <a:cubicBezTo>
                    <a:pt x="8748" y="3958"/>
                    <a:pt x="8720" y="3824"/>
                    <a:pt x="8674" y="3708"/>
                  </a:cubicBezTo>
                  <a:cubicBezTo>
                    <a:pt x="8632" y="3620"/>
                    <a:pt x="8586" y="3532"/>
                    <a:pt x="8544" y="3458"/>
                  </a:cubicBezTo>
                  <a:cubicBezTo>
                    <a:pt x="8512" y="3416"/>
                    <a:pt x="8484" y="3384"/>
                    <a:pt x="8456" y="3342"/>
                  </a:cubicBezTo>
                  <a:cubicBezTo>
                    <a:pt x="8425" y="3328"/>
                    <a:pt x="8410" y="3314"/>
                    <a:pt x="8396" y="3296"/>
                  </a:cubicBezTo>
                  <a:cubicBezTo>
                    <a:pt x="8425" y="3268"/>
                    <a:pt x="8456" y="3254"/>
                    <a:pt x="8470" y="3226"/>
                  </a:cubicBezTo>
                  <a:cubicBezTo>
                    <a:pt x="8498" y="3180"/>
                    <a:pt x="8530" y="3138"/>
                    <a:pt x="8544" y="3092"/>
                  </a:cubicBezTo>
                  <a:cubicBezTo>
                    <a:pt x="8572" y="3004"/>
                    <a:pt x="8558" y="2902"/>
                    <a:pt x="8512" y="2829"/>
                  </a:cubicBezTo>
                  <a:cubicBezTo>
                    <a:pt x="8470" y="2755"/>
                    <a:pt x="8396" y="2698"/>
                    <a:pt x="8294" y="2653"/>
                  </a:cubicBezTo>
                  <a:cubicBezTo>
                    <a:pt x="8266" y="2639"/>
                    <a:pt x="8206" y="2639"/>
                    <a:pt x="8161" y="2639"/>
                  </a:cubicBezTo>
                  <a:lnTo>
                    <a:pt x="8118" y="2639"/>
                  </a:lnTo>
                  <a:cubicBezTo>
                    <a:pt x="8147" y="2579"/>
                    <a:pt x="8178" y="2523"/>
                    <a:pt x="8192" y="2449"/>
                  </a:cubicBezTo>
                  <a:cubicBezTo>
                    <a:pt x="8206" y="2403"/>
                    <a:pt x="8206" y="2361"/>
                    <a:pt x="8206" y="2315"/>
                  </a:cubicBezTo>
                  <a:cubicBezTo>
                    <a:pt x="8206" y="2287"/>
                    <a:pt x="8192" y="2241"/>
                    <a:pt x="8178" y="2199"/>
                  </a:cubicBezTo>
                  <a:cubicBezTo>
                    <a:pt x="8147" y="2139"/>
                    <a:pt x="8104" y="2097"/>
                    <a:pt x="8031" y="2065"/>
                  </a:cubicBezTo>
                  <a:cubicBezTo>
                    <a:pt x="8002" y="2051"/>
                    <a:pt x="7957" y="2037"/>
                    <a:pt x="7929" y="2037"/>
                  </a:cubicBezTo>
                  <a:lnTo>
                    <a:pt x="7897" y="2037"/>
                  </a:lnTo>
                  <a:cubicBezTo>
                    <a:pt x="7869" y="2037"/>
                    <a:pt x="7841" y="2037"/>
                    <a:pt x="7809" y="2051"/>
                  </a:cubicBezTo>
                  <a:cubicBezTo>
                    <a:pt x="7767" y="2065"/>
                    <a:pt x="7721" y="2083"/>
                    <a:pt x="7693" y="2111"/>
                  </a:cubicBezTo>
                  <a:cubicBezTo>
                    <a:pt x="7651" y="2139"/>
                    <a:pt x="7605" y="2185"/>
                    <a:pt x="7577" y="2227"/>
                  </a:cubicBezTo>
                  <a:cubicBezTo>
                    <a:pt x="7563" y="2259"/>
                    <a:pt x="7545" y="2287"/>
                    <a:pt x="7531" y="2301"/>
                  </a:cubicBezTo>
                  <a:cubicBezTo>
                    <a:pt x="7531" y="2287"/>
                    <a:pt x="7531" y="2259"/>
                    <a:pt x="7517" y="2227"/>
                  </a:cubicBezTo>
                  <a:cubicBezTo>
                    <a:pt x="7489" y="2097"/>
                    <a:pt x="7415" y="1963"/>
                    <a:pt x="7341" y="1833"/>
                  </a:cubicBezTo>
                  <a:cubicBezTo>
                    <a:pt x="7165" y="1583"/>
                    <a:pt x="6901" y="1408"/>
                    <a:pt x="6624" y="1334"/>
                  </a:cubicBezTo>
                  <a:cubicBezTo>
                    <a:pt x="6550" y="1306"/>
                    <a:pt x="6462" y="1306"/>
                    <a:pt x="6374" y="1306"/>
                  </a:cubicBezTo>
                  <a:lnTo>
                    <a:pt x="6286" y="1306"/>
                  </a:lnTo>
                  <a:cubicBezTo>
                    <a:pt x="6226" y="1306"/>
                    <a:pt x="6170" y="1320"/>
                    <a:pt x="6110" y="1334"/>
                  </a:cubicBezTo>
                  <a:cubicBezTo>
                    <a:pt x="6068" y="1334"/>
                    <a:pt x="6022" y="1348"/>
                    <a:pt x="5980" y="1379"/>
                  </a:cubicBezTo>
                  <a:cubicBezTo>
                    <a:pt x="5948" y="1274"/>
                    <a:pt x="5906" y="1186"/>
                    <a:pt x="5832" y="1098"/>
                  </a:cubicBezTo>
                  <a:cubicBezTo>
                    <a:pt x="5744" y="1010"/>
                    <a:pt x="5642" y="922"/>
                    <a:pt x="5523" y="852"/>
                  </a:cubicBezTo>
                  <a:cubicBezTo>
                    <a:pt x="5466" y="820"/>
                    <a:pt x="5406" y="792"/>
                    <a:pt x="5347" y="778"/>
                  </a:cubicBezTo>
                  <a:cubicBezTo>
                    <a:pt x="5290" y="746"/>
                    <a:pt x="5217" y="732"/>
                    <a:pt x="5157" y="732"/>
                  </a:cubicBezTo>
                  <a:cubicBezTo>
                    <a:pt x="5129" y="718"/>
                    <a:pt x="5100" y="718"/>
                    <a:pt x="5069" y="718"/>
                  </a:cubicBezTo>
                  <a:cubicBezTo>
                    <a:pt x="5041" y="718"/>
                    <a:pt x="4995" y="718"/>
                    <a:pt x="4967" y="732"/>
                  </a:cubicBezTo>
                  <a:cubicBezTo>
                    <a:pt x="4907" y="732"/>
                    <a:pt x="4851" y="764"/>
                    <a:pt x="4791" y="778"/>
                  </a:cubicBezTo>
                  <a:cubicBezTo>
                    <a:pt x="4749" y="806"/>
                    <a:pt x="4703" y="834"/>
                    <a:pt x="4661" y="880"/>
                  </a:cubicBezTo>
                  <a:cubicBezTo>
                    <a:pt x="4555" y="602"/>
                    <a:pt x="4309" y="352"/>
                    <a:pt x="3940" y="190"/>
                  </a:cubicBezTo>
                  <a:cubicBezTo>
                    <a:pt x="3764" y="103"/>
                    <a:pt x="3588" y="43"/>
                    <a:pt x="3384" y="15"/>
                  </a:cubicBezTo>
                  <a:cubicBezTo>
                    <a:pt x="3282" y="0"/>
                    <a:pt x="3194" y="0"/>
                    <a:pt x="3092"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7657;p83">
              <a:extLst>
                <a:ext uri="{FF2B5EF4-FFF2-40B4-BE49-F238E27FC236}">
                  <a16:creationId xmlns:a16="http://schemas.microsoft.com/office/drawing/2014/main" id="{D1F4F9C4-862B-4362-DE12-47DBDDA5DD57}"/>
                </a:ext>
              </a:extLst>
            </p:cNvPr>
            <p:cNvSpPr/>
            <p:nvPr/>
          </p:nvSpPr>
          <p:spPr>
            <a:xfrm>
              <a:off x="5889847" y="2452591"/>
              <a:ext cx="187920" cy="411878"/>
            </a:xfrm>
            <a:custGeom>
              <a:avLst/>
              <a:gdLst/>
              <a:ahLst/>
              <a:cxnLst/>
              <a:rect l="l" t="t" r="r" b="b"/>
              <a:pathLst>
                <a:path w="1992" h="4366" extrusionOk="0">
                  <a:moveTo>
                    <a:pt x="880" y="1"/>
                  </a:moveTo>
                  <a:cubicBezTo>
                    <a:pt x="849" y="1"/>
                    <a:pt x="820" y="1"/>
                    <a:pt x="806" y="15"/>
                  </a:cubicBezTo>
                  <a:cubicBezTo>
                    <a:pt x="775" y="15"/>
                    <a:pt x="761" y="29"/>
                    <a:pt x="732" y="43"/>
                  </a:cubicBezTo>
                  <a:cubicBezTo>
                    <a:pt x="704" y="43"/>
                    <a:pt x="673" y="57"/>
                    <a:pt x="659" y="75"/>
                  </a:cubicBezTo>
                  <a:cubicBezTo>
                    <a:pt x="652" y="82"/>
                    <a:pt x="645" y="85"/>
                    <a:pt x="639" y="85"/>
                  </a:cubicBezTo>
                  <a:cubicBezTo>
                    <a:pt x="634" y="85"/>
                    <a:pt x="630" y="82"/>
                    <a:pt x="630" y="75"/>
                  </a:cubicBezTo>
                  <a:cubicBezTo>
                    <a:pt x="616" y="75"/>
                    <a:pt x="616" y="75"/>
                    <a:pt x="599" y="89"/>
                  </a:cubicBezTo>
                  <a:cubicBezTo>
                    <a:pt x="585" y="103"/>
                    <a:pt x="571" y="103"/>
                    <a:pt x="557" y="117"/>
                  </a:cubicBezTo>
                  <a:cubicBezTo>
                    <a:pt x="542" y="131"/>
                    <a:pt x="542" y="145"/>
                    <a:pt x="528" y="162"/>
                  </a:cubicBezTo>
                  <a:cubicBezTo>
                    <a:pt x="511" y="177"/>
                    <a:pt x="497" y="191"/>
                    <a:pt x="497" y="219"/>
                  </a:cubicBezTo>
                  <a:cubicBezTo>
                    <a:pt x="483" y="233"/>
                    <a:pt x="469" y="250"/>
                    <a:pt x="469" y="264"/>
                  </a:cubicBezTo>
                  <a:cubicBezTo>
                    <a:pt x="440" y="338"/>
                    <a:pt x="423" y="409"/>
                    <a:pt x="409" y="497"/>
                  </a:cubicBezTo>
                  <a:cubicBezTo>
                    <a:pt x="395" y="570"/>
                    <a:pt x="395" y="672"/>
                    <a:pt x="381" y="760"/>
                  </a:cubicBezTo>
                  <a:cubicBezTo>
                    <a:pt x="381" y="792"/>
                    <a:pt x="381" y="834"/>
                    <a:pt x="367" y="880"/>
                  </a:cubicBezTo>
                  <a:cubicBezTo>
                    <a:pt x="367" y="922"/>
                    <a:pt x="353" y="954"/>
                    <a:pt x="335" y="996"/>
                  </a:cubicBezTo>
                  <a:cubicBezTo>
                    <a:pt x="335" y="1010"/>
                    <a:pt x="321" y="1042"/>
                    <a:pt x="321" y="1056"/>
                  </a:cubicBezTo>
                  <a:cubicBezTo>
                    <a:pt x="307" y="1084"/>
                    <a:pt x="293" y="1112"/>
                    <a:pt x="293" y="1130"/>
                  </a:cubicBezTo>
                  <a:cubicBezTo>
                    <a:pt x="265" y="1172"/>
                    <a:pt x="233" y="1232"/>
                    <a:pt x="205" y="1274"/>
                  </a:cubicBezTo>
                  <a:cubicBezTo>
                    <a:pt x="191" y="1320"/>
                    <a:pt x="159" y="1348"/>
                    <a:pt x="131" y="1394"/>
                  </a:cubicBezTo>
                  <a:cubicBezTo>
                    <a:pt x="117" y="1436"/>
                    <a:pt x="89" y="1482"/>
                    <a:pt x="71" y="1524"/>
                  </a:cubicBezTo>
                  <a:cubicBezTo>
                    <a:pt x="57" y="1552"/>
                    <a:pt x="43" y="1598"/>
                    <a:pt x="43" y="1626"/>
                  </a:cubicBezTo>
                  <a:cubicBezTo>
                    <a:pt x="29" y="1671"/>
                    <a:pt x="15" y="1714"/>
                    <a:pt x="15" y="1759"/>
                  </a:cubicBezTo>
                  <a:cubicBezTo>
                    <a:pt x="1" y="1816"/>
                    <a:pt x="1" y="1875"/>
                    <a:pt x="1" y="1935"/>
                  </a:cubicBezTo>
                  <a:lnTo>
                    <a:pt x="1" y="2097"/>
                  </a:lnTo>
                  <a:cubicBezTo>
                    <a:pt x="15" y="2213"/>
                    <a:pt x="15" y="2329"/>
                    <a:pt x="29" y="2449"/>
                  </a:cubicBezTo>
                  <a:cubicBezTo>
                    <a:pt x="57" y="2607"/>
                    <a:pt x="89" y="2755"/>
                    <a:pt x="117" y="2917"/>
                  </a:cubicBezTo>
                  <a:cubicBezTo>
                    <a:pt x="145" y="2945"/>
                    <a:pt x="191" y="2991"/>
                    <a:pt x="219" y="3033"/>
                  </a:cubicBezTo>
                  <a:cubicBezTo>
                    <a:pt x="381" y="3209"/>
                    <a:pt x="571" y="3385"/>
                    <a:pt x="792" y="3574"/>
                  </a:cubicBezTo>
                  <a:cubicBezTo>
                    <a:pt x="982" y="3736"/>
                    <a:pt x="1200" y="3898"/>
                    <a:pt x="1464" y="4060"/>
                  </a:cubicBezTo>
                  <a:cubicBezTo>
                    <a:pt x="1626" y="4162"/>
                    <a:pt x="1788" y="4264"/>
                    <a:pt x="1978" y="4366"/>
                  </a:cubicBezTo>
                  <a:cubicBezTo>
                    <a:pt x="1978" y="4296"/>
                    <a:pt x="1978" y="4222"/>
                    <a:pt x="1992" y="4148"/>
                  </a:cubicBezTo>
                  <a:lnTo>
                    <a:pt x="1992" y="3782"/>
                  </a:lnTo>
                  <a:cubicBezTo>
                    <a:pt x="1978" y="3518"/>
                    <a:pt x="1964" y="3254"/>
                    <a:pt x="1935" y="2991"/>
                  </a:cubicBezTo>
                  <a:cubicBezTo>
                    <a:pt x="1918" y="2871"/>
                    <a:pt x="1904" y="2755"/>
                    <a:pt x="1890" y="2639"/>
                  </a:cubicBezTo>
                  <a:cubicBezTo>
                    <a:pt x="1876" y="2537"/>
                    <a:pt x="1862" y="2431"/>
                    <a:pt x="1847" y="2343"/>
                  </a:cubicBezTo>
                  <a:cubicBezTo>
                    <a:pt x="1847" y="2255"/>
                    <a:pt x="1830" y="2185"/>
                    <a:pt x="1830" y="2111"/>
                  </a:cubicBezTo>
                  <a:cubicBezTo>
                    <a:pt x="1816" y="2023"/>
                    <a:pt x="1816" y="1935"/>
                    <a:pt x="1816" y="1847"/>
                  </a:cubicBezTo>
                  <a:cubicBezTo>
                    <a:pt x="1802" y="1612"/>
                    <a:pt x="1788" y="1394"/>
                    <a:pt x="1760" y="1158"/>
                  </a:cubicBezTo>
                  <a:lnTo>
                    <a:pt x="1760" y="1172"/>
                  </a:lnTo>
                  <a:cubicBezTo>
                    <a:pt x="1742" y="1056"/>
                    <a:pt x="1728" y="936"/>
                    <a:pt x="1700" y="820"/>
                  </a:cubicBezTo>
                  <a:cubicBezTo>
                    <a:pt x="1672" y="718"/>
                    <a:pt x="1640" y="602"/>
                    <a:pt x="1598" y="497"/>
                  </a:cubicBezTo>
                  <a:cubicBezTo>
                    <a:pt x="1552" y="409"/>
                    <a:pt x="1510" y="321"/>
                    <a:pt x="1450" y="250"/>
                  </a:cubicBezTo>
                  <a:cubicBezTo>
                    <a:pt x="1422" y="205"/>
                    <a:pt x="1376" y="162"/>
                    <a:pt x="1334" y="117"/>
                  </a:cubicBezTo>
                  <a:cubicBezTo>
                    <a:pt x="1288" y="89"/>
                    <a:pt x="1246" y="57"/>
                    <a:pt x="1200" y="43"/>
                  </a:cubicBezTo>
                  <a:cubicBezTo>
                    <a:pt x="1172" y="29"/>
                    <a:pt x="1144" y="29"/>
                    <a:pt x="1126" y="15"/>
                  </a:cubicBezTo>
                  <a:cubicBezTo>
                    <a:pt x="1098" y="15"/>
                    <a:pt x="1070" y="1"/>
                    <a:pt x="1038"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7658;p83">
              <a:extLst>
                <a:ext uri="{FF2B5EF4-FFF2-40B4-BE49-F238E27FC236}">
                  <a16:creationId xmlns:a16="http://schemas.microsoft.com/office/drawing/2014/main" id="{E8CA3172-1CB0-5C10-62B2-E01B73598179}"/>
                </a:ext>
              </a:extLst>
            </p:cNvPr>
            <p:cNvSpPr/>
            <p:nvPr/>
          </p:nvSpPr>
          <p:spPr>
            <a:xfrm>
              <a:off x="5958902" y="2456553"/>
              <a:ext cx="94" cy="94"/>
            </a:xfrm>
            <a:custGeom>
              <a:avLst/>
              <a:gdLst/>
              <a:ahLst/>
              <a:cxnLst/>
              <a:rect l="l" t="t" r="r" b="b"/>
              <a:pathLst>
                <a:path w="1" h="1" extrusionOk="0">
                  <a:moveTo>
                    <a:pt x="0" y="1"/>
                  </a:move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7" name="Google Shape;7659;p83">
              <a:extLst>
                <a:ext uri="{FF2B5EF4-FFF2-40B4-BE49-F238E27FC236}">
                  <a16:creationId xmlns:a16="http://schemas.microsoft.com/office/drawing/2014/main" id="{0E9ED2D5-38B6-55F1-BAFD-4E811BD3615D}"/>
                </a:ext>
              </a:extLst>
            </p:cNvPr>
            <p:cNvSpPr/>
            <p:nvPr/>
          </p:nvSpPr>
          <p:spPr>
            <a:xfrm>
              <a:off x="6503796" y="2406837"/>
              <a:ext cx="179619" cy="538007"/>
            </a:xfrm>
            <a:custGeom>
              <a:avLst/>
              <a:gdLst/>
              <a:ahLst/>
              <a:cxnLst/>
              <a:rect l="l" t="t" r="r" b="b"/>
              <a:pathLst>
                <a:path w="1904" h="5703" extrusionOk="0">
                  <a:moveTo>
                    <a:pt x="1126" y="0"/>
                  </a:moveTo>
                  <a:cubicBezTo>
                    <a:pt x="1143" y="0"/>
                    <a:pt x="1143" y="14"/>
                    <a:pt x="1143" y="32"/>
                  </a:cubicBezTo>
                  <a:cubicBezTo>
                    <a:pt x="1157" y="60"/>
                    <a:pt x="1157" y="102"/>
                    <a:pt x="1157" y="148"/>
                  </a:cubicBezTo>
                  <a:cubicBezTo>
                    <a:pt x="1157" y="190"/>
                    <a:pt x="1157" y="222"/>
                    <a:pt x="1143" y="264"/>
                  </a:cubicBezTo>
                  <a:cubicBezTo>
                    <a:pt x="1112" y="338"/>
                    <a:pt x="1070" y="426"/>
                    <a:pt x="1024" y="500"/>
                  </a:cubicBezTo>
                  <a:cubicBezTo>
                    <a:pt x="982" y="560"/>
                    <a:pt x="936" y="616"/>
                    <a:pt x="894" y="676"/>
                  </a:cubicBezTo>
                  <a:lnTo>
                    <a:pt x="922" y="676"/>
                  </a:lnTo>
                  <a:cubicBezTo>
                    <a:pt x="936" y="690"/>
                    <a:pt x="950" y="690"/>
                    <a:pt x="982" y="704"/>
                  </a:cubicBezTo>
                  <a:cubicBezTo>
                    <a:pt x="1010" y="704"/>
                    <a:pt x="1038" y="735"/>
                    <a:pt x="1070" y="749"/>
                  </a:cubicBezTo>
                  <a:cubicBezTo>
                    <a:pt x="1084" y="778"/>
                    <a:pt x="1112" y="792"/>
                    <a:pt x="1126" y="823"/>
                  </a:cubicBezTo>
                  <a:cubicBezTo>
                    <a:pt x="1143" y="837"/>
                    <a:pt x="1143" y="851"/>
                    <a:pt x="1143" y="880"/>
                  </a:cubicBezTo>
                  <a:cubicBezTo>
                    <a:pt x="1157" y="880"/>
                    <a:pt x="1157" y="894"/>
                    <a:pt x="1157" y="911"/>
                  </a:cubicBezTo>
                  <a:lnTo>
                    <a:pt x="1157" y="1013"/>
                  </a:lnTo>
                  <a:cubicBezTo>
                    <a:pt x="1143" y="1041"/>
                    <a:pt x="1143" y="1070"/>
                    <a:pt x="1126" y="1101"/>
                  </a:cubicBezTo>
                  <a:cubicBezTo>
                    <a:pt x="1098" y="1129"/>
                    <a:pt x="1084" y="1157"/>
                    <a:pt x="1055" y="1189"/>
                  </a:cubicBezTo>
                  <a:cubicBezTo>
                    <a:pt x="1038" y="1203"/>
                    <a:pt x="1024" y="1217"/>
                    <a:pt x="1010" y="1217"/>
                  </a:cubicBezTo>
                  <a:lnTo>
                    <a:pt x="982" y="1245"/>
                  </a:lnTo>
                  <a:cubicBezTo>
                    <a:pt x="1024" y="1277"/>
                    <a:pt x="1084" y="1305"/>
                    <a:pt x="1126" y="1351"/>
                  </a:cubicBezTo>
                  <a:cubicBezTo>
                    <a:pt x="1172" y="1407"/>
                    <a:pt x="1214" y="1453"/>
                    <a:pt x="1245" y="1509"/>
                  </a:cubicBezTo>
                  <a:cubicBezTo>
                    <a:pt x="1288" y="1569"/>
                    <a:pt x="1333" y="1643"/>
                    <a:pt x="1347" y="1703"/>
                  </a:cubicBezTo>
                  <a:cubicBezTo>
                    <a:pt x="1376" y="1773"/>
                    <a:pt x="1407" y="1847"/>
                    <a:pt x="1421" y="1921"/>
                  </a:cubicBezTo>
                  <a:cubicBezTo>
                    <a:pt x="1449" y="2054"/>
                    <a:pt x="1463" y="2199"/>
                    <a:pt x="1435" y="2332"/>
                  </a:cubicBezTo>
                  <a:cubicBezTo>
                    <a:pt x="1435" y="2360"/>
                    <a:pt x="1435" y="2375"/>
                    <a:pt x="1421" y="2389"/>
                  </a:cubicBezTo>
                  <a:lnTo>
                    <a:pt x="1421" y="2434"/>
                  </a:lnTo>
                  <a:cubicBezTo>
                    <a:pt x="1407" y="2462"/>
                    <a:pt x="1376" y="2494"/>
                    <a:pt x="1361" y="2522"/>
                  </a:cubicBezTo>
                  <a:cubicBezTo>
                    <a:pt x="1333" y="2550"/>
                    <a:pt x="1319" y="2582"/>
                    <a:pt x="1288" y="2610"/>
                  </a:cubicBezTo>
                  <a:cubicBezTo>
                    <a:pt x="1274" y="2638"/>
                    <a:pt x="1259" y="2670"/>
                    <a:pt x="1245" y="2698"/>
                  </a:cubicBezTo>
                  <a:lnTo>
                    <a:pt x="1231" y="2712"/>
                  </a:lnTo>
                  <a:lnTo>
                    <a:pt x="1231" y="2740"/>
                  </a:lnTo>
                  <a:lnTo>
                    <a:pt x="1231" y="2786"/>
                  </a:lnTo>
                  <a:lnTo>
                    <a:pt x="1231" y="2846"/>
                  </a:lnTo>
                  <a:cubicBezTo>
                    <a:pt x="1245" y="2962"/>
                    <a:pt x="1288" y="3078"/>
                    <a:pt x="1319" y="3198"/>
                  </a:cubicBezTo>
                  <a:cubicBezTo>
                    <a:pt x="1319" y="3226"/>
                    <a:pt x="1333" y="3254"/>
                    <a:pt x="1333" y="3300"/>
                  </a:cubicBezTo>
                  <a:cubicBezTo>
                    <a:pt x="1333" y="3314"/>
                    <a:pt x="1347" y="3342"/>
                    <a:pt x="1347" y="3374"/>
                  </a:cubicBezTo>
                  <a:lnTo>
                    <a:pt x="1347" y="3563"/>
                  </a:lnTo>
                  <a:cubicBezTo>
                    <a:pt x="1347" y="3694"/>
                    <a:pt x="1347" y="3827"/>
                    <a:pt x="1319" y="3957"/>
                  </a:cubicBezTo>
                  <a:cubicBezTo>
                    <a:pt x="1302" y="4091"/>
                    <a:pt x="1259" y="4207"/>
                    <a:pt x="1214" y="4341"/>
                  </a:cubicBezTo>
                  <a:cubicBezTo>
                    <a:pt x="1172" y="4443"/>
                    <a:pt x="1126" y="4531"/>
                    <a:pt x="1070" y="4633"/>
                  </a:cubicBezTo>
                  <a:cubicBezTo>
                    <a:pt x="1024" y="4721"/>
                    <a:pt x="968" y="4795"/>
                    <a:pt x="894" y="4883"/>
                  </a:cubicBezTo>
                  <a:cubicBezTo>
                    <a:pt x="760" y="5027"/>
                    <a:pt x="616" y="5175"/>
                    <a:pt x="468" y="5322"/>
                  </a:cubicBezTo>
                  <a:cubicBezTo>
                    <a:pt x="306" y="5452"/>
                    <a:pt x="158" y="5572"/>
                    <a:pt x="0" y="5702"/>
                  </a:cubicBezTo>
                  <a:cubicBezTo>
                    <a:pt x="71" y="5688"/>
                    <a:pt x="144" y="5674"/>
                    <a:pt x="218" y="5660"/>
                  </a:cubicBezTo>
                  <a:cubicBezTo>
                    <a:pt x="334" y="5628"/>
                    <a:pt x="454" y="5586"/>
                    <a:pt x="584" y="5512"/>
                  </a:cubicBezTo>
                  <a:cubicBezTo>
                    <a:pt x="704" y="5452"/>
                    <a:pt x="820" y="5379"/>
                    <a:pt x="936" y="5277"/>
                  </a:cubicBezTo>
                  <a:cubicBezTo>
                    <a:pt x="1055" y="5189"/>
                    <a:pt x="1157" y="5101"/>
                    <a:pt x="1259" y="4985"/>
                  </a:cubicBezTo>
                  <a:cubicBezTo>
                    <a:pt x="1671" y="4499"/>
                    <a:pt x="1847" y="3929"/>
                    <a:pt x="1713" y="3444"/>
                  </a:cubicBezTo>
                  <a:cubicBezTo>
                    <a:pt x="1671" y="3300"/>
                    <a:pt x="1597" y="3138"/>
                    <a:pt x="1478" y="3004"/>
                  </a:cubicBezTo>
                  <a:cubicBezTo>
                    <a:pt x="1523" y="2976"/>
                    <a:pt x="1566" y="2948"/>
                    <a:pt x="1597" y="2902"/>
                  </a:cubicBezTo>
                  <a:cubicBezTo>
                    <a:pt x="1639" y="2874"/>
                    <a:pt x="1685" y="2828"/>
                    <a:pt x="1727" y="2772"/>
                  </a:cubicBezTo>
                  <a:cubicBezTo>
                    <a:pt x="1787" y="2670"/>
                    <a:pt x="1829" y="2550"/>
                    <a:pt x="1875" y="2420"/>
                  </a:cubicBezTo>
                  <a:cubicBezTo>
                    <a:pt x="1889" y="2301"/>
                    <a:pt x="1903" y="2171"/>
                    <a:pt x="1903" y="2037"/>
                  </a:cubicBezTo>
                  <a:cubicBezTo>
                    <a:pt x="1889" y="1907"/>
                    <a:pt x="1861" y="1773"/>
                    <a:pt x="1815" y="1657"/>
                  </a:cubicBezTo>
                  <a:cubicBezTo>
                    <a:pt x="1787" y="1569"/>
                    <a:pt x="1727" y="1481"/>
                    <a:pt x="1685" y="1407"/>
                  </a:cubicBezTo>
                  <a:cubicBezTo>
                    <a:pt x="1653" y="1365"/>
                    <a:pt x="1625" y="1333"/>
                    <a:pt x="1597" y="1291"/>
                  </a:cubicBezTo>
                  <a:cubicBezTo>
                    <a:pt x="1583" y="1277"/>
                    <a:pt x="1551" y="1263"/>
                    <a:pt x="1537" y="1245"/>
                  </a:cubicBezTo>
                  <a:cubicBezTo>
                    <a:pt x="1566" y="1217"/>
                    <a:pt x="1597" y="1203"/>
                    <a:pt x="1611" y="1175"/>
                  </a:cubicBezTo>
                  <a:cubicBezTo>
                    <a:pt x="1639" y="1129"/>
                    <a:pt x="1671" y="1087"/>
                    <a:pt x="1685" y="1041"/>
                  </a:cubicBezTo>
                  <a:cubicBezTo>
                    <a:pt x="1713" y="953"/>
                    <a:pt x="1699" y="851"/>
                    <a:pt x="1653" y="778"/>
                  </a:cubicBezTo>
                  <a:cubicBezTo>
                    <a:pt x="1611" y="704"/>
                    <a:pt x="1537" y="647"/>
                    <a:pt x="1435" y="602"/>
                  </a:cubicBezTo>
                  <a:cubicBezTo>
                    <a:pt x="1407" y="588"/>
                    <a:pt x="1347" y="588"/>
                    <a:pt x="1302" y="588"/>
                  </a:cubicBezTo>
                  <a:lnTo>
                    <a:pt x="1259" y="588"/>
                  </a:lnTo>
                  <a:cubicBezTo>
                    <a:pt x="1288" y="528"/>
                    <a:pt x="1319" y="472"/>
                    <a:pt x="1347" y="398"/>
                  </a:cubicBezTo>
                  <a:cubicBezTo>
                    <a:pt x="1347" y="352"/>
                    <a:pt x="1361" y="310"/>
                    <a:pt x="1347" y="264"/>
                  </a:cubicBezTo>
                  <a:cubicBezTo>
                    <a:pt x="1347" y="236"/>
                    <a:pt x="1333" y="190"/>
                    <a:pt x="1319" y="148"/>
                  </a:cubicBezTo>
                  <a:cubicBezTo>
                    <a:pt x="1288" y="88"/>
                    <a:pt x="1245" y="46"/>
                    <a:pt x="1172" y="14"/>
                  </a:cubicBezTo>
                  <a:cubicBezTo>
                    <a:pt x="1157" y="0"/>
                    <a:pt x="1143" y="0"/>
                    <a:pt x="1126"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8" name="Google Shape;7660;p83">
              <a:extLst>
                <a:ext uri="{FF2B5EF4-FFF2-40B4-BE49-F238E27FC236}">
                  <a16:creationId xmlns:a16="http://schemas.microsoft.com/office/drawing/2014/main" id="{7EB254EB-D0E5-BEA5-8D42-078320FBF031}"/>
                </a:ext>
              </a:extLst>
            </p:cNvPr>
            <p:cNvSpPr/>
            <p:nvPr/>
          </p:nvSpPr>
          <p:spPr>
            <a:xfrm>
              <a:off x="5459856" y="4120102"/>
              <a:ext cx="259900" cy="240655"/>
            </a:xfrm>
            <a:custGeom>
              <a:avLst/>
              <a:gdLst/>
              <a:ahLst/>
              <a:cxnLst/>
              <a:rect l="l" t="t" r="r" b="b"/>
              <a:pathLst>
                <a:path w="2755" h="2551" extrusionOk="0">
                  <a:moveTo>
                    <a:pt x="528" y="0"/>
                  </a:moveTo>
                  <a:cubicBezTo>
                    <a:pt x="482" y="0"/>
                    <a:pt x="426" y="14"/>
                    <a:pt x="380" y="28"/>
                  </a:cubicBezTo>
                  <a:cubicBezTo>
                    <a:pt x="320" y="42"/>
                    <a:pt x="278" y="74"/>
                    <a:pt x="218" y="102"/>
                  </a:cubicBezTo>
                  <a:cubicBezTo>
                    <a:pt x="204" y="116"/>
                    <a:pt x="176" y="130"/>
                    <a:pt x="162" y="162"/>
                  </a:cubicBezTo>
                  <a:cubicBezTo>
                    <a:pt x="144" y="162"/>
                    <a:pt x="144" y="176"/>
                    <a:pt x="130" y="176"/>
                  </a:cubicBezTo>
                  <a:lnTo>
                    <a:pt x="116" y="190"/>
                  </a:lnTo>
                  <a:cubicBezTo>
                    <a:pt x="102" y="218"/>
                    <a:pt x="74" y="232"/>
                    <a:pt x="56" y="250"/>
                  </a:cubicBezTo>
                  <a:cubicBezTo>
                    <a:pt x="56" y="264"/>
                    <a:pt x="42" y="278"/>
                    <a:pt x="42" y="278"/>
                  </a:cubicBezTo>
                  <a:cubicBezTo>
                    <a:pt x="28" y="292"/>
                    <a:pt x="28" y="306"/>
                    <a:pt x="14" y="320"/>
                  </a:cubicBezTo>
                  <a:lnTo>
                    <a:pt x="14" y="338"/>
                  </a:lnTo>
                  <a:cubicBezTo>
                    <a:pt x="14" y="338"/>
                    <a:pt x="0" y="338"/>
                    <a:pt x="0" y="352"/>
                  </a:cubicBezTo>
                  <a:lnTo>
                    <a:pt x="0" y="380"/>
                  </a:lnTo>
                  <a:cubicBezTo>
                    <a:pt x="14" y="468"/>
                    <a:pt x="56" y="556"/>
                    <a:pt x="88" y="630"/>
                  </a:cubicBezTo>
                  <a:cubicBezTo>
                    <a:pt x="102" y="690"/>
                    <a:pt x="130" y="760"/>
                    <a:pt x="162" y="820"/>
                  </a:cubicBezTo>
                  <a:cubicBezTo>
                    <a:pt x="218" y="953"/>
                    <a:pt x="306" y="1084"/>
                    <a:pt x="394" y="1231"/>
                  </a:cubicBezTo>
                  <a:cubicBezTo>
                    <a:pt x="570" y="1509"/>
                    <a:pt x="792" y="1773"/>
                    <a:pt x="1024" y="1991"/>
                  </a:cubicBezTo>
                  <a:cubicBezTo>
                    <a:pt x="1157" y="2125"/>
                    <a:pt x="1305" y="2241"/>
                    <a:pt x="1449" y="2329"/>
                  </a:cubicBezTo>
                  <a:cubicBezTo>
                    <a:pt x="1611" y="2431"/>
                    <a:pt x="1759" y="2505"/>
                    <a:pt x="1921" y="2536"/>
                  </a:cubicBezTo>
                  <a:lnTo>
                    <a:pt x="1921" y="2550"/>
                  </a:lnTo>
                  <a:lnTo>
                    <a:pt x="1963" y="2550"/>
                  </a:lnTo>
                  <a:cubicBezTo>
                    <a:pt x="2111" y="2505"/>
                    <a:pt x="2255" y="2417"/>
                    <a:pt x="2403" y="2287"/>
                  </a:cubicBezTo>
                  <a:cubicBezTo>
                    <a:pt x="2476" y="2241"/>
                    <a:pt x="2536" y="2185"/>
                    <a:pt x="2593" y="2111"/>
                  </a:cubicBezTo>
                  <a:cubicBezTo>
                    <a:pt x="2652" y="2037"/>
                    <a:pt x="2695" y="1963"/>
                    <a:pt x="2740" y="1903"/>
                  </a:cubicBezTo>
                  <a:cubicBezTo>
                    <a:pt x="2754" y="1875"/>
                    <a:pt x="2740" y="1847"/>
                    <a:pt x="2726" y="1833"/>
                  </a:cubicBezTo>
                  <a:lnTo>
                    <a:pt x="2712" y="1815"/>
                  </a:lnTo>
                  <a:cubicBezTo>
                    <a:pt x="2652" y="1699"/>
                    <a:pt x="2593" y="1569"/>
                    <a:pt x="2519" y="1464"/>
                  </a:cubicBezTo>
                  <a:cubicBezTo>
                    <a:pt x="2448" y="1333"/>
                    <a:pt x="2343" y="1217"/>
                    <a:pt x="2241" y="1084"/>
                  </a:cubicBezTo>
                  <a:cubicBezTo>
                    <a:pt x="2065" y="894"/>
                    <a:pt x="1847" y="718"/>
                    <a:pt x="1597" y="556"/>
                  </a:cubicBezTo>
                  <a:cubicBezTo>
                    <a:pt x="1597" y="542"/>
                    <a:pt x="1583" y="528"/>
                    <a:pt x="1583" y="528"/>
                  </a:cubicBezTo>
                  <a:cubicBezTo>
                    <a:pt x="1569" y="514"/>
                    <a:pt x="1551" y="514"/>
                    <a:pt x="1537" y="514"/>
                  </a:cubicBezTo>
                  <a:lnTo>
                    <a:pt x="1509" y="514"/>
                  </a:lnTo>
                  <a:lnTo>
                    <a:pt x="1495" y="496"/>
                  </a:lnTo>
                  <a:lnTo>
                    <a:pt x="1481" y="514"/>
                  </a:lnTo>
                  <a:cubicBezTo>
                    <a:pt x="1463" y="514"/>
                    <a:pt x="1449" y="514"/>
                    <a:pt x="1449" y="496"/>
                  </a:cubicBezTo>
                  <a:cubicBezTo>
                    <a:pt x="1407" y="496"/>
                    <a:pt x="1375" y="482"/>
                    <a:pt x="1333" y="468"/>
                  </a:cubicBezTo>
                  <a:cubicBezTo>
                    <a:pt x="1288" y="454"/>
                    <a:pt x="1231" y="408"/>
                    <a:pt x="1157" y="366"/>
                  </a:cubicBezTo>
                  <a:cubicBezTo>
                    <a:pt x="1112" y="338"/>
                    <a:pt x="1083" y="306"/>
                    <a:pt x="1041" y="264"/>
                  </a:cubicBezTo>
                  <a:cubicBezTo>
                    <a:pt x="1010" y="232"/>
                    <a:pt x="967" y="204"/>
                    <a:pt x="936" y="176"/>
                  </a:cubicBezTo>
                  <a:cubicBezTo>
                    <a:pt x="865" y="116"/>
                    <a:pt x="777" y="57"/>
                    <a:pt x="672" y="28"/>
                  </a:cubicBezTo>
                  <a:cubicBezTo>
                    <a:pt x="630" y="14"/>
                    <a:pt x="584" y="0"/>
                    <a:pt x="5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9" name="Google Shape;7661;p83">
              <a:extLst>
                <a:ext uri="{FF2B5EF4-FFF2-40B4-BE49-F238E27FC236}">
                  <a16:creationId xmlns:a16="http://schemas.microsoft.com/office/drawing/2014/main" id="{6A6ACB03-CE30-BFE0-A748-E2A9BA4951E4}"/>
                </a:ext>
              </a:extLst>
            </p:cNvPr>
            <p:cNvSpPr/>
            <p:nvPr/>
          </p:nvSpPr>
          <p:spPr>
            <a:xfrm>
              <a:off x="5459856" y="4120102"/>
              <a:ext cx="204429" cy="240655"/>
            </a:xfrm>
            <a:custGeom>
              <a:avLst/>
              <a:gdLst/>
              <a:ahLst/>
              <a:cxnLst/>
              <a:rect l="l" t="t" r="r" b="b"/>
              <a:pathLst>
                <a:path w="2167" h="2551" extrusionOk="0">
                  <a:moveTo>
                    <a:pt x="528" y="0"/>
                  </a:moveTo>
                  <a:cubicBezTo>
                    <a:pt x="482" y="0"/>
                    <a:pt x="426" y="14"/>
                    <a:pt x="380" y="28"/>
                  </a:cubicBezTo>
                  <a:cubicBezTo>
                    <a:pt x="320" y="42"/>
                    <a:pt x="278" y="74"/>
                    <a:pt x="218" y="102"/>
                  </a:cubicBezTo>
                  <a:cubicBezTo>
                    <a:pt x="190" y="116"/>
                    <a:pt x="176" y="130"/>
                    <a:pt x="162" y="162"/>
                  </a:cubicBezTo>
                  <a:lnTo>
                    <a:pt x="130" y="176"/>
                  </a:lnTo>
                  <a:lnTo>
                    <a:pt x="116" y="190"/>
                  </a:lnTo>
                  <a:cubicBezTo>
                    <a:pt x="88" y="218"/>
                    <a:pt x="74" y="232"/>
                    <a:pt x="56" y="250"/>
                  </a:cubicBezTo>
                  <a:cubicBezTo>
                    <a:pt x="56" y="264"/>
                    <a:pt x="42" y="278"/>
                    <a:pt x="42" y="278"/>
                  </a:cubicBezTo>
                  <a:cubicBezTo>
                    <a:pt x="28" y="292"/>
                    <a:pt x="28" y="306"/>
                    <a:pt x="14" y="320"/>
                  </a:cubicBezTo>
                  <a:lnTo>
                    <a:pt x="14" y="338"/>
                  </a:lnTo>
                  <a:lnTo>
                    <a:pt x="0" y="352"/>
                  </a:lnTo>
                  <a:lnTo>
                    <a:pt x="0" y="380"/>
                  </a:lnTo>
                  <a:cubicBezTo>
                    <a:pt x="14" y="468"/>
                    <a:pt x="42" y="556"/>
                    <a:pt x="74" y="630"/>
                  </a:cubicBezTo>
                  <a:cubicBezTo>
                    <a:pt x="102" y="690"/>
                    <a:pt x="130" y="760"/>
                    <a:pt x="162" y="820"/>
                  </a:cubicBezTo>
                  <a:cubicBezTo>
                    <a:pt x="218" y="953"/>
                    <a:pt x="292" y="1084"/>
                    <a:pt x="394" y="1231"/>
                  </a:cubicBezTo>
                  <a:cubicBezTo>
                    <a:pt x="570" y="1509"/>
                    <a:pt x="792" y="1773"/>
                    <a:pt x="1010" y="1991"/>
                  </a:cubicBezTo>
                  <a:cubicBezTo>
                    <a:pt x="1157" y="2125"/>
                    <a:pt x="1305" y="2241"/>
                    <a:pt x="1449" y="2343"/>
                  </a:cubicBezTo>
                  <a:cubicBezTo>
                    <a:pt x="1611" y="2431"/>
                    <a:pt x="1759" y="2505"/>
                    <a:pt x="1921" y="2550"/>
                  </a:cubicBezTo>
                  <a:lnTo>
                    <a:pt x="1963" y="2550"/>
                  </a:lnTo>
                  <a:cubicBezTo>
                    <a:pt x="2023" y="2536"/>
                    <a:pt x="2097" y="2505"/>
                    <a:pt x="2167" y="2463"/>
                  </a:cubicBezTo>
                  <a:cubicBezTo>
                    <a:pt x="2111" y="2448"/>
                    <a:pt x="2065" y="2417"/>
                    <a:pt x="2009" y="2403"/>
                  </a:cubicBezTo>
                  <a:cubicBezTo>
                    <a:pt x="1861" y="2329"/>
                    <a:pt x="1727" y="2255"/>
                    <a:pt x="1597" y="2167"/>
                  </a:cubicBezTo>
                  <a:cubicBezTo>
                    <a:pt x="1449" y="2079"/>
                    <a:pt x="1319" y="1963"/>
                    <a:pt x="1185" y="1861"/>
                  </a:cubicBezTo>
                  <a:cubicBezTo>
                    <a:pt x="1055" y="1745"/>
                    <a:pt x="936" y="1611"/>
                    <a:pt x="820" y="1481"/>
                  </a:cubicBezTo>
                  <a:cubicBezTo>
                    <a:pt x="602" y="1231"/>
                    <a:pt x="426" y="936"/>
                    <a:pt x="278" y="630"/>
                  </a:cubicBezTo>
                  <a:lnTo>
                    <a:pt x="278" y="616"/>
                  </a:lnTo>
                  <a:cubicBezTo>
                    <a:pt x="380" y="570"/>
                    <a:pt x="482" y="514"/>
                    <a:pt x="570" y="440"/>
                  </a:cubicBezTo>
                  <a:cubicBezTo>
                    <a:pt x="602" y="426"/>
                    <a:pt x="630" y="394"/>
                    <a:pt x="658" y="380"/>
                  </a:cubicBezTo>
                  <a:cubicBezTo>
                    <a:pt x="672" y="352"/>
                    <a:pt x="704" y="320"/>
                    <a:pt x="718" y="306"/>
                  </a:cubicBezTo>
                  <a:cubicBezTo>
                    <a:pt x="732" y="292"/>
                    <a:pt x="746" y="264"/>
                    <a:pt x="746" y="250"/>
                  </a:cubicBezTo>
                  <a:cubicBezTo>
                    <a:pt x="760" y="232"/>
                    <a:pt x="777" y="204"/>
                    <a:pt x="792" y="190"/>
                  </a:cubicBezTo>
                  <a:lnTo>
                    <a:pt x="777" y="190"/>
                  </a:lnTo>
                  <a:cubicBezTo>
                    <a:pt x="792" y="176"/>
                    <a:pt x="792" y="162"/>
                    <a:pt x="806" y="130"/>
                  </a:cubicBezTo>
                  <a:cubicBezTo>
                    <a:pt x="806" y="116"/>
                    <a:pt x="806" y="102"/>
                    <a:pt x="820" y="88"/>
                  </a:cubicBezTo>
                  <a:cubicBezTo>
                    <a:pt x="777" y="74"/>
                    <a:pt x="732" y="42"/>
                    <a:pt x="672" y="28"/>
                  </a:cubicBezTo>
                  <a:cubicBezTo>
                    <a:pt x="630" y="14"/>
                    <a:pt x="584" y="0"/>
                    <a:pt x="52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0" name="Google Shape;7662;p83">
              <a:extLst>
                <a:ext uri="{FF2B5EF4-FFF2-40B4-BE49-F238E27FC236}">
                  <a16:creationId xmlns:a16="http://schemas.microsoft.com/office/drawing/2014/main" id="{1FBF4065-3F94-4E4B-59C6-C6E81BDAA814}"/>
                </a:ext>
              </a:extLst>
            </p:cNvPr>
            <p:cNvSpPr/>
            <p:nvPr/>
          </p:nvSpPr>
          <p:spPr>
            <a:xfrm>
              <a:off x="5537118" y="4143592"/>
              <a:ext cx="31980" cy="42169"/>
            </a:xfrm>
            <a:custGeom>
              <a:avLst/>
              <a:gdLst/>
              <a:ahLst/>
              <a:cxnLst/>
              <a:rect l="l" t="t" r="r" b="b"/>
              <a:pathLst>
                <a:path w="339" h="447" extrusionOk="0">
                  <a:moveTo>
                    <a:pt x="264" y="1"/>
                  </a:moveTo>
                  <a:lnTo>
                    <a:pt x="236" y="29"/>
                  </a:lnTo>
                  <a:cubicBezTo>
                    <a:pt x="236" y="57"/>
                    <a:pt x="222" y="103"/>
                    <a:pt x="205" y="131"/>
                  </a:cubicBezTo>
                  <a:cubicBezTo>
                    <a:pt x="191" y="177"/>
                    <a:pt x="148" y="219"/>
                    <a:pt x="117" y="265"/>
                  </a:cubicBezTo>
                  <a:lnTo>
                    <a:pt x="29" y="353"/>
                  </a:lnTo>
                  <a:cubicBezTo>
                    <a:pt x="15" y="381"/>
                    <a:pt x="1" y="409"/>
                    <a:pt x="29" y="423"/>
                  </a:cubicBezTo>
                  <a:cubicBezTo>
                    <a:pt x="38" y="439"/>
                    <a:pt x="49" y="447"/>
                    <a:pt x="60" y="447"/>
                  </a:cubicBezTo>
                  <a:cubicBezTo>
                    <a:pt x="71" y="447"/>
                    <a:pt x="82" y="439"/>
                    <a:pt x="89" y="423"/>
                  </a:cubicBezTo>
                  <a:cubicBezTo>
                    <a:pt x="205" y="321"/>
                    <a:pt x="310" y="205"/>
                    <a:pt x="338" y="57"/>
                  </a:cubicBezTo>
                  <a:lnTo>
                    <a:pt x="338" y="29"/>
                  </a:lnTo>
                  <a:lnTo>
                    <a:pt x="31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1" name="Google Shape;7663;p83">
              <a:extLst>
                <a:ext uri="{FF2B5EF4-FFF2-40B4-BE49-F238E27FC236}">
                  <a16:creationId xmlns:a16="http://schemas.microsoft.com/office/drawing/2014/main" id="{EDB7F39F-8480-1CD7-9A87-F744E3276BC9}"/>
                </a:ext>
              </a:extLst>
            </p:cNvPr>
            <p:cNvSpPr/>
            <p:nvPr/>
          </p:nvSpPr>
          <p:spPr>
            <a:xfrm>
              <a:off x="5556363" y="4157270"/>
              <a:ext cx="30660" cy="43961"/>
            </a:xfrm>
            <a:custGeom>
              <a:avLst/>
              <a:gdLst/>
              <a:ahLst/>
              <a:cxnLst/>
              <a:rect l="l" t="t" r="r" b="b"/>
              <a:pathLst>
                <a:path w="325" h="466" extrusionOk="0">
                  <a:moveTo>
                    <a:pt x="282" y="0"/>
                  </a:moveTo>
                  <a:cubicBezTo>
                    <a:pt x="250" y="0"/>
                    <a:pt x="236" y="14"/>
                    <a:pt x="222" y="46"/>
                  </a:cubicBezTo>
                  <a:cubicBezTo>
                    <a:pt x="222" y="74"/>
                    <a:pt x="208" y="102"/>
                    <a:pt x="194" y="148"/>
                  </a:cubicBezTo>
                  <a:cubicBezTo>
                    <a:pt x="162" y="222"/>
                    <a:pt x="120" y="278"/>
                    <a:pt x="60" y="338"/>
                  </a:cubicBezTo>
                  <a:cubicBezTo>
                    <a:pt x="46" y="352"/>
                    <a:pt x="46" y="366"/>
                    <a:pt x="32" y="384"/>
                  </a:cubicBezTo>
                  <a:cubicBezTo>
                    <a:pt x="18" y="384"/>
                    <a:pt x="18" y="398"/>
                    <a:pt x="18" y="412"/>
                  </a:cubicBezTo>
                  <a:cubicBezTo>
                    <a:pt x="1" y="426"/>
                    <a:pt x="18" y="440"/>
                    <a:pt x="18" y="440"/>
                  </a:cubicBezTo>
                  <a:cubicBezTo>
                    <a:pt x="34" y="458"/>
                    <a:pt x="51" y="466"/>
                    <a:pt x="64" y="466"/>
                  </a:cubicBezTo>
                  <a:cubicBezTo>
                    <a:pt x="74" y="466"/>
                    <a:pt x="83" y="461"/>
                    <a:pt x="89" y="454"/>
                  </a:cubicBezTo>
                  <a:cubicBezTo>
                    <a:pt x="148" y="398"/>
                    <a:pt x="194" y="338"/>
                    <a:pt x="222" y="278"/>
                  </a:cubicBezTo>
                  <a:cubicBezTo>
                    <a:pt x="265" y="208"/>
                    <a:pt x="310" y="148"/>
                    <a:pt x="324" y="74"/>
                  </a:cubicBezTo>
                  <a:cubicBezTo>
                    <a:pt x="324" y="46"/>
                    <a:pt x="324" y="14"/>
                    <a:pt x="29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2" name="Google Shape;7664;p83">
              <a:extLst>
                <a:ext uri="{FF2B5EF4-FFF2-40B4-BE49-F238E27FC236}">
                  <a16:creationId xmlns:a16="http://schemas.microsoft.com/office/drawing/2014/main" id="{13DE9F43-1179-66AF-3510-1BD8EEDA7AF7}"/>
                </a:ext>
              </a:extLst>
            </p:cNvPr>
            <p:cNvSpPr/>
            <p:nvPr/>
          </p:nvSpPr>
          <p:spPr>
            <a:xfrm>
              <a:off x="5591268" y="3654168"/>
              <a:ext cx="631873" cy="651212"/>
            </a:xfrm>
            <a:custGeom>
              <a:avLst/>
              <a:gdLst/>
              <a:ahLst/>
              <a:cxnLst/>
              <a:rect l="l" t="t" r="r" b="b"/>
              <a:pathLst>
                <a:path w="6698" h="6903" extrusionOk="0">
                  <a:moveTo>
                    <a:pt x="4527" y="1"/>
                  </a:moveTo>
                  <a:cubicBezTo>
                    <a:pt x="4365" y="1"/>
                    <a:pt x="4203" y="29"/>
                    <a:pt x="4028" y="89"/>
                  </a:cubicBezTo>
                  <a:cubicBezTo>
                    <a:pt x="3897" y="131"/>
                    <a:pt x="3781" y="177"/>
                    <a:pt x="3634" y="264"/>
                  </a:cubicBezTo>
                  <a:lnTo>
                    <a:pt x="3634" y="247"/>
                  </a:lnTo>
                  <a:lnTo>
                    <a:pt x="3648" y="247"/>
                  </a:lnTo>
                  <a:cubicBezTo>
                    <a:pt x="3648" y="219"/>
                    <a:pt x="3634" y="191"/>
                    <a:pt x="3620" y="191"/>
                  </a:cubicBezTo>
                  <a:cubicBezTo>
                    <a:pt x="3605" y="177"/>
                    <a:pt x="3605" y="177"/>
                    <a:pt x="3588" y="177"/>
                  </a:cubicBezTo>
                  <a:cubicBezTo>
                    <a:pt x="3574" y="177"/>
                    <a:pt x="3560" y="191"/>
                    <a:pt x="3546" y="205"/>
                  </a:cubicBezTo>
                  <a:cubicBezTo>
                    <a:pt x="3532" y="247"/>
                    <a:pt x="3518" y="293"/>
                    <a:pt x="3500" y="335"/>
                  </a:cubicBezTo>
                  <a:cubicBezTo>
                    <a:pt x="3472" y="352"/>
                    <a:pt x="3472" y="366"/>
                    <a:pt x="3472" y="381"/>
                  </a:cubicBezTo>
                  <a:cubicBezTo>
                    <a:pt x="3254" y="922"/>
                    <a:pt x="2990" y="1450"/>
                    <a:pt x="2652" y="2023"/>
                  </a:cubicBezTo>
                  <a:lnTo>
                    <a:pt x="2652" y="2037"/>
                  </a:lnTo>
                  <a:cubicBezTo>
                    <a:pt x="2255" y="2681"/>
                    <a:pt x="1815" y="3342"/>
                    <a:pt x="1319" y="3958"/>
                  </a:cubicBezTo>
                  <a:cubicBezTo>
                    <a:pt x="908" y="4468"/>
                    <a:pt x="468" y="4953"/>
                    <a:pt x="42" y="5379"/>
                  </a:cubicBezTo>
                  <a:cubicBezTo>
                    <a:pt x="28" y="5393"/>
                    <a:pt x="14" y="5393"/>
                    <a:pt x="14" y="5407"/>
                  </a:cubicBezTo>
                  <a:cubicBezTo>
                    <a:pt x="14" y="5421"/>
                    <a:pt x="0" y="5435"/>
                    <a:pt x="14" y="5453"/>
                  </a:cubicBezTo>
                  <a:cubicBezTo>
                    <a:pt x="130" y="5759"/>
                    <a:pt x="292" y="6051"/>
                    <a:pt x="510" y="6301"/>
                  </a:cubicBezTo>
                  <a:cubicBezTo>
                    <a:pt x="732" y="6550"/>
                    <a:pt x="995" y="6740"/>
                    <a:pt x="1302" y="6888"/>
                  </a:cubicBezTo>
                  <a:cubicBezTo>
                    <a:pt x="1302" y="6888"/>
                    <a:pt x="1319" y="6902"/>
                    <a:pt x="1333" y="6902"/>
                  </a:cubicBezTo>
                  <a:cubicBezTo>
                    <a:pt x="1347" y="6902"/>
                    <a:pt x="1361" y="6902"/>
                    <a:pt x="1361" y="6888"/>
                  </a:cubicBezTo>
                  <a:cubicBezTo>
                    <a:pt x="1523" y="6786"/>
                    <a:pt x="1685" y="6666"/>
                    <a:pt x="1861" y="6508"/>
                  </a:cubicBezTo>
                  <a:cubicBezTo>
                    <a:pt x="2005" y="6388"/>
                    <a:pt x="2167" y="6258"/>
                    <a:pt x="2329" y="6111"/>
                  </a:cubicBezTo>
                  <a:cubicBezTo>
                    <a:pt x="2638" y="5847"/>
                    <a:pt x="2930" y="5569"/>
                    <a:pt x="3254" y="5245"/>
                  </a:cubicBezTo>
                  <a:cubicBezTo>
                    <a:pt x="3532" y="4967"/>
                    <a:pt x="3824" y="4675"/>
                    <a:pt x="4133" y="4352"/>
                  </a:cubicBezTo>
                  <a:cubicBezTo>
                    <a:pt x="4365" y="4088"/>
                    <a:pt x="4629" y="3824"/>
                    <a:pt x="4865" y="3546"/>
                  </a:cubicBezTo>
                  <a:cubicBezTo>
                    <a:pt x="5115" y="3268"/>
                    <a:pt x="5333" y="3019"/>
                    <a:pt x="5523" y="2769"/>
                  </a:cubicBezTo>
                  <a:cubicBezTo>
                    <a:pt x="5540" y="2769"/>
                    <a:pt x="5554" y="2769"/>
                    <a:pt x="5554" y="2755"/>
                  </a:cubicBezTo>
                  <a:cubicBezTo>
                    <a:pt x="5596" y="2709"/>
                    <a:pt x="5656" y="2639"/>
                    <a:pt x="5684" y="2579"/>
                  </a:cubicBezTo>
                  <a:cubicBezTo>
                    <a:pt x="5920" y="2287"/>
                    <a:pt x="6096" y="2006"/>
                    <a:pt x="6272" y="1742"/>
                  </a:cubicBezTo>
                  <a:cubicBezTo>
                    <a:pt x="6434" y="1464"/>
                    <a:pt x="6578" y="1200"/>
                    <a:pt x="6683" y="936"/>
                  </a:cubicBezTo>
                  <a:cubicBezTo>
                    <a:pt x="6697" y="922"/>
                    <a:pt x="6683" y="894"/>
                    <a:pt x="6652" y="880"/>
                  </a:cubicBezTo>
                  <a:lnTo>
                    <a:pt x="6638" y="880"/>
                  </a:lnTo>
                  <a:cubicBezTo>
                    <a:pt x="6624" y="880"/>
                    <a:pt x="6595" y="880"/>
                    <a:pt x="6595" y="908"/>
                  </a:cubicBezTo>
                  <a:cubicBezTo>
                    <a:pt x="6490" y="1126"/>
                    <a:pt x="6388" y="1362"/>
                    <a:pt x="6244" y="1598"/>
                  </a:cubicBezTo>
                  <a:cubicBezTo>
                    <a:pt x="6138" y="1773"/>
                    <a:pt x="6022" y="1949"/>
                    <a:pt x="5892" y="2139"/>
                  </a:cubicBezTo>
                  <a:cubicBezTo>
                    <a:pt x="5920" y="2037"/>
                    <a:pt x="5948" y="1918"/>
                    <a:pt x="5962" y="1802"/>
                  </a:cubicBezTo>
                  <a:cubicBezTo>
                    <a:pt x="6008" y="1478"/>
                    <a:pt x="5948" y="1144"/>
                    <a:pt x="5786" y="848"/>
                  </a:cubicBezTo>
                  <a:cubicBezTo>
                    <a:pt x="5758" y="774"/>
                    <a:pt x="5716" y="718"/>
                    <a:pt x="5670" y="644"/>
                  </a:cubicBezTo>
                  <a:cubicBezTo>
                    <a:pt x="5628" y="585"/>
                    <a:pt x="5568" y="528"/>
                    <a:pt x="5508" y="454"/>
                  </a:cubicBezTo>
                  <a:cubicBezTo>
                    <a:pt x="5406" y="335"/>
                    <a:pt x="5276" y="233"/>
                    <a:pt x="5129" y="159"/>
                  </a:cubicBezTo>
                  <a:cubicBezTo>
                    <a:pt x="5041" y="103"/>
                    <a:pt x="4953" y="71"/>
                    <a:pt x="4851" y="43"/>
                  </a:cubicBezTo>
                  <a:cubicBezTo>
                    <a:pt x="4777" y="15"/>
                    <a:pt x="4689" y="1"/>
                    <a:pt x="457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3" name="Google Shape;7665;p83">
              <a:extLst>
                <a:ext uri="{FF2B5EF4-FFF2-40B4-BE49-F238E27FC236}">
                  <a16:creationId xmlns:a16="http://schemas.microsoft.com/office/drawing/2014/main" id="{693DFF35-1559-6C61-2C89-815A275BC220}"/>
                </a:ext>
              </a:extLst>
            </p:cNvPr>
            <p:cNvSpPr/>
            <p:nvPr/>
          </p:nvSpPr>
          <p:spPr>
            <a:xfrm>
              <a:off x="5661550" y="3713601"/>
              <a:ext cx="457726" cy="545742"/>
            </a:xfrm>
            <a:custGeom>
              <a:avLst/>
              <a:gdLst/>
              <a:ahLst/>
              <a:cxnLst/>
              <a:rect l="l" t="t" r="r" b="b"/>
              <a:pathLst>
                <a:path w="4852" h="5785" extrusionOk="0">
                  <a:moveTo>
                    <a:pt x="4795" y="0"/>
                  </a:moveTo>
                  <a:cubicBezTo>
                    <a:pt x="4778" y="0"/>
                    <a:pt x="4763" y="0"/>
                    <a:pt x="4763" y="14"/>
                  </a:cubicBezTo>
                  <a:cubicBezTo>
                    <a:pt x="4338" y="672"/>
                    <a:pt x="3884" y="1333"/>
                    <a:pt x="3416" y="1963"/>
                  </a:cubicBezTo>
                  <a:cubicBezTo>
                    <a:pt x="2948" y="2593"/>
                    <a:pt x="2449" y="3208"/>
                    <a:pt x="1921" y="3796"/>
                  </a:cubicBezTo>
                  <a:cubicBezTo>
                    <a:pt x="1788" y="3957"/>
                    <a:pt x="1657" y="4088"/>
                    <a:pt x="1524" y="4235"/>
                  </a:cubicBezTo>
                  <a:cubicBezTo>
                    <a:pt x="1453" y="4309"/>
                    <a:pt x="1380" y="4383"/>
                    <a:pt x="1320" y="4453"/>
                  </a:cubicBezTo>
                  <a:cubicBezTo>
                    <a:pt x="1292" y="4485"/>
                    <a:pt x="1246" y="4527"/>
                    <a:pt x="1218" y="4559"/>
                  </a:cubicBezTo>
                  <a:lnTo>
                    <a:pt x="1190" y="4587"/>
                  </a:lnTo>
                  <a:lnTo>
                    <a:pt x="1172" y="4601"/>
                  </a:lnTo>
                  <a:cubicBezTo>
                    <a:pt x="1172" y="4601"/>
                    <a:pt x="1172" y="4615"/>
                    <a:pt x="1158" y="4615"/>
                  </a:cubicBezTo>
                  <a:cubicBezTo>
                    <a:pt x="1144" y="4629"/>
                    <a:pt x="1130" y="4661"/>
                    <a:pt x="1102" y="4675"/>
                  </a:cubicBezTo>
                  <a:cubicBezTo>
                    <a:pt x="1042" y="4749"/>
                    <a:pt x="968" y="4823"/>
                    <a:pt x="894" y="4879"/>
                  </a:cubicBezTo>
                  <a:cubicBezTo>
                    <a:pt x="764" y="5027"/>
                    <a:pt x="616" y="5157"/>
                    <a:pt x="469" y="5291"/>
                  </a:cubicBezTo>
                  <a:cubicBezTo>
                    <a:pt x="398" y="5365"/>
                    <a:pt x="324" y="5421"/>
                    <a:pt x="250" y="5495"/>
                  </a:cubicBezTo>
                  <a:cubicBezTo>
                    <a:pt x="222" y="5526"/>
                    <a:pt x="191" y="5554"/>
                    <a:pt x="148" y="5583"/>
                  </a:cubicBezTo>
                  <a:cubicBezTo>
                    <a:pt x="103" y="5628"/>
                    <a:pt x="61" y="5656"/>
                    <a:pt x="15" y="5685"/>
                  </a:cubicBezTo>
                  <a:cubicBezTo>
                    <a:pt x="1" y="5716"/>
                    <a:pt x="1" y="5744"/>
                    <a:pt x="15" y="5758"/>
                  </a:cubicBezTo>
                  <a:cubicBezTo>
                    <a:pt x="23" y="5777"/>
                    <a:pt x="37" y="5784"/>
                    <a:pt x="52" y="5784"/>
                  </a:cubicBezTo>
                  <a:cubicBezTo>
                    <a:pt x="64" y="5784"/>
                    <a:pt x="77" y="5780"/>
                    <a:pt x="89" y="5773"/>
                  </a:cubicBezTo>
                  <a:cubicBezTo>
                    <a:pt x="117" y="5744"/>
                    <a:pt x="163" y="5702"/>
                    <a:pt x="205" y="5671"/>
                  </a:cubicBezTo>
                  <a:cubicBezTo>
                    <a:pt x="236" y="5642"/>
                    <a:pt x="279" y="5597"/>
                    <a:pt x="324" y="5569"/>
                  </a:cubicBezTo>
                  <a:cubicBezTo>
                    <a:pt x="398" y="5509"/>
                    <a:pt x="455" y="5438"/>
                    <a:pt x="528" y="5365"/>
                  </a:cubicBezTo>
                  <a:cubicBezTo>
                    <a:pt x="676" y="5231"/>
                    <a:pt x="820" y="5101"/>
                    <a:pt x="954" y="4967"/>
                  </a:cubicBezTo>
                  <a:cubicBezTo>
                    <a:pt x="1056" y="4865"/>
                    <a:pt x="1158" y="4763"/>
                    <a:pt x="1246" y="4661"/>
                  </a:cubicBezTo>
                  <a:lnTo>
                    <a:pt x="1260" y="4661"/>
                  </a:lnTo>
                  <a:cubicBezTo>
                    <a:pt x="1436" y="4485"/>
                    <a:pt x="1598" y="4295"/>
                    <a:pt x="1774" y="4102"/>
                  </a:cubicBezTo>
                  <a:cubicBezTo>
                    <a:pt x="2315" y="3518"/>
                    <a:pt x="2815" y="2916"/>
                    <a:pt x="3300" y="2287"/>
                  </a:cubicBezTo>
                  <a:cubicBezTo>
                    <a:pt x="3782" y="1657"/>
                    <a:pt x="4236" y="1010"/>
                    <a:pt x="4661" y="352"/>
                  </a:cubicBezTo>
                  <a:cubicBezTo>
                    <a:pt x="4721" y="264"/>
                    <a:pt x="4778" y="162"/>
                    <a:pt x="4837" y="74"/>
                  </a:cubicBezTo>
                  <a:cubicBezTo>
                    <a:pt x="4837" y="57"/>
                    <a:pt x="4851" y="42"/>
                    <a:pt x="4851" y="28"/>
                  </a:cubicBezTo>
                  <a:cubicBezTo>
                    <a:pt x="4837" y="28"/>
                    <a:pt x="4837" y="14"/>
                    <a:pt x="482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4" name="Google Shape;7666;p83">
              <a:extLst>
                <a:ext uri="{FF2B5EF4-FFF2-40B4-BE49-F238E27FC236}">
                  <a16:creationId xmlns:a16="http://schemas.microsoft.com/office/drawing/2014/main" id="{E1A675EA-7AE6-CEE9-EBEB-CDAAEEFA4891}"/>
                </a:ext>
              </a:extLst>
            </p:cNvPr>
            <p:cNvSpPr/>
            <p:nvPr/>
          </p:nvSpPr>
          <p:spPr>
            <a:xfrm>
              <a:off x="6499456" y="4148403"/>
              <a:ext cx="183958" cy="293956"/>
            </a:xfrm>
            <a:custGeom>
              <a:avLst/>
              <a:gdLst/>
              <a:ahLst/>
              <a:cxnLst/>
              <a:rect l="l" t="t" r="r" b="b"/>
              <a:pathLst>
                <a:path w="1950" h="3116" extrusionOk="0">
                  <a:moveTo>
                    <a:pt x="1019" y="1"/>
                  </a:moveTo>
                  <a:cubicBezTo>
                    <a:pt x="999" y="1"/>
                    <a:pt x="982" y="15"/>
                    <a:pt x="982" y="38"/>
                  </a:cubicBezTo>
                  <a:lnTo>
                    <a:pt x="982" y="52"/>
                  </a:lnTo>
                  <a:cubicBezTo>
                    <a:pt x="880" y="154"/>
                    <a:pt x="792" y="256"/>
                    <a:pt x="704" y="358"/>
                  </a:cubicBezTo>
                  <a:cubicBezTo>
                    <a:pt x="616" y="478"/>
                    <a:pt x="528" y="608"/>
                    <a:pt x="454" y="756"/>
                  </a:cubicBezTo>
                  <a:cubicBezTo>
                    <a:pt x="338" y="988"/>
                    <a:pt x="250" y="1251"/>
                    <a:pt x="190" y="1547"/>
                  </a:cubicBezTo>
                  <a:cubicBezTo>
                    <a:pt x="176" y="1547"/>
                    <a:pt x="162" y="1561"/>
                    <a:pt x="162" y="1575"/>
                  </a:cubicBezTo>
                  <a:cubicBezTo>
                    <a:pt x="148" y="1575"/>
                    <a:pt x="148" y="1589"/>
                    <a:pt x="148" y="1603"/>
                  </a:cubicBezTo>
                  <a:cubicBezTo>
                    <a:pt x="162" y="1621"/>
                    <a:pt x="162" y="1635"/>
                    <a:pt x="162" y="1635"/>
                  </a:cubicBezTo>
                  <a:lnTo>
                    <a:pt x="176" y="1649"/>
                  </a:lnTo>
                  <a:lnTo>
                    <a:pt x="176" y="1663"/>
                  </a:lnTo>
                  <a:cubicBezTo>
                    <a:pt x="176" y="1677"/>
                    <a:pt x="190" y="1691"/>
                    <a:pt x="190" y="1691"/>
                  </a:cubicBezTo>
                  <a:cubicBezTo>
                    <a:pt x="190" y="1737"/>
                    <a:pt x="204" y="1765"/>
                    <a:pt x="190" y="1811"/>
                  </a:cubicBezTo>
                  <a:cubicBezTo>
                    <a:pt x="190" y="1867"/>
                    <a:pt x="176" y="1941"/>
                    <a:pt x="162" y="2015"/>
                  </a:cubicBezTo>
                  <a:cubicBezTo>
                    <a:pt x="148" y="2061"/>
                    <a:pt x="117" y="2117"/>
                    <a:pt x="102" y="2163"/>
                  </a:cubicBezTo>
                  <a:cubicBezTo>
                    <a:pt x="88" y="2205"/>
                    <a:pt x="74" y="2250"/>
                    <a:pt x="60" y="2293"/>
                  </a:cubicBezTo>
                  <a:cubicBezTo>
                    <a:pt x="29" y="2381"/>
                    <a:pt x="0" y="2483"/>
                    <a:pt x="15" y="2588"/>
                  </a:cubicBezTo>
                  <a:cubicBezTo>
                    <a:pt x="15" y="2630"/>
                    <a:pt x="15" y="2690"/>
                    <a:pt x="46" y="2732"/>
                  </a:cubicBezTo>
                  <a:cubicBezTo>
                    <a:pt x="60" y="2778"/>
                    <a:pt x="88" y="2820"/>
                    <a:pt x="117" y="2866"/>
                  </a:cubicBezTo>
                  <a:cubicBezTo>
                    <a:pt x="148" y="2908"/>
                    <a:pt x="190" y="2954"/>
                    <a:pt x="236" y="2982"/>
                  </a:cubicBezTo>
                  <a:cubicBezTo>
                    <a:pt x="264" y="2996"/>
                    <a:pt x="292" y="3010"/>
                    <a:pt x="310" y="3028"/>
                  </a:cubicBezTo>
                  <a:cubicBezTo>
                    <a:pt x="324" y="3042"/>
                    <a:pt x="324" y="3042"/>
                    <a:pt x="338" y="3042"/>
                  </a:cubicBezTo>
                  <a:lnTo>
                    <a:pt x="352" y="3056"/>
                  </a:lnTo>
                  <a:lnTo>
                    <a:pt x="366" y="3056"/>
                  </a:lnTo>
                  <a:cubicBezTo>
                    <a:pt x="380" y="3070"/>
                    <a:pt x="412" y="3070"/>
                    <a:pt x="440" y="3084"/>
                  </a:cubicBezTo>
                  <a:cubicBezTo>
                    <a:pt x="440" y="3084"/>
                    <a:pt x="454" y="3084"/>
                    <a:pt x="468" y="3098"/>
                  </a:cubicBezTo>
                  <a:lnTo>
                    <a:pt x="528" y="3098"/>
                  </a:lnTo>
                  <a:cubicBezTo>
                    <a:pt x="528" y="3098"/>
                    <a:pt x="542" y="3098"/>
                    <a:pt x="542" y="3116"/>
                  </a:cubicBezTo>
                  <a:cubicBezTo>
                    <a:pt x="556" y="3116"/>
                    <a:pt x="574" y="3098"/>
                    <a:pt x="574" y="3098"/>
                  </a:cubicBezTo>
                  <a:cubicBezTo>
                    <a:pt x="662" y="3056"/>
                    <a:pt x="718" y="2982"/>
                    <a:pt x="792" y="2940"/>
                  </a:cubicBezTo>
                  <a:cubicBezTo>
                    <a:pt x="838" y="2894"/>
                    <a:pt x="880" y="2834"/>
                    <a:pt x="940" y="2792"/>
                  </a:cubicBezTo>
                  <a:cubicBezTo>
                    <a:pt x="1042" y="2690"/>
                    <a:pt x="1130" y="2571"/>
                    <a:pt x="1232" y="2440"/>
                  </a:cubicBezTo>
                  <a:cubicBezTo>
                    <a:pt x="1436" y="2163"/>
                    <a:pt x="1612" y="1867"/>
                    <a:pt x="1731" y="1575"/>
                  </a:cubicBezTo>
                  <a:cubicBezTo>
                    <a:pt x="1805" y="1399"/>
                    <a:pt x="1861" y="1223"/>
                    <a:pt x="1907" y="1047"/>
                  </a:cubicBezTo>
                  <a:cubicBezTo>
                    <a:pt x="1935" y="872"/>
                    <a:pt x="1949" y="710"/>
                    <a:pt x="1935" y="548"/>
                  </a:cubicBezTo>
                  <a:cubicBezTo>
                    <a:pt x="1935" y="534"/>
                    <a:pt x="1935" y="520"/>
                    <a:pt x="1921" y="506"/>
                  </a:cubicBezTo>
                  <a:cubicBezTo>
                    <a:pt x="1819" y="372"/>
                    <a:pt x="1685" y="270"/>
                    <a:pt x="1524" y="168"/>
                  </a:cubicBezTo>
                  <a:cubicBezTo>
                    <a:pt x="1453" y="126"/>
                    <a:pt x="1379" y="94"/>
                    <a:pt x="1291" y="66"/>
                  </a:cubicBezTo>
                  <a:cubicBezTo>
                    <a:pt x="1203" y="38"/>
                    <a:pt x="1130" y="6"/>
                    <a:pt x="1042" y="6"/>
                  </a:cubicBezTo>
                  <a:cubicBezTo>
                    <a:pt x="1034" y="3"/>
                    <a:pt x="1027" y="1"/>
                    <a:pt x="101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5" name="Google Shape;7667;p83">
              <a:extLst>
                <a:ext uri="{FF2B5EF4-FFF2-40B4-BE49-F238E27FC236}">
                  <a16:creationId xmlns:a16="http://schemas.microsoft.com/office/drawing/2014/main" id="{41D86B81-9151-6A3A-7C81-CE6C531E5920}"/>
                </a:ext>
              </a:extLst>
            </p:cNvPr>
            <p:cNvSpPr/>
            <p:nvPr/>
          </p:nvSpPr>
          <p:spPr>
            <a:xfrm>
              <a:off x="6499456" y="4180761"/>
              <a:ext cx="183958" cy="261598"/>
            </a:xfrm>
            <a:custGeom>
              <a:avLst/>
              <a:gdLst/>
              <a:ahLst/>
              <a:cxnLst/>
              <a:rect l="l" t="t" r="r" b="b"/>
              <a:pathLst>
                <a:path w="1950" h="2773" extrusionOk="0">
                  <a:moveTo>
                    <a:pt x="1773" y="1"/>
                  </a:moveTo>
                  <a:cubicBezTo>
                    <a:pt x="1773" y="61"/>
                    <a:pt x="1773" y="103"/>
                    <a:pt x="1759" y="163"/>
                  </a:cubicBezTo>
                  <a:cubicBezTo>
                    <a:pt x="1759" y="325"/>
                    <a:pt x="1731" y="486"/>
                    <a:pt x="1699" y="631"/>
                  </a:cubicBezTo>
                  <a:cubicBezTo>
                    <a:pt x="1657" y="806"/>
                    <a:pt x="1612" y="968"/>
                    <a:pt x="1541" y="1130"/>
                  </a:cubicBezTo>
                  <a:cubicBezTo>
                    <a:pt x="1481" y="1292"/>
                    <a:pt x="1407" y="1454"/>
                    <a:pt x="1320" y="1598"/>
                  </a:cubicBezTo>
                  <a:cubicBezTo>
                    <a:pt x="1158" y="1893"/>
                    <a:pt x="954" y="2171"/>
                    <a:pt x="718" y="2403"/>
                  </a:cubicBezTo>
                  <a:cubicBezTo>
                    <a:pt x="718" y="2412"/>
                    <a:pt x="715" y="2417"/>
                    <a:pt x="711" y="2417"/>
                  </a:cubicBezTo>
                  <a:cubicBezTo>
                    <a:pt x="708" y="2417"/>
                    <a:pt x="704" y="2412"/>
                    <a:pt x="704" y="2403"/>
                  </a:cubicBezTo>
                  <a:lnTo>
                    <a:pt x="690" y="2403"/>
                  </a:lnTo>
                  <a:cubicBezTo>
                    <a:pt x="616" y="2333"/>
                    <a:pt x="528" y="2259"/>
                    <a:pt x="440" y="2199"/>
                  </a:cubicBezTo>
                  <a:cubicBezTo>
                    <a:pt x="412" y="2171"/>
                    <a:pt x="366" y="2157"/>
                    <a:pt x="338" y="2140"/>
                  </a:cubicBezTo>
                  <a:cubicBezTo>
                    <a:pt x="310" y="2126"/>
                    <a:pt x="278" y="2126"/>
                    <a:pt x="250" y="2111"/>
                  </a:cubicBezTo>
                  <a:cubicBezTo>
                    <a:pt x="236" y="2097"/>
                    <a:pt x="204" y="2097"/>
                    <a:pt x="190" y="2097"/>
                  </a:cubicBezTo>
                  <a:cubicBezTo>
                    <a:pt x="176" y="2097"/>
                    <a:pt x="148" y="2083"/>
                    <a:pt x="134" y="2083"/>
                  </a:cubicBezTo>
                  <a:lnTo>
                    <a:pt x="74" y="2083"/>
                  </a:lnTo>
                  <a:cubicBezTo>
                    <a:pt x="60" y="2083"/>
                    <a:pt x="46" y="2097"/>
                    <a:pt x="15" y="2097"/>
                  </a:cubicBezTo>
                  <a:cubicBezTo>
                    <a:pt x="15" y="2140"/>
                    <a:pt x="0" y="2199"/>
                    <a:pt x="15" y="2245"/>
                  </a:cubicBezTo>
                  <a:cubicBezTo>
                    <a:pt x="15" y="2301"/>
                    <a:pt x="15" y="2347"/>
                    <a:pt x="29" y="2389"/>
                  </a:cubicBezTo>
                  <a:cubicBezTo>
                    <a:pt x="60" y="2435"/>
                    <a:pt x="74" y="2477"/>
                    <a:pt x="117" y="2523"/>
                  </a:cubicBezTo>
                  <a:cubicBezTo>
                    <a:pt x="148" y="2565"/>
                    <a:pt x="190" y="2611"/>
                    <a:pt x="236" y="2653"/>
                  </a:cubicBezTo>
                  <a:cubicBezTo>
                    <a:pt x="264" y="2653"/>
                    <a:pt x="292" y="2667"/>
                    <a:pt x="310" y="2685"/>
                  </a:cubicBezTo>
                  <a:lnTo>
                    <a:pt x="338" y="2699"/>
                  </a:lnTo>
                  <a:lnTo>
                    <a:pt x="352" y="2713"/>
                  </a:lnTo>
                  <a:cubicBezTo>
                    <a:pt x="398" y="2727"/>
                    <a:pt x="412" y="2727"/>
                    <a:pt x="440" y="2741"/>
                  </a:cubicBezTo>
                  <a:cubicBezTo>
                    <a:pt x="440" y="2741"/>
                    <a:pt x="454" y="2741"/>
                    <a:pt x="468" y="2755"/>
                  </a:cubicBezTo>
                  <a:lnTo>
                    <a:pt x="528" y="2755"/>
                  </a:lnTo>
                  <a:lnTo>
                    <a:pt x="542" y="2773"/>
                  </a:lnTo>
                  <a:cubicBezTo>
                    <a:pt x="556" y="2773"/>
                    <a:pt x="574" y="2755"/>
                    <a:pt x="574" y="2755"/>
                  </a:cubicBezTo>
                  <a:cubicBezTo>
                    <a:pt x="662" y="2713"/>
                    <a:pt x="718" y="2639"/>
                    <a:pt x="792" y="2597"/>
                  </a:cubicBezTo>
                  <a:lnTo>
                    <a:pt x="940" y="2449"/>
                  </a:lnTo>
                  <a:cubicBezTo>
                    <a:pt x="1042" y="2347"/>
                    <a:pt x="1130" y="2228"/>
                    <a:pt x="1232" y="2097"/>
                  </a:cubicBezTo>
                  <a:cubicBezTo>
                    <a:pt x="1436" y="1820"/>
                    <a:pt x="1612" y="1524"/>
                    <a:pt x="1731" y="1232"/>
                  </a:cubicBezTo>
                  <a:cubicBezTo>
                    <a:pt x="1819" y="1056"/>
                    <a:pt x="1861" y="880"/>
                    <a:pt x="1907" y="704"/>
                  </a:cubicBezTo>
                  <a:cubicBezTo>
                    <a:pt x="1935" y="529"/>
                    <a:pt x="1949" y="367"/>
                    <a:pt x="1935" y="205"/>
                  </a:cubicBezTo>
                  <a:cubicBezTo>
                    <a:pt x="1935" y="191"/>
                    <a:pt x="1935" y="177"/>
                    <a:pt x="1921" y="163"/>
                  </a:cubicBezTo>
                  <a:cubicBezTo>
                    <a:pt x="1875" y="103"/>
                    <a:pt x="1833" y="47"/>
                    <a:pt x="177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6" name="Google Shape;7668;p83">
              <a:extLst>
                <a:ext uri="{FF2B5EF4-FFF2-40B4-BE49-F238E27FC236}">
                  <a16:creationId xmlns:a16="http://schemas.microsoft.com/office/drawing/2014/main" id="{EA739D70-2520-4569-4968-9BD2428FDC10}"/>
                </a:ext>
              </a:extLst>
            </p:cNvPr>
            <p:cNvSpPr/>
            <p:nvPr/>
          </p:nvSpPr>
          <p:spPr>
            <a:xfrm>
              <a:off x="6505117" y="4340380"/>
              <a:ext cx="48489" cy="18490"/>
            </a:xfrm>
            <a:custGeom>
              <a:avLst/>
              <a:gdLst/>
              <a:ahLst/>
              <a:cxnLst/>
              <a:rect l="l" t="t" r="r" b="b"/>
              <a:pathLst>
                <a:path w="514" h="196" extrusionOk="0">
                  <a:moveTo>
                    <a:pt x="127" y="1"/>
                  </a:moveTo>
                  <a:cubicBezTo>
                    <a:pt x="99" y="1"/>
                    <a:pt x="71" y="3"/>
                    <a:pt x="42" y="8"/>
                  </a:cubicBezTo>
                  <a:cubicBezTo>
                    <a:pt x="28" y="8"/>
                    <a:pt x="28" y="8"/>
                    <a:pt x="14" y="26"/>
                  </a:cubicBezTo>
                  <a:cubicBezTo>
                    <a:pt x="0" y="40"/>
                    <a:pt x="0" y="40"/>
                    <a:pt x="0" y="54"/>
                  </a:cubicBezTo>
                  <a:lnTo>
                    <a:pt x="0" y="68"/>
                  </a:lnTo>
                  <a:cubicBezTo>
                    <a:pt x="0" y="82"/>
                    <a:pt x="14" y="82"/>
                    <a:pt x="14" y="96"/>
                  </a:cubicBezTo>
                  <a:cubicBezTo>
                    <a:pt x="24" y="96"/>
                    <a:pt x="33" y="104"/>
                    <a:pt x="42" y="104"/>
                  </a:cubicBezTo>
                  <a:cubicBezTo>
                    <a:pt x="47" y="104"/>
                    <a:pt x="52" y="102"/>
                    <a:pt x="57" y="96"/>
                  </a:cubicBezTo>
                  <a:lnTo>
                    <a:pt x="144" y="96"/>
                  </a:lnTo>
                  <a:cubicBezTo>
                    <a:pt x="204" y="113"/>
                    <a:pt x="264" y="128"/>
                    <a:pt x="320" y="142"/>
                  </a:cubicBezTo>
                  <a:cubicBezTo>
                    <a:pt x="352" y="156"/>
                    <a:pt x="394" y="170"/>
                    <a:pt x="440" y="184"/>
                  </a:cubicBezTo>
                  <a:cubicBezTo>
                    <a:pt x="446" y="191"/>
                    <a:pt x="455" y="196"/>
                    <a:pt x="464" y="196"/>
                  </a:cubicBezTo>
                  <a:cubicBezTo>
                    <a:pt x="476" y="196"/>
                    <a:pt x="488" y="188"/>
                    <a:pt x="496" y="170"/>
                  </a:cubicBezTo>
                  <a:cubicBezTo>
                    <a:pt x="514" y="142"/>
                    <a:pt x="496" y="113"/>
                    <a:pt x="482" y="96"/>
                  </a:cubicBezTo>
                  <a:cubicBezTo>
                    <a:pt x="375" y="49"/>
                    <a:pt x="256" y="1"/>
                    <a:pt x="12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7" name="Google Shape;7669;p83">
              <a:extLst>
                <a:ext uri="{FF2B5EF4-FFF2-40B4-BE49-F238E27FC236}">
                  <a16:creationId xmlns:a16="http://schemas.microsoft.com/office/drawing/2014/main" id="{0E5DAF95-DA5C-DE2D-B23C-BC2A97F9C49B}"/>
                </a:ext>
              </a:extLst>
            </p:cNvPr>
            <p:cNvSpPr/>
            <p:nvPr/>
          </p:nvSpPr>
          <p:spPr>
            <a:xfrm>
              <a:off x="6512098" y="4318588"/>
              <a:ext cx="49810" cy="17264"/>
            </a:xfrm>
            <a:custGeom>
              <a:avLst/>
              <a:gdLst/>
              <a:ahLst/>
              <a:cxnLst/>
              <a:rect l="l" t="t" r="r" b="b"/>
              <a:pathLst>
                <a:path w="528" h="183" extrusionOk="0">
                  <a:moveTo>
                    <a:pt x="116" y="1"/>
                  </a:moveTo>
                  <a:cubicBezTo>
                    <a:pt x="93" y="1"/>
                    <a:pt x="68" y="3"/>
                    <a:pt x="42" y="7"/>
                  </a:cubicBezTo>
                  <a:cubicBezTo>
                    <a:pt x="28" y="7"/>
                    <a:pt x="0" y="21"/>
                    <a:pt x="0" y="49"/>
                  </a:cubicBezTo>
                  <a:lnTo>
                    <a:pt x="0" y="63"/>
                  </a:lnTo>
                  <a:cubicBezTo>
                    <a:pt x="14" y="95"/>
                    <a:pt x="28" y="109"/>
                    <a:pt x="56" y="109"/>
                  </a:cubicBezTo>
                  <a:cubicBezTo>
                    <a:pt x="88" y="95"/>
                    <a:pt x="130" y="95"/>
                    <a:pt x="176" y="95"/>
                  </a:cubicBezTo>
                  <a:cubicBezTo>
                    <a:pt x="246" y="109"/>
                    <a:pt x="320" y="123"/>
                    <a:pt x="394" y="151"/>
                  </a:cubicBezTo>
                  <a:cubicBezTo>
                    <a:pt x="408" y="169"/>
                    <a:pt x="422" y="169"/>
                    <a:pt x="440" y="169"/>
                  </a:cubicBezTo>
                  <a:cubicBezTo>
                    <a:pt x="454" y="183"/>
                    <a:pt x="468" y="183"/>
                    <a:pt x="482" y="183"/>
                  </a:cubicBezTo>
                  <a:cubicBezTo>
                    <a:pt x="496" y="169"/>
                    <a:pt x="496" y="169"/>
                    <a:pt x="510" y="151"/>
                  </a:cubicBezTo>
                  <a:cubicBezTo>
                    <a:pt x="528" y="137"/>
                    <a:pt x="510" y="95"/>
                    <a:pt x="482" y="81"/>
                  </a:cubicBezTo>
                  <a:cubicBezTo>
                    <a:pt x="422" y="63"/>
                    <a:pt x="352" y="35"/>
                    <a:pt x="278" y="21"/>
                  </a:cubicBezTo>
                  <a:cubicBezTo>
                    <a:pt x="226" y="11"/>
                    <a:pt x="174" y="1"/>
                    <a:pt x="116"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8" name="Google Shape;7670;p83">
              <a:extLst>
                <a:ext uri="{FF2B5EF4-FFF2-40B4-BE49-F238E27FC236}">
                  <a16:creationId xmlns:a16="http://schemas.microsoft.com/office/drawing/2014/main" id="{62C68F37-6701-EF74-5FD3-FFF530812FC4}"/>
                </a:ext>
              </a:extLst>
            </p:cNvPr>
            <p:cNvSpPr/>
            <p:nvPr/>
          </p:nvSpPr>
          <p:spPr>
            <a:xfrm>
              <a:off x="6036259" y="3623697"/>
              <a:ext cx="571119" cy="685928"/>
            </a:xfrm>
            <a:custGeom>
              <a:avLst/>
              <a:gdLst/>
              <a:ahLst/>
              <a:cxnLst/>
              <a:rect l="l" t="t" r="r" b="b"/>
              <a:pathLst>
                <a:path w="6054" h="7271" extrusionOk="0">
                  <a:moveTo>
                    <a:pt x="1861" y="0"/>
                  </a:moveTo>
                  <a:cubicBezTo>
                    <a:pt x="1481" y="0"/>
                    <a:pt x="1143" y="60"/>
                    <a:pt x="851" y="190"/>
                  </a:cubicBezTo>
                  <a:cubicBezTo>
                    <a:pt x="689" y="250"/>
                    <a:pt x="542" y="352"/>
                    <a:pt x="412" y="454"/>
                  </a:cubicBezTo>
                  <a:cubicBezTo>
                    <a:pt x="352" y="514"/>
                    <a:pt x="278" y="587"/>
                    <a:pt x="236" y="658"/>
                  </a:cubicBezTo>
                  <a:cubicBezTo>
                    <a:pt x="176" y="718"/>
                    <a:pt x="148" y="777"/>
                    <a:pt x="102" y="851"/>
                  </a:cubicBezTo>
                  <a:cubicBezTo>
                    <a:pt x="102" y="834"/>
                    <a:pt x="102" y="820"/>
                    <a:pt x="88" y="820"/>
                  </a:cubicBezTo>
                  <a:cubicBezTo>
                    <a:pt x="88" y="806"/>
                    <a:pt x="74" y="806"/>
                    <a:pt x="60" y="806"/>
                  </a:cubicBezTo>
                  <a:cubicBezTo>
                    <a:pt x="46" y="806"/>
                    <a:pt x="32" y="806"/>
                    <a:pt x="14" y="820"/>
                  </a:cubicBezTo>
                  <a:cubicBezTo>
                    <a:pt x="14" y="820"/>
                    <a:pt x="0" y="834"/>
                    <a:pt x="0" y="851"/>
                  </a:cubicBezTo>
                  <a:cubicBezTo>
                    <a:pt x="46" y="1171"/>
                    <a:pt x="120" y="1509"/>
                    <a:pt x="208" y="1833"/>
                  </a:cubicBezTo>
                  <a:cubicBezTo>
                    <a:pt x="295" y="2139"/>
                    <a:pt x="412" y="2462"/>
                    <a:pt x="542" y="2786"/>
                  </a:cubicBezTo>
                  <a:cubicBezTo>
                    <a:pt x="806" y="3401"/>
                    <a:pt x="1157" y="3999"/>
                    <a:pt x="1597" y="4559"/>
                  </a:cubicBezTo>
                  <a:cubicBezTo>
                    <a:pt x="2023" y="5115"/>
                    <a:pt x="2494" y="5614"/>
                    <a:pt x="3036" y="6054"/>
                  </a:cubicBezTo>
                  <a:cubicBezTo>
                    <a:pt x="3299" y="6272"/>
                    <a:pt x="3563" y="6479"/>
                    <a:pt x="3855" y="6655"/>
                  </a:cubicBezTo>
                  <a:cubicBezTo>
                    <a:pt x="3989" y="6743"/>
                    <a:pt x="4133" y="6831"/>
                    <a:pt x="4281" y="6901"/>
                  </a:cubicBezTo>
                  <a:cubicBezTo>
                    <a:pt x="4457" y="7007"/>
                    <a:pt x="4633" y="7095"/>
                    <a:pt x="4794" y="7165"/>
                  </a:cubicBezTo>
                  <a:cubicBezTo>
                    <a:pt x="4868" y="7197"/>
                    <a:pt x="4956" y="7239"/>
                    <a:pt x="5044" y="7271"/>
                  </a:cubicBezTo>
                  <a:lnTo>
                    <a:pt x="5114" y="7271"/>
                  </a:lnTo>
                  <a:cubicBezTo>
                    <a:pt x="5220" y="7225"/>
                    <a:pt x="5322" y="7137"/>
                    <a:pt x="5438" y="7035"/>
                  </a:cubicBezTo>
                  <a:cubicBezTo>
                    <a:pt x="5540" y="6933"/>
                    <a:pt x="5628" y="6831"/>
                    <a:pt x="5716" y="6683"/>
                  </a:cubicBezTo>
                  <a:cubicBezTo>
                    <a:pt x="5804" y="6550"/>
                    <a:pt x="5878" y="6420"/>
                    <a:pt x="5938" y="6272"/>
                  </a:cubicBezTo>
                  <a:cubicBezTo>
                    <a:pt x="5980" y="6128"/>
                    <a:pt x="6026" y="5980"/>
                    <a:pt x="6040" y="5846"/>
                  </a:cubicBezTo>
                  <a:cubicBezTo>
                    <a:pt x="6054" y="5758"/>
                    <a:pt x="6054" y="5688"/>
                    <a:pt x="6040" y="5600"/>
                  </a:cubicBezTo>
                  <a:lnTo>
                    <a:pt x="6040" y="5582"/>
                  </a:lnTo>
                  <a:lnTo>
                    <a:pt x="6011" y="5554"/>
                  </a:lnTo>
                  <a:cubicBezTo>
                    <a:pt x="5938" y="5512"/>
                    <a:pt x="5850" y="5452"/>
                    <a:pt x="5776" y="5392"/>
                  </a:cubicBezTo>
                  <a:lnTo>
                    <a:pt x="5776" y="5392"/>
                  </a:lnTo>
                  <a:lnTo>
                    <a:pt x="5790" y="5406"/>
                  </a:lnTo>
                  <a:cubicBezTo>
                    <a:pt x="5572" y="5231"/>
                    <a:pt x="5350" y="5041"/>
                    <a:pt x="5132" y="4823"/>
                  </a:cubicBezTo>
                  <a:cubicBezTo>
                    <a:pt x="4925" y="4615"/>
                    <a:pt x="4735" y="4383"/>
                    <a:pt x="4545" y="4147"/>
                  </a:cubicBezTo>
                  <a:lnTo>
                    <a:pt x="4545" y="4133"/>
                  </a:lnTo>
                  <a:cubicBezTo>
                    <a:pt x="4165" y="3620"/>
                    <a:pt x="3855" y="3092"/>
                    <a:pt x="3620" y="2536"/>
                  </a:cubicBezTo>
                  <a:cubicBezTo>
                    <a:pt x="3444" y="2096"/>
                    <a:pt x="3328" y="1671"/>
                    <a:pt x="3268" y="1245"/>
                  </a:cubicBezTo>
                  <a:lnTo>
                    <a:pt x="3268" y="1259"/>
                  </a:lnTo>
                  <a:cubicBezTo>
                    <a:pt x="3254" y="1069"/>
                    <a:pt x="3240" y="893"/>
                    <a:pt x="3240" y="704"/>
                  </a:cubicBezTo>
                  <a:cubicBezTo>
                    <a:pt x="3254" y="704"/>
                    <a:pt x="3268" y="675"/>
                    <a:pt x="3254" y="658"/>
                  </a:cubicBezTo>
                  <a:cubicBezTo>
                    <a:pt x="3254" y="630"/>
                    <a:pt x="3254" y="616"/>
                    <a:pt x="3240" y="587"/>
                  </a:cubicBezTo>
                  <a:lnTo>
                    <a:pt x="3240" y="570"/>
                  </a:lnTo>
                  <a:cubicBezTo>
                    <a:pt x="3240" y="556"/>
                    <a:pt x="3240" y="542"/>
                    <a:pt x="3226" y="542"/>
                  </a:cubicBezTo>
                  <a:cubicBezTo>
                    <a:pt x="3226" y="514"/>
                    <a:pt x="3212" y="500"/>
                    <a:pt x="3197" y="482"/>
                  </a:cubicBezTo>
                  <a:cubicBezTo>
                    <a:pt x="3166" y="426"/>
                    <a:pt x="3124" y="380"/>
                    <a:pt x="3078" y="338"/>
                  </a:cubicBezTo>
                  <a:cubicBezTo>
                    <a:pt x="2990" y="250"/>
                    <a:pt x="2874" y="190"/>
                    <a:pt x="2726" y="130"/>
                  </a:cubicBezTo>
                  <a:cubicBezTo>
                    <a:pt x="2494" y="42"/>
                    <a:pt x="2230" y="0"/>
                    <a:pt x="189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9" name="Google Shape;7671;p83">
              <a:extLst>
                <a:ext uri="{FF2B5EF4-FFF2-40B4-BE49-F238E27FC236}">
                  <a16:creationId xmlns:a16="http://schemas.microsoft.com/office/drawing/2014/main" id="{F2185B37-74E8-FE8D-FD72-13F4340774EC}"/>
                </a:ext>
              </a:extLst>
            </p:cNvPr>
            <p:cNvSpPr/>
            <p:nvPr/>
          </p:nvSpPr>
          <p:spPr>
            <a:xfrm>
              <a:off x="6246632" y="3700960"/>
              <a:ext cx="348483" cy="509139"/>
            </a:xfrm>
            <a:custGeom>
              <a:avLst/>
              <a:gdLst/>
              <a:ahLst/>
              <a:cxnLst/>
              <a:rect l="l" t="t" r="r" b="b"/>
              <a:pathLst>
                <a:path w="3694" h="5397" extrusionOk="0">
                  <a:moveTo>
                    <a:pt x="42" y="1"/>
                  </a:moveTo>
                  <a:cubicBezTo>
                    <a:pt x="14" y="15"/>
                    <a:pt x="0" y="46"/>
                    <a:pt x="14" y="60"/>
                  </a:cubicBezTo>
                  <a:cubicBezTo>
                    <a:pt x="204" y="718"/>
                    <a:pt x="440" y="1379"/>
                    <a:pt x="746" y="1995"/>
                  </a:cubicBezTo>
                  <a:cubicBezTo>
                    <a:pt x="1038" y="2597"/>
                    <a:pt x="1375" y="3166"/>
                    <a:pt x="1801" y="3694"/>
                  </a:cubicBezTo>
                  <a:cubicBezTo>
                    <a:pt x="2005" y="3958"/>
                    <a:pt x="2241" y="4222"/>
                    <a:pt x="2491" y="4457"/>
                  </a:cubicBezTo>
                  <a:cubicBezTo>
                    <a:pt x="2607" y="4587"/>
                    <a:pt x="2740" y="4707"/>
                    <a:pt x="2870" y="4823"/>
                  </a:cubicBezTo>
                  <a:cubicBezTo>
                    <a:pt x="3018" y="4957"/>
                    <a:pt x="3166" y="5087"/>
                    <a:pt x="3324" y="5203"/>
                  </a:cubicBezTo>
                  <a:cubicBezTo>
                    <a:pt x="3430" y="5263"/>
                    <a:pt x="3518" y="5337"/>
                    <a:pt x="3620" y="5396"/>
                  </a:cubicBezTo>
                  <a:lnTo>
                    <a:pt x="3648" y="5396"/>
                  </a:lnTo>
                  <a:cubicBezTo>
                    <a:pt x="3662" y="5396"/>
                    <a:pt x="3676" y="5379"/>
                    <a:pt x="3676" y="5365"/>
                  </a:cubicBezTo>
                  <a:cubicBezTo>
                    <a:pt x="3676" y="5351"/>
                    <a:pt x="3694" y="5337"/>
                    <a:pt x="3676" y="5337"/>
                  </a:cubicBezTo>
                  <a:cubicBezTo>
                    <a:pt x="3676" y="5323"/>
                    <a:pt x="3662" y="5309"/>
                    <a:pt x="3662" y="5309"/>
                  </a:cubicBezTo>
                  <a:cubicBezTo>
                    <a:pt x="3620" y="5277"/>
                    <a:pt x="3588" y="5263"/>
                    <a:pt x="3546" y="5235"/>
                  </a:cubicBezTo>
                  <a:lnTo>
                    <a:pt x="3546" y="5235"/>
                  </a:lnTo>
                  <a:lnTo>
                    <a:pt x="3560" y="5249"/>
                  </a:lnTo>
                  <a:cubicBezTo>
                    <a:pt x="3412" y="5147"/>
                    <a:pt x="3282" y="5045"/>
                    <a:pt x="3148" y="4925"/>
                  </a:cubicBezTo>
                  <a:cubicBezTo>
                    <a:pt x="3018" y="4823"/>
                    <a:pt x="2902" y="4721"/>
                    <a:pt x="2782" y="4619"/>
                  </a:cubicBezTo>
                  <a:cubicBezTo>
                    <a:pt x="2564" y="4412"/>
                    <a:pt x="2357" y="4193"/>
                    <a:pt x="2153" y="3972"/>
                  </a:cubicBezTo>
                  <a:cubicBezTo>
                    <a:pt x="1935" y="3726"/>
                    <a:pt x="1727" y="3462"/>
                    <a:pt x="1537" y="3180"/>
                  </a:cubicBezTo>
                  <a:cubicBezTo>
                    <a:pt x="1347" y="2903"/>
                    <a:pt x="1186" y="2625"/>
                    <a:pt x="1024" y="2333"/>
                  </a:cubicBezTo>
                  <a:cubicBezTo>
                    <a:pt x="967" y="2213"/>
                    <a:pt x="908" y="2111"/>
                    <a:pt x="848" y="1995"/>
                  </a:cubicBezTo>
                  <a:cubicBezTo>
                    <a:pt x="556" y="1379"/>
                    <a:pt x="320" y="736"/>
                    <a:pt x="116" y="89"/>
                  </a:cubicBezTo>
                  <a:lnTo>
                    <a:pt x="102" y="32"/>
                  </a:lnTo>
                  <a:cubicBezTo>
                    <a:pt x="102" y="15"/>
                    <a:pt x="70" y="1"/>
                    <a:pt x="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0" name="Google Shape;7672;p83">
              <a:extLst>
                <a:ext uri="{FF2B5EF4-FFF2-40B4-BE49-F238E27FC236}">
                  <a16:creationId xmlns:a16="http://schemas.microsoft.com/office/drawing/2014/main" id="{D6A2F4B1-97A9-355A-72C9-9BE26FD21A17}"/>
                </a:ext>
              </a:extLst>
            </p:cNvPr>
            <p:cNvSpPr/>
            <p:nvPr/>
          </p:nvSpPr>
          <p:spPr>
            <a:xfrm>
              <a:off x="5899469" y="3084464"/>
              <a:ext cx="506215" cy="665079"/>
            </a:xfrm>
            <a:custGeom>
              <a:avLst/>
              <a:gdLst/>
              <a:ahLst/>
              <a:cxnLst/>
              <a:rect l="l" t="t" r="r" b="b"/>
              <a:pathLst>
                <a:path w="5366" h="7050" extrusionOk="0">
                  <a:moveTo>
                    <a:pt x="4454" y="0"/>
                  </a:moveTo>
                  <a:cubicBezTo>
                    <a:pt x="4440" y="0"/>
                    <a:pt x="4426" y="0"/>
                    <a:pt x="4412" y="14"/>
                  </a:cubicBezTo>
                  <a:cubicBezTo>
                    <a:pt x="4398" y="42"/>
                    <a:pt x="4412" y="74"/>
                    <a:pt x="4426" y="88"/>
                  </a:cubicBezTo>
                  <a:lnTo>
                    <a:pt x="4190" y="88"/>
                  </a:lnTo>
                  <a:cubicBezTo>
                    <a:pt x="4120" y="88"/>
                    <a:pt x="4060" y="102"/>
                    <a:pt x="3986" y="102"/>
                  </a:cubicBezTo>
                  <a:cubicBezTo>
                    <a:pt x="3958" y="102"/>
                    <a:pt x="3912" y="116"/>
                    <a:pt x="3870" y="116"/>
                  </a:cubicBezTo>
                  <a:cubicBezTo>
                    <a:pt x="3680" y="130"/>
                    <a:pt x="3473" y="148"/>
                    <a:pt x="3240" y="148"/>
                  </a:cubicBezTo>
                  <a:cubicBezTo>
                    <a:pt x="3079" y="162"/>
                    <a:pt x="2903" y="162"/>
                    <a:pt x="2713" y="162"/>
                  </a:cubicBezTo>
                  <a:cubicBezTo>
                    <a:pt x="2505" y="162"/>
                    <a:pt x="2301" y="162"/>
                    <a:pt x="2111" y="148"/>
                  </a:cubicBezTo>
                  <a:cubicBezTo>
                    <a:pt x="2111" y="148"/>
                    <a:pt x="2111" y="130"/>
                    <a:pt x="2097" y="116"/>
                  </a:cubicBezTo>
                  <a:cubicBezTo>
                    <a:pt x="2097" y="102"/>
                    <a:pt x="2080" y="88"/>
                    <a:pt x="2052" y="88"/>
                  </a:cubicBezTo>
                  <a:lnTo>
                    <a:pt x="2037" y="102"/>
                  </a:lnTo>
                  <a:cubicBezTo>
                    <a:pt x="2009" y="116"/>
                    <a:pt x="1978" y="130"/>
                    <a:pt x="1964" y="162"/>
                  </a:cubicBezTo>
                  <a:cubicBezTo>
                    <a:pt x="1950" y="162"/>
                    <a:pt x="1950" y="162"/>
                    <a:pt x="1935" y="176"/>
                  </a:cubicBezTo>
                  <a:cubicBezTo>
                    <a:pt x="1774" y="306"/>
                    <a:pt x="1612" y="454"/>
                    <a:pt x="1464" y="630"/>
                  </a:cubicBezTo>
                  <a:cubicBezTo>
                    <a:pt x="1306" y="820"/>
                    <a:pt x="1144" y="1055"/>
                    <a:pt x="1010" y="1305"/>
                  </a:cubicBezTo>
                  <a:cubicBezTo>
                    <a:pt x="880" y="1537"/>
                    <a:pt x="761" y="1801"/>
                    <a:pt x="645" y="2096"/>
                  </a:cubicBezTo>
                  <a:cubicBezTo>
                    <a:pt x="557" y="2346"/>
                    <a:pt x="469" y="2624"/>
                    <a:pt x="381" y="2944"/>
                  </a:cubicBezTo>
                  <a:cubicBezTo>
                    <a:pt x="251" y="3472"/>
                    <a:pt x="145" y="4059"/>
                    <a:pt x="75" y="4703"/>
                  </a:cubicBezTo>
                  <a:cubicBezTo>
                    <a:pt x="57" y="4967"/>
                    <a:pt x="29" y="5248"/>
                    <a:pt x="15" y="5526"/>
                  </a:cubicBezTo>
                  <a:cubicBezTo>
                    <a:pt x="1" y="5776"/>
                    <a:pt x="1" y="6040"/>
                    <a:pt x="1" y="6360"/>
                  </a:cubicBezTo>
                  <a:cubicBezTo>
                    <a:pt x="1" y="6374"/>
                    <a:pt x="15" y="6391"/>
                    <a:pt x="29" y="6391"/>
                  </a:cubicBezTo>
                  <a:lnTo>
                    <a:pt x="29" y="6405"/>
                  </a:lnTo>
                  <a:cubicBezTo>
                    <a:pt x="43" y="6420"/>
                    <a:pt x="57" y="6434"/>
                    <a:pt x="75" y="6448"/>
                  </a:cubicBezTo>
                  <a:cubicBezTo>
                    <a:pt x="321" y="6609"/>
                    <a:pt x="616" y="6743"/>
                    <a:pt x="968" y="6831"/>
                  </a:cubicBezTo>
                  <a:cubicBezTo>
                    <a:pt x="1260" y="6919"/>
                    <a:pt x="1598" y="6975"/>
                    <a:pt x="1992" y="7021"/>
                  </a:cubicBezTo>
                  <a:cubicBezTo>
                    <a:pt x="2154" y="7035"/>
                    <a:pt x="2315" y="7035"/>
                    <a:pt x="2505" y="7049"/>
                  </a:cubicBezTo>
                  <a:lnTo>
                    <a:pt x="3065" y="7049"/>
                  </a:lnTo>
                  <a:cubicBezTo>
                    <a:pt x="3473" y="7035"/>
                    <a:pt x="3884" y="6961"/>
                    <a:pt x="4264" y="6859"/>
                  </a:cubicBezTo>
                  <a:cubicBezTo>
                    <a:pt x="4366" y="6831"/>
                    <a:pt x="4472" y="6799"/>
                    <a:pt x="4574" y="6757"/>
                  </a:cubicBezTo>
                  <a:cubicBezTo>
                    <a:pt x="4690" y="6711"/>
                    <a:pt x="4778" y="6683"/>
                    <a:pt x="4866" y="6638"/>
                  </a:cubicBezTo>
                  <a:lnTo>
                    <a:pt x="4894" y="6609"/>
                  </a:lnTo>
                  <a:cubicBezTo>
                    <a:pt x="4894" y="6595"/>
                    <a:pt x="4894" y="6581"/>
                    <a:pt x="4911" y="6581"/>
                  </a:cubicBezTo>
                  <a:cubicBezTo>
                    <a:pt x="4953" y="6170"/>
                    <a:pt x="5013" y="5776"/>
                    <a:pt x="5070" y="5364"/>
                  </a:cubicBezTo>
                  <a:cubicBezTo>
                    <a:pt x="5129" y="4925"/>
                    <a:pt x="5189" y="4471"/>
                    <a:pt x="5245" y="4031"/>
                  </a:cubicBezTo>
                  <a:cubicBezTo>
                    <a:pt x="5319" y="3430"/>
                    <a:pt x="5365" y="2962"/>
                    <a:pt x="5365" y="2536"/>
                  </a:cubicBezTo>
                  <a:cubicBezTo>
                    <a:pt x="5365" y="2227"/>
                    <a:pt x="5351" y="1963"/>
                    <a:pt x="5319" y="1699"/>
                  </a:cubicBezTo>
                  <a:cubicBezTo>
                    <a:pt x="5291" y="1407"/>
                    <a:pt x="5231" y="1143"/>
                    <a:pt x="5143" y="922"/>
                  </a:cubicBezTo>
                  <a:cubicBezTo>
                    <a:pt x="5087" y="718"/>
                    <a:pt x="4999" y="542"/>
                    <a:pt x="4880" y="394"/>
                  </a:cubicBezTo>
                  <a:cubicBezTo>
                    <a:pt x="4778" y="236"/>
                    <a:pt x="4630" y="102"/>
                    <a:pt x="448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1" name="Google Shape;7673;p83">
              <a:extLst>
                <a:ext uri="{FF2B5EF4-FFF2-40B4-BE49-F238E27FC236}">
                  <a16:creationId xmlns:a16="http://schemas.microsoft.com/office/drawing/2014/main" id="{2592A5E4-F0D6-E63E-AE9A-F3F8EC0BC4AF}"/>
                </a:ext>
              </a:extLst>
            </p:cNvPr>
            <p:cNvSpPr/>
            <p:nvPr/>
          </p:nvSpPr>
          <p:spPr>
            <a:xfrm>
              <a:off x="6347479" y="3656810"/>
              <a:ext cx="18018" cy="53112"/>
            </a:xfrm>
            <a:custGeom>
              <a:avLst/>
              <a:gdLst/>
              <a:ahLst/>
              <a:cxnLst/>
              <a:rect l="l" t="t" r="r" b="b"/>
              <a:pathLst>
                <a:path w="191" h="563" extrusionOk="0">
                  <a:moveTo>
                    <a:pt x="145" y="1"/>
                  </a:moveTo>
                  <a:cubicBezTo>
                    <a:pt x="131" y="1"/>
                    <a:pt x="117" y="1"/>
                    <a:pt x="102" y="15"/>
                  </a:cubicBezTo>
                  <a:cubicBezTo>
                    <a:pt x="102" y="15"/>
                    <a:pt x="88" y="29"/>
                    <a:pt x="88" y="43"/>
                  </a:cubicBezTo>
                  <a:cubicBezTo>
                    <a:pt x="74" y="177"/>
                    <a:pt x="57" y="293"/>
                    <a:pt x="29" y="412"/>
                  </a:cubicBezTo>
                  <a:cubicBezTo>
                    <a:pt x="15" y="440"/>
                    <a:pt x="15" y="469"/>
                    <a:pt x="0" y="500"/>
                  </a:cubicBezTo>
                  <a:cubicBezTo>
                    <a:pt x="0" y="514"/>
                    <a:pt x="15" y="542"/>
                    <a:pt x="43" y="557"/>
                  </a:cubicBezTo>
                  <a:cubicBezTo>
                    <a:pt x="46" y="560"/>
                    <a:pt x="51" y="562"/>
                    <a:pt x="57" y="562"/>
                  </a:cubicBezTo>
                  <a:cubicBezTo>
                    <a:pt x="72" y="562"/>
                    <a:pt x="92" y="549"/>
                    <a:pt x="102" y="528"/>
                  </a:cubicBezTo>
                  <a:cubicBezTo>
                    <a:pt x="145" y="367"/>
                    <a:pt x="162" y="205"/>
                    <a:pt x="190" y="61"/>
                  </a:cubicBezTo>
                  <a:cubicBezTo>
                    <a:pt x="190" y="29"/>
                    <a:pt x="176" y="1"/>
                    <a:pt x="145"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2" name="Google Shape;7674;p83">
              <a:extLst>
                <a:ext uri="{FF2B5EF4-FFF2-40B4-BE49-F238E27FC236}">
                  <a16:creationId xmlns:a16="http://schemas.microsoft.com/office/drawing/2014/main" id="{944AFAF4-B12D-BB93-5C22-7929C6AE0231}"/>
                </a:ext>
              </a:extLst>
            </p:cNvPr>
            <p:cNvSpPr/>
            <p:nvPr/>
          </p:nvSpPr>
          <p:spPr>
            <a:xfrm>
              <a:off x="6070692" y="2991824"/>
              <a:ext cx="269900" cy="156412"/>
            </a:xfrm>
            <a:custGeom>
              <a:avLst/>
              <a:gdLst/>
              <a:ahLst/>
              <a:cxnLst/>
              <a:rect l="l" t="t" r="r" b="b"/>
              <a:pathLst>
                <a:path w="2861" h="1658" extrusionOk="0">
                  <a:moveTo>
                    <a:pt x="1232" y="1"/>
                  </a:moveTo>
                  <a:cubicBezTo>
                    <a:pt x="1130" y="1"/>
                    <a:pt x="1028" y="15"/>
                    <a:pt x="912" y="29"/>
                  </a:cubicBezTo>
                  <a:cubicBezTo>
                    <a:pt x="824" y="43"/>
                    <a:pt x="722" y="57"/>
                    <a:pt x="648" y="89"/>
                  </a:cubicBezTo>
                  <a:cubicBezTo>
                    <a:pt x="546" y="131"/>
                    <a:pt x="458" y="177"/>
                    <a:pt x="384" y="219"/>
                  </a:cubicBezTo>
                  <a:cubicBezTo>
                    <a:pt x="339" y="250"/>
                    <a:pt x="296" y="279"/>
                    <a:pt x="251" y="321"/>
                  </a:cubicBezTo>
                  <a:cubicBezTo>
                    <a:pt x="222" y="366"/>
                    <a:pt x="194" y="395"/>
                    <a:pt x="163" y="426"/>
                  </a:cubicBezTo>
                  <a:cubicBezTo>
                    <a:pt x="149" y="468"/>
                    <a:pt x="135" y="514"/>
                    <a:pt x="120" y="556"/>
                  </a:cubicBezTo>
                  <a:cubicBezTo>
                    <a:pt x="106" y="570"/>
                    <a:pt x="106" y="570"/>
                    <a:pt x="120" y="585"/>
                  </a:cubicBezTo>
                  <a:cubicBezTo>
                    <a:pt x="61" y="672"/>
                    <a:pt x="33" y="746"/>
                    <a:pt x="18" y="820"/>
                  </a:cubicBezTo>
                  <a:cubicBezTo>
                    <a:pt x="1" y="894"/>
                    <a:pt x="1" y="982"/>
                    <a:pt x="18" y="1056"/>
                  </a:cubicBezTo>
                  <a:cubicBezTo>
                    <a:pt x="18" y="1084"/>
                    <a:pt x="33" y="1112"/>
                    <a:pt x="47" y="1158"/>
                  </a:cubicBezTo>
                  <a:cubicBezTo>
                    <a:pt x="75" y="1186"/>
                    <a:pt x="89" y="1232"/>
                    <a:pt x="120" y="1246"/>
                  </a:cubicBezTo>
                  <a:cubicBezTo>
                    <a:pt x="149" y="1306"/>
                    <a:pt x="208" y="1348"/>
                    <a:pt x="282" y="1408"/>
                  </a:cubicBezTo>
                  <a:cubicBezTo>
                    <a:pt x="339" y="1436"/>
                    <a:pt x="412" y="1482"/>
                    <a:pt x="514" y="1510"/>
                  </a:cubicBezTo>
                  <a:cubicBezTo>
                    <a:pt x="588" y="1538"/>
                    <a:pt x="676" y="1569"/>
                    <a:pt x="778" y="1598"/>
                  </a:cubicBezTo>
                  <a:cubicBezTo>
                    <a:pt x="968" y="1626"/>
                    <a:pt x="1176" y="1657"/>
                    <a:pt x="1394" y="1657"/>
                  </a:cubicBezTo>
                  <a:cubicBezTo>
                    <a:pt x="1615" y="1657"/>
                    <a:pt x="1819" y="1626"/>
                    <a:pt x="1995" y="1598"/>
                  </a:cubicBezTo>
                  <a:cubicBezTo>
                    <a:pt x="2097" y="1569"/>
                    <a:pt x="2171" y="1552"/>
                    <a:pt x="2259" y="1524"/>
                  </a:cubicBezTo>
                  <a:cubicBezTo>
                    <a:pt x="2347" y="1496"/>
                    <a:pt x="2407" y="1450"/>
                    <a:pt x="2463" y="1422"/>
                  </a:cubicBezTo>
                  <a:cubicBezTo>
                    <a:pt x="2537" y="1376"/>
                    <a:pt x="2597" y="1320"/>
                    <a:pt x="2671" y="1232"/>
                  </a:cubicBezTo>
                  <a:cubicBezTo>
                    <a:pt x="2699" y="1200"/>
                    <a:pt x="2727" y="1158"/>
                    <a:pt x="2759" y="1112"/>
                  </a:cubicBezTo>
                  <a:cubicBezTo>
                    <a:pt x="2787" y="1084"/>
                    <a:pt x="2801" y="1042"/>
                    <a:pt x="2815" y="996"/>
                  </a:cubicBezTo>
                  <a:cubicBezTo>
                    <a:pt x="2847" y="922"/>
                    <a:pt x="2861" y="848"/>
                    <a:pt x="2847" y="792"/>
                  </a:cubicBezTo>
                  <a:cubicBezTo>
                    <a:pt x="2847" y="718"/>
                    <a:pt x="2832" y="644"/>
                    <a:pt x="2787" y="585"/>
                  </a:cubicBezTo>
                  <a:cubicBezTo>
                    <a:pt x="2745" y="528"/>
                    <a:pt x="2699" y="468"/>
                    <a:pt x="2639" y="409"/>
                  </a:cubicBezTo>
                  <a:cubicBezTo>
                    <a:pt x="2583" y="352"/>
                    <a:pt x="2509" y="307"/>
                    <a:pt x="2421" y="264"/>
                  </a:cubicBezTo>
                  <a:cubicBezTo>
                    <a:pt x="2347" y="219"/>
                    <a:pt x="2259" y="177"/>
                    <a:pt x="2157" y="145"/>
                  </a:cubicBezTo>
                  <a:cubicBezTo>
                    <a:pt x="2069" y="117"/>
                    <a:pt x="1967" y="89"/>
                    <a:pt x="1865" y="57"/>
                  </a:cubicBezTo>
                  <a:cubicBezTo>
                    <a:pt x="1672" y="29"/>
                    <a:pt x="1468" y="1"/>
                    <a:pt x="127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3" name="Google Shape;7675;p83">
              <a:extLst>
                <a:ext uri="{FF2B5EF4-FFF2-40B4-BE49-F238E27FC236}">
                  <a16:creationId xmlns:a16="http://schemas.microsoft.com/office/drawing/2014/main" id="{708CE7DD-0897-0C1D-9E8F-2063D1FF84FB}"/>
                </a:ext>
              </a:extLst>
            </p:cNvPr>
            <p:cNvSpPr/>
            <p:nvPr/>
          </p:nvSpPr>
          <p:spPr>
            <a:xfrm>
              <a:off x="6171916" y="3088426"/>
              <a:ext cx="270843" cy="437066"/>
            </a:xfrm>
            <a:custGeom>
              <a:avLst/>
              <a:gdLst/>
              <a:ahLst/>
              <a:cxnLst/>
              <a:rect l="l" t="t" r="r" b="b"/>
              <a:pathLst>
                <a:path w="2871" h="4633" extrusionOk="0">
                  <a:moveTo>
                    <a:pt x="2006" y="0"/>
                  </a:moveTo>
                  <a:cubicBezTo>
                    <a:pt x="1759" y="46"/>
                    <a:pt x="1496" y="134"/>
                    <a:pt x="1232" y="282"/>
                  </a:cubicBezTo>
                  <a:cubicBezTo>
                    <a:pt x="1098" y="338"/>
                    <a:pt x="968" y="426"/>
                    <a:pt x="834" y="528"/>
                  </a:cubicBezTo>
                  <a:cubicBezTo>
                    <a:pt x="704" y="633"/>
                    <a:pt x="585" y="735"/>
                    <a:pt x="483" y="851"/>
                  </a:cubicBezTo>
                  <a:cubicBezTo>
                    <a:pt x="265" y="1087"/>
                    <a:pt x="117" y="1351"/>
                    <a:pt x="43" y="1629"/>
                  </a:cubicBezTo>
                  <a:cubicBezTo>
                    <a:pt x="15" y="1759"/>
                    <a:pt x="1" y="1907"/>
                    <a:pt x="1" y="2069"/>
                  </a:cubicBezTo>
                  <a:cubicBezTo>
                    <a:pt x="1" y="2230"/>
                    <a:pt x="29" y="2375"/>
                    <a:pt x="71" y="2522"/>
                  </a:cubicBezTo>
                  <a:cubicBezTo>
                    <a:pt x="131" y="2800"/>
                    <a:pt x="265" y="3078"/>
                    <a:pt x="454" y="3342"/>
                  </a:cubicBezTo>
                  <a:cubicBezTo>
                    <a:pt x="630" y="3578"/>
                    <a:pt x="848" y="3799"/>
                    <a:pt x="1112" y="4003"/>
                  </a:cubicBezTo>
                  <a:cubicBezTo>
                    <a:pt x="1362" y="4179"/>
                    <a:pt x="1626" y="4327"/>
                    <a:pt x="1918" y="4443"/>
                  </a:cubicBezTo>
                  <a:cubicBezTo>
                    <a:pt x="2199" y="4545"/>
                    <a:pt x="2491" y="4605"/>
                    <a:pt x="2783" y="4633"/>
                  </a:cubicBezTo>
                  <a:cubicBezTo>
                    <a:pt x="2797" y="4605"/>
                    <a:pt x="2815" y="4591"/>
                    <a:pt x="2829" y="4559"/>
                  </a:cubicBezTo>
                  <a:cubicBezTo>
                    <a:pt x="2843" y="4531"/>
                    <a:pt x="2857" y="4503"/>
                    <a:pt x="2871" y="4471"/>
                  </a:cubicBezTo>
                  <a:cubicBezTo>
                    <a:pt x="2653" y="4443"/>
                    <a:pt x="2431" y="4383"/>
                    <a:pt x="2213" y="4281"/>
                  </a:cubicBezTo>
                  <a:lnTo>
                    <a:pt x="2213" y="4295"/>
                  </a:lnTo>
                  <a:cubicBezTo>
                    <a:pt x="1963" y="4179"/>
                    <a:pt x="1714" y="4045"/>
                    <a:pt x="1496" y="3870"/>
                  </a:cubicBezTo>
                  <a:cubicBezTo>
                    <a:pt x="1288" y="3711"/>
                    <a:pt x="1098" y="3518"/>
                    <a:pt x="950" y="3328"/>
                  </a:cubicBezTo>
                  <a:cubicBezTo>
                    <a:pt x="820" y="3152"/>
                    <a:pt x="718" y="2976"/>
                    <a:pt x="630" y="2786"/>
                  </a:cubicBezTo>
                  <a:cubicBezTo>
                    <a:pt x="556" y="2624"/>
                    <a:pt x="511" y="2448"/>
                    <a:pt x="483" y="2273"/>
                  </a:cubicBezTo>
                  <a:cubicBezTo>
                    <a:pt x="469" y="2111"/>
                    <a:pt x="469" y="1967"/>
                    <a:pt x="483" y="1819"/>
                  </a:cubicBezTo>
                  <a:cubicBezTo>
                    <a:pt x="497" y="1703"/>
                    <a:pt x="528" y="1583"/>
                    <a:pt x="571" y="1467"/>
                  </a:cubicBezTo>
                  <a:cubicBezTo>
                    <a:pt x="644" y="1337"/>
                    <a:pt x="718" y="1203"/>
                    <a:pt x="806" y="1073"/>
                  </a:cubicBezTo>
                  <a:lnTo>
                    <a:pt x="820" y="1073"/>
                  </a:lnTo>
                  <a:cubicBezTo>
                    <a:pt x="936" y="925"/>
                    <a:pt x="1070" y="778"/>
                    <a:pt x="1232" y="662"/>
                  </a:cubicBezTo>
                  <a:lnTo>
                    <a:pt x="1246" y="647"/>
                  </a:lnTo>
                  <a:cubicBezTo>
                    <a:pt x="1436" y="514"/>
                    <a:pt x="1626" y="398"/>
                    <a:pt x="1830" y="296"/>
                  </a:cubicBezTo>
                  <a:cubicBezTo>
                    <a:pt x="1963" y="250"/>
                    <a:pt x="2094" y="208"/>
                    <a:pt x="2227" y="176"/>
                  </a:cubicBezTo>
                  <a:lnTo>
                    <a:pt x="2199" y="148"/>
                  </a:lnTo>
                  <a:cubicBezTo>
                    <a:pt x="2167" y="120"/>
                    <a:pt x="2139" y="106"/>
                    <a:pt x="2111" y="74"/>
                  </a:cubicBezTo>
                  <a:cubicBezTo>
                    <a:pt x="2080" y="46"/>
                    <a:pt x="2051" y="32"/>
                    <a:pt x="2006"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4" name="Google Shape;7676;p83">
              <a:extLst>
                <a:ext uri="{FF2B5EF4-FFF2-40B4-BE49-F238E27FC236}">
                  <a16:creationId xmlns:a16="http://schemas.microsoft.com/office/drawing/2014/main" id="{9A0224A9-314C-404F-556F-6F877EF628DE}"/>
                </a:ext>
              </a:extLst>
            </p:cNvPr>
            <p:cNvSpPr/>
            <p:nvPr/>
          </p:nvSpPr>
          <p:spPr>
            <a:xfrm>
              <a:off x="6341818" y="3069181"/>
              <a:ext cx="65187" cy="58678"/>
            </a:xfrm>
            <a:custGeom>
              <a:avLst/>
              <a:gdLst/>
              <a:ahLst/>
              <a:cxnLst/>
              <a:rect l="l" t="t" r="r" b="b"/>
              <a:pathLst>
                <a:path w="691" h="622" extrusionOk="0">
                  <a:moveTo>
                    <a:pt x="148" y="0"/>
                  </a:moveTo>
                  <a:cubicBezTo>
                    <a:pt x="103" y="14"/>
                    <a:pt x="75" y="46"/>
                    <a:pt x="46" y="74"/>
                  </a:cubicBezTo>
                  <a:cubicBezTo>
                    <a:pt x="1" y="148"/>
                    <a:pt x="29" y="264"/>
                    <a:pt x="103" y="310"/>
                  </a:cubicBezTo>
                  <a:cubicBezTo>
                    <a:pt x="134" y="324"/>
                    <a:pt x="177" y="338"/>
                    <a:pt x="205" y="366"/>
                  </a:cubicBezTo>
                  <a:cubicBezTo>
                    <a:pt x="236" y="398"/>
                    <a:pt x="279" y="426"/>
                    <a:pt x="310" y="468"/>
                  </a:cubicBezTo>
                  <a:cubicBezTo>
                    <a:pt x="324" y="486"/>
                    <a:pt x="338" y="514"/>
                    <a:pt x="352" y="542"/>
                  </a:cubicBezTo>
                  <a:cubicBezTo>
                    <a:pt x="384" y="592"/>
                    <a:pt x="441" y="621"/>
                    <a:pt x="502" y="621"/>
                  </a:cubicBezTo>
                  <a:cubicBezTo>
                    <a:pt x="531" y="621"/>
                    <a:pt x="560" y="615"/>
                    <a:pt x="588" y="602"/>
                  </a:cubicBezTo>
                  <a:cubicBezTo>
                    <a:pt x="662" y="556"/>
                    <a:pt x="690" y="454"/>
                    <a:pt x="644" y="366"/>
                  </a:cubicBezTo>
                  <a:cubicBezTo>
                    <a:pt x="542" y="222"/>
                    <a:pt x="426" y="102"/>
                    <a:pt x="264" y="14"/>
                  </a:cubicBezTo>
                  <a:cubicBezTo>
                    <a:pt x="250" y="0"/>
                    <a:pt x="222" y="0"/>
                    <a:pt x="191" y="0"/>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5" name="Google Shape;7677;p83">
              <a:extLst>
                <a:ext uri="{FF2B5EF4-FFF2-40B4-BE49-F238E27FC236}">
                  <a16:creationId xmlns:a16="http://schemas.microsoft.com/office/drawing/2014/main" id="{43CBD0E7-2085-203E-4717-D7CC96D773A1}"/>
                </a:ext>
              </a:extLst>
            </p:cNvPr>
            <p:cNvSpPr/>
            <p:nvPr/>
          </p:nvSpPr>
          <p:spPr>
            <a:xfrm>
              <a:off x="6392949" y="3490870"/>
              <a:ext cx="70753" cy="58489"/>
            </a:xfrm>
            <a:custGeom>
              <a:avLst/>
              <a:gdLst/>
              <a:ahLst/>
              <a:cxnLst/>
              <a:rect l="l" t="t" r="r" b="b"/>
              <a:pathLst>
                <a:path w="750" h="620" extrusionOk="0">
                  <a:moveTo>
                    <a:pt x="560" y="1"/>
                  </a:moveTo>
                  <a:cubicBezTo>
                    <a:pt x="514" y="1"/>
                    <a:pt x="454" y="29"/>
                    <a:pt x="426" y="89"/>
                  </a:cubicBezTo>
                  <a:cubicBezTo>
                    <a:pt x="412" y="103"/>
                    <a:pt x="398" y="131"/>
                    <a:pt x="384" y="149"/>
                  </a:cubicBezTo>
                  <a:cubicBezTo>
                    <a:pt x="366" y="177"/>
                    <a:pt x="338" y="191"/>
                    <a:pt x="310" y="219"/>
                  </a:cubicBezTo>
                  <a:cubicBezTo>
                    <a:pt x="296" y="237"/>
                    <a:pt x="250" y="251"/>
                    <a:pt x="222" y="265"/>
                  </a:cubicBezTo>
                  <a:cubicBezTo>
                    <a:pt x="190" y="279"/>
                    <a:pt x="162" y="293"/>
                    <a:pt x="134" y="293"/>
                  </a:cubicBezTo>
                  <a:cubicBezTo>
                    <a:pt x="46" y="325"/>
                    <a:pt x="0" y="413"/>
                    <a:pt x="32" y="500"/>
                  </a:cubicBezTo>
                  <a:cubicBezTo>
                    <a:pt x="44" y="577"/>
                    <a:pt x="113" y="619"/>
                    <a:pt x="189" y="619"/>
                  </a:cubicBezTo>
                  <a:cubicBezTo>
                    <a:pt x="200" y="619"/>
                    <a:pt x="211" y="618"/>
                    <a:pt x="222" y="617"/>
                  </a:cubicBezTo>
                  <a:cubicBezTo>
                    <a:pt x="426" y="557"/>
                    <a:pt x="602" y="441"/>
                    <a:pt x="704" y="251"/>
                  </a:cubicBezTo>
                  <a:cubicBezTo>
                    <a:pt x="750" y="177"/>
                    <a:pt x="718" y="75"/>
                    <a:pt x="648" y="29"/>
                  </a:cubicBezTo>
                  <a:cubicBezTo>
                    <a:pt x="616" y="15"/>
                    <a:pt x="588" y="1"/>
                    <a:pt x="560" y="1"/>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6" name="Google Shape;7678;p83">
              <a:extLst>
                <a:ext uri="{FF2B5EF4-FFF2-40B4-BE49-F238E27FC236}">
                  <a16:creationId xmlns:a16="http://schemas.microsoft.com/office/drawing/2014/main" id="{AACDAF5B-69F6-53B8-BC2B-68196733AE78}"/>
                </a:ext>
              </a:extLst>
            </p:cNvPr>
            <p:cNvSpPr/>
            <p:nvPr/>
          </p:nvSpPr>
          <p:spPr>
            <a:xfrm>
              <a:off x="5812207" y="3092671"/>
              <a:ext cx="426217" cy="536686"/>
            </a:xfrm>
            <a:custGeom>
              <a:avLst/>
              <a:gdLst/>
              <a:ahLst/>
              <a:cxnLst/>
              <a:rect l="l" t="t" r="r" b="b"/>
              <a:pathLst>
                <a:path w="4518" h="5689" extrusionOk="0">
                  <a:moveTo>
                    <a:pt x="718" y="1"/>
                  </a:moveTo>
                  <a:cubicBezTo>
                    <a:pt x="676" y="1"/>
                    <a:pt x="630" y="15"/>
                    <a:pt x="588" y="15"/>
                  </a:cubicBezTo>
                  <a:cubicBezTo>
                    <a:pt x="250" y="89"/>
                    <a:pt x="1" y="427"/>
                    <a:pt x="1" y="806"/>
                  </a:cubicBezTo>
                  <a:lnTo>
                    <a:pt x="1" y="4897"/>
                  </a:lnTo>
                  <a:cubicBezTo>
                    <a:pt x="1" y="5319"/>
                    <a:pt x="324" y="5689"/>
                    <a:pt x="718" y="5689"/>
                  </a:cubicBezTo>
                  <a:lnTo>
                    <a:pt x="3796" y="5689"/>
                  </a:lnTo>
                  <a:cubicBezTo>
                    <a:pt x="4194" y="5689"/>
                    <a:pt x="4517" y="5319"/>
                    <a:pt x="4517" y="4897"/>
                  </a:cubicBezTo>
                  <a:lnTo>
                    <a:pt x="4517" y="806"/>
                  </a:lnTo>
                  <a:cubicBezTo>
                    <a:pt x="4517" y="367"/>
                    <a:pt x="4194" y="1"/>
                    <a:pt x="379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7" name="Google Shape;7679;p83">
              <a:extLst>
                <a:ext uri="{FF2B5EF4-FFF2-40B4-BE49-F238E27FC236}">
                  <a16:creationId xmlns:a16="http://schemas.microsoft.com/office/drawing/2014/main" id="{FBFC3072-9043-E62B-DEC3-2B22C9998C75}"/>
                </a:ext>
              </a:extLst>
            </p:cNvPr>
            <p:cNvSpPr/>
            <p:nvPr/>
          </p:nvSpPr>
          <p:spPr>
            <a:xfrm>
              <a:off x="5794283" y="3095407"/>
              <a:ext cx="79055" cy="52357"/>
            </a:xfrm>
            <a:custGeom>
              <a:avLst/>
              <a:gdLst/>
              <a:ahLst/>
              <a:cxnLst/>
              <a:rect l="l" t="t" r="r" b="b"/>
              <a:pathLst>
                <a:path w="838" h="555" extrusionOk="0">
                  <a:moveTo>
                    <a:pt x="764" y="0"/>
                  </a:moveTo>
                  <a:cubicBezTo>
                    <a:pt x="690" y="14"/>
                    <a:pt x="616" y="46"/>
                    <a:pt x="557" y="74"/>
                  </a:cubicBezTo>
                  <a:cubicBezTo>
                    <a:pt x="486" y="102"/>
                    <a:pt x="426" y="134"/>
                    <a:pt x="367" y="176"/>
                  </a:cubicBezTo>
                  <a:cubicBezTo>
                    <a:pt x="236" y="264"/>
                    <a:pt x="117" y="366"/>
                    <a:pt x="15" y="471"/>
                  </a:cubicBezTo>
                  <a:cubicBezTo>
                    <a:pt x="15" y="486"/>
                    <a:pt x="1" y="486"/>
                    <a:pt x="1" y="500"/>
                  </a:cubicBezTo>
                  <a:cubicBezTo>
                    <a:pt x="1" y="514"/>
                    <a:pt x="1" y="528"/>
                    <a:pt x="15" y="542"/>
                  </a:cubicBezTo>
                  <a:cubicBezTo>
                    <a:pt x="22" y="551"/>
                    <a:pt x="33" y="555"/>
                    <a:pt x="46" y="555"/>
                  </a:cubicBezTo>
                  <a:cubicBezTo>
                    <a:pt x="60" y="555"/>
                    <a:pt x="75" y="551"/>
                    <a:pt x="89" y="542"/>
                  </a:cubicBezTo>
                  <a:cubicBezTo>
                    <a:pt x="191" y="440"/>
                    <a:pt x="293" y="338"/>
                    <a:pt x="412" y="264"/>
                  </a:cubicBezTo>
                  <a:cubicBezTo>
                    <a:pt x="500" y="208"/>
                    <a:pt x="602" y="162"/>
                    <a:pt x="704" y="120"/>
                  </a:cubicBezTo>
                  <a:cubicBezTo>
                    <a:pt x="732" y="120"/>
                    <a:pt x="764" y="102"/>
                    <a:pt x="792" y="102"/>
                  </a:cubicBezTo>
                  <a:cubicBezTo>
                    <a:pt x="806" y="88"/>
                    <a:pt x="838" y="60"/>
                    <a:pt x="820" y="46"/>
                  </a:cubicBezTo>
                  <a:cubicBezTo>
                    <a:pt x="820" y="14"/>
                    <a:pt x="806" y="0"/>
                    <a:pt x="77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8" name="Google Shape;7680;p83">
              <a:extLst>
                <a:ext uri="{FF2B5EF4-FFF2-40B4-BE49-F238E27FC236}">
                  <a16:creationId xmlns:a16="http://schemas.microsoft.com/office/drawing/2014/main" id="{09B7847E-E43C-C9FE-791E-A576EC8D0F30}"/>
                </a:ext>
              </a:extLst>
            </p:cNvPr>
            <p:cNvSpPr/>
            <p:nvPr/>
          </p:nvSpPr>
          <p:spPr>
            <a:xfrm>
              <a:off x="5784660" y="3095407"/>
              <a:ext cx="85753" cy="63772"/>
            </a:xfrm>
            <a:custGeom>
              <a:avLst/>
              <a:gdLst/>
              <a:ahLst/>
              <a:cxnLst/>
              <a:rect l="l" t="t" r="r" b="b"/>
              <a:pathLst>
                <a:path w="909" h="676" extrusionOk="0">
                  <a:moveTo>
                    <a:pt x="866" y="0"/>
                  </a:moveTo>
                  <a:cubicBezTo>
                    <a:pt x="834" y="0"/>
                    <a:pt x="820" y="0"/>
                    <a:pt x="806" y="14"/>
                  </a:cubicBezTo>
                  <a:cubicBezTo>
                    <a:pt x="644" y="60"/>
                    <a:pt x="500" y="134"/>
                    <a:pt x="367" y="222"/>
                  </a:cubicBezTo>
                  <a:cubicBezTo>
                    <a:pt x="293" y="278"/>
                    <a:pt x="219" y="324"/>
                    <a:pt x="148" y="398"/>
                  </a:cubicBezTo>
                  <a:cubicBezTo>
                    <a:pt x="117" y="426"/>
                    <a:pt x="89" y="454"/>
                    <a:pt x="75" y="500"/>
                  </a:cubicBezTo>
                  <a:cubicBezTo>
                    <a:pt x="43" y="528"/>
                    <a:pt x="15" y="573"/>
                    <a:pt x="1" y="602"/>
                  </a:cubicBezTo>
                  <a:lnTo>
                    <a:pt x="1" y="647"/>
                  </a:lnTo>
                  <a:lnTo>
                    <a:pt x="29" y="675"/>
                  </a:lnTo>
                  <a:lnTo>
                    <a:pt x="75" y="675"/>
                  </a:lnTo>
                  <a:cubicBezTo>
                    <a:pt x="89" y="661"/>
                    <a:pt x="89" y="661"/>
                    <a:pt x="89" y="647"/>
                  </a:cubicBezTo>
                  <a:cubicBezTo>
                    <a:pt x="117" y="588"/>
                    <a:pt x="163" y="528"/>
                    <a:pt x="205" y="486"/>
                  </a:cubicBezTo>
                  <a:cubicBezTo>
                    <a:pt x="265" y="412"/>
                    <a:pt x="338" y="352"/>
                    <a:pt x="426" y="296"/>
                  </a:cubicBezTo>
                  <a:cubicBezTo>
                    <a:pt x="557" y="208"/>
                    <a:pt x="718" y="148"/>
                    <a:pt x="880" y="88"/>
                  </a:cubicBezTo>
                  <a:cubicBezTo>
                    <a:pt x="880" y="88"/>
                    <a:pt x="894" y="74"/>
                    <a:pt x="894" y="60"/>
                  </a:cubicBezTo>
                  <a:cubicBezTo>
                    <a:pt x="908" y="46"/>
                    <a:pt x="908" y="32"/>
                    <a:pt x="894" y="14"/>
                  </a:cubicBezTo>
                  <a:cubicBezTo>
                    <a:pt x="894" y="14"/>
                    <a:pt x="880" y="0"/>
                    <a:pt x="86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9" name="Google Shape;7681;p83">
              <a:extLst>
                <a:ext uri="{FF2B5EF4-FFF2-40B4-BE49-F238E27FC236}">
                  <a16:creationId xmlns:a16="http://schemas.microsoft.com/office/drawing/2014/main" id="{10975287-0285-BADE-3086-E8197371BDF2}"/>
                </a:ext>
              </a:extLst>
            </p:cNvPr>
            <p:cNvSpPr/>
            <p:nvPr/>
          </p:nvSpPr>
          <p:spPr>
            <a:xfrm>
              <a:off x="5838433" y="3096728"/>
              <a:ext cx="30660" cy="17358"/>
            </a:xfrm>
            <a:custGeom>
              <a:avLst/>
              <a:gdLst/>
              <a:ahLst/>
              <a:cxnLst/>
              <a:rect l="l" t="t" r="r" b="b"/>
              <a:pathLst>
                <a:path w="325" h="184" extrusionOk="0">
                  <a:moveTo>
                    <a:pt x="264" y="0"/>
                  </a:moveTo>
                  <a:cubicBezTo>
                    <a:pt x="194" y="18"/>
                    <a:pt x="106" y="46"/>
                    <a:pt x="32" y="88"/>
                  </a:cubicBezTo>
                  <a:lnTo>
                    <a:pt x="1" y="120"/>
                  </a:lnTo>
                  <a:cubicBezTo>
                    <a:pt x="1" y="134"/>
                    <a:pt x="1" y="148"/>
                    <a:pt x="18" y="162"/>
                  </a:cubicBezTo>
                  <a:cubicBezTo>
                    <a:pt x="18" y="172"/>
                    <a:pt x="32" y="183"/>
                    <a:pt x="50" y="183"/>
                  </a:cubicBezTo>
                  <a:cubicBezTo>
                    <a:pt x="58" y="183"/>
                    <a:pt x="66" y="181"/>
                    <a:pt x="74" y="176"/>
                  </a:cubicBezTo>
                  <a:cubicBezTo>
                    <a:pt x="134" y="148"/>
                    <a:pt x="194" y="120"/>
                    <a:pt x="250" y="106"/>
                  </a:cubicBezTo>
                  <a:cubicBezTo>
                    <a:pt x="264" y="106"/>
                    <a:pt x="282" y="106"/>
                    <a:pt x="282" y="88"/>
                  </a:cubicBezTo>
                  <a:cubicBezTo>
                    <a:pt x="296" y="88"/>
                    <a:pt x="310" y="88"/>
                    <a:pt x="324" y="74"/>
                  </a:cubicBezTo>
                  <a:lnTo>
                    <a:pt x="324" y="32"/>
                  </a:lnTo>
                  <a:cubicBezTo>
                    <a:pt x="324" y="18"/>
                    <a:pt x="296" y="0"/>
                    <a:pt x="2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0" name="Google Shape;7682;p83">
              <a:extLst>
                <a:ext uri="{FF2B5EF4-FFF2-40B4-BE49-F238E27FC236}">
                  <a16:creationId xmlns:a16="http://schemas.microsoft.com/office/drawing/2014/main" id="{F148A9C1-718B-B69D-EA85-1B4792F36F9E}"/>
                </a:ext>
              </a:extLst>
            </p:cNvPr>
            <p:cNvSpPr/>
            <p:nvPr/>
          </p:nvSpPr>
          <p:spPr>
            <a:xfrm>
              <a:off x="5828810" y="3096728"/>
              <a:ext cx="41603" cy="23301"/>
            </a:xfrm>
            <a:custGeom>
              <a:avLst/>
              <a:gdLst/>
              <a:ahLst/>
              <a:cxnLst/>
              <a:rect l="l" t="t" r="r" b="b"/>
              <a:pathLst>
                <a:path w="441" h="247" extrusionOk="0">
                  <a:moveTo>
                    <a:pt x="366" y="0"/>
                  </a:moveTo>
                  <a:cubicBezTo>
                    <a:pt x="310" y="18"/>
                    <a:pt x="250" y="32"/>
                    <a:pt x="191" y="60"/>
                  </a:cubicBezTo>
                  <a:cubicBezTo>
                    <a:pt x="134" y="88"/>
                    <a:pt x="74" y="120"/>
                    <a:pt x="32" y="162"/>
                  </a:cubicBezTo>
                  <a:cubicBezTo>
                    <a:pt x="1" y="176"/>
                    <a:pt x="1" y="208"/>
                    <a:pt x="15" y="236"/>
                  </a:cubicBezTo>
                  <a:cubicBezTo>
                    <a:pt x="30" y="243"/>
                    <a:pt x="45" y="246"/>
                    <a:pt x="58" y="246"/>
                  </a:cubicBezTo>
                  <a:cubicBezTo>
                    <a:pt x="71" y="246"/>
                    <a:pt x="81" y="243"/>
                    <a:pt x="89" y="236"/>
                  </a:cubicBezTo>
                  <a:cubicBezTo>
                    <a:pt x="103" y="222"/>
                    <a:pt x="120" y="208"/>
                    <a:pt x="134" y="208"/>
                  </a:cubicBezTo>
                  <a:cubicBezTo>
                    <a:pt x="191" y="162"/>
                    <a:pt x="250" y="134"/>
                    <a:pt x="310" y="120"/>
                  </a:cubicBezTo>
                  <a:cubicBezTo>
                    <a:pt x="338" y="106"/>
                    <a:pt x="366" y="106"/>
                    <a:pt x="398" y="106"/>
                  </a:cubicBezTo>
                  <a:cubicBezTo>
                    <a:pt x="412" y="88"/>
                    <a:pt x="440" y="60"/>
                    <a:pt x="426" y="46"/>
                  </a:cubicBezTo>
                  <a:cubicBezTo>
                    <a:pt x="426" y="18"/>
                    <a:pt x="412" y="0"/>
                    <a:pt x="38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1" name="Google Shape;7683;p83">
              <a:extLst>
                <a:ext uri="{FF2B5EF4-FFF2-40B4-BE49-F238E27FC236}">
                  <a16:creationId xmlns:a16="http://schemas.microsoft.com/office/drawing/2014/main" id="{4A697D34-BF68-E0C2-280D-A8DB6DF77685}"/>
                </a:ext>
              </a:extLst>
            </p:cNvPr>
            <p:cNvSpPr/>
            <p:nvPr/>
          </p:nvSpPr>
          <p:spPr>
            <a:xfrm>
              <a:off x="5821829" y="3096728"/>
              <a:ext cx="45942" cy="28773"/>
            </a:xfrm>
            <a:custGeom>
              <a:avLst/>
              <a:gdLst/>
              <a:ahLst/>
              <a:cxnLst/>
              <a:rect l="l" t="t" r="r" b="b"/>
              <a:pathLst>
                <a:path w="487" h="305" extrusionOk="0">
                  <a:moveTo>
                    <a:pt x="426" y="0"/>
                  </a:moveTo>
                  <a:cubicBezTo>
                    <a:pt x="352" y="32"/>
                    <a:pt x="282" y="46"/>
                    <a:pt x="222" y="88"/>
                  </a:cubicBezTo>
                  <a:cubicBezTo>
                    <a:pt x="148" y="120"/>
                    <a:pt x="89" y="162"/>
                    <a:pt x="18" y="208"/>
                  </a:cubicBezTo>
                  <a:cubicBezTo>
                    <a:pt x="1" y="236"/>
                    <a:pt x="1" y="264"/>
                    <a:pt x="18" y="282"/>
                  </a:cubicBezTo>
                  <a:cubicBezTo>
                    <a:pt x="27" y="298"/>
                    <a:pt x="40" y="305"/>
                    <a:pt x="55" y="305"/>
                  </a:cubicBezTo>
                  <a:cubicBezTo>
                    <a:pt x="65" y="305"/>
                    <a:pt x="77" y="301"/>
                    <a:pt x="89" y="296"/>
                  </a:cubicBezTo>
                  <a:cubicBezTo>
                    <a:pt x="120" y="264"/>
                    <a:pt x="134" y="250"/>
                    <a:pt x="163" y="236"/>
                  </a:cubicBezTo>
                  <a:cubicBezTo>
                    <a:pt x="236" y="176"/>
                    <a:pt x="324" y="148"/>
                    <a:pt x="412" y="120"/>
                  </a:cubicBezTo>
                  <a:cubicBezTo>
                    <a:pt x="412" y="106"/>
                    <a:pt x="426" y="106"/>
                    <a:pt x="440" y="106"/>
                  </a:cubicBezTo>
                  <a:cubicBezTo>
                    <a:pt x="458" y="106"/>
                    <a:pt x="472" y="88"/>
                    <a:pt x="472" y="74"/>
                  </a:cubicBezTo>
                  <a:cubicBezTo>
                    <a:pt x="486" y="74"/>
                    <a:pt x="486" y="60"/>
                    <a:pt x="486" y="46"/>
                  </a:cubicBezTo>
                  <a:cubicBezTo>
                    <a:pt x="486" y="18"/>
                    <a:pt x="45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2" name="Google Shape;7684;p83">
              <a:extLst>
                <a:ext uri="{FF2B5EF4-FFF2-40B4-BE49-F238E27FC236}">
                  <a16:creationId xmlns:a16="http://schemas.microsoft.com/office/drawing/2014/main" id="{6B2707FC-6A9F-4BEF-DFF7-C95CB95733B7}"/>
                </a:ext>
              </a:extLst>
            </p:cNvPr>
            <p:cNvSpPr/>
            <p:nvPr/>
          </p:nvSpPr>
          <p:spPr>
            <a:xfrm>
              <a:off x="5801264" y="3102294"/>
              <a:ext cx="427160" cy="536686"/>
            </a:xfrm>
            <a:custGeom>
              <a:avLst/>
              <a:gdLst/>
              <a:ahLst/>
              <a:cxnLst/>
              <a:rect l="l" t="t" r="r" b="b"/>
              <a:pathLst>
                <a:path w="4528" h="5689" extrusionOk="0">
                  <a:moveTo>
                    <a:pt x="778" y="1"/>
                  </a:moveTo>
                  <a:cubicBezTo>
                    <a:pt x="556" y="117"/>
                    <a:pt x="352" y="237"/>
                    <a:pt x="131" y="353"/>
                  </a:cubicBezTo>
                  <a:cubicBezTo>
                    <a:pt x="60" y="486"/>
                    <a:pt x="1" y="645"/>
                    <a:pt x="1" y="806"/>
                  </a:cubicBezTo>
                  <a:lnTo>
                    <a:pt x="1" y="4897"/>
                  </a:lnTo>
                  <a:cubicBezTo>
                    <a:pt x="1" y="5323"/>
                    <a:pt x="338" y="5689"/>
                    <a:pt x="718" y="5689"/>
                  </a:cubicBezTo>
                  <a:lnTo>
                    <a:pt x="3810" y="5689"/>
                  </a:lnTo>
                  <a:cubicBezTo>
                    <a:pt x="4194" y="5689"/>
                    <a:pt x="4528" y="5323"/>
                    <a:pt x="4528" y="4897"/>
                  </a:cubicBezTo>
                  <a:lnTo>
                    <a:pt x="4528" y="806"/>
                  </a:lnTo>
                  <a:cubicBezTo>
                    <a:pt x="4528" y="367"/>
                    <a:pt x="4194" y="1"/>
                    <a:pt x="38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3" name="Google Shape;7685;p83">
              <a:extLst>
                <a:ext uri="{FF2B5EF4-FFF2-40B4-BE49-F238E27FC236}">
                  <a16:creationId xmlns:a16="http://schemas.microsoft.com/office/drawing/2014/main" id="{5BCB9BD9-2650-0F2D-5C24-D6FC3BD35406}"/>
                </a:ext>
              </a:extLst>
            </p:cNvPr>
            <p:cNvSpPr/>
            <p:nvPr/>
          </p:nvSpPr>
          <p:spPr>
            <a:xfrm>
              <a:off x="6155313" y="3123237"/>
              <a:ext cx="39905" cy="45565"/>
            </a:xfrm>
            <a:custGeom>
              <a:avLst/>
              <a:gdLst/>
              <a:ahLst/>
              <a:cxnLst/>
              <a:rect l="l" t="t" r="r" b="b"/>
              <a:pathLst>
                <a:path w="423" h="483" extrusionOk="0">
                  <a:moveTo>
                    <a:pt x="1" y="1"/>
                  </a:moveTo>
                  <a:cubicBezTo>
                    <a:pt x="191" y="89"/>
                    <a:pt x="353" y="264"/>
                    <a:pt x="423" y="482"/>
                  </a:cubicBezTo>
                  <a:cubicBezTo>
                    <a:pt x="353" y="264"/>
                    <a:pt x="191" y="71"/>
                    <a:pt x="1"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4" name="Google Shape;7686;p83">
              <a:extLst>
                <a:ext uri="{FF2B5EF4-FFF2-40B4-BE49-F238E27FC236}">
                  <a16:creationId xmlns:a16="http://schemas.microsoft.com/office/drawing/2014/main" id="{15599295-ECA5-8412-5E74-79DA4CA04A3D}"/>
                </a:ext>
              </a:extLst>
            </p:cNvPr>
            <p:cNvSpPr/>
            <p:nvPr/>
          </p:nvSpPr>
          <p:spPr>
            <a:xfrm>
              <a:off x="5776358" y="3123237"/>
              <a:ext cx="41603" cy="45565"/>
            </a:xfrm>
            <a:custGeom>
              <a:avLst/>
              <a:gdLst/>
              <a:ahLst/>
              <a:cxnLst/>
              <a:rect l="l" t="t" r="r" b="b"/>
              <a:pathLst>
                <a:path w="441" h="483" extrusionOk="0">
                  <a:moveTo>
                    <a:pt x="440" y="1"/>
                  </a:moveTo>
                  <a:cubicBezTo>
                    <a:pt x="236" y="71"/>
                    <a:pt x="89" y="264"/>
                    <a:pt x="1" y="482"/>
                  </a:cubicBezTo>
                  <a:cubicBezTo>
                    <a:pt x="89" y="264"/>
                    <a:pt x="236" y="89"/>
                    <a:pt x="440"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5" name="Google Shape;7687;p83">
              <a:extLst>
                <a:ext uri="{FF2B5EF4-FFF2-40B4-BE49-F238E27FC236}">
                  <a16:creationId xmlns:a16="http://schemas.microsoft.com/office/drawing/2014/main" id="{4100751D-E3A1-8EEF-C4F6-5A852191D4A2}"/>
                </a:ext>
              </a:extLst>
            </p:cNvPr>
            <p:cNvSpPr/>
            <p:nvPr/>
          </p:nvSpPr>
          <p:spPr>
            <a:xfrm>
              <a:off x="6155313" y="3604358"/>
              <a:ext cx="39905" cy="45565"/>
            </a:xfrm>
            <a:custGeom>
              <a:avLst/>
              <a:gdLst/>
              <a:ahLst/>
              <a:cxnLst/>
              <a:rect l="l" t="t" r="r" b="b"/>
              <a:pathLst>
                <a:path w="423" h="483" extrusionOk="0">
                  <a:moveTo>
                    <a:pt x="1" y="483"/>
                  </a:moveTo>
                  <a:cubicBezTo>
                    <a:pt x="191" y="395"/>
                    <a:pt x="353" y="219"/>
                    <a:pt x="423" y="1"/>
                  </a:cubicBezTo>
                  <a:cubicBezTo>
                    <a:pt x="353" y="219"/>
                    <a:pt x="191" y="395"/>
                    <a:pt x="1"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6" name="Google Shape;7688;p83">
              <a:extLst>
                <a:ext uri="{FF2B5EF4-FFF2-40B4-BE49-F238E27FC236}">
                  <a16:creationId xmlns:a16="http://schemas.microsoft.com/office/drawing/2014/main" id="{CD737D23-94AF-EE0D-A90A-F4328F077B51}"/>
                </a:ext>
              </a:extLst>
            </p:cNvPr>
            <p:cNvSpPr/>
            <p:nvPr/>
          </p:nvSpPr>
          <p:spPr>
            <a:xfrm>
              <a:off x="5776358" y="3604358"/>
              <a:ext cx="41603" cy="45565"/>
            </a:xfrm>
            <a:custGeom>
              <a:avLst/>
              <a:gdLst/>
              <a:ahLst/>
              <a:cxnLst/>
              <a:rect l="l" t="t" r="r" b="b"/>
              <a:pathLst>
                <a:path w="441" h="483" extrusionOk="0">
                  <a:moveTo>
                    <a:pt x="440" y="483"/>
                  </a:moveTo>
                  <a:cubicBezTo>
                    <a:pt x="236" y="395"/>
                    <a:pt x="89" y="219"/>
                    <a:pt x="1" y="1"/>
                  </a:cubicBezTo>
                  <a:cubicBezTo>
                    <a:pt x="89" y="219"/>
                    <a:pt x="236" y="395"/>
                    <a:pt x="440"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7" name="Google Shape;7689;p83">
              <a:extLst>
                <a:ext uri="{FF2B5EF4-FFF2-40B4-BE49-F238E27FC236}">
                  <a16:creationId xmlns:a16="http://schemas.microsoft.com/office/drawing/2014/main" id="{6C7F2233-9A00-1A11-44F5-83BC88E6EB07}"/>
                </a:ext>
              </a:extLst>
            </p:cNvPr>
            <p:cNvSpPr/>
            <p:nvPr/>
          </p:nvSpPr>
          <p:spPr>
            <a:xfrm>
              <a:off x="5772113" y="3117576"/>
              <a:ext cx="427443" cy="536686"/>
            </a:xfrm>
            <a:custGeom>
              <a:avLst/>
              <a:gdLst/>
              <a:ahLst/>
              <a:cxnLst/>
              <a:rect l="l" t="t" r="r" b="b"/>
              <a:pathLst>
                <a:path w="4531" h="5689" extrusionOk="0">
                  <a:moveTo>
                    <a:pt x="735" y="1"/>
                  </a:moveTo>
                  <a:cubicBezTo>
                    <a:pt x="338" y="1"/>
                    <a:pt x="0" y="381"/>
                    <a:pt x="0" y="806"/>
                  </a:cubicBezTo>
                  <a:lnTo>
                    <a:pt x="0" y="4897"/>
                  </a:lnTo>
                  <a:cubicBezTo>
                    <a:pt x="0" y="5319"/>
                    <a:pt x="338" y="5689"/>
                    <a:pt x="735" y="5689"/>
                  </a:cubicBezTo>
                  <a:lnTo>
                    <a:pt x="3813" y="5689"/>
                  </a:lnTo>
                  <a:cubicBezTo>
                    <a:pt x="4193" y="5689"/>
                    <a:pt x="4531" y="5319"/>
                    <a:pt x="4531" y="4897"/>
                  </a:cubicBezTo>
                  <a:lnTo>
                    <a:pt x="4531" y="806"/>
                  </a:lnTo>
                  <a:cubicBezTo>
                    <a:pt x="4531" y="381"/>
                    <a:pt x="4193" y="1"/>
                    <a:pt x="381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8" name="Google Shape;7690;p83">
              <a:extLst>
                <a:ext uri="{FF2B5EF4-FFF2-40B4-BE49-F238E27FC236}">
                  <a16:creationId xmlns:a16="http://schemas.microsoft.com/office/drawing/2014/main" id="{537D4135-256B-CB83-9FCC-F497439B3F91}"/>
                </a:ext>
              </a:extLst>
            </p:cNvPr>
            <p:cNvSpPr/>
            <p:nvPr/>
          </p:nvSpPr>
          <p:spPr>
            <a:xfrm>
              <a:off x="5846734" y="3161726"/>
              <a:ext cx="121884" cy="9717"/>
            </a:xfrm>
            <a:custGeom>
              <a:avLst/>
              <a:gdLst/>
              <a:ahLst/>
              <a:cxnLst/>
              <a:rect l="l" t="t" r="r" b="b"/>
              <a:pathLst>
                <a:path w="1292" h="103" extrusionOk="0">
                  <a:moveTo>
                    <a:pt x="46" y="1"/>
                  </a:moveTo>
                  <a:cubicBezTo>
                    <a:pt x="18" y="1"/>
                    <a:pt x="1" y="32"/>
                    <a:pt x="1" y="60"/>
                  </a:cubicBezTo>
                  <a:cubicBezTo>
                    <a:pt x="1" y="89"/>
                    <a:pt x="18" y="103"/>
                    <a:pt x="46" y="103"/>
                  </a:cubicBezTo>
                  <a:lnTo>
                    <a:pt x="1232" y="103"/>
                  </a:lnTo>
                  <a:cubicBezTo>
                    <a:pt x="1263" y="103"/>
                    <a:pt x="1291" y="89"/>
                    <a:pt x="1291" y="60"/>
                  </a:cubicBezTo>
                  <a:cubicBezTo>
                    <a:pt x="1291" y="32"/>
                    <a:pt x="1263"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9" name="Google Shape;7691;p83">
              <a:extLst>
                <a:ext uri="{FF2B5EF4-FFF2-40B4-BE49-F238E27FC236}">
                  <a16:creationId xmlns:a16="http://schemas.microsoft.com/office/drawing/2014/main" id="{BE7BAC9A-EFC6-4F54-AB2A-9CACCE64975B}"/>
                </a:ext>
              </a:extLst>
            </p:cNvPr>
            <p:cNvSpPr/>
            <p:nvPr/>
          </p:nvSpPr>
          <p:spPr>
            <a:xfrm>
              <a:off x="5848432" y="3189650"/>
              <a:ext cx="272164" cy="9717"/>
            </a:xfrm>
            <a:custGeom>
              <a:avLst/>
              <a:gdLst/>
              <a:ahLst/>
              <a:cxnLst/>
              <a:rect l="l" t="t" r="r" b="b"/>
              <a:pathLst>
                <a:path w="2885" h="103" extrusionOk="0">
                  <a:moveTo>
                    <a:pt x="42" y="0"/>
                  </a:moveTo>
                  <a:cubicBezTo>
                    <a:pt x="14" y="0"/>
                    <a:pt x="0" y="28"/>
                    <a:pt x="0" y="56"/>
                  </a:cubicBezTo>
                  <a:cubicBezTo>
                    <a:pt x="0" y="88"/>
                    <a:pt x="14" y="102"/>
                    <a:pt x="42" y="102"/>
                  </a:cubicBezTo>
                  <a:lnTo>
                    <a:pt x="2842" y="102"/>
                  </a:lnTo>
                  <a:cubicBezTo>
                    <a:pt x="2870" y="102"/>
                    <a:pt x="2884" y="88"/>
                    <a:pt x="2884" y="56"/>
                  </a:cubicBezTo>
                  <a:cubicBezTo>
                    <a:pt x="2884" y="28"/>
                    <a:pt x="2870" y="0"/>
                    <a:pt x="284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0" name="Google Shape;7692;p83">
              <a:extLst>
                <a:ext uri="{FF2B5EF4-FFF2-40B4-BE49-F238E27FC236}">
                  <a16:creationId xmlns:a16="http://schemas.microsoft.com/office/drawing/2014/main" id="{E9346D3F-55B9-7A79-AEEB-85C5CF490225}"/>
                </a:ext>
              </a:extLst>
            </p:cNvPr>
            <p:cNvSpPr/>
            <p:nvPr/>
          </p:nvSpPr>
          <p:spPr>
            <a:xfrm>
              <a:off x="5882866" y="3127199"/>
              <a:ext cx="497913" cy="386029"/>
            </a:xfrm>
            <a:custGeom>
              <a:avLst/>
              <a:gdLst/>
              <a:ahLst/>
              <a:cxnLst/>
              <a:rect l="l" t="t" r="r" b="b"/>
              <a:pathLst>
                <a:path w="5278" h="4092" extrusionOk="0">
                  <a:moveTo>
                    <a:pt x="4704" y="1"/>
                  </a:moveTo>
                  <a:cubicBezTo>
                    <a:pt x="4648" y="29"/>
                    <a:pt x="4574" y="61"/>
                    <a:pt x="4500" y="89"/>
                  </a:cubicBezTo>
                  <a:cubicBezTo>
                    <a:pt x="4440" y="134"/>
                    <a:pt x="4384" y="163"/>
                    <a:pt x="4310" y="205"/>
                  </a:cubicBezTo>
                  <a:cubicBezTo>
                    <a:pt x="4190" y="279"/>
                    <a:pt x="4088" y="381"/>
                    <a:pt x="3958" y="486"/>
                  </a:cubicBezTo>
                  <a:cubicBezTo>
                    <a:pt x="3839" y="602"/>
                    <a:pt x="3722" y="732"/>
                    <a:pt x="3620" y="852"/>
                  </a:cubicBezTo>
                  <a:cubicBezTo>
                    <a:pt x="3533" y="940"/>
                    <a:pt x="3445" y="1042"/>
                    <a:pt x="3357" y="1130"/>
                  </a:cubicBezTo>
                  <a:cubicBezTo>
                    <a:pt x="3209" y="1278"/>
                    <a:pt x="3079" y="1394"/>
                    <a:pt x="2931" y="1482"/>
                  </a:cubicBezTo>
                  <a:cubicBezTo>
                    <a:pt x="2871" y="1524"/>
                    <a:pt x="2815" y="1556"/>
                    <a:pt x="2755" y="1598"/>
                  </a:cubicBezTo>
                  <a:cubicBezTo>
                    <a:pt x="2681" y="1629"/>
                    <a:pt x="2607" y="1658"/>
                    <a:pt x="2519" y="1686"/>
                  </a:cubicBezTo>
                  <a:cubicBezTo>
                    <a:pt x="2315" y="1745"/>
                    <a:pt x="2111" y="1788"/>
                    <a:pt x="1904" y="1805"/>
                  </a:cubicBezTo>
                  <a:cubicBezTo>
                    <a:pt x="1862" y="1805"/>
                    <a:pt x="1802" y="1819"/>
                    <a:pt x="1760" y="1819"/>
                  </a:cubicBezTo>
                  <a:cubicBezTo>
                    <a:pt x="1612" y="1819"/>
                    <a:pt x="1482" y="1805"/>
                    <a:pt x="1348" y="1774"/>
                  </a:cubicBezTo>
                  <a:cubicBezTo>
                    <a:pt x="1306" y="1760"/>
                    <a:pt x="1260" y="1760"/>
                    <a:pt x="1232" y="1745"/>
                  </a:cubicBezTo>
                  <a:cubicBezTo>
                    <a:pt x="1186" y="1731"/>
                    <a:pt x="1144" y="1717"/>
                    <a:pt x="1098" y="1700"/>
                  </a:cubicBezTo>
                  <a:lnTo>
                    <a:pt x="1056" y="1686"/>
                  </a:lnTo>
                  <a:cubicBezTo>
                    <a:pt x="996" y="1658"/>
                    <a:pt x="923" y="1629"/>
                    <a:pt x="849" y="1612"/>
                  </a:cubicBezTo>
                  <a:cubicBezTo>
                    <a:pt x="821" y="1598"/>
                    <a:pt x="792" y="1598"/>
                    <a:pt x="761" y="1598"/>
                  </a:cubicBezTo>
                  <a:lnTo>
                    <a:pt x="733" y="1598"/>
                  </a:lnTo>
                  <a:cubicBezTo>
                    <a:pt x="690" y="1598"/>
                    <a:pt x="645" y="1612"/>
                    <a:pt x="616" y="1629"/>
                  </a:cubicBezTo>
                  <a:cubicBezTo>
                    <a:pt x="557" y="1658"/>
                    <a:pt x="514" y="1686"/>
                    <a:pt x="455" y="1731"/>
                  </a:cubicBezTo>
                  <a:cubicBezTo>
                    <a:pt x="409" y="1774"/>
                    <a:pt x="367" y="1819"/>
                    <a:pt x="321" y="1893"/>
                  </a:cubicBezTo>
                  <a:cubicBezTo>
                    <a:pt x="279" y="1935"/>
                    <a:pt x="251" y="1995"/>
                    <a:pt x="205" y="2069"/>
                  </a:cubicBezTo>
                  <a:cubicBezTo>
                    <a:pt x="145" y="2185"/>
                    <a:pt x="89" y="2315"/>
                    <a:pt x="43" y="2463"/>
                  </a:cubicBezTo>
                  <a:cubicBezTo>
                    <a:pt x="29" y="2509"/>
                    <a:pt x="15" y="2551"/>
                    <a:pt x="15" y="2597"/>
                  </a:cubicBezTo>
                  <a:lnTo>
                    <a:pt x="1" y="2611"/>
                  </a:lnTo>
                  <a:cubicBezTo>
                    <a:pt x="15" y="2625"/>
                    <a:pt x="29" y="2639"/>
                    <a:pt x="29" y="2653"/>
                  </a:cubicBezTo>
                  <a:lnTo>
                    <a:pt x="29" y="2667"/>
                  </a:lnTo>
                  <a:lnTo>
                    <a:pt x="43" y="2667"/>
                  </a:lnTo>
                  <a:cubicBezTo>
                    <a:pt x="233" y="2948"/>
                    <a:pt x="441" y="3181"/>
                    <a:pt x="673" y="3388"/>
                  </a:cubicBezTo>
                  <a:cubicBezTo>
                    <a:pt x="806" y="3490"/>
                    <a:pt x="923" y="3592"/>
                    <a:pt x="1056" y="3666"/>
                  </a:cubicBezTo>
                  <a:cubicBezTo>
                    <a:pt x="1186" y="3754"/>
                    <a:pt x="1320" y="3828"/>
                    <a:pt x="1464" y="3884"/>
                  </a:cubicBezTo>
                  <a:cubicBezTo>
                    <a:pt x="1746" y="4004"/>
                    <a:pt x="2038" y="4060"/>
                    <a:pt x="2344" y="4074"/>
                  </a:cubicBezTo>
                  <a:cubicBezTo>
                    <a:pt x="2375" y="4092"/>
                    <a:pt x="2417" y="4092"/>
                    <a:pt x="2463" y="4092"/>
                  </a:cubicBezTo>
                  <a:cubicBezTo>
                    <a:pt x="2727" y="4092"/>
                    <a:pt x="2991" y="4046"/>
                    <a:pt x="3255" y="3958"/>
                  </a:cubicBezTo>
                  <a:cubicBezTo>
                    <a:pt x="3399" y="3916"/>
                    <a:pt x="3547" y="3842"/>
                    <a:pt x="3708" y="3768"/>
                  </a:cubicBezTo>
                  <a:cubicBezTo>
                    <a:pt x="3839" y="3694"/>
                    <a:pt x="3986" y="3606"/>
                    <a:pt x="4134" y="3490"/>
                  </a:cubicBezTo>
                  <a:cubicBezTo>
                    <a:pt x="4412" y="3283"/>
                    <a:pt x="4648" y="3050"/>
                    <a:pt x="4823" y="2801"/>
                  </a:cubicBezTo>
                  <a:cubicBezTo>
                    <a:pt x="5013" y="2523"/>
                    <a:pt x="5144" y="2213"/>
                    <a:pt x="5217" y="1907"/>
                  </a:cubicBezTo>
                  <a:cubicBezTo>
                    <a:pt x="5277" y="1629"/>
                    <a:pt x="5277" y="1334"/>
                    <a:pt x="5246" y="1014"/>
                  </a:cubicBezTo>
                  <a:cubicBezTo>
                    <a:pt x="5217" y="806"/>
                    <a:pt x="5175" y="630"/>
                    <a:pt x="5101" y="455"/>
                  </a:cubicBezTo>
                  <a:cubicBezTo>
                    <a:pt x="5027" y="279"/>
                    <a:pt x="4925" y="117"/>
                    <a:pt x="4792" y="15"/>
                  </a:cubicBezTo>
                  <a:cubicBezTo>
                    <a:pt x="4792" y="15"/>
                    <a:pt x="4778" y="1"/>
                    <a:pt x="4764"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1" name="Google Shape;7693;p83">
              <a:extLst>
                <a:ext uri="{FF2B5EF4-FFF2-40B4-BE49-F238E27FC236}">
                  <a16:creationId xmlns:a16="http://schemas.microsoft.com/office/drawing/2014/main" id="{3192F828-A0D2-1B05-4C79-B6B422298478}"/>
                </a:ext>
              </a:extLst>
            </p:cNvPr>
            <p:cNvSpPr/>
            <p:nvPr/>
          </p:nvSpPr>
          <p:spPr>
            <a:xfrm>
              <a:off x="5996071" y="3199273"/>
              <a:ext cx="238014" cy="103583"/>
            </a:xfrm>
            <a:custGeom>
              <a:avLst/>
              <a:gdLst/>
              <a:ahLst/>
              <a:cxnLst/>
              <a:rect l="l" t="t" r="r" b="b"/>
              <a:pathLst>
                <a:path w="2523" h="1098" extrusionOk="0">
                  <a:moveTo>
                    <a:pt x="2494" y="0"/>
                  </a:moveTo>
                  <a:cubicBezTo>
                    <a:pt x="2392" y="102"/>
                    <a:pt x="2273" y="204"/>
                    <a:pt x="2171" y="306"/>
                  </a:cubicBezTo>
                  <a:cubicBezTo>
                    <a:pt x="2055" y="408"/>
                    <a:pt x="1935" y="496"/>
                    <a:pt x="1819" y="584"/>
                  </a:cubicBezTo>
                  <a:cubicBezTo>
                    <a:pt x="1643" y="704"/>
                    <a:pt x="1453" y="806"/>
                    <a:pt x="1263" y="879"/>
                  </a:cubicBezTo>
                  <a:lnTo>
                    <a:pt x="1249" y="879"/>
                  </a:lnTo>
                  <a:cubicBezTo>
                    <a:pt x="1161" y="908"/>
                    <a:pt x="1087" y="936"/>
                    <a:pt x="999" y="953"/>
                  </a:cubicBezTo>
                  <a:cubicBezTo>
                    <a:pt x="880" y="981"/>
                    <a:pt x="778" y="996"/>
                    <a:pt x="676" y="996"/>
                  </a:cubicBezTo>
                  <a:cubicBezTo>
                    <a:pt x="574" y="1010"/>
                    <a:pt x="472" y="1010"/>
                    <a:pt x="370" y="1010"/>
                  </a:cubicBezTo>
                  <a:cubicBezTo>
                    <a:pt x="264" y="996"/>
                    <a:pt x="148" y="996"/>
                    <a:pt x="46" y="967"/>
                  </a:cubicBezTo>
                  <a:cubicBezTo>
                    <a:pt x="32" y="967"/>
                    <a:pt x="32" y="967"/>
                    <a:pt x="32" y="981"/>
                  </a:cubicBezTo>
                  <a:cubicBezTo>
                    <a:pt x="18" y="981"/>
                    <a:pt x="18" y="996"/>
                    <a:pt x="0" y="996"/>
                  </a:cubicBezTo>
                  <a:cubicBezTo>
                    <a:pt x="0" y="1010"/>
                    <a:pt x="0" y="1024"/>
                    <a:pt x="18" y="1024"/>
                  </a:cubicBezTo>
                  <a:cubicBezTo>
                    <a:pt x="18" y="1041"/>
                    <a:pt x="18" y="1041"/>
                    <a:pt x="32" y="1041"/>
                  </a:cubicBezTo>
                  <a:cubicBezTo>
                    <a:pt x="222" y="1083"/>
                    <a:pt x="426" y="1098"/>
                    <a:pt x="634" y="1098"/>
                  </a:cubicBezTo>
                  <a:cubicBezTo>
                    <a:pt x="824" y="1083"/>
                    <a:pt x="1013" y="1055"/>
                    <a:pt x="1203" y="996"/>
                  </a:cubicBezTo>
                  <a:cubicBezTo>
                    <a:pt x="1291" y="967"/>
                    <a:pt x="1365" y="936"/>
                    <a:pt x="1453" y="894"/>
                  </a:cubicBezTo>
                  <a:cubicBezTo>
                    <a:pt x="1527" y="848"/>
                    <a:pt x="1601" y="806"/>
                    <a:pt x="1671" y="760"/>
                  </a:cubicBezTo>
                  <a:cubicBezTo>
                    <a:pt x="1819" y="672"/>
                    <a:pt x="1953" y="556"/>
                    <a:pt x="2083" y="440"/>
                  </a:cubicBezTo>
                  <a:cubicBezTo>
                    <a:pt x="2231" y="306"/>
                    <a:pt x="2375" y="162"/>
                    <a:pt x="2508" y="28"/>
                  </a:cubicBezTo>
                  <a:cubicBezTo>
                    <a:pt x="2522" y="14"/>
                    <a:pt x="2522" y="0"/>
                    <a:pt x="250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2" name="Google Shape;7694;p83">
              <a:extLst>
                <a:ext uri="{FF2B5EF4-FFF2-40B4-BE49-F238E27FC236}">
                  <a16:creationId xmlns:a16="http://schemas.microsoft.com/office/drawing/2014/main" id="{BB0F6647-671D-61DB-87F7-E46B31F84A61}"/>
                </a:ext>
              </a:extLst>
            </p:cNvPr>
            <p:cNvSpPr/>
            <p:nvPr/>
          </p:nvSpPr>
          <p:spPr>
            <a:xfrm>
              <a:off x="5879941" y="3370495"/>
              <a:ext cx="441405" cy="144902"/>
            </a:xfrm>
            <a:custGeom>
              <a:avLst/>
              <a:gdLst/>
              <a:ahLst/>
              <a:cxnLst/>
              <a:rect l="l" t="t" r="r" b="b"/>
              <a:pathLst>
                <a:path w="4679" h="1536" extrusionOk="0">
                  <a:moveTo>
                    <a:pt x="46" y="0"/>
                  </a:moveTo>
                  <a:cubicBezTo>
                    <a:pt x="46" y="0"/>
                    <a:pt x="32" y="0"/>
                    <a:pt x="18" y="18"/>
                  </a:cubicBezTo>
                  <a:cubicBezTo>
                    <a:pt x="18" y="18"/>
                    <a:pt x="0" y="32"/>
                    <a:pt x="0" y="46"/>
                  </a:cubicBezTo>
                  <a:cubicBezTo>
                    <a:pt x="0" y="60"/>
                    <a:pt x="18" y="60"/>
                    <a:pt x="18" y="74"/>
                  </a:cubicBezTo>
                  <a:cubicBezTo>
                    <a:pt x="60" y="148"/>
                    <a:pt x="120" y="222"/>
                    <a:pt x="176" y="296"/>
                  </a:cubicBezTo>
                  <a:cubicBezTo>
                    <a:pt x="222" y="352"/>
                    <a:pt x="282" y="426"/>
                    <a:pt x="338" y="486"/>
                  </a:cubicBezTo>
                  <a:cubicBezTo>
                    <a:pt x="440" y="616"/>
                    <a:pt x="560" y="735"/>
                    <a:pt x="676" y="851"/>
                  </a:cubicBezTo>
                  <a:cubicBezTo>
                    <a:pt x="809" y="967"/>
                    <a:pt x="939" y="1073"/>
                    <a:pt x="1087" y="1161"/>
                  </a:cubicBezTo>
                  <a:cubicBezTo>
                    <a:pt x="1161" y="1203"/>
                    <a:pt x="1231" y="1249"/>
                    <a:pt x="1319" y="1291"/>
                  </a:cubicBezTo>
                  <a:cubicBezTo>
                    <a:pt x="1393" y="1337"/>
                    <a:pt x="1481" y="1365"/>
                    <a:pt x="1569" y="1393"/>
                  </a:cubicBezTo>
                  <a:cubicBezTo>
                    <a:pt x="1657" y="1425"/>
                    <a:pt x="1745" y="1453"/>
                    <a:pt x="1847" y="1467"/>
                  </a:cubicBezTo>
                  <a:cubicBezTo>
                    <a:pt x="1935" y="1481"/>
                    <a:pt x="2040" y="1495"/>
                    <a:pt x="2128" y="1513"/>
                  </a:cubicBezTo>
                  <a:cubicBezTo>
                    <a:pt x="2240" y="1529"/>
                    <a:pt x="2351" y="1536"/>
                    <a:pt x="2462" y="1536"/>
                  </a:cubicBezTo>
                  <a:cubicBezTo>
                    <a:pt x="2541" y="1536"/>
                    <a:pt x="2620" y="1533"/>
                    <a:pt x="2698" y="1527"/>
                  </a:cubicBezTo>
                  <a:cubicBezTo>
                    <a:pt x="2888" y="1513"/>
                    <a:pt x="3064" y="1481"/>
                    <a:pt x="3226" y="1439"/>
                  </a:cubicBezTo>
                  <a:cubicBezTo>
                    <a:pt x="3402" y="1379"/>
                    <a:pt x="3564" y="1319"/>
                    <a:pt x="3711" y="1231"/>
                  </a:cubicBezTo>
                  <a:cubicBezTo>
                    <a:pt x="3753" y="1217"/>
                    <a:pt x="3799" y="1189"/>
                    <a:pt x="3841" y="1161"/>
                  </a:cubicBezTo>
                  <a:cubicBezTo>
                    <a:pt x="3901" y="1143"/>
                    <a:pt x="3943" y="1115"/>
                    <a:pt x="3989" y="1087"/>
                  </a:cubicBezTo>
                  <a:cubicBezTo>
                    <a:pt x="4077" y="1027"/>
                    <a:pt x="4165" y="953"/>
                    <a:pt x="4239" y="897"/>
                  </a:cubicBezTo>
                  <a:cubicBezTo>
                    <a:pt x="4397" y="763"/>
                    <a:pt x="4545" y="633"/>
                    <a:pt x="4661" y="471"/>
                  </a:cubicBezTo>
                  <a:cubicBezTo>
                    <a:pt x="4679" y="471"/>
                    <a:pt x="4679" y="457"/>
                    <a:pt x="4661" y="457"/>
                  </a:cubicBezTo>
                  <a:cubicBezTo>
                    <a:pt x="4661" y="449"/>
                    <a:pt x="4657" y="444"/>
                    <a:pt x="4654" y="444"/>
                  </a:cubicBezTo>
                  <a:cubicBezTo>
                    <a:pt x="4650" y="444"/>
                    <a:pt x="4647" y="449"/>
                    <a:pt x="4647" y="457"/>
                  </a:cubicBezTo>
                  <a:cubicBezTo>
                    <a:pt x="4619" y="486"/>
                    <a:pt x="4605" y="500"/>
                    <a:pt x="4573" y="528"/>
                  </a:cubicBezTo>
                  <a:cubicBezTo>
                    <a:pt x="4503" y="602"/>
                    <a:pt x="4429" y="675"/>
                    <a:pt x="4341" y="749"/>
                  </a:cubicBezTo>
                  <a:cubicBezTo>
                    <a:pt x="4253" y="823"/>
                    <a:pt x="4165" y="897"/>
                    <a:pt x="4077" y="953"/>
                  </a:cubicBezTo>
                  <a:cubicBezTo>
                    <a:pt x="4017" y="985"/>
                    <a:pt x="3957" y="1027"/>
                    <a:pt x="3901" y="1055"/>
                  </a:cubicBezTo>
                  <a:cubicBezTo>
                    <a:pt x="3841" y="1087"/>
                    <a:pt x="3782" y="1129"/>
                    <a:pt x="3725" y="1161"/>
                  </a:cubicBezTo>
                  <a:cubicBezTo>
                    <a:pt x="3666" y="1189"/>
                    <a:pt x="3592" y="1217"/>
                    <a:pt x="3535" y="1231"/>
                  </a:cubicBezTo>
                  <a:cubicBezTo>
                    <a:pt x="3476" y="1263"/>
                    <a:pt x="3416" y="1291"/>
                    <a:pt x="3342" y="1305"/>
                  </a:cubicBezTo>
                  <a:lnTo>
                    <a:pt x="3360" y="1305"/>
                  </a:lnTo>
                  <a:cubicBezTo>
                    <a:pt x="3254" y="1337"/>
                    <a:pt x="3152" y="1365"/>
                    <a:pt x="3036" y="1393"/>
                  </a:cubicBezTo>
                  <a:cubicBezTo>
                    <a:pt x="2920" y="1407"/>
                    <a:pt x="2800" y="1425"/>
                    <a:pt x="2670" y="1425"/>
                  </a:cubicBezTo>
                  <a:lnTo>
                    <a:pt x="2684" y="1425"/>
                  </a:lnTo>
                  <a:cubicBezTo>
                    <a:pt x="2623" y="1428"/>
                    <a:pt x="2560" y="1430"/>
                    <a:pt x="2498" y="1430"/>
                  </a:cubicBezTo>
                  <a:cubicBezTo>
                    <a:pt x="2292" y="1430"/>
                    <a:pt x="2081" y="1411"/>
                    <a:pt x="1879" y="1365"/>
                  </a:cubicBezTo>
                  <a:lnTo>
                    <a:pt x="1893" y="1365"/>
                  </a:lnTo>
                  <a:cubicBezTo>
                    <a:pt x="1791" y="1351"/>
                    <a:pt x="1671" y="1319"/>
                    <a:pt x="1569" y="1277"/>
                  </a:cubicBezTo>
                  <a:cubicBezTo>
                    <a:pt x="1481" y="1249"/>
                    <a:pt x="1379" y="1203"/>
                    <a:pt x="1291" y="1143"/>
                  </a:cubicBezTo>
                  <a:lnTo>
                    <a:pt x="1291" y="1143"/>
                  </a:lnTo>
                  <a:lnTo>
                    <a:pt x="1305" y="1161"/>
                  </a:lnTo>
                  <a:cubicBezTo>
                    <a:pt x="1203" y="1101"/>
                    <a:pt x="1101" y="1041"/>
                    <a:pt x="1013" y="985"/>
                  </a:cubicBezTo>
                  <a:cubicBezTo>
                    <a:pt x="911" y="911"/>
                    <a:pt x="823" y="837"/>
                    <a:pt x="750" y="763"/>
                  </a:cubicBezTo>
                  <a:lnTo>
                    <a:pt x="750" y="778"/>
                  </a:lnTo>
                  <a:cubicBezTo>
                    <a:pt x="633" y="661"/>
                    <a:pt x="514" y="545"/>
                    <a:pt x="412" y="426"/>
                  </a:cubicBezTo>
                  <a:cubicBezTo>
                    <a:pt x="352" y="352"/>
                    <a:pt x="310" y="296"/>
                    <a:pt x="250" y="222"/>
                  </a:cubicBezTo>
                  <a:cubicBezTo>
                    <a:pt x="194" y="148"/>
                    <a:pt x="148" y="88"/>
                    <a:pt x="88" y="18"/>
                  </a:cubicBezTo>
                  <a:cubicBezTo>
                    <a:pt x="74" y="0"/>
                    <a:pt x="60" y="0"/>
                    <a:pt x="4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3" name="Google Shape;7695;p83">
              <a:extLst>
                <a:ext uri="{FF2B5EF4-FFF2-40B4-BE49-F238E27FC236}">
                  <a16:creationId xmlns:a16="http://schemas.microsoft.com/office/drawing/2014/main" id="{1A8AEB5E-C7A2-C68F-3000-D51BC4FB739A}"/>
                </a:ext>
              </a:extLst>
            </p:cNvPr>
            <p:cNvSpPr/>
            <p:nvPr/>
          </p:nvSpPr>
          <p:spPr>
            <a:xfrm>
              <a:off x="5808245" y="3215782"/>
              <a:ext cx="204524" cy="179619"/>
            </a:xfrm>
            <a:custGeom>
              <a:avLst/>
              <a:gdLst/>
              <a:ahLst/>
              <a:cxnLst/>
              <a:rect l="l" t="t" r="r" b="b"/>
              <a:pathLst>
                <a:path w="2168" h="1904" extrusionOk="0">
                  <a:moveTo>
                    <a:pt x="1305" y="1"/>
                  </a:moveTo>
                  <a:cubicBezTo>
                    <a:pt x="1246" y="1"/>
                    <a:pt x="1172" y="1"/>
                    <a:pt x="1084" y="29"/>
                  </a:cubicBezTo>
                  <a:cubicBezTo>
                    <a:pt x="1010" y="43"/>
                    <a:pt x="936" y="75"/>
                    <a:pt x="848" y="131"/>
                  </a:cubicBezTo>
                  <a:cubicBezTo>
                    <a:pt x="690" y="205"/>
                    <a:pt x="556" y="307"/>
                    <a:pt x="426" y="395"/>
                  </a:cubicBezTo>
                  <a:lnTo>
                    <a:pt x="380" y="427"/>
                  </a:lnTo>
                  <a:cubicBezTo>
                    <a:pt x="338" y="455"/>
                    <a:pt x="307" y="483"/>
                    <a:pt x="264" y="497"/>
                  </a:cubicBezTo>
                  <a:cubicBezTo>
                    <a:pt x="250" y="515"/>
                    <a:pt x="250" y="529"/>
                    <a:pt x="233" y="529"/>
                  </a:cubicBezTo>
                  <a:cubicBezTo>
                    <a:pt x="233" y="543"/>
                    <a:pt x="233" y="557"/>
                    <a:pt x="250" y="571"/>
                  </a:cubicBezTo>
                  <a:lnTo>
                    <a:pt x="264" y="585"/>
                  </a:lnTo>
                  <a:cubicBezTo>
                    <a:pt x="176" y="719"/>
                    <a:pt x="117" y="849"/>
                    <a:pt x="74" y="996"/>
                  </a:cubicBezTo>
                  <a:cubicBezTo>
                    <a:pt x="29" y="1084"/>
                    <a:pt x="15" y="1172"/>
                    <a:pt x="0" y="1260"/>
                  </a:cubicBezTo>
                  <a:lnTo>
                    <a:pt x="0" y="1394"/>
                  </a:lnTo>
                  <a:cubicBezTo>
                    <a:pt x="0" y="1436"/>
                    <a:pt x="15" y="1482"/>
                    <a:pt x="29" y="1538"/>
                  </a:cubicBezTo>
                  <a:cubicBezTo>
                    <a:pt x="43" y="1612"/>
                    <a:pt x="74" y="1686"/>
                    <a:pt x="102" y="1746"/>
                  </a:cubicBezTo>
                  <a:cubicBezTo>
                    <a:pt x="145" y="1802"/>
                    <a:pt x="190" y="1834"/>
                    <a:pt x="233" y="1862"/>
                  </a:cubicBezTo>
                  <a:cubicBezTo>
                    <a:pt x="278" y="1890"/>
                    <a:pt x="338" y="1904"/>
                    <a:pt x="394" y="1904"/>
                  </a:cubicBezTo>
                  <a:lnTo>
                    <a:pt x="426" y="1904"/>
                  </a:lnTo>
                  <a:cubicBezTo>
                    <a:pt x="468" y="1904"/>
                    <a:pt x="514" y="1904"/>
                    <a:pt x="556" y="1890"/>
                  </a:cubicBezTo>
                  <a:cubicBezTo>
                    <a:pt x="644" y="1876"/>
                    <a:pt x="718" y="1862"/>
                    <a:pt x="806" y="1834"/>
                  </a:cubicBezTo>
                  <a:lnTo>
                    <a:pt x="834" y="1816"/>
                  </a:lnTo>
                  <a:cubicBezTo>
                    <a:pt x="866" y="1802"/>
                    <a:pt x="894" y="1802"/>
                    <a:pt x="908" y="1788"/>
                  </a:cubicBezTo>
                  <a:cubicBezTo>
                    <a:pt x="936" y="1788"/>
                    <a:pt x="968" y="1774"/>
                    <a:pt x="982" y="1774"/>
                  </a:cubicBezTo>
                  <a:lnTo>
                    <a:pt x="996" y="1774"/>
                  </a:lnTo>
                  <a:cubicBezTo>
                    <a:pt x="1056" y="1760"/>
                    <a:pt x="1130" y="1746"/>
                    <a:pt x="1200" y="1728"/>
                  </a:cubicBezTo>
                  <a:cubicBezTo>
                    <a:pt x="1246" y="1728"/>
                    <a:pt x="1288" y="1714"/>
                    <a:pt x="1334" y="1714"/>
                  </a:cubicBezTo>
                  <a:cubicBezTo>
                    <a:pt x="1450" y="1686"/>
                    <a:pt x="1583" y="1658"/>
                    <a:pt x="1714" y="1612"/>
                  </a:cubicBezTo>
                  <a:cubicBezTo>
                    <a:pt x="1773" y="1598"/>
                    <a:pt x="1833" y="1584"/>
                    <a:pt x="1875" y="1552"/>
                  </a:cubicBezTo>
                  <a:cubicBezTo>
                    <a:pt x="1935" y="1538"/>
                    <a:pt x="1963" y="1510"/>
                    <a:pt x="2009" y="1482"/>
                  </a:cubicBezTo>
                  <a:cubicBezTo>
                    <a:pt x="2037" y="1450"/>
                    <a:pt x="2065" y="1408"/>
                    <a:pt x="2079" y="1376"/>
                  </a:cubicBezTo>
                  <a:cubicBezTo>
                    <a:pt x="2097" y="1334"/>
                    <a:pt x="2097" y="1288"/>
                    <a:pt x="2079" y="1246"/>
                  </a:cubicBezTo>
                  <a:cubicBezTo>
                    <a:pt x="2065" y="1218"/>
                    <a:pt x="2051" y="1200"/>
                    <a:pt x="2023" y="1172"/>
                  </a:cubicBezTo>
                  <a:cubicBezTo>
                    <a:pt x="2009" y="1158"/>
                    <a:pt x="1977" y="1144"/>
                    <a:pt x="1949" y="1144"/>
                  </a:cubicBezTo>
                  <a:lnTo>
                    <a:pt x="1949" y="1130"/>
                  </a:lnTo>
                  <a:lnTo>
                    <a:pt x="1977" y="1130"/>
                  </a:lnTo>
                  <a:cubicBezTo>
                    <a:pt x="2065" y="1098"/>
                    <a:pt x="2153" y="1042"/>
                    <a:pt x="2167" y="954"/>
                  </a:cubicBezTo>
                  <a:cubicBezTo>
                    <a:pt x="2167" y="908"/>
                    <a:pt x="2153" y="866"/>
                    <a:pt x="2125" y="821"/>
                  </a:cubicBezTo>
                  <a:cubicBezTo>
                    <a:pt x="2097" y="792"/>
                    <a:pt x="2051" y="761"/>
                    <a:pt x="1991" y="747"/>
                  </a:cubicBezTo>
                  <a:cubicBezTo>
                    <a:pt x="1977" y="733"/>
                    <a:pt x="1949" y="733"/>
                    <a:pt x="1921" y="719"/>
                  </a:cubicBezTo>
                  <a:lnTo>
                    <a:pt x="1935" y="719"/>
                  </a:lnTo>
                  <a:cubicBezTo>
                    <a:pt x="1963" y="704"/>
                    <a:pt x="2009" y="673"/>
                    <a:pt x="2023" y="631"/>
                  </a:cubicBezTo>
                  <a:cubicBezTo>
                    <a:pt x="2037" y="617"/>
                    <a:pt x="2037" y="585"/>
                    <a:pt x="2037" y="571"/>
                  </a:cubicBezTo>
                  <a:cubicBezTo>
                    <a:pt x="2037" y="543"/>
                    <a:pt x="2023" y="515"/>
                    <a:pt x="2009" y="497"/>
                  </a:cubicBezTo>
                  <a:cubicBezTo>
                    <a:pt x="2009" y="483"/>
                    <a:pt x="1991" y="469"/>
                    <a:pt x="1963" y="455"/>
                  </a:cubicBezTo>
                  <a:cubicBezTo>
                    <a:pt x="1949" y="441"/>
                    <a:pt x="1935" y="427"/>
                    <a:pt x="1903" y="409"/>
                  </a:cubicBezTo>
                  <a:cubicBezTo>
                    <a:pt x="1847" y="381"/>
                    <a:pt x="1787" y="381"/>
                    <a:pt x="1745" y="381"/>
                  </a:cubicBezTo>
                  <a:lnTo>
                    <a:pt x="1671" y="381"/>
                  </a:lnTo>
                  <a:cubicBezTo>
                    <a:pt x="1597" y="381"/>
                    <a:pt x="1524" y="381"/>
                    <a:pt x="1436" y="395"/>
                  </a:cubicBezTo>
                  <a:lnTo>
                    <a:pt x="1422" y="395"/>
                  </a:lnTo>
                  <a:lnTo>
                    <a:pt x="1436" y="381"/>
                  </a:lnTo>
                  <a:cubicBezTo>
                    <a:pt x="1464" y="353"/>
                    <a:pt x="1495" y="321"/>
                    <a:pt x="1510" y="293"/>
                  </a:cubicBezTo>
                  <a:cubicBezTo>
                    <a:pt x="1524" y="279"/>
                    <a:pt x="1538" y="251"/>
                    <a:pt x="1552" y="219"/>
                  </a:cubicBezTo>
                  <a:cubicBezTo>
                    <a:pt x="1569" y="163"/>
                    <a:pt x="1552" y="103"/>
                    <a:pt x="1510" y="75"/>
                  </a:cubicBezTo>
                  <a:cubicBezTo>
                    <a:pt x="1481" y="29"/>
                    <a:pt x="1422" y="1"/>
                    <a:pt x="1348"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4" name="Google Shape;7696;p83">
              <a:extLst>
                <a:ext uri="{FF2B5EF4-FFF2-40B4-BE49-F238E27FC236}">
                  <a16:creationId xmlns:a16="http://schemas.microsoft.com/office/drawing/2014/main" id="{010D2777-65B4-6887-D0F3-7A3EA5C66B52}"/>
                </a:ext>
              </a:extLst>
            </p:cNvPr>
            <p:cNvSpPr/>
            <p:nvPr/>
          </p:nvSpPr>
          <p:spPr>
            <a:xfrm>
              <a:off x="5936638" y="3283516"/>
              <a:ext cx="48584" cy="14056"/>
            </a:xfrm>
            <a:custGeom>
              <a:avLst/>
              <a:gdLst/>
              <a:ahLst/>
              <a:cxnLst/>
              <a:rect l="l" t="t" r="r" b="b"/>
              <a:pathLst>
                <a:path w="515" h="149" extrusionOk="0">
                  <a:moveTo>
                    <a:pt x="500" y="1"/>
                  </a:moveTo>
                  <a:cubicBezTo>
                    <a:pt x="455" y="1"/>
                    <a:pt x="412" y="1"/>
                    <a:pt x="384" y="15"/>
                  </a:cubicBezTo>
                  <a:cubicBezTo>
                    <a:pt x="338" y="15"/>
                    <a:pt x="296" y="15"/>
                    <a:pt x="251" y="29"/>
                  </a:cubicBezTo>
                  <a:cubicBezTo>
                    <a:pt x="163" y="43"/>
                    <a:pt x="89" y="60"/>
                    <a:pt x="15" y="103"/>
                  </a:cubicBezTo>
                  <a:cubicBezTo>
                    <a:pt x="1" y="103"/>
                    <a:pt x="1" y="117"/>
                    <a:pt x="1" y="131"/>
                  </a:cubicBezTo>
                  <a:cubicBezTo>
                    <a:pt x="1" y="148"/>
                    <a:pt x="15" y="148"/>
                    <a:pt x="32" y="148"/>
                  </a:cubicBezTo>
                  <a:cubicBezTo>
                    <a:pt x="75" y="117"/>
                    <a:pt x="103" y="103"/>
                    <a:pt x="149" y="103"/>
                  </a:cubicBezTo>
                  <a:lnTo>
                    <a:pt x="134" y="103"/>
                  </a:lnTo>
                  <a:cubicBezTo>
                    <a:pt x="191" y="74"/>
                    <a:pt x="236" y="74"/>
                    <a:pt x="296" y="60"/>
                  </a:cubicBezTo>
                  <a:cubicBezTo>
                    <a:pt x="324" y="60"/>
                    <a:pt x="353" y="43"/>
                    <a:pt x="367" y="43"/>
                  </a:cubicBezTo>
                  <a:lnTo>
                    <a:pt x="472" y="43"/>
                  </a:lnTo>
                  <a:cubicBezTo>
                    <a:pt x="472" y="43"/>
                    <a:pt x="486" y="43"/>
                    <a:pt x="500" y="29"/>
                  </a:cubicBezTo>
                  <a:lnTo>
                    <a:pt x="514" y="29"/>
                  </a:lnTo>
                  <a:lnTo>
                    <a:pt x="514" y="15"/>
                  </a:lnTo>
                  <a:cubicBezTo>
                    <a:pt x="514" y="15"/>
                    <a:pt x="514" y="1"/>
                    <a:pt x="500"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5" name="Google Shape;7697;p83">
              <a:extLst>
                <a:ext uri="{FF2B5EF4-FFF2-40B4-BE49-F238E27FC236}">
                  <a16:creationId xmlns:a16="http://schemas.microsoft.com/office/drawing/2014/main" id="{37AB9910-4783-3FBD-237E-08A04459A7CF}"/>
                </a:ext>
              </a:extLst>
            </p:cNvPr>
            <p:cNvSpPr/>
            <p:nvPr/>
          </p:nvSpPr>
          <p:spPr>
            <a:xfrm>
              <a:off x="5937959" y="3322383"/>
              <a:ext cx="49905" cy="15000"/>
            </a:xfrm>
            <a:custGeom>
              <a:avLst/>
              <a:gdLst/>
              <a:ahLst/>
              <a:cxnLst/>
              <a:rect l="l" t="t" r="r" b="b"/>
              <a:pathLst>
                <a:path w="529" h="159" extrusionOk="0">
                  <a:moveTo>
                    <a:pt x="514" y="0"/>
                  </a:moveTo>
                  <a:lnTo>
                    <a:pt x="514" y="14"/>
                  </a:lnTo>
                  <a:lnTo>
                    <a:pt x="398" y="14"/>
                  </a:lnTo>
                  <a:cubicBezTo>
                    <a:pt x="353" y="14"/>
                    <a:pt x="310" y="28"/>
                    <a:pt x="265" y="28"/>
                  </a:cubicBezTo>
                  <a:cubicBezTo>
                    <a:pt x="194" y="42"/>
                    <a:pt x="106" y="70"/>
                    <a:pt x="18" y="116"/>
                  </a:cubicBezTo>
                  <a:cubicBezTo>
                    <a:pt x="18" y="116"/>
                    <a:pt x="1" y="130"/>
                    <a:pt x="18" y="144"/>
                  </a:cubicBezTo>
                  <a:cubicBezTo>
                    <a:pt x="18" y="158"/>
                    <a:pt x="32" y="158"/>
                    <a:pt x="47" y="158"/>
                  </a:cubicBezTo>
                  <a:cubicBezTo>
                    <a:pt x="75" y="144"/>
                    <a:pt x="89" y="130"/>
                    <a:pt x="120" y="130"/>
                  </a:cubicBezTo>
                  <a:cubicBezTo>
                    <a:pt x="135" y="116"/>
                    <a:pt x="163" y="102"/>
                    <a:pt x="177" y="102"/>
                  </a:cubicBezTo>
                  <a:cubicBezTo>
                    <a:pt x="194" y="88"/>
                    <a:pt x="222" y="88"/>
                    <a:pt x="251" y="88"/>
                  </a:cubicBezTo>
                  <a:cubicBezTo>
                    <a:pt x="265" y="70"/>
                    <a:pt x="296" y="70"/>
                    <a:pt x="324" y="56"/>
                  </a:cubicBezTo>
                  <a:cubicBezTo>
                    <a:pt x="384" y="56"/>
                    <a:pt x="441" y="42"/>
                    <a:pt x="500" y="42"/>
                  </a:cubicBezTo>
                  <a:lnTo>
                    <a:pt x="514" y="42"/>
                  </a:lnTo>
                  <a:lnTo>
                    <a:pt x="528" y="28"/>
                  </a:lnTo>
                  <a:cubicBezTo>
                    <a:pt x="528" y="14"/>
                    <a:pt x="528" y="0"/>
                    <a:pt x="51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6" name="Google Shape;7698;p83">
              <a:extLst>
                <a:ext uri="{FF2B5EF4-FFF2-40B4-BE49-F238E27FC236}">
                  <a16:creationId xmlns:a16="http://schemas.microsoft.com/office/drawing/2014/main" id="{EE3F36CC-81DF-4B4A-4C54-E316DACA6C6D}"/>
                </a:ext>
              </a:extLst>
            </p:cNvPr>
            <p:cNvSpPr/>
            <p:nvPr/>
          </p:nvSpPr>
          <p:spPr>
            <a:xfrm>
              <a:off x="5913148" y="3254272"/>
              <a:ext cx="26603" cy="10094"/>
            </a:xfrm>
            <a:custGeom>
              <a:avLst/>
              <a:gdLst/>
              <a:ahLst/>
              <a:cxnLst/>
              <a:rect l="l" t="t" r="r" b="b"/>
              <a:pathLst>
                <a:path w="282" h="107" extrusionOk="0">
                  <a:moveTo>
                    <a:pt x="208" y="1"/>
                  </a:moveTo>
                  <a:cubicBezTo>
                    <a:pt x="193" y="19"/>
                    <a:pt x="162" y="19"/>
                    <a:pt x="148" y="19"/>
                  </a:cubicBezTo>
                  <a:cubicBezTo>
                    <a:pt x="106" y="33"/>
                    <a:pt x="60" y="47"/>
                    <a:pt x="18" y="61"/>
                  </a:cubicBezTo>
                  <a:lnTo>
                    <a:pt x="0" y="75"/>
                  </a:lnTo>
                  <a:lnTo>
                    <a:pt x="0" y="89"/>
                  </a:lnTo>
                  <a:lnTo>
                    <a:pt x="18" y="107"/>
                  </a:lnTo>
                  <a:lnTo>
                    <a:pt x="32" y="107"/>
                  </a:lnTo>
                  <a:cubicBezTo>
                    <a:pt x="60" y="89"/>
                    <a:pt x="88" y="75"/>
                    <a:pt x="120" y="61"/>
                  </a:cubicBezTo>
                  <a:cubicBezTo>
                    <a:pt x="162" y="61"/>
                    <a:pt x="193" y="47"/>
                    <a:pt x="222" y="47"/>
                  </a:cubicBezTo>
                  <a:cubicBezTo>
                    <a:pt x="236" y="33"/>
                    <a:pt x="250" y="33"/>
                    <a:pt x="264" y="33"/>
                  </a:cubicBezTo>
                  <a:cubicBezTo>
                    <a:pt x="264" y="33"/>
                    <a:pt x="281" y="33"/>
                    <a:pt x="281" y="19"/>
                  </a:cubicBezTo>
                  <a:lnTo>
                    <a:pt x="264" y="1"/>
                  </a:ln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7" name="Google Shape;7699;p83">
              <a:extLst>
                <a:ext uri="{FF2B5EF4-FFF2-40B4-BE49-F238E27FC236}">
                  <a16:creationId xmlns:a16="http://schemas.microsoft.com/office/drawing/2014/main" id="{C4511809-7DB8-9D69-2355-1D9B63351268}"/>
                </a:ext>
              </a:extLst>
            </p:cNvPr>
            <p:cNvSpPr/>
            <p:nvPr/>
          </p:nvSpPr>
          <p:spPr>
            <a:xfrm>
              <a:off x="5707398" y="3246064"/>
              <a:ext cx="156034" cy="228391"/>
            </a:xfrm>
            <a:custGeom>
              <a:avLst/>
              <a:gdLst/>
              <a:ahLst/>
              <a:cxnLst/>
              <a:rect l="l" t="t" r="r" b="b"/>
              <a:pathLst>
                <a:path w="1654" h="2421" extrusionOk="0">
                  <a:moveTo>
                    <a:pt x="1478" y="0"/>
                  </a:moveTo>
                  <a:cubicBezTo>
                    <a:pt x="1214" y="32"/>
                    <a:pt x="950" y="148"/>
                    <a:pt x="718" y="324"/>
                  </a:cubicBezTo>
                  <a:cubicBezTo>
                    <a:pt x="598" y="398"/>
                    <a:pt x="482" y="500"/>
                    <a:pt x="380" y="616"/>
                  </a:cubicBezTo>
                  <a:cubicBezTo>
                    <a:pt x="292" y="721"/>
                    <a:pt x="204" y="851"/>
                    <a:pt x="144" y="967"/>
                  </a:cubicBezTo>
                  <a:cubicBezTo>
                    <a:pt x="88" y="1101"/>
                    <a:pt x="42" y="1231"/>
                    <a:pt x="28" y="1365"/>
                  </a:cubicBezTo>
                  <a:cubicBezTo>
                    <a:pt x="0" y="1495"/>
                    <a:pt x="14" y="1643"/>
                    <a:pt x="56" y="1776"/>
                  </a:cubicBezTo>
                  <a:cubicBezTo>
                    <a:pt x="88" y="1907"/>
                    <a:pt x="158" y="2040"/>
                    <a:pt x="278" y="2170"/>
                  </a:cubicBezTo>
                  <a:cubicBezTo>
                    <a:pt x="334" y="2230"/>
                    <a:pt x="394" y="2286"/>
                    <a:pt x="454" y="2332"/>
                  </a:cubicBezTo>
                  <a:cubicBezTo>
                    <a:pt x="510" y="2360"/>
                    <a:pt x="584" y="2392"/>
                    <a:pt x="644" y="2406"/>
                  </a:cubicBezTo>
                  <a:cubicBezTo>
                    <a:pt x="686" y="2420"/>
                    <a:pt x="718" y="2420"/>
                    <a:pt x="760" y="2420"/>
                  </a:cubicBezTo>
                  <a:cubicBezTo>
                    <a:pt x="820" y="2420"/>
                    <a:pt x="880" y="2406"/>
                    <a:pt x="950" y="2392"/>
                  </a:cubicBezTo>
                  <a:cubicBezTo>
                    <a:pt x="996" y="2374"/>
                    <a:pt x="1038" y="2360"/>
                    <a:pt x="1098" y="2332"/>
                  </a:cubicBezTo>
                  <a:cubicBezTo>
                    <a:pt x="1143" y="2304"/>
                    <a:pt x="1186" y="2272"/>
                    <a:pt x="1231" y="2230"/>
                  </a:cubicBezTo>
                  <a:cubicBezTo>
                    <a:pt x="1319" y="2170"/>
                    <a:pt x="1390" y="2082"/>
                    <a:pt x="1463" y="1980"/>
                  </a:cubicBezTo>
                  <a:cubicBezTo>
                    <a:pt x="1537" y="1892"/>
                    <a:pt x="1597" y="1790"/>
                    <a:pt x="1653" y="1671"/>
                  </a:cubicBezTo>
                  <a:lnTo>
                    <a:pt x="1653" y="1643"/>
                  </a:lnTo>
                  <a:lnTo>
                    <a:pt x="1653" y="1615"/>
                  </a:lnTo>
                  <a:cubicBezTo>
                    <a:pt x="1639" y="1555"/>
                    <a:pt x="1625" y="1495"/>
                    <a:pt x="1611" y="1425"/>
                  </a:cubicBezTo>
                  <a:cubicBezTo>
                    <a:pt x="1611" y="1393"/>
                    <a:pt x="1597" y="1351"/>
                    <a:pt x="1583" y="1305"/>
                  </a:cubicBezTo>
                  <a:cubicBezTo>
                    <a:pt x="1551" y="1161"/>
                    <a:pt x="1523" y="999"/>
                    <a:pt x="1509" y="837"/>
                  </a:cubicBezTo>
                  <a:cubicBezTo>
                    <a:pt x="1478" y="573"/>
                    <a:pt x="1478" y="296"/>
                    <a:pt x="1509" y="18"/>
                  </a:cubicBezTo>
                  <a:cubicBezTo>
                    <a:pt x="1509" y="18"/>
                    <a:pt x="1495" y="0"/>
                    <a:pt x="14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8" name="Google Shape;7700;p83">
              <a:extLst>
                <a:ext uri="{FF2B5EF4-FFF2-40B4-BE49-F238E27FC236}">
                  <a16:creationId xmlns:a16="http://schemas.microsoft.com/office/drawing/2014/main" id="{44BFE22A-F7AA-06BE-4FBE-E9A9B6323262}"/>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9" name="Google Shape;7701;p83">
              <a:extLst>
                <a:ext uri="{FF2B5EF4-FFF2-40B4-BE49-F238E27FC236}">
                  <a16:creationId xmlns:a16="http://schemas.microsoft.com/office/drawing/2014/main" id="{286C3E3B-B1D5-60D9-5B8C-F98D13411B31}"/>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0" name="Google Shape;7702;p83">
              <a:extLst>
                <a:ext uri="{FF2B5EF4-FFF2-40B4-BE49-F238E27FC236}">
                  <a16:creationId xmlns:a16="http://schemas.microsoft.com/office/drawing/2014/main" id="{524CA41F-785B-E5A3-D890-1FB38068730F}"/>
                </a:ext>
              </a:extLst>
            </p:cNvPr>
            <p:cNvSpPr/>
            <p:nvPr/>
          </p:nvSpPr>
          <p:spPr>
            <a:xfrm>
              <a:off x="5852395" y="3257290"/>
              <a:ext cx="8396" cy="34622"/>
            </a:xfrm>
            <a:custGeom>
              <a:avLst/>
              <a:gdLst/>
              <a:ahLst/>
              <a:cxnLst/>
              <a:rect l="l" t="t" r="r" b="b"/>
              <a:pathLst>
                <a:path w="89" h="367" extrusionOk="0">
                  <a:moveTo>
                    <a:pt x="46" y="1"/>
                  </a:moveTo>
                  <a:cubicBezTo>
                    <a:pt x="28" y="1"/>
                    <a:pt x="28" y="1"/>
                    <a:pt x="14" y="15"/>
                  </a:cubicBezTo>
                  <a:lnTo>
                    <a:pt x="0" y="29"/>
                  </a:lnTo>
                  <a:lnTo>
                    <a:pt x="0" y="177"/>
                  </a:lnTo>
                  <a:cubicBezTo>
                    <a:pt x="0" y="233"/>
                    <a:pt x="0" y="279"/>
                    <a:pt x="14" y="338"/>
                  </a:cubicBezTo>
                  <a:cubicBezTo>
                    <a:pt x="14" y="352"/>
                    <a:pt x="14" y="352"/>
                    <a:pt x="28" y="352"/>
                  </a:cubicBezTo>
                  <a:cubicBezTo>
                    <a:pt x="28" y="366"/>
                    <a:pt x="46" y="366"/>
                    <a:pt x="60" y="366"/>
                  </a:cubicBezTo>
                  <a:cubicBezTo>
                    <a:pt x="60" y="352"/>
                    <a:pt x="74" y="352"/>
                    <a:pt x="74" y="352"/>
                  </a:cubicBezTo>
                  <a:cubicBezTo>
                    <a:pt x="74" y="338"/>
                    <a:pt x="88" y="321"/>
                    <a:pt x="74" y="321"/>
                  </a:cubicBezTo>
                  <a:lnTo>
                    <a:pt x="74" y="279"/>
                  </a:lnTo>
                  <a:cubicBezTo>
                    <a:pt x="60" y="191"/>
                    <a:pt x="60" y="117"/>
                    <a:pt x="74" y="29"/>
                  </a:cubicBezTo>
                  <a:cubicBezTo>
                    <a:pt x="74" y="29"/>
                    <a:pt x="74" y="15"/>
                    <a:pt x="60" y="15"/>
                  </a:cubicBezTo>
                  <a:cubicBezTo>
                    <a:pt x="60" y="1"/>
                    <a:pt x="46" y="1"/>
                    <a:pt x="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1" name="Google Shape;7703;p83">
              <a:extLst>
                <a:ext uri="{FF2B5EF4-FFF2-40B4-BE49-F238E27FC236}">
                  <a16:creationId xmlns:a16="http://schemas.microsoft.com/office/drawing/2014/main" id="{29349E8F-A19C-360C-0840-816A2D4C0E7B}"/>
                </a:ext>
              </a:extLst>
            </p:cNvPr>
            <p:cNvSpPr/>
            <p:nvPr/>
          </p:nvSpPr>
          <p:spPr>
            <a:xfrm>
              <a:off x="5846734" y="2693152"/>
              <a:ext cx="119243" cy="156412"/>
            </a:xfrm>
            <a:custGeom>
              <a:avLst/>
              <a:gdLst/>
              <a:ahLst/>
              <a:cxnLst/>
              <a:rect l="l" t="t" r="r" b="b"/>
              <a:pathLst>
                <a:path w="1264" h="1658" extrusionOk="0">
                  <a:moveTo>
                    <a:pt x="676" y="1"/>
                  </a:moveTo>
                  <a:cubicBezTo>
                    <a:pt x="634" y="1"/>
                    <a:pt x="588" y="1"/>
                    <a:pt x="528" y="15"/>
                  </a:cubicBezTo>
                  <a:cubicBezTo>
                    <a:pt x="486" y="29"/>
                    <a:pt x="412" y="43"/>
                    <a:pt x="352" y="75"/>
                  </a:cubicBezTo>
                  <a:cubicBezTo>
                    <a:pt x="310" y="103"/>
                    <a:pt x="250" y="145"/>
                    <a:pt x="208" y="191"/>
                  </a:cubicBezTo>
                  <a:cubicBezTo>
                    <a:pt x="162" y="251"/>
                    <a:pt x="120" y="293"/>
                    <a:pt x="88" y="367"/>
                  </a:cubicBezTo>
                  <a:cubicBezTo>
                    <a:pt x="60" y="426"/>
                    <a:pt x="32" y="497"/>
                    <a:pt x="18" y="585"/>
                  </a:cubicBezTo>
                  <a:cubicBezTo>
                    <a:pt x="1" y="690"/>
                    <a:pt x="1" y="792"/>
                    <a:pt x="18" y="894"/>
                  </a:cubicBezTo>
                  <a:cubicBezTo>
                    <a:pt x="46" y="982"/>
                    <a:pt x="74" y="1084"/>
                    <a:pt x="134" y="1186"/>
                  </a:cubicBezTo>
                  <a:cubicBezTo>
                    <a:pt x="176" y="1274"/>
                    <a:pt x="236" y="1348"/>
                    <a:pt x="310" y="1436"/>
                  </a:cubicBezTo>
                  <a:cubicBezTo>
                    <a:pt x="370" y="1510"/>
                    <a:pt x="440" y="1584"/>
                    <a:pt x="528" y="1658"/>
                  </a:cubicBezTo>
                  <a:lnTo>
                    <a:pt x="574" y="1658"/>
                  </a:lnTo>
                  <a:cubicBezTo>
                    <a:pt x="588" y="1658"/>
                    <a:pt x="588" y="1640"/>
                    <a:pt x="602" y="1626"/>
                  </a:cubicBezTo>
                  <a:lnTo>
                    <a:pt x="602" y="1598"/>
                  </a:lnTo>
                  <a:cubicBezTo>
                    <a:pt x="824" y="1538"/>
                    <a:pt x="1028" y="1362"/>
                    <a:pt x="1144" y="1098"/>
                  </a:cubicBezTo>
                  <a:cubicBezTo>
                    <a:pt x="1204" y="968"/>
                    <a:pt x="1249" y="835"/>
                    <a:pt x="1249" y="704"/>
                  </a:cubicBezTo>
                  <a:cubicBezTo>
                    <a:pt x="1263" y="645"/>
                    <a:pt x="1249" y="585"/>
                    <a:pt x="1249" y="514"/>
                  </a:cubicBezTo>
                  <a:cubicBezTo>
                    <a:pt x="1232" y="455"/>
                    <a:pt x="1218" y="395"/>
                    <a:pt x="1189" y="339"/>
                  </a:cubicBezTo>
                  <a:cubicBezTo>
                    <a:pt x="1161" y="279"/>
                    <a:pt x="1116" y="219"/>
                    <a:pt x="1073" y="163"/>
                  </a:cubicBezTo>
                  <a:cubicBezTo>
                    <a:pt x="1028" y="117"/>
                    <a:pt x="968" y="75"/>
                    <a:pt x="912" y="43"/>
                  </a:cubicBezTo>
                  <a:cubicBezTo>
                    <a:pt x="852" y="15"/>
                    <a:pt x="792" y="1"/>
                    <a:pt x="722"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2" name="Google Shape;7704;p83">
              <a:extLst>
                <a:ext uri="{FF2B5EF4-FFF2-40B4-BE49-F238E27FC236}">
                  <a16:creationId xmlns:a16="http://schemas.microsoft.com/office/drawing/2014/main" id="{B1813839-BCA0-5FD4-25D2-67E47D540A0C}"/>
                </a:ext>
              </a:extLst>
            </p:cNvPr>
            <p:cNvSpPr/>
            <p:nvPr/>
          </p:nvSpPr>
          <p:spPr>
            <a:xfrm>
              <a:off x="5882866" y="2716736"/>
              <a:ext cx="59527" cy="53867"/>
            </a:xfrm>
            <a:custGeom>
              <a:avLst/>
              <a:gdLst/>
              <a:ahLst/>
              <a:cxnLst/>
              <a:rect l="l" t="t" r="r" b="b"/>
              <a:pathLst>
                <a:path w="631" h="571" extrusionOk="0">
                  <a:moveTo>
                    <a:pt x="43" y="1"/>
                  </a:moveTo>
                  <a:cubicBezTo>
                    <a:pt x="15" y="1"/>
                    <a:pt x="1" y="1"/>
                    <a:pt x="1" y="29"/>
                  </a:cubicBezTo>
                  <a:cubicBezTo>
                    <a:pt x="1" y="43"/>
                    <a:pt x="15" y="57"/>
                    <a:pt x="29" y="57"/>
                  </a:cubicBezTo>
                  <a:cubicBezTo>
                    <a:pt x="43" y="57"/>
                    <a:pt x="75" y="57"/>
                    <a:pt x="89" y="71"/>
                  </a:cubicBezTo>
                  <a:cubicBezTo>
                    <a:pt x="117" y="71"/>
                    <a:pt x="145" y="89"/>
                    <a:pt x="191" y="103"/>
                  </a:cubicBezTo>
                  <a:cubicBezTo>
                    <a:pt x="219" y="131"/>
                    <a:pt x="251" y="145"/>
                    <a:pt x="279" y="176"/>
                  </a:cubicBezTo>
                  <a:cubicBezTo>
                    <a:pt x="321" y="219"/>
                    <a:pt x="367" y="264"/>
                    <a:pt x="395" y="321"/>
                  </a:cubicBezTo>
                  <a:cubicBezTo>
                    <a:pt x="441" y="380"/>
                    <a:pt x="469" y="454"/>
                    <a:pt x="497" y="528"/>
                  </a:cubicBezTo>
                  <a:cubicBezTo>
                    <a:pt x="514" y="542"/>
                    <a:pt x="529" y="556"/>
                    <a:pt x="543" y="570"/>
                  </a:cubicBezTo>
                  <a:cubicBezTo>
                    <a:pt x="557" y="570"/>
                    <a:pt x="571" y="570"/>
                    <a:pt x="585" y="556"/>
                  </a:cubicBezTo>
                  <a:cubicBezTo>
                    <a:pt x="602" y="556"/>
                    <a:pt x="616" y="542"/>
                    <a:pt x="616" y="528"/>
                  </a:cubicBezTo>
                  <a:cubicBezTo>
                    <a:pt x="631" y="511"/>
                    <a:pt x="631" y="497"/>
                    <a:pt x="616" y="468"/>
                  </a:cubicBezTo>
                  <a:cubicBezTo>
                    <a:pt x="602" y="409"/>
                    <a:pt x="571" y="352"/>
                    <a:pt x="529" y="307"/>
                  </a:cubicBezTo>
                  <a:cubicBezTo>
                    <a:pt x="497" y="247"/>
                    <a:pt x="441" y="191"/>
                    <a:pt x="395" y="145"/>
                  </a:cubicBezTo>
                  <a:cubicBezTo>
                    <a:pt x="293" y="57"/>
                    <a:pt x="177" y="1"/>
                    <a:pt x="43"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3" name="Google Shape;7705;p83">
              <a:extLst>
                <a:ext uri="{FF2B5EF4-FFF2-40B4-BE49-F238E27FC236}">
                  <a16:creationId xmlns:a16="http://schemas.microsoft.com/office/drawing/2014/main" id="{78E79799-0FAC-031A-D501-DD47BEC3267B}"/>
                </a:ext>
              </a:extLst>
            </p:cNvPr>
            <p:cNvSpPr/>
            <p:nvPr/>
          </p:nvSpPr>
          <p:spPr>
            <a:xfrm>
              <a:off x="5888243" y="2419384"/>
              <a:ext cx="720455" cy="660834"/>
            </a:xfrm>
            <a:custGeom>
              <a:avLst/>
              <a:gdLst/>
              <a:ahLst/>
              <a:cxnLst/>
              <a:rect l="l" t="t" r="r" b="b"/>
              <a:pathLst>
                <a:path w="7637" h="7005" extrusionOk="0">
                  <a:moveTo>
                    <a:pt x="2800" y="1"/>
                  </a:moveTo>
                  <a:cubicBezTo>
                    <a:pt x="2582" y="1"/>
                    <a:pt x="2406" y="1"/>
                    <a:pt x="2230" y="15"/>
                  </a:cubicBezTo>
                  <a:lnTo>
                    <a:pt x="2199" y="15"/>
                  </a:lnTo>
                  <a:cubicBezTo>
                    <a:pt x="1791" y="43"/>
                    <a:pt x="1467" y="103"/>
                    <a:pt x="1189" y="191"/>
                  </a:cubicBezTo>
                  <a:cubicBezTo>
                    <a:pt x="1203" y="177"/>
                    <a:pt x="1203" y="163"/>
                    <a:pt x="1203" y="145"/>
                  </a:cubicBezTo>
                  <a:cubicBezTo>
                    <a:pt x="1203" y="131"/>
                    <a:pt x="1203" y="117"/>
                    <a:pt x="1189" y="117"/>
                  </a:cubicBezTo>
                  <a:cubicBezTo>
                    <a:pt x="1175" y="103"/>
                    <a:pt x="1175" y="103"/>
                    <a:pt x="1161" y="103"/>
                  </a:cubicBezTo>
                  <a:cubicBezTo>
                    <a:pt x="1143" y="103"/>
                    <a:pt x="1129" y="103"/>
                    <a:pt x="1115" y="117"/>
                  </a:cubicBezTo>
                  <a:cubicBezTo>
                    <a:pt x="925" y="339"/>
                    <a:pt x="764" y="571"/>
                    <a:pt x="662" y="835"/>
                  </a:cubicBezTo>
                  <a:cubicBezTo>
                    <a:pt x="588" y="996"/>
                    <a:pt x="545" y="1158"/>
                    <a:pt x="500" y="1334"/>
                  </a:cubicBezTo>
                  <a:cubicBezTo>
                    <a:pt x="472" y="1496"/>
                    <a:pt x="440" y="1672"/>
                    <a:pt x="426" y="1862"/>
                  </a:cubicBezTo>
                  <a:cubicBezTo>
                    <a:pt x="412" y="2023"/>
                    <a:pt x="412" y="2199"/>
                    <a:pt x="398" y="2389"/>
                  </a:cubicBezTo>
                  <a:lnTo>
                    <a:pt x="398" y="2667"/>
                  </a:lnTo>
                  <a:lnTo>
                    <a:pt x="398" y="2695"/>
                  </a:lnTo>
                  <a:lnTo>
                    <a:pt x="398" y="2931"/>
                  </a:lnTo>
                  <a:cubicBezTo>
                    <a:pt x="370" y="3241"/>
                    <a:pt x="282" y="3518"/>
                    <a:pt x="208" y="3810"/>
                  </a:cubicBezTo>
                  <a:lnTo>
                    <a:pt x="162" y="3926"/>
                  </a:lnTo>
                  <a:cubicBezTo>
                    <a:pt x="106" y="4120"/>
                    <a:pt x="60" y="4278"/>
                    <a:pt x="32" y="4440"/>
                  </a:cubicBezTo>
                  <a:cubicBezTo>
                    <a:pt x="0" y="4630"/>
                    <a:pt x="0" y="4792"/>
                    <a:pt x="18" y="4940"/>
                  </a:cubicBezTo>
                  <a:cubicBezTo>
                    <a:pt x="18" y="5027"/>
                    <a:pt x="32" y="5115"/>
                    <a:pt x="60" y="5203"/>
                  </a:cubicBezTo>
                  <a:cubicBezTo>
                    <a:pt x="74" y="5291"/>
                    <a:pt x="120" y="5379"/>
                    <a:pt x="162" y="5453"/>
                  </a:cubicBezTo>
                  <a:cubicBezTo>
                    <a:pt x="194" y="5527"/>
                    <a:pt x="236" y="5597"/>
                    <a:pt x="296" y="5685"/>
                  </a:cubicBezTo>
                  <a:cubicBezTo>
                    <a:pt x="338" y="5745"/>
                    <a:pt x="384" y="5819"/>
                    <a:pt x="440" y="5879"/>
                  </a:cubicBezTo>
                  <a:cubicBezTo>
                    <a:pt x="545" y="6009"/>
                    <a:pt x="662" y="6111"/>
                    <a:pt x="778" y="6213"/>
                  </a:cubicBezTo>
                  <a:cubicBezTo>
                    <a:pt x="897" y="6318"/>
                    <a:pt x="1027" y="6406"/>
                    <a:pt x="1161" y="6494"/>
                  </a:cubicBezTo>
                  <a:cubicBezTo>
                    <a:pt x="1425" y="6638"/>
                    <a:pt x="1731" y="6772"/>
                    <a:pt x="2054" y="6846"/>
                  </a:cubicBezTo>
                  <a:cubicBezTo>
                    <a:pt x="2434" y="6948"/>
                    <a:pt x="2860" y="7004"/>
                    <a:pt x="3300" y="7004"/>
                  </a:cubicBezTo>
                  <a:cubicBezTo>
                    <a:pt x="3504" y="7004"/>
                    <a:pt x="3739" y="6990"/>
                    <a:pt x="3957" y="6962"/>
                  </a:cubicBezTo>
                  <a:cubicBezTo>
                    <a:pt x="4151" y="6948"/>
                    <a:pt x="4309" y="6916"/>
                    <a:pt x="4457" y="6888"/>
                  </a:cubicBezTo>
                  <a:cubicBezTo>
                    <a:pt x="4647" y="6846"/>
                    <a:pt x="4809" y="6800"/>
                    <a:pt x="4956" y="6740"/>
                  </a:cubicBezTo>
                  <a:cubicBezTo>
                    <a:pt x="5132" y="6684"/>
                    <a:pt x="5276" y="6610"/>
                    <a:pt x="5410" y="6522"/>
                  </a:cubicBezTo>
                  <a:cubicBezTo>
                    <a:pt x="5526" y="6434"/>
                    <a:pt x="5646" y="6332"/>
                    <a:pt x="5748" y="6230"/>
                  </a:cubicBezTo>
                  <a:cubicBezTo>
                    <a:pt x="5790" y="6273"/>
                    <a:pt x="5850" y="6301"/>
                    <a:pt x="5892" y="6332"/>
                  </a:cubicBezTo>
                  <a:cubicBezTo>
                    <a:pt x="5966" y="6361"/>
                    <a:pt x="6040" y="6389"/>
                    <a:pt x="6100" y="6406"/>
                  </a:cubicBezTo>
                  <a:cubicBezTo>
                    <a:pt x="6202" y="6434"/>
                    <a:pt x="6304" y="6434"/>
                    <a:pt x="6406" y="6434"/>
                  </a:cubicBezTo>
                  <a:lnTo>
                    <a:pt x="6539" y="6434"/>
                  </a:lnTo>
                  <a:cubicBezTo>
                    <a:pt x="6701" y="6420"/>
                    <a:pt x="6845" y="6375"/>
                    <a:pt x="6993" y="6301"/>
                  </a:cubicBezTo>
                  <a:cubicBezTo>
                    <a:pt x="7067" y="6273"/>
                    <a:pt x="7123" y="6230"/>
                    <a:pt x="7183" y="6185"/>
                  </a:cubicBezTo>
                  <a:cubicBezTo>
                    <a:pt x="7257" y="6142"/>
                    <a:pt x="7299" y="6097"/>
                    <a:pt x="7345" y="6037"/>
                  </a:cubicBezTo>
                  <a:cubicBezTo>
                    <a:pt x="7419" y="5949"/>
                    <a:pt x="7493" y="5861"/>
                    <a:pt x="7535" y="5745"/>
                  </a:cubicBezTo>
                  <a:cubicBezTo>
                    <a:pt x="7580" y="5629"/>
                    <a:pt x="7609" y="5509"/>
                    <a:pt x="7623" y="5407"/>
                  </a:cubicBezTo>
                  <a:cubicBezTo>
                    <a:pt x="7637" y="5277"/>
                    <a:pt x="7637" y="5158"/>
                    <a:pt x="7609" y="5056"/>
                  </a:cubicBezTo>
                  <a:cubicBezTo>
                    <a:pt x="7580" y="4954"/>
                    <a:pt x="7521" y="4852"/>
                    <a:pt x="7433" y="4778"/>
                  </a:cubicBezTo>
                  <a:cubicBezTo>
                    <a:pt x="7387" y="4735"/>
                    <a:pt x="7345" y="4704"/>
                    <a:pt x="7285" y="4676"/>
                  </a:cubicBezTo>
                  <a:cubicBezTo>
                    <a:pt x="7229" y="4648"/>
                    <a:pt x="7169" y="4630"/>
                    <a:pt x="7095" y="4616"/>
                  </a:cubicBezTo>
                  <a:lnTo>
                    <a:pt x="6965" y="4616"/>
                  </a:lnTo>
                  <a:cubicBezTo>
                    <a:pt x="6919" y="4616"/>
                    <a:pt x="6877" y="4630"/>
                    <a:pt x="6831" y="4648"/>
                  </a:cubicBezTo>
                  <a:cubicBezTo>
                    <a:pt x="6891" y="4528"/>
                    <a:pt x="6933" y="4426"/>
                    <a:pt x="6993" y="4324"/>
                  </a:cubicBezTo>
                  <a:cubicBezTo>
                    <a:pt x="7053" y="4162"/>
                    <a:pt x="7109" y="4000"/>
                    <a:pt x="7155" y="3839"/>
                  </a:cubicBezTo>
                  <a:cubicBezTo>
                    <a:pt x="7197" y="3663"/>
                    <a:pt x="7229" y="3504"/>
                    <a:pt x="7257" y="3328"/>
                  </a:cubicBezTo>
                  <a:cubicBezTo>
                    <a:pt x="7271" y="3153"/>
                    <a:pt x="7285" y="2991"/>
                    <a:pt x="7285" y="2829"/>
                  </a:cubicBezTo>
                  <a:cubicBezTo>
                    <a:pt x="7285" y="2667"/>
                    <a:pt x="7271" y="2519"/>
                    <a:pt x="7243" y="2389"/>
                  </a:cubicBezTo>
                  <a:cubicBezTo>
                    <a:pt x="7211" y="2273"/>
                    <a:pt x="7183" y="2154"/>
                    <a:pt x="7123" y="2052"/>
                  </a:cubicBezTo>
                  <a:cubicBezTo>
                    <a:pt x="6947" y="1640"/>
                    <a:pt x="6627" y="1274"/>
                    <a:pt x="6142" y="954"/>
                  </a:cubicBezTo>
                  <a:cubicBezTo>
                    <a:pt x="5938" y="806"/>
                    <a:pt x="5702" y="690"/>
                    <a:pt x="5438" y="571"/>
                  </a:cubicBezTo>
                  <a:cubicBezTo>
                    <a:pt x="5206" y="455"/>
                    <a:pt x="4942" y="367"/>
                    <a:pt x="4661" y="279"/>
                  </a:cubicBezTo>
                  <a:cubicBezTo>
                    <a:pt x="4415" y="205"/>
                    <a:pt x="4151" y="145"/>
                    <a:pt x="3887" y="103"/>
                  </a:cubicBezTo>
                  <a:cubicBezTo>
                    <a:pt x="3623" y="57"/>
                    <a:pt x="3374" y="29"/>
                    <a:pt x="3138" y="15"/>
                  </a:cubicBezTo>
                  <a:cubicBezTo>
                    <a:pt x="3036" y="1"/>
                    <a:pt x="2934" y="1"/>
                    <a:pt x="28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4" name="Google Shape;7706;p83">
              <a:extLst>
                <a:ext uri="{FF2B5EF4-FFF2-40B4-BE49-F238E27FC236}">
                  <a16:creationId xmlns:a16="http://schemas.microsoft.com/office/drawing/2014/main" id="{8965A452-D4A1-9E1C-F39F-CEFCCC83D255}"/>
                </a:ext>
              </a:extLst>
            </p:cNvPr>
            <p:cNvSpPr/>
            <p:nvPr/>
          </p:nvSpPr>
          <p:spPr>
            <a:xfrm>
              <a:off x="5950600" y="2419384"/>
              <a:ext cx="624892" cy="423198"/>
            </a:xfrm>
            <a:custGeom>
              <a:avLst/>
              <a:gdLst/>
              <a:ahLst/>
              <a:cxnLst/>
              <a:rect l="l" t="t" r="r" b="b"/>
              <a:pathLst>
                <a:path w="6624" h="4486" extrusionOk="0">
                  <a:moveTo>
                    <a:pt x="2139" y="1"/>
                  </a:moveTo>
                  <a:cubicBezTo>
                    <a:pt x="1921" y="1"/>
                    <a:pt x="1745" y="1"/>
                    <a:pt x="1569" y="15"/>
                  </a:cubicBezTo>
                  <a:lnTo>
                    <a:pt x="1538" y="15"/>
                  </a:lnTo>
                  <a:cubicBezTo>
                    <a:pt x="1130" y="43"/>
                    <a:pt x="806" y="103"/>
                    <a:pt x="528" y="191"/>
                  </a:cubicBezTo>
                  <a:cubicBezTo>
                    <a:pt x="542" y="177"/>
                    <a:pt x="542" y="163"/>
                    <a:pt x="542" y="145"/>
                  </a:cubicBezTo>
                  <a:cubicBezTo>
                    <a:pt x="542" y="131"/>
                    <a:pt x="542" y="117"/>
                    <a:pt x="528" y="117"/>
                  </a:cubicBezTo>
                  <a:cubicBezTo>
                    <a:pt x="514" y="103"/>
                    <a:pt x="514" y="103"/>
                    <a:pt x="500" y="103"/>
                  </a:cubicBezTo>
                  <a:cubicBezTo>
                    <a:pt x="482" y="103"/>
                    <a:pt x="468" y="103"/>
                    <a:pt x="454" y="117"/>
                  </a:cubicBezTo>
                  <a:cubicBezTo>
                    <a:pt x="264" y="339"/>
                    <a:pt x="103" y="571"/>
                    <a:pt x="1" y="835"/>
                  </a:cubicBezTo>
                  <a:cubicBezTo>
                    <a:pt x="60" y="894"/>
                    <a:pt x="131" y="954"/>
                    <a:pt x="219" y="1010"/>
                  </a:cubicBezTo>
                  <a:cubicBezTo>
                    <a:pt x="292" y="1070"/>
                    <a:pt x="380" y="1112"/>
                    <a:pt x="482" y="1158"/>
                  </a:cubicBezTo>
                  <a:lnTo>
                    <a:pt x="468" y="1158"/>
                  </a:lnTo>
                  <a:cubicBezTo>
                    <a:pt x="690" y="1274"/>
                    <a:pt x="908" y="1348"/>
                    <a:pt x="1144" y="1394"/>
                  </a:cubicBezTo>
                  <a:cubicBezTo>
                    <a:pt x="1324" y="1437"/>
                    <a:pt x="1502" y="1455"/>
                    <a:pt x="1681" y="1455"/>
                  </a:cubicBezTo>
                  <a:cubicBezTo>
                    <a:pt x="1736" y="1455"/>
                    <a:pt x="1792" y="1453"/>
                    <a:pt x="1847" y="1450"/>
                  </a:cubicBezTo>
                  <a:cubicBezTo>
                    <a:pt x="1949" y="1450"/>
                    <a:pt x="2051" y="1436"/>
                    <a:pt x="2139" y="1422"/>
                  </a:cubicBezTo>
                  <a:cubicBezTo>
                    <a:pt x="2241" y="1394"/>
                    <a:pt x="2329" y="1376"/>
                    <a:pt x="2435" y="1348"/>
                  </a:cubicBezTo>
                  <a:cubicBezTo>
                    <a:pt x="2505" y="1320"/>
                    <a:pt x="2593" y="1288"/>
                    <a:pt x="2667" y="1246"/>
                  </a:cubicBezTo>
                  <a:cubicBezTo>
                    <a:pt x="2741" y="1218"/>
                    <a:pt x="2815" y="1172"/>
                    <a:pt x="2888" y="1130"/>
                  </a:cubicBezTo>
                  <a:cubicBezTo>
                    <a:pt x="2945" y="1084"/>
                    <a:pt x="3004" y="1056"/>
                    <a:pt x="3050" y="1010"/>
                  </a:cubicBezTo>
                  <a:cubicBezTo>
                    <a:pt x="3106" y="968"/>
                    <a:pt x="3152" y="908"/>
                    <a:pt x="3194" y="866"/>
                  </a:cubicBezTo>
                  <a:lnTo>
                    <a:pt x="3240" y="866"/>
                  </a:lnTo>
                  <a:lnTo>
                    <a:pt x="3296" y="922"/>
                  </a:lnTo>
                  <a:cubicBezTo>
                    <a:pt x="3328" y="954"/>
                    <a:pt x="3356" y="968"/>
                    <a:pt x="3402" y="996"/>
                  </a:cubicBezTo>
                  <a:cubicBezTo>
                    <a:pt x="3430" y="1010"/>
                    <a:pt x="3458" y="1042"/>
                    <a:pt x="3504" y="1056"/>
                  </a:cubicBezTo>
                  <a:cubicBezTo>
                    <a:pt x="3518" y="1056"/>
                    <a:pt x="3546" y="1070"/>
                    <a:pt x="3578" y="1084"/>
                  </a:cubicBezTo>
                  <a:cubicBezTo>
                    <a:pt x="3606" y="1084"/>
                    <a:pt x="3620" y="1098"/>
                    <a:pt x="3648" y="1098"/>
                  </a:cubicBezTo>
                  <a:cubicBezTo>
                    <a:pt x="3680" y="1112"/>
                    <a:pt x="3694" y="1112"/>
                    <a:pt x="3722" y="1112"/>
                  </a:cubicBezTo>
                  <a:lnTo>
                    <a:pt x="3824" y="1112"/>
                  </a:lnTo>
                  <a:cubicBezTo>
                    <a:pt x="3842" y="1098"/>
                    <a:pt x="3856" y="1098"/>
                    <a:pt x="3870" y="1098"/>
                  </a:cubicBezTo>
                  <a:cubicBezTo>
                    <a:pt x="3898" y="1084"/>
                    <a:pt x="3912" y="1084"/>
                    <a:pt x="3930" y="1070"/>
                  </a:cubicBezTo>
                  <a:cubicBezTo>
                    <a:pt x="3944" y="1070"/>
                    <a:pt x="3958" y="1056"/>
                    <a:pt x="3972" y="1056"/>
                  </a:cubicBezTo>
                  <a:lnTo>
                    <a:pt x="3958" y="1056"/>
                  </a:lnTo>
                  <a:cubicBezTo>
                    <a:pt x="3972" y="1042"/>
                    <a:pt x="3986" y="1042"/>
                    <a:pt x="4000" y="1024"/>
                  </a:cubicBezTo>
                  <a:cubicBezTo>
                    <a:pt x="4009" y="1017"/>
                    <a:pt x="4013" y="1014"/>
                    <a:pt x="4017" y="1014"/>
                  </a:cubicBezTo>
                  <a:cubicBezTo>
                    <a:pt x="4021" y="1014"/>
                    <a:pt x="4025" y="1017"/>
                    <a:pt x="4032" y="1024"/>
                  </a:cubicBezTo>
                  <a:lnTo>
                    <a:pt x="4032" y="1042"/>
                  </a:lnTo>
                  <a:cubicBezTo>
                    <a:pt x="4046" y="1130"/>
                    <a:pt x="4074" y="1218"/>
                    <a:pt x="4088" y="1288"/>
                  </a:cubicBezTo>
                  <a:cubicBezTo>
                    <a:pt x="4134" y="1408"/>
                    <a:pt x="4193" y="1524"/>
                    <a:pt x="4264" y="1626"/>
                  </a:cubicBezTo>
                  <a:cubicBezTo>
                    <a:pt x="4295" y="1686"/>
                    <a:pt x="4338" y="1728"/>
                    <a:pt x="4369" y="1774"/>
                  </a:cubicBezTo>
                  <a:lnTo>
                    <a:pt x="4485" y="1890"/>
                  </a:lnTo>
                  <a:cubicBezTo>
                    <a:pt x="4528" y="1921"/>
                    <a:pt x="4559" y="1950"/>
                    <a:pt x="4601" y="1978"/>
                  </a:cubicBezTo>
                  <a:cubicBezTo>
                    <a:pt x="4633" y="1992"/>
                    <a:pt x="4675" y="2023"/>
                    <a:pt x="4721" y="2038"/>
                  </a:cubicBezTo>
                  <a:cubicBezTo>
                    <a:pt x="4749" y="2052"/>
                    <a:pt x="4777" y="2066"/>
                    <a:pt x="4823" y="2080"/>
                  </a:cubicBezTo>
                  <a:cubicBezTo>
                    <a:pt x="4851" y="2097"/>
                    <a:pt x="4897" y="2097"/>
                    <a:pt x="4925" y="2111"/>
                  </a:cubicBezTo>
                  <a:cubicBezTo>
                    <a:pt x="4953" y="2111"/>
                    <a:pt x="4985" y="2125"/>
                    <a:pt x="5027" y="2125"/>
                  </a:cubicBezTo>
                  <a:lnTo>
                    <a:pt x="5129" y="2125"/>
                  </a:lnTo>
                  <a:lnTo>
                    <a:pt x="5143" y="2140"/>
                  </a:lnTo>
                  <a:lnTo>
                    <a:pt x="5129" y="2154"/>
                  </a:lnTo>
                  <a:cubicBezTo>
                    <a:pt x="5101" y="2344"/>
                    <a:pt x="5073" y="2551"/>
                    <a:pt x="5073" y="2741"/>
                  </a:cubicBezTo>
                  <a:cubicBezTo>
                    <a:pt x="5055" y="2843"/>
                    <a:pt x="5055" y="2945"/>
                    <a:pt x="5055" y="3033"/>
                  </a:cubicBezTo>
                  <a:cubicBezTo>
                    <a:pt x="5055" y="3135"/>
                    <a:pt x="5055" y="3223"/>
                    <a:pt x="5073" y="3328"/>
                  </a:cubicBezTo>
                  <a:cubicBezTo>
                    <a:pt x="5087" y="3430"/>
                    <a:pt x="5101" y="3518"/>
                    <a:pt x="5115" y="3620"/>
                  </a:cubicBezTo>
                  <a:cubicBezTo>
                    <a:pt x="5143" y="3708"/>
                    <a:pt x="5175" y="3796"/>
                    <a:pt x="5203" y="3884"/>
                  </a:cubicBezTo>
                  <a:cubicBezTo>
                    <a:pt x="5231" y="3944"/>
                    <a:pt x="5249" y="4000"/>
                    <a:pt x="5277" y="4046"/>
                  </a:cubicBezTo>
                  <a:cubicBezTo>
                    <a:pt x="5305" y="4088"/>
                    <a:pt x="5319" y="4134"/>
                    <a:pt x="5351" y="4162"/>
                  </a:cubicBezTo>
                  <a:cubicBezTo>
                    <a:pt x="5379" y="4190"/>
                    <a:pt x="5393" y="4222"/>
                    <a:pt x="5425" y="4250"/>
                  </a:cubicBezTo>
                  <a:cubicBezTo>
                    <a:pt x="5453" y="4278"/>
                    <a:pt x="5481" y="4310"/>
                    <a:pt x="5512" y="4324"/>
                  </a:cubicBezTo>
                  <a:lnTo>
                    <a:pt x="5495" y="4324"/>
                  </a:lnTo>
                  <a:cubicBezTo>
                    <a:pt x="5527" y="4338"/>
                    <a:pt x="5555" y="4366"/>
                    <a:pt x="5583" y="4384"/>
                  </a:cubicBezTo>
                  <a:cubicBezTo>
                    <a:pt x="5600" y="4398"/>
                    <a:pt x="5629" y="4412"/>
                    <a:pt x="5657" y="4412"/>
                  </a:cubicBezTo>
                  <a:lnTo>
                    <a:pt x="5657" y="4426"/>
                  </a:lnTo>
                  <a:cubicBezTo>
                    <a:pt x="5688" y="4426"/>
                    <a:pt x="5716" y="4440"/>
                    <a:pt x="5745" y="4454"/>
                  </a:cubicBezTo>
                  <a:cubicBezTo>
                    <a:pt x="5776" y="4454"/>
                    <a:pt x="5804" y="4472"/>
                    <a:pt x="5833" y="4472"/>
                  </a:cubicBezTo>
                  <a:cubicBezTo>
                    <a:pt x="5864" y="4472"/>
                    <a:pt x="5892" y="4486"/>
                    <a:pt x="5920" y="4486"/>
                  </a:cubicBezTo>
                  <a:cubicBezTo>
                    <a:pt x="5952" y="4486"/>
                    <a:pt x="5980" y="4486"/>
                    <a:pt x="6008" y="4472"/>
                  </a:cubicBezTo>
                  <a:cubicBezTo>
                    <a:pt x="6054" y="4472"/>
                    <a:pt x="6082" y="4472"/>
                    <a:pt x="6128" y="4454"/>
                  </a:cubicBezTo>
                  <a:cubicBezTo>
                    <a:pt x="6156" y="4440"/>
                    <a:pt x="6198" y="4426"/>
                    <a:pt x="6230" y="4412"/>
                  </a:cubicBezTo>
                  <a:cubicBezTo>
                    <a:pt x="6258" y="4412"/>
                    <a:pt x="6272" y="4398"/>
                    <a:pt x="6304" y="4398"/>
                  </a:cubicBezTo>
                  <a:cubicBezTo>
                    <a:pt x="6304" y="4366"/>
                    <a:pt x="6318" y="4338"/>
                    <a:pt x="6332" y="4324"/>
                  </a:cubicBezTo>
                  <a:cubicBezTo>
                    <a:pt x="6392" y="4162"/>
                    <a:pt x="6448" y="4000"/>
                    <a:pt x="6494" y="3839"/>
                  </a:cubicBezTo>
                  <a:cubicBezTo>
                    <a:pt x="6536" y="3663"/>
                    <a:pt x="6568" y="3504"/>
                    <a:pt x="6596" y="3328"/>
                  </a:cubicBezTo>
                  <a:cubicBezTo>
                    <a:pt x="6624" y="3153"/>
                    <a:pt x="6624" y="2991"/>
                    <a:pt x="6624" y="2829"/>
                  </a:cubicBezTo>
                  <a:cubicBezTo>
                    <a:pt x="6624" y="2667"/>
                    <a:pt x="6610" y="2519"/>
                    <a:pt x="6582" y="2389"/>
                  </a:cubicBezTo>
                  <a:cubicBezTo>
                    <a:pt x="6550" y="2273"/>
                    <a:pt x="6522" y="2154"/>
                    <a:pt x="6462" y="2052"/>
                  </a:cubicBezTo>
                  <a:cubicBezTo>
                    <a:pt x="6286" y="1640"/>
                    <a:pt x="5966" y="1274"/>
                    <a:pt x="5495" y="954"/>
                  </a:cubicBezTo>
                  <a:cubicBezTo>
                    <a:pt x="5277" y="806"/>
                    <a:pt x="5041" y="690"/>
                    <a:pt x="4777" y="571"/>
                  </a:cubicBezTo>
                  <a:cubicBezTo>
                    <a:pt x="4545" y="455"/>
                    <a:pt x="4281" y="367"/>
                    <a:pt x="4000" y="279"/>
                  </a:cubicBezTo>
                  <a:cubicBezTo>
                    <a:pt x="3754" y="205"/>
                    <a:pt x="3490" y="145"/>
                    <a:pt x="3226" y="103"/>
                  </a:cubicBezTo>
                  <a:cubicBezTo>
                    <a:pt x="2962" y="43"/>
                    <a:pt x="2713" y="15"/>
                    <a:pt x="2477"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5" name="Google Shape;7707;p83">
              <a:extLst>
                <a:ext uri="{FF2B5EF4-FFF2-40B4-BE49-F238E27FC236}">
                  <a16:creationId xmlns:a16="http://schemas.microsoft.com/office/drawing/2014/main" id="{B44D6667-E416-36C8-29A5-5FBC24442131}"/>
                </a:ext>
              </a:extLst>
            </p:cNvPr>
            <p:cNvSpPr/>
            <p:nvPr/>
          </p:nvSpPr>
          <p:spPr>
            <a:xfrm>
              <a:off x="6517381" y="2841167"/>
              <a:ext cx="94" cy="94"/>
            </a:xfrm>
            <a:custGeom>
              <a:avLst/>
              <a:gdLst/>
              <a:ahLst/>
              <a:cxnLst/>
              <a:rect l="l" t="t" r="r" b="b"/>
              <a:pathLst>
                <a:path w="1" h="1" extrusionOk="0">
                  <a:moveTo>
                    <a:pt x="0" y="1"/>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6" name="Google Shape;7708;p83">
              <a:extLst>
                <a:ext uri="{FF2B5EF4-FFF2-40B4-BE49-F238E27FC236}">
                  <a16:creationId xmlns:a16="http://schemas.microsoft.com/office/drawing/2014/main" id="{988178EB-73ED-45E9-B0F0-3BB8D46DC776}"/>
                </a:ext>
              </a:extLst>
            </p:cNvPr>
            <p:cNvSpPr/>
            <p:nvPr/>
          </p:nvSpPr>
          <p:spPr>
            <a:xfrm>
              <a:off x="6315592" y="2522967"/>
              <a:ext cx="94" cy="94"/>
            </a:xfrm>
            <a:custGeom>
              <a:avLst/>
              <a:gdLst/>
              <a:ahLst/>
              <a:cxnLst/>
              <a:rect l="l" t="t" r="r" b="b"/>
              <a:pathLst>
                <a:path w="1" h="1" extrusionOk="0">
                  <a:moveTo>
                    <a:pt x="1"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7" name="Google Shape;7709;p83">
              <a:extLst>
                <a:ext uri="{FF2B5EF4-FFF2-40B4-BE49-F238E27FC236}">
                  <a16:creationId xmlns:a16="http://schemas.microsoft.com/office/drawing/2014/main" id="{EE2F8209-8F99-EF9D-4878-9E20E92207B9}"/>
                </a:ext>
              </a:extLst>
            </p:cNvPr>
            <p:cNvSpPr/>
            <p:nvPr/>
          </p:nvSpPr>
          <p:spPr>
            <a:xfrm>
              <a:off x="6474551" y="2890978"/>
              <a:ext cx="66508" cy="84904"/>
            </a:xfrm>
            <a:custGeom>
              <a:avLst/>
              <a:gdLst/>
              <a:ahLst/>
              <a:cxnLst/>
              <a:rect l="l" t="t" r="r" b="b"/>
              <a:pathLst>
                <a:path w="705" h="900" extrusionOk="0">
                  <a:moveTo>
                    <a:pt x="644" y="0"/>
                  </a:moveTo>
                  <a:cubicBezTo>
                    <a:pt x="602" y="0"/>
                    <a:pt x="574" y="43"/>
                    <a:pt x="574" y="71"/>
                  </a:cubicBezTo>
                  <a:lnTo>
                    <a:pt x="574" y="130"/>
                  </a:lnTo>
                  <a:cubicBezTo>
                    <a:pt x="556" y="204"/>
                    <a:pt x="528" y="278"/>
                    <a:pt x="500" y="352"/>
                  </a:cubicBezTo>
                  <a:cubicBezTo>
                    <a:pt x="468" y="422"/>
                    <a:pt x="440" y="496"/>
                    <a:pt x="381" y="556"/>
                  </a:cubicBezTo>
                  <a:cubicBezTo>
                    <a:pt x="338" y="616"/>
                    <a:pt x="293" y="658"/>
                    <a:pt x="250" y="704"/>
                  </a:cubicBezTo>
                  <a:cubicBezTo>
                    <a:pt x="205" y="732"/>
                    <a:pt x="162" y="760"/>
                    <a:pt x="117" y="774"/>
                  </a:cubicBezTo>
                  <a:cubicBezTo>
                    <a:pt x="89" y="792"/>
                    <a:pt x="60" y="792"/>
                    <a:pt x="29" y="806"/>
                  </a:cubicBezTo>
                  <a:cubicBezTo>
                    <a:pt x="15" y="806"/>
                    <a:pt x="1" y="834"/>
                    <a:pt x="1" y="862"/>
                  </a:cubicBezTo>
                  <a:cubicBezTo>
                    <a:pt x="11" y="885"/>
                    <a:pt x="21" y="899"/>
                    <a:pt x="39" y="899"/>
                  </a:cubicBezTo>
                  <a:cubicBezTo>
                    <a:pt x="45" y="899"/>
                    <a:pt x="52" y="897"/>
                    <a:pt x="60" y="894"/>
                  </a:cubicBezTo>
                  <a:cubicBezTo>
                    <a:pt x="236" y="848"/>
                    <a:pt x="398" y="732"/>
                    <a:pt x="500" y="584"/>
                  </a:cubicBezTo>
                  <a:cubicBezTo>
                    <a:pt x="528" y="542"/>
                    <a:pt x="556" y="510"/>
                    <a:pt x="588" y="468"/>
                  </a:cubicBezTo>
                  <a:cubicBezTo>
                    <a:pt x="602" y="422"/>
                    <a:pt x="630" y="380"/>
                    <a:pt x="644" y="334"/>
                  </a:cubicBezTo>
                  <a:cubicBezTo>
                    <a:pt x="676" y="247"/>
                    <a:pt x="704" y="159"/>
                    <a:pt x="704" y="71"/>
                  </a:cubicBezTo>
                  <a:cubicBezTo>
                    <a:pt x="704" y="43"/>
                    <a:pt x="676" y="0"/>
                    <a:pt x="64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8" name="Google Shape;7710;p83">
              <a:extLst>
                <a:ext uri="{FF2B5EF4-FFF2-40B4-BE49-F238E27FC236}">
                  <a16:creationId xmlns:a16="http://schemas.microsoft.com/office/drawing/2014/main" id="{BA6DC54A-3F53-E752-BCEC-BC8C08E0D2F9}"/>
                </a:ext>
              </a:extLst>
            </p:cNvPr>
            <p:cNvSpPr/>
            <p:nvPr/>
          </p:nvSpPr>
          <p:spPr>
            <a:xfrm>
              <a:off x="6530022" y="2883997"/>
              <a:ext cx="59433" cy="18962"/>
            </a:xfrm>
            <a:custGeom>
              <a:avLst/>
              <a:gdLst/>
              <a:ahLst/>
              <a:cxnLst/>
              <a:rect l="l" t="t" r="r" b="b"/>
              <a:pathLst>
                <a:path w="630" h="201" extrusionOk="0">
                  <a:moveTo>
                    <a:pt x="264" y="0"/>
                  </a:moveTo>
                  <a:cubicBezTo>
                    <a:pt x="232" y="0"/>
                    <a:pt x="204" y="0"/>
                    <a:pt x="176" y="15"/>
                  </a:cubicBezTo>
                  <a:cubicBezTo>
                    <a:pt x="144" y="15"/>
                    <a:pt x="116" y="29"/>
                    <a:pt x="102" y="29"/>
                  </a:cubicBezTo>
                  <a:cubicBezTo>
                    <a:pt x="88" y="43"/>
                    <a:pt x="74" y="43"/>
                    <a:pt x="56" y="57"/>
                  </a:cubicBezTo>
                  <a:cubicBezTo>
                    <a:pt x="42" y="57"/>
                    <a:pt x="28" y="74"/>
                    <a:pt x="14" y="88"/>
                  </a:cubicBezTo>
                  <a:cubicBezTo>
                    <a:pt x="0" y="102"/>
                    <a:pt x="0" y="102"/>
                    <a:pt x="0" y="117"/>
                  </a:cubicBezTo>
                  <a:lnTo>
                    <a:pt x="0" y="162"/>
                  </a:lnTo>
                  <a:cubicBezTo>
                    <a:pt x="14" y="176"/>
                    <a:pt x="42" y="190"/>
                    <a:pt x="74" y="190"/>
                  </a:cubicBezTo>
                  <a:cubicBezTo>
                    <a:pt x="88" y="176"/>
                    <a:pt x="102" y="176"/>
                    <a:pt x="116" y="162"/>
                  </a:cubicBezTo>
                  <a:cubicBezTo>
                    <a:pt x="162" y="145"/>
                    <a:pt x="218" y="117"/>
                    <a:pt x="264" y="117"/>
                  </a:cubicBezTo>
                  <a:cubicBezTo>
                    <a:pt x="306" y="102"/>
                    <a:pt x="338" y="102"/>
                    <a:pt x="380" y="102"/>
                  </a:cubicBezTo>
                  <a:cubicBezTo>
                    <a:pt x="408" y="117"/>
                    <a:pt x="440" y="117"/>
                    <a:pt x="468" y="131"/>
                  </a:cubicBezTo>
                  <a:cubicBezTo>
                    <a:pt x="496" y="131"/>
                    <a:pt x="528" y="145"/>
                    <a:pt x="542" y="162"/>
                  </a:cubicBezTo>
                  <a:cubicBezTo>
                    <a:pt x="556" y="176"/>
                    <a:pt x="570" y="176"/>
                    <a:pt x="584" y="190"/>
                  </a:cubicBezTo>
                  <a:cubicBezTo>
                    <a:pt x="584" y="197"/>
                    <a:pt x="592" y="201"/>
                    <a:pt x="602" y="201"/>
                  </a:cubicBezTo>
                  <a:cubicBezTo>
                    <a:pt x="611" y="201"/>
                    <a:pt x="623" y="197"/>
                    <a:pt x="630" y="190"/>
                  </a:cubicBezTo>
                  <a:cubicBezTo>
                    <a:pt x="630" y="176"/>
                    <a:pt x="630" y="162"/>
                    <a:pt x="616" y="145"/>
                  </a:cubicBezTo>
                  <a:cubicBezTo>
                    <a:pt x="542" y="74"/>
                    <a:pt x="440" y="29"/>
                    <a:pt x="338" y="15"/>
                  </a:cubicBezTo>
                  <a:cubicBezTo>
                    <a:pt x="306" y="0"/>
                    <a:pt x="292" y="0"/>
                    <a:pt x="26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9" name="Google Shape;7711;p83">
              <a:extLst>
                <a:ext uri="{FF2B5EF4-FFF2-40B4-BE49-F238E27FC236}">
                  <a16:creationId xmlns:a16="http://schemas.microsoft.com/office/drawing/2014/main" id="{5C504834-084E-0E77-A9C4-D12AA5BAC576}"/>
                </a:ext>
              </a:extLst>
            </p:cNvPr>
            <p:cNvSpPr/>
            <p:nvPr/>
          </p:nvSpPr>
          <p:spPr>
            <a:xfrm>
              <a:off x="5933997" y="2351744"/>
              <a:ext cx="683003" cy="517064"/>
            </a:xfrm>
            <a:custGeom>
              <a:avLst/>
              <a:gdLst/>
              <a:ahLst/>
              <a:cxnLst/>
              <a:rect l="l" t="t" r="r" b="b"/>
              <a:pathLst>
                <a:path w="7240" h="5481" extrusionOk="0">
                  <a:moveTo>
                    <a:pt x="2523" y="0"/>
                  </a:moveTo>
                  <a:cubicBezTo>
                    <a:pt x="2213" y="0"/>
                    <a:pt x="1907" y="28"/>
                    <a:pt x="1612" y="88"/>
                  </a:cubicBezTo>
                  <a:cubicBezTo>
                    <a:pt x="1362" y="145"/>
                    <a:pt x="1116" y="218"/>
                    <a:pt x="880" y="320"/>
                  </a:cubicBezTo>
                  <a:cubicBezTo>
                    <a:pt x="746" y="380"/>
                    <a:pt x="602" y="468"/>
                    <a:pt x="468" y="570"/>
                  </a:cubicBezTo>
                  <a:cubicBezTo>
                    <a:pt x="338" y="658"/>
                    <a:pt x="219" y="774"/>
                    <a:pt x="74" y="922"/>
                  </a:cubicBezTo>
                  <a:cubicBezTo>
                    <a:pt x="60" y="922"/>
                    <a:pt x="60" y="936"/>
                    <a:pt x="60" y="950"/>
                  </a:cubicBezTo>
                  <a:cubicBezTo>
                    <a:pt x="43" y="968"/>
                    <a:pt x="29" y="968"/>
                    <a:pt x="29" y="968"/>
                  </a:cubicBezTo>
                  <a:cubicBezTo>
                    <a:pt x="1" y="996"/>
                    <a:pt x="1" y="1024"/>
                    <a:pt x="15" y="1038"/>
                  </a:cubicBezTo>
                  <a:cubicBezTo>
                    <a:pt x="205" y="1260"/>
                    <a:pt x="440" y="1450"/>
                    <a:pt x="704" y="1583"/>
                  </a:cubicBezTo>
                  <a:cubicBezTo>
                    <a:pt x="954" y="1713"/>
                    <a:pt x="1232" y="1801"/>
                    <a:pt x="1524" y="1829"/>
                  </a:cubicBezTo>
                  <a:cubicBezTo>
                    <a:pt x="1598" y="1847"/>
                    <a:pt x="1686" y="1847"/>
                    <a:pt x="1773" y="1847"/>
                  </a:cubicBezTo>
                  <a:cubicBezTo>
                    <a:pt x="1977" y="1847"/>
                    <a:pt x="2185" y="1815"/>
                    <a:pt x="2375" y="1773"/>
                  </a:cubicBezTo>
                  <a:cubicBezTo>
                    <a:pt x="2653" y="1699"/>
                    <a:pt x="2917" y="1566"/>
                    <a:pt x="3152" y="1390"/>
                  </a:cubicBezTo>
                  <a:cubicBezTo>
                    <a:pt x="3226" y="1333"/>
                    <a:pt x="3297" y="1274"/>
                    <a:pt x="3356" y="1214"/>
                  </a:cubicBezTo>
                  <a:cubicBezTo>
                    <a:pt x="3384" y="1186"/>
                    <a:pt x="3430" y="1144"/>
                    <a:pt x="3458" y="1112"/>
                  </a:cubicBezTo>
                  <a:cubicBezTo>
                    <a:pt x="3458" y="1144"/>
                    <a:pt x="3472" y="1186"/>
                    <a:pt x="3490" y="1214"/>
                  </a:cubicBezTo>
                  <a:cubicBezTo>
                    <a:pt x="3518" y="1260"/>
                    <a:pt x="3546" y="1319"/>
                    <a:pt x="3592" y="1362"/>
                  </a:cubicBezTo>
                  <a:cubicBezTo>
                    <a:pt x="3666" y="1450"/>
                    <a:pt x="3754" y="1509"/>
                    <a:pt x="3856" y="1552"/>
                  </a:cubicBezTo>
                  <a:cubicBezTo>
                    <a:pt x="3912" y="1566"/>
                    <a:pt x="3972" y="1583"/>
                    <a:pt x="4046" y="1583"/>
                  </a:cubicBezTo>
                  <a:cubicBezTo>
                    <a:pt x="4088" y="1583"/>
                    <a:pt x="4120" y="1583"/>
                    <a:pt x="4162" y="1566"/>
                  </a:cubicBezTo>
                  <a:cubicBezTo>
                    <a:pt x="4236" y="1552"/>
                    <a:pt x="4310" y="1523"/>
                    <a:pt x="4383" y="1464"/>
                  </a:cubicBezTo>
                  <a:cubicBezTo>
                    <a:pt x="4383" y="1552"/>
                    <a:pt x="4383" y="1654"/>
                    <a:pt x="4412" y="1741"/>
                  </a:cubicBezTo>
                  <a:cubicBezTo>
                    <a:pt x="4440" y="1889"/>
                    <a:pt x="4500" y="2023"/>
                    <a:pt x="4573" y="2139"/>
                  </a:cubicBezTo>
                  <a:cubicBezTo>
                    <a:pt x="4735" y="2403"/>
                    <a:pt x="4967" y="2579"/>
                    <a:pt x="5217" y="2653"/>
                  </a:cubicBezTo>
                  <a:cubicBezTo>
                    <a:pt x="5277" y="2667"/>
                    <a:pt x="5351" y="2667"/>
                    <a:pt x="5425" y="2667"/>
                  </a:cubicBezTo>
                  <a:lnTo>
                    <a:pt x="5541" y="2667"/>
                  </a:lnTo>
                  <a:cubicBezTo>
                    <a:pt x="5467" y="3148"/>
                    <a:pt x="5439" y="3546"/>
                    <a:pt x="5453" y="3912"/>
                  </a:cubicBezTo>
                  <a:cubicBezTo>
                    <a:pt x="5467" y="4147"/>
                    <a:pt x="5495" y="4366"/>
                    <a:pt x="5541" y="4573"/>
                  </a:cubicBezTo>
                  <a:cubicBezTo>
                    <a:pt x="5569" y="4675"/>
                    <a:pt x="5601" y="4777"/>
                    <a:pt x="5643" y="4879"/>
                  </a:cubicBezTo>
                  <a:cubicBezTo>
                    <a:pt x="5671" y="4939"/>
                    <a:pt x="5688" y="4981"/>
                    <a:pt x="5703" y="5027"/>
                  </a:cubicBezTo>
                  <a:cubicBezTo>
                    <a:pt x="5731" y="5069"/>
                    <a:pt x="5745" y="5115"/>
                    <a:pt x="5776" y="5157"/>
                  </a:cubicBezTo>
                  <a:cubicBezTo>
                    <a:pt x="5864" y="5305"/>
                    <a:pt x="5980" y="5407"/>
                    <a:pt x="6111" y="5452"/>
                  </a:cubicBezTo>
                  <a:cubicBezTo>
                    <a:pt x="6156" y="5467"/>
                    <a:pt x="6216" y="5481"/>
                    <a:pt x="6258" y="5481"/>
                  </a:cubicBezTo>
                  <a:lnTo>
                    <a:pt x="6304" y="5481"/>
                  </a:lnTo>
                  <a:cubicBezTo>
                    <a:pt x="6374" y="5467"/>
                    <a:pt x="6434" y="5452"/>
                    <a:pt x="6508" y="5407"/>
                  </a:cubicBezTo>
                  <a:cubicBezTo>
                    <a:pt x="6624" y="5333"/>
                    <a:pt x="6744" y="5217"/>
                    <a:pt x="6846" y="5027"/>
                  </a:cubicBezTo>
                  <a:cubicBezTo>
                    <a:pt x="6920" y="4879"/>
                    <a:pt x="6990" y="4717"/>
                    <a:pt x="7050" y="4541"/>
                  </a:cubicBezTo>
                  <a:cubicBezTo>
                    <a:pt x="7240" y="3884"/>
                    <a:pt x="7197" y="3148"/>
                    <a:pt x="6920" y="2463"/>
                  </a:cubicBezTo>
                  <a:cubicBezTo>
                    <a:pt x="6786" y="2125"/>
                    <a:pt x="6610" y="1829"/>
                    <a:pt x="6374" y="1566"/>
                  </a:cubicBezTo>
                  <a:cubicBezTo>
                    <a:pt x="6184" y="1333"/>
                    <a:pt x="5935" y="1112"/>
                    <a:pt x="5643" y="922"/>
                  </a:cubicBezTo>
                  <a:cubicBezTo>
                    <a:pt x="5365" y="732"/>
                    <a:pt x="5055" y="584"/>
                    <a:pt x="4735" y="440"/>
                  </a:cubicBezTo>
                  <a:cubicBezTo>
                    <a:pt x="4412" y="306"/>
                    <a:pt x="4060" y="204"/>
                    <a:pt x="3708" y="130"/>
                  </a:cubicBezTo>
                  <a:cubicBezTo>
                    <a:pt x="3356" y="57"/>
                    <a:pt x="3005" y="14"/>
                    <a:pt x="2653" y="14"/>
                  </a:cubicBezTo>
                  <a:cubicBezTo>
                    <a:pt x="2611" y="0"/>
                    <a:pt x="2565" y="0"/>
                    <a:pt x="2523"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0" name="Google Shape;7712;p83">
              <a:extLst>
                <a:ext uri="{FF2B5EF4-FFF2-40B4-BE49-F238E27FC236}">
                  <a16:creationId xmlns:a16="http://schemas.microsoft.com/office/drawing/2014/main" id="{C698ED29-2DD0-91CA-C169-EAD21DF7E4BA}"/>
                </a:ext>
              </a:extLst>
            </p:cNvPr>
            <p:cNvSpPr/>
            <p:nvPr/>
          </p:nvSpPr>
          <p:spPr>
            <a:xfrm>
              <a:off x="6482853" y="2619852"/>
              <a:ext cx="113582" cy="196033"/>
            </a:xfrm>
            <a:custGeom>
              <a:avLst/>
              <a:gdLst/>
              <a:ahLst/>
              <a:cxnLst/>
              <a:rect l="l" t="t" r="r" b="b"/>
              <a:pathLst>
                <a:path w="1204" h="2078" extrusionOk="0">
                  <a:moveTo>
                    <a:pt x="89" y="0"/>
                  </a:moveTo>
                  <a:cubicBezTo>
                    <a:pt x="74" y="0"/>
                    <a:pt x="60" y="15"/>
                    <a:pt x="60" y="15"/>
                  </a:cubicBezTo>
                  <a:cubicBezTo>
                    <a:pt x="46" y="74"/>
                    <a:pt x="29" y="117"/>
                    <a:pt x="29" y="176"/>
                  </a:cubicBezTo>
                  <a:cubicBezTo>
                    <a:pt x="15" y="250"/>
                    <a:pt x="15" y="324"/>
                    <a:pt x="15" y="394"/>
                  </a:cubicBezTo>
                  <a:cubicBezTo>
                    <a:pt x="1" y="588"/>
                    <a:pt x="15" y="778"/>
                    <a:pt x="29" y="968"/>
                  </a:cubicBezTo>
                  <a:cubicBezTo>
                    <a:pt x="46" y="1144"/>
                    <a:pt x="74" y="1334"/>
                    <a:pt x="117" y="1524"/>
                  </a:cubicBezTo>
                  <a:cubicBezTo>
                    <a:pt x="148" y="1583"/>
                    <a:pt x="176" y="1657"/>
                    <a:pt x="205" y="1731"/>
                  </a:cubicBezTo>
                  <a:cubicBezTo>
                    <a:pt x="236" y="1773"/>
                    <a:pt x="278" y="1833"/>
                    <a:pt x="338" y="1861"/>
                  </a:cubicBezTo>
                  <a:cubicBezTo>
                    <a:pt x="371" y="1886"/>
                    <a:pt x="407" y="1898"/>
                    <a:pt x="442" y="1898"/>
                  </a:cubicBezTo>
                  <a:cubicBezTo>
                    <a:pt x="472" y="1898"/>
                    <a:pt x="501" y="1890"/>
                    <a:pt x="528" y="1875"/>
                  </a:cubicBezTo>
                  <a:cubicBezTo>
                    <a:pt x="588" y="1861"/>
                    <a:pt x="630" y="1819"/>
                    <a:pt x="676" y="1787"/>
                  </a:cubicBezTo>
                  <a:cubicBezTo>
                    <a:pt x="676" y="1801"/>
                    <a:pt x="690" y="1819"/>
                    <a:pt x="690" y="1833"/>
                  </a:cubicBezTo>
                  <a:cubicBezTo>
                    <a:pt x="704" y="1889"/>
                    <a:pt x="750" y="1935"/>
                    <a:pt x="792" y="1977"/>
                  </a:cubicBezTo>
                  <a:cubicBezTo>
                    <a:pt x="820" y="2023"/>
                    <a:pt x="880" y="2051"/>
                    <a:pt x="940" y="2065"/>
                  </a:cubicBezTo>
                  <a:cubicBezTo>
                    <a:pt x="964" y="2073"/>
                    <a:pt x="991" y="2077"/>
                    <a:pt x="1019" y="2077"/>
                  </a:cubicBezTo>
                  <a:cubicBezTo>
                    <a:pt x="1057" y="2077"/>
                    <a:pt x="1095" y="2069"/>
                    <a:pt x="1130" y="2051"/>
                  </a:cubicBezTo>
                  <a:cubicBezTo>
                    <a:pt x="1190" y="2037"/>
                    <a:pt x="1204" y="1995"/>
                    <a:pt x="1204" y="1949"/>
                  </a:cubicBezTo>
                  <a:cubicBezTo>
                    <a:pt x="1190" y="1921"/>
                    <a:pt x="1172" y="1907"/>
                    <a:pt x="1158" y="1889"/>
                  </a:cubicBezTo>
                  <a:cubicBezTo>
                    <a:pt x="1151" y="1882"/>
                    <a:pt x="1140" y="1879"/>
                    <a:pt x="1128" y="1879"/>
                  </a:cubicBezTo>
                  <a:cubicBezTo>
                    <a:pt x="1115" y="1879"/>
                    <a:pt x="1100" y="1882"/>
                    <a:pt x="1084" y="1889"/>
                  </a:cubicBezTo>
                  <a:cubicBezTo>
                    <a:pt x="1070" y="1889"/>
                    <a:pt x="1042" y="1907"/>
                    <a:pt x="1028" y="1907"/>
                  </a:cubicBezTo>
                  <a:lnTo>
                    <a:pt x="968" y="1907"/>
                  </a:lnTo>
                  <a:cubicBezTo>
                    <a:pt x="954" y="1907"/>
                    <a:pt x="940" y="1907"/>
                    <a:pt x="940" y="1889"/>
                  </a:cubicBezTo>
                  <a:cubicBezTo>
                    <a:pt x="926" y="1889"/>
                    <a:pt x="908" y="1875"/>
                    <a:pt x="894" y="1875"/>
                  </a:cubicBezTo>
                  <a:lnTo>
                    <a:pt x="852" y="1833"/>
                  </a:lnTo>
                  <a:cubicBezTo>
                    <a:pt x="852" y="1819"/>
                    <a:pt x="838" y="1801"/>
                    <a:pt x="820" y="1773"/>
                  </a:cubicBezTo>
                  <a:cubicBezTo>
                    <a:pt x="806" y="1745"/>
                    <a:pt x="806" y="1714"/>
                    <a:pt x="806" y="1685"/>
                  </a:cubicBezTo>
                  <a:cubicBezTo>
                    <a:pt x="792" y="1671"/>
                    <a:pt x="792" y="1657"/>
                    <a:pt x="792" y="1643"/>
                  </a:cubicBezTo>
                  <a:lnTo>
                    <a:pt x="792" y="1612"/>
                  </a:lnTo>
                  <a:cubicBezTo>
                    <a:pt x="778" y="1597"/>
                    <a:pt x="764" y="1583"/>
                    <a:pt x="750" y="1583"/>
                  </a:cubicBezTo>
                  <a:lnTo>
                    <a:pt x="718" y="1583"/>
                  </a:lnTo>
                  <a:cubicBezTo>
                    <a:pt x="690" y="1583"/>
                    <a:pt x="690" y="1597"/>
                    <a:pt x="676" y="1612"/>
                  </a:cubicBezTo>
                  <a:lnTo>
                    <a:pt x="662" y="1626"/>
                  </a:lnTo>
                  <a:cubicBezTo>
                    <a:pt x="630" y="1671"/>
                    <a:pt x="602" y="1699"/>
                    <a:pt x="556" y="1745"/>
                  </a:cubicBezTo>
                  <a:cubicBezTo>
                    <a:pt x="542" y="1759"/>
                    <a:pt x="514" y="1773"/>
                    <a:pt x="500" y="1773"/>
                  </a:cubicBezTo>
                  <a:cubicBezTo>
                    <a:pt x="486" y="1787"/>
                    <a:pt x="468" y="1787"/>
                    <a:pt x="454" y="1787"/>
                  </a:cubicBezTo>
                  <a:lnTo>
                    <a:pt x="380" y="1787"/>
                  </a:lnTo>
                  <a:lnTo>
                    <a:pt x="352" y="1759"/>
                  </a:lnTo>
                  <a:cubicBezTo>
                    <a:pt x="338" y="1745"/>
                    <a:pt x="324" y="1731"/>
                    <a:pt x="310" y="1714"/>
                  </a:cubicBezTo>
                  <a:cubicBezTo>
                    <a:pt x="264" y="1671"/>
                    <a:pt x="250" y="1626"/>
                    <a:pt x="222" y="1569"/>
                  </a:cubicBezTo>
                  <a:cubicBezTo>
                    <a:pt x="162" y="1407"/>
                    <a:pt x="117" y="1232"/>
                    <a:pt x="103" y="1056"/>
                  </a:cubicBezTo>
                  <a:lnTo>
                    <a:pt x="103" y="1070"/>
                  </a:lnTo>
                  <a:cubicBezTo>
                    <a:pt x="74" y="894"/>
                    <a:pt x="74" y="718"/>
                    <a:pt x="60" y="556"/>
                  </a:cubicBezTo>
                  <a:cubicBezTo>
                    <a:pt x="60" y="426"/>
                    <a:pt x="60" y="278"/>
                    <a:pt x="89" y="148"/>
                  </a:cubicBezTo>
                  <a:cubicBezTo>
                    <a:pt x="89" y="117"/>
                    <a:pt x="89" y="74"/>
                    <a:pt x="103" y="29"/>
                  </a:cubicBezTo>
                  <a:cubicBezTo>
                    <a:pt x="117" y="15"/>
                    <a:pt x="103" y="0"/>
                    <a:pt x="89"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1" name="Google Shape;7713;p83">
              <a:extLst>
                <a:ext uri="{FF2B5EF4-FFF2-40B4-BE49-F238E27FC236}">
                  <a16:creationId xmlns:a16="http://schemas.microsoft.com/office/drawing/2014/main" id="{1C40D19A-4304-496F-C5D5-7CC16C984DC6}"/>
                </a:ext>
              </a:extLst>
            </p:cNvPr>
            <p:cNvSpPr/>
            <p:nvPr/>
          </p:nvSpPr>
          <p:spPr>
            <a:xfrm>
              <a:off x="5917393" y="2430327"/>
              <a:ext cx="345841" cy="96696"/>
            </a:xfrm>
            <a:custGeom>
              <a:avLst/>
              <a:gdLst/>
              <a:ahLst/>
              <a:cxnLst/>
              <a:rect l="l" t="t" r="r" b="b"/>
              <a:pathLst>
                <a:path w="3666" h="1025" extrusionOk="0">
                  <a:moveTo>
                    <a:pt x="61" y="1"/>
                  </a:moveTo>
                  <a:cubicBezTo>
                    <a:pt x="61" y="1"/>
                    <a:pt x="43" y="1"/>
                    <a:pt x="29" y="15"/>
                  </a:cubicBezTo>
                  <a:cubicBezTo>
                    <a:pt x="1" y="29"/>
                    <a:pt x="1" y="75"/>
                    <a:pt x="15" y="89"/>
                  </a:cubicBezTo>
                  <a:cubicBezTo>
                    <a:pt x="131" y="237"/>
                    <a:pt x="250" y="353"/>
                    <a:pt x="395" y="455"/>
                  </a:cubicBezTo>
                  <a:cubicBezTo>
                    <a:pt x="528" y="574"/>
                    <a:pt x="690" y="662"/>
                    <a:pt x="834" y="733"/>
                  </a:cubicBezTo>
                  <a:cubicBezTo>
                    <a:pt x="996" y="806"/>
                    <a:pt x="1158" y="880"/>
                    <a:pt x="1334" y="926"/>
                  </a:cubicBezTo>
                  <a:cubicBezTo>
                    <a:pt x="1482" y="968"/>
                    <a:pt x="1643" y="996"/>
                    <a:pt x="1802" y="1014"/>
                  </a:cubicBezTo>
                  <a:cubicBezTo>
                    <a:pt x="1876" y="1021"/>
                    <a:pt x="1949" y="1025"/>
                    <a:pt x="2025" y="1025"/>
                  </a:cubicBezTo>
                  <a:cubicBezTo>
                    <a:pt x="2101" y="1025"/>
                    <a:pt x="2178" y="1021"/>
                    <a:pt x="2259" y="1014"/>
                  </a:cubicBezTo>
                  <a:cubicBezTo>
                    <a:pt x="2403" y="982"/>
                    <a:pt x="2551" y="954"/>
                    <a:pt x="2713" y="908"/>
                  </a:cubicBezTo>
                  <a:cubicBezTo>
                    <a:pt x="2991" y="821"/>
                    <a:pt x="3269" y="676"/>
                    <a:pt x="3490" y="469"/>
                  </a:cubicBezTo>
                  <a:cubicBezTo>
                    <a:pt x="3546" y="413"/>
                    <a:pt x="3606" y="353"/>
                    <a:pt x="3648" y="293"/>
                  </a:cubicBezTo>
                  <a:cubicBezTo>
                    <a:pt x="3666" y="279"/>
                    <a:pt x="3648" y="265"/>
                    <a:pt x="3648" y="251"/>
                  </a:cubicBezTo>
                  <a:cubicBezTo>
                    <a:pt x="3644" y="246"/>
                    <a:pt x="3639" y="244"/>
                    <a:pt x="3634" y="244"/>
                  </a:cubicBezTo>
                  <a:cubicBezTo>
                    <a:pt x="3625" y="244"/>
                    <a:pt x="3616" y="251"/>
                    <a:pt x="3606" y="251"/>
                  </a:cubicBezTo>
                  <a:cubicBezTo>
                    <a:pt x="3578" y="293"/>
                    <a:pt x="3546" y="325"/>
                    <a:pt x="3518" y="353"/>
                  </a:cubicBezTo>
                  <a:cubicBezTo>
                    <a:pt x="3430" y="455"/>
                    <a:pt x="3328" y="529"/>
                    <a:pt x="3226" y="602"/>
                  </a:cubicBezTo>
                  <a:cubicBezTo>
                    <a:pt x="3152" y="645"/>
                    <a:pt x="3065" y="690"/>
                    <a:pt x="2977" y="733"/>
                  </a:cubicBezTo>
                  <a:cubicBezTo>
                    <a:pt x="2903" y="764"/>
                    <a:pt x="2815" y="792"/>
                    <a:pt x="2713" y="821"/>
                  </a:cubicBezTo>
                  <a:lnTo>
                    <a:pt x="2727" y="821"/>
                  </a:lnTo>
                  <a:cubicBezTo>
                    <a:pt x="2537" y="880"/>
                    <a:pt x="2347" y="908"/>
                    <a:pt x="2139" y="926"/>
                  </a:cubicBezTo>
                  <a:cubicBezTo>
                    <a:pt x="1949" y="926"/>
                    <a:pt x="1774" y="926"/>
                    <a:pt x="1584" y="880"/>
                  </a:cubicBezTo>
                  <a:lnTo>
                    <a:pt x="1598" y="880"/>
                  </a:lnTo>
                  <a:cubicBezTo>
                    <a:pt x="1320" y="806"/>
                    <a:pt x="1042" y="719"/>
                    <a:pt x="792" y="588"/>
                  </a:cubicBezTo>
                  <a:cubicBezTo>
                    <a:pt x="616" y="486"/>
                    <a:pt x="455" y="381"/>
                    <a:pt x="307" y="237"/>
                  </a:cubicBezTo>
                  <a:cubicBezTo>
                    <a:pt x="236" y="177"/>
                    <a:pt x="163" y="103"/>
                    <a:pt x="103" y="15"/>
                  </a:cubicBezTo>
                  <a:cubicBezTo>
                    <a:pt x="103" y="15"/>
                    <a:pt x="75" y="1"/>
                    <a:pt x="6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2" name="Google Shape;7714;p83">
              <a:extLst>
                <a:ext uri="{FF2B5EF4-FFF2-40B4-BE49-F238E27FC236}">
                  <a16:creationId xmlns:a16="http://schemas.microsoft.com/office/drawing/2014/main" id="{55A31C06-F5C8-3024-6339-27BB1693A239}"/>
                </a:ext>
              </a:extLst>
            </p:cNvPr>
            <p:cNvSpPr/>
            <p:nvPr/>
          </p:nvSpPr>
          <p:spPr>
            <a:xfrm>
              <a:off x="5942298" y="2293632"/>
              <a:ext cx="279522" cy="89715"/>
            </a:xfrm>
            <a:custGeom>
              <a:avLst/>
              <a:gdLst/>
              <a:ahLst/>
              <a:cxnLst/>
              <a:rect l="l" t="t" r="r" b="b"/>
              <a:pathLst>
                <a:path w="2963" h="951" extrusionOk="0">
                  <a:moveTo>
                    <a:pt x="2111" y="1"/>
                  </a:moveTo>
                  <a:cubicBezTo>
                    <a:pt x="1995" y="15"/>
                    <a:pt x="1875" y="57"/>
                    <a:pt x="1773" y="117"/>
                  </a:cubicBezTo>
                  <a:cubicBezTo>
                    <a:pt x="1643" y="205"/>
                    <a:pt x="1524" y="321"/>
                    <a:pt x="1436" y="455"/>
                  </a:cubicBezTo>
                  <a:cubicBezTo>
                    <a:pt x="1394" y="528"/>
                    <a:pt x="1348" y="599"/>
                    <a:pt x="1320" y="673"/>
                  </a:cubicBezTo>
                  <a:cubicBezTo>
                    <a:pt x="1291" y="718"/>
                    <a:pt x="1274" y="761"/>
                    <a:pt x="1260" y="792"/>
                  </a:cubicBezTo>
                  <a:cubicBezTo>
                    <a:pt x="1260" y="806"/>
                    <a:pt x="1246" y="820"/>
                    <a:pt x="1246" y="834"/>
                  </a:cubicBezTo>
                  <a:cubicBezTo>
                    <a:pt x="1232" y="806"/>
                    <a:pt x="1218" y="775"/>
                    <a:pt x="1218" y="746"/>
                  </a:cubicBezTo>
                  <a:cubicBezTo>
                    <a:pt x="1186" y="687"/>
                    <a:pt x="1144" y="630"/>
                    <a:pt x="1116" y="571"/>
                  </a:cubicBezTo>
                  <a:cubicBezTo>
                    <a:pt x="1028" y="469"/>
                    <a:pt x="922" y="381"/>
                    <a:pt x="806" y="307"/>
                  </a:cubicBezTo>
                  <a:cubicBezTo>
                    <a:pt x="704" y="233"/>
                    <a:pt x="570" y="191"/>
                    <a:pt x="440" y="177"/>
                  </a:cubicBezTo>
                  <a:cubicBezTo>
                    <a:pt x="420" y="171"/>
                    <a:pt x="401" y="169"/>
                    <a:pt x="381" y="169"/>
                  </a:cubicBezTo>
                  <a:cubicBezTo>
                    <a:pt x="343" y="169"/>
                    <a:pt x="304" y="177"/>
                    <a:pt x="264" y="177"/>
                  </a:cubicBezTo>
                  <a:cubicBezTo>
                    <a:pt x="191" y="191"/>
                    <a:pt x="131" y="219"/>
                    <a:pt x="89" y="247"/>
                  </a:cubicBezTo>
                  <a:cubicBezTo>
                    <a:pt x="60" y="265"/>
                    <a:pt x="29" y="293"/>
                    <a:pt x="1" y="307"/>
                  </a:cubicBezTo>
                  <a:lnTo>
                    <a:pt x="1" y="335"/>
                  </a:lnTo>
                  <a:lnTo>
                    <a:pt x="29" y="335"/>
                  </a:lnTo>
                  <a:cubicBezTo>
                    <a:pt x="43" y="321"/>
                    <a:pt x="43" y="307"/>
                    <a:pt x="60" y="307"/>
                  </a:cubicBezTo>
                  <a:cubicBezTo>
                    <a:pt x="103" y="279"/>
                    <a:pt x="131" y="247"/>
                    <a:pt x="176" y="233"/>
                  </a:cubicBezTo>
                  <a:cubicBezTo>
                    <a:pt x="219" y="219"/>
                    <a:pt x="264" y="205"/>
                    <a:pt x="307" y="205"/>
                  </a:cubicBezTo>
                  <a:lnTo>
                    <a:pt x="454" y="205"/>
                  </a:lnTo>
                  <a:cubicBezTo>
                    <a:pt x="528" y="219"/>
                    <a:pt x="602" y="233"/>
                    <a:pt x="658" y="265"/>
                  </a:cubicBezTo>
                  <a:cubicBezTo>
                    <a:pt x="732" y="307"/>
                    <a:pt x="806" y="352"/>
                    <a:pt x="880" y="395"/>
                  </a:cubicBezTo>
                  <a:cubicBezTo>
                    <a:pt x="954" y="455"/>
                    <a:pt x="1010" y="528"/>
                    <a:pt x="1070" y="599"/>
                  </a:cubicBezTo>
                  <a:cubicBezTo>
                    <a:pt x="1116" y="644"/>
                    <a:pt x="1144" y="718"/>
                    <a:pt x="1172" y="775"/>
                  </a:cubicBezTo>
                  <a:cubicBezTo>
                    <a:pt x="1186" y="820"/>
                    <a:pt x="1204" y="863"/>
                    <a:pt x="1218" y="922"/>
                  </a:cubicBezTo>
                  <a:cubicBezTo>
                    <a:pt x="1218" y="936"/>
                    <a:pt x="1218" y="950"/>
                    <a:pt x="1232" y="950"/>
                  </a:cubicBezTo>
                  <a:cubicBezTo>
                    <a:pt x="1246" y="950"/>
                    <a:pt x="1260" y="950"/>
                    <a:pt x="1260" y="936"/>
                  </a:cubicBezTo>
                  <a:cubicBezTo>
                    <a:pt x="1274" y="908"/>
                    <a:pt x="1274" y="880"/>
                    <a:pt x="1291" y="863"/>
                  </a:cubicBezTo>
                  <a:cubicBezTo>
                    <a:pt x="1362" y="704"/>
                    <a:pt x="1436" y="557"/>
                    <a:pt x="1538" y="423"/>
                  </a:cubicBezTo>
                  <a:cubicBezTo>
                    <a:pt x="1598" y="352"/>
                    <a:pt x="1657" y="293"/>
                    <a:pt x="1731" y="233"/>
                  </a:cubicBezTo>
                  <a:cubicBezTo>
                    <a:pt x="1787" y="191"/>
                    <a:pt x="1847" y="159"/>
                    <a:pt x="1907" y="145"/>
                  </a:cubicBezTo>
                  <a:cubicBezTo>
                    <a:pt x="1977" y="117"/>
                    <a:pt x="2051" y="89"/>
                    <a:pt x="2125" y="89"/>
                  </a:cubicBezTo>
                  <a:cubicBezTo>
                    <a:pt x="2162" y="80"/>
                    <a:pt x="2199" y="75"/>
                    <a:pt x="2236" y="75"/>
                  </a:cubicBezTo>
                  <a:cubicBezTo>
                    <a:pt x="2273" y="75"/>
                    <a:pt x="2310" y="80"/>
                    <a:pt x="2347" y="89"/>
                  </a:cubicBezTo>
                  <a:cubicBezTo>
                    <a:pt x="2417" y="103"/>
                    <a:pt x="2477" y="117"/>
                    <a:pt x="2537" y="145"/>
                  </a:cubicBezTo>
                  <a:cubicBezTo>
                    <a:pt x="2579" y="159"/>
                    <a:pt x="2625" y="191"/>
                    <a:pt x="2667" y="219"/>
                  </a:cubicBezTo>
                  <a:cubicBezTo>
                    <a:pt x="2713" y="247"/>
                    <a:pt x="2741" y="279"/>
                    <a:pt x="2769" y="321"/>
                  </a:cubicBezTo>
                  <a:cubicBezTo>
                    <a:pt x="2801" y="352"/>
                    <a:pt x="2815" y="395"/>
                    <a:pt x="2829" y="440"/>
                  </a:cubicBezTo>
                  <a:cubicBezTo>
                    <a:pt x="2843" y="469"/>
                    <a:pt x="2857" y="511"/>
                    <a:pt x="2874" y="557"/>
                  </a:cubicBezTo>
                  <a:cubicBezTo>
                    <a:pt x="2874" y="585"/>
                    <a:pt x="2903" y="599"/>
                    <a:pt x="2931" y="599"/>
                  </a:cubicBezTo>
                  <a:lnTo>
                    <a:pt x="2962" y="571"/>
                  </a:lnTo>
                  <a:lnTo>
                    <a:pt x="2962" y="542"/>
                  </a:lnTo>
                  <a:cubicBezTo>
                    <a:pt x="2945" y="409"/>
                    <a:pt x="2874" y="293"/>
                    <a:pt x="2786" y="205"/>
                  </a:cubicBezTo>
                  <a:cubicBezTo>
                    <a:pt x="2713" y="117"/>
                    <a:pt x="2593" y="71"/>
                    <a:pt x="2477" y="29"/>
                  </a:cubicBezTo>
                  <a:cubicBezTo>
                    <a:pt x="2417" y="15"/>
                    <a:pt x="2361" y="1"/>
                    <a:pt x="230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3" name="Google Shape;7715;p83">
              <a:extLst>
                <a:ext uri="{FF2B5EF4-FFF2-40B4-BE49-F238E27FC236}">
                  <a16:creationId xmlns:a16="http://schemas.microsoft.com/office/drawing/2014/main" id="{1EEC7BD1-649A-0845-039F-518E2D3EF304}"/>
                </a:ext>
              </a:extLst>
            </p:cNvPr>
            <p:cNvSpPr/>
            <p:nvPr/>
          </p:nvSpPr>
          <p:spPr>
            <a:xfrm>
              <a:off x="6321253" y="2411083"/>
              <a:ext cx="168675" cy="132827"/>
            </a:xfrm>
            <a:custGeom>
              <a:avLst/>
              <a:gdLst/>
              <a:ahLst/>
              <a:cxnLst/>
              <a:rect l="l" t="t" r="r" b="b"/>
              <a:pathLst>
                <a:path w="1788" h="1408" extrusionOk="0">
                  <a:moveTo>
                    <a:pt x="29" y="1"/>
                  </a:moveTo>
                  <a:cubicBezTo>
                    <a:pt x="29" y="1"/>
                    <a:pt x="15" y="1"/>
                    <a:pt x="15" y="15"/>
                  </a:cubicBezTo>
                  <a:cubicBezTo>
                    <a:pt x="15" y="57"/>
                    <a:pt x="1" y="103"/>
                    <a:pt x="15" y="145"/>
                  </a:cubicBezTo>
                  <a:cubicBezTo>
                    <a:pt x="15" y="191"/>
                    <a:pt x="29" y="219"/>
                    <a:pt x="43" y="265"/>
                  </a:cubicBezTo>
                  <a:cubicBezTo>
                    <a:pt x="89" y="339"/>
                    <a:pt x="145" y="381"/>
                    <a:pt x="219" y="409"/>
                  </a:cubicBezTo>
                  <a:cubicBezTo>
                    <a:pt x="271" y="428"/>
                    <a:pt x="319" y="436"/>
                    <a:pt x="368" y="436"/>
                  </a:cubicBezTo>
                  <a:cubicBezTo>
                    <a:pt x="400" y="436"/>
                    <a:pt x="433" y="432"/>
                    <a:pt x="468" y="427"/>
                  </a:cubicBezTo>
                  <a:cubicBezTo>
                    <a:pt x="511" y="409"/>
                    <a:pt x="556" y="395"/>
                    <a:pt x="599" y="367"/>
                  </a:cubicBezTo>
                  <a:lnTo>
                    <a:pt x="599" y="367"/>
                  </a:lnTo>
                  <a:cubicBezTo>
                    <a:pt x="599" y="395"/>
                    <a:pt x="584" y="409"/>
                    <a:pt x="584" y="441"/>
                  </a:cubicBezTo>
                  <a:cubicBezTo>
                    <a:pt x="570" y="515"/>
                    <a:pt x="570" y="571"/>
                    <a:pt x="570" y="645"/>
                  </a:cubicBezTo>
                  <a:cubicBezTo>
                    <a:pt x="556" y="778"/>
                    <a:pt x="570" y="908"/>
                    <a:pt x="599" y="1025"/>
                  </a:cubicBezTo>
                  <a:cubicBezTo>
                    <a:pt x="630" y="1084"/>
                    <a:pt x="658" y="1144"/>
                    <a:pt x="686" y="1186"/>
                  </a:cubicBezTo>
                  <a:cubicBezTo>
                    <a:pt x="718" y="1218"/>
                    <a:pt x="732" y="1246"/>
                    <a:pt x="760" y="1260"/>
                  </a:cubicBezTo>
                  <a:cubicBezTo>
                    <a:pt x="774" y="1288"/>
                    <a:pt x="806" y="1306"/>
                    <a:pt x="834" y="1320"/>
                  </a:cubicBezTo>
                  <a:cubicBezTo>
                    <a:pt x="862" y="1348"/>
                    <a:pt x="894" y="1362"/>
                    <a:pt x="936" y="1362"/>
                  </a:cubicBezTo>
                  <a:cubicBezTo>
                    <a:pt x="968" y="1376"/>
                    <a:pt x="1010" y="1394"/>
                    <a:pt x="1038" y="1394"/>
                  </a:cubicBezTo>
                  <a:cubicBezTo>
                    <a:pt x="1084" y="1408"/>
                    <a:pt x="1126" y="1408"/>
                    <a:pt x="1158" y="1408"/>
                  </a:cubicBezTo>
                  <a:cubicBezTo>
                    <a:pt x="1200" y="1408"/>
                    <a:pt x="1246" y="1394"/>
                    <a:pt x="1274" y="1394"/>
                  </a:cubicBezTo>
                  <a:cubicBezTo>
                    <a:pt x="1320" y="1376"/>
                    <a:pt x="1348" y="1362"/>
                    <a:pt x="1390" y="1348"/>
                  </a:cubicBezTo>
                  <a:cubicBezTo>
                    <a:pt x="1422" y="1334"/>
                    <a:pt x="1450" y="1320"/>
                    <a:pt x="1478" y="1288"/>
                  </a:cubicBezTo>
                  <a:cubicBezTo>
                    <a:pt x="1524" y="1260"/>
                    <a:pt x="1552" y="1246"/>
                    <a:pt x="1583" y="1218"/>
                  </a:cubicBezTo>
                  <a:cubicBezTo>
                    <a:pt x="1612" y="1186"/>
                    <a:pt x="1640" y="1158"/>
                    <a:pt x="1654" y="1112"/>
                  </a:cubicBezTo>
                  <a:cubicBezTo>
                    <a:pt x="1714" y="1056"/>
                    <a:pt x="1742" y="982"/>
                    <a:pt x="1759" y="908"/>
                  </a:cubicBezTo>
                  <a:cubicBezTo>
                    <a:pt x="1773" y="866"/>
                    <a:pt x="1773" y="821"/>
                    <a:pt x="1787" y="792"/>
                  </a:cubicBezTo>
                  <a:cubicBezTo>
                    <a:pt x="1787" y="747"/>
                    <a:pt x="1773" y="704"/>
                    <a:pt x="1773" y="659"/>
                  </a:cubicBezTo>
                  <a:cubicBezTo>
                    <a:pt x="1773" y="645"/>
                    <a:pt x="1759" y="645"/>
                    <a:pt x="1759" y="631"/>
                  </a:cubicBezTo>
                  <a:cubicBezTo>
                    <a:pt x="1742" y="617"/>
                    <a:pt x="1728" y="617"/>
                    <a:pt x="1714" y="617"/>
                  </a:cubicBezTo>
                  <a:cubicBezTo>
                    <a:pt x="1685" y="617"/>
                    <a:pt x="1671" y="617"/>
                    <a:pt x="1654" y="631"/>
                  </a:cubicBezTo>
                  <a:cubicBezTo>
                    <a:pt x="1654" y="645"/>
                    <a:pt x="1640" y="659"/>
                    <a:pt x="1640" y="673"/>
                  </a:cubicBezTo>
                  <a:cubicBezTo>
                    <a:pt x="1640" y="719"/>
                    <a:pt x="1654" y="761"/>
                    <a:pt x="1640" y="806"/>
                  </a:cubicBezTo>
                  <a:cubicBezTo>
                    <a:pt x="1640" y="849"/>
                    <a:pt x="1626" y="894"/>
                    <a:pt x="1612" y="937"/>
                  </a:cubicBezTo>
                  <a:cubicBezTo>
                    <a:pt x="1583" y="982"/>
                    <a:pt x="1566" y="1025"/>
                    <a:pt x="1538" y="1070"/>
                  </a:cubicBezTo>
                  <a:cubicBezTo>
                    <a:pt x="1510" y="1098"/>
                    <a:pt x="1464" y="1144"/>
                    <a:pt x="1436" y="1172"/>
                  </a:cubicBezTo>
                  <a:cubicBezTo>
                    <a:pt x="1390" y="1200"/>
                    <a:pt x="1348" y="1218"/>
                    <a:pt x="1302" y="1246"/>
                  </a:cubicBezTo>
                  <a:cubicBezTo>
                    <a:pt x="1260" y="1260"/>
                    <a:pt x="1214" y="1274"/>
                    <a:pt x="1186" y="1274"/>
                  </a:cubicBezTo>
                  <a:cubicBezTo>
                    <a:pt x="1165" y="1281"/>
                    <a:pt x="1143" y="1285"/>
                    <a:pt x="1123" y="1285"/>
                  </a:cubicBezTo>
                  <a:cubicBezTo>
                    <a:pt x="1102" y="1285"/>
                    <a:pt x="1084" y="1281"/>
                    <a:pt x="1070" y="1274"/>
                  </a:cubicBezTo>
                  <a:cubicBezTo>
                    <a:pt x="1024" y="1274"/>
                    <a:pt x="982" y="1260"/>
                    <a:pt x="936" y="1246"/>
                  </a:cubicBezTo>
                  <a:cubicBezTo>
                    <a:pt x="908" y="1232"/>
                    <a:pt x="880" y="1218"/>
                    <a:pt x="848" y="1186"/>
                  </a:cubicBezTo>
                  <a:cubicBezTo>
                    <a:pt x="820" y="1172"/>
                    <a:pt x="792" y="1144"/>
                    <a:pt x="774" y="1112"/>
                  </a:cubicBezTo>
                  <a:cubicBezTo>
                    <a:pt x="746" y="1084"/>
                    <a:pt x="732" y="1042"/>
                    <a:pt x="704" y="1010"/>
                  </a:cubicBezTo>
                  <a:cubicBezTo>
                    <a:pt x="686" y="954"/>
                    <a:pt x="672" y="894"/>
                    <a:pt x="658" y="835"/>
                  </a:cubicBezTo>
                  <a:cubicBezTo>
                    <a:pt x="644" y="704"/>
                    <a:pt x="658" y="571"/>
                    <a:pt x="672" y="441"/>
                  </a:cubicBezTo>
                  <a:lnTo>
                    <a:pt x="672" y="455"/>
                  </a:lnTo>
                  <a:cubicBezTo>
                    <a:pt x="672" y="427"/>
                    <a:pt x="672" y="395"/>
                    <a:pt x="686" y="367"/>
                  </a:cubicBezTo>
                  <a:lnTo>
                    <a:pt x="686" y="279"/>
                  </a:lnTo>
                  <a:cubicBezTo>
                    <a:pt x="704" y="265"/>
                    <a:pt x="686" y="251"/>
                    <a:pt x="672" y="233"/>
                  </a:cubicBezTo>
                  <a:cubicBezTo>
                    <a:pt x="658" y="233"/>
                    <a:pt x="644" y="233"/>
                    <a:pt x="630" y="251"/>
                  </a:cubicBezTo>
                  <a:lnTo>
                    <a:pt x="630" y="265"/>
                  </a:lnTo>
                  <a:cubicBezTo>
                    <a:pt x="616" y="279"/>
                    <a:pt x="584" y="307"/>
                    <a:pt x="570" y="321"/>
                  </a:cubicBezTo>
                  <a:cubicBezTo>
                    <a:pt x="542" y="339"/>
                    <a:pt x="528" y="353"/>
                    <a:pt x="497" y="367"/>
                  </a:cubicBezTo>
                  <a:cubicBezTo>
                    <a:pt x="468" y="381"/>
                    <a:pt x="440" y="381"/>
                    <a:pt x="409" y="381"/>
                  </a:cubicBezTo>
                  <a:cubicBezTo>
                    <a:pt x="388" y="388"/>
                    <a:pt x="369" y="391"/>
                    <a:pt x="352" y="391"/>
                  </a:cubicBezTo>
                  <a:cubicBezTo>
                    <a:pt x="336" y="391"/>
                    <a:pt x="321" y="388"/>
                    <a:pt x="307" y="381"/>
                  </a:cubicBezTo>
                  <a:cubicBezTo>
                    <a:pt x="278" y="381"/>
                    <a:pt x="247" y="367"/>
                    <a:pt x="219" y="367"/>
                  </a:cubicBezTo>
                  <a:cubicBezTo>
                    <a:pt x="191" y="353"/>
                    <a:pt x="176" y="339"/>
                    <a:pt x="145" y="321"/>
                  </a:cubicBezTo>
                  <a:lnTo>
                    <a:pt x="103" y="279"/>
                  </a:lnTo>
                  <a:cubicBezTo>
                    <a:pt x="89" y="251"/>
                    <a:pt x="71" y="233"/>
                    <a:pt x="57" y="219"/>
                  </a:cubicBezTo>
                  <a:lnTo>
                    <a:pt x="57" y="205"/>
                  </a:lnTo>
                  <a:cubicBezTo>
                    <a:pt x="57" y="191"/>
                    <a:pt x="43" y="163"/>
                    <a:pt x="43" y="145"/>
                  </a:cubicBezTo>
                  <a:lnTo>
                    <a:pt x="43" y="43"/>
                  </a:lnTo>
                  <a:lnTo>
                    <a:pt x="43" y="15"/>
                  </a:lnTo>
                  <a:cubicBezTo>
                    <a:pt x="43" y="15"/>
                    <a:pt x="43" y="1"/>
                    <a:pt x="29"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4" name="Google Shape;7716;p83">
              <a:extLst>
                <a:ext uri="{FF2B5EF4-FFF2-40B4-BE49-F238E27FC236}">
                  <a16:creationId xmlns:a16="http://schemas.microsoft.com/office/drawing/2014/main" id="{2A526004-6EEF-F99E-4AE7-8C5F984C917F}"/>
                </a:ext>
              </a:extLst>
            </p:cNvPr>
            <p:cNvSpPr/>
            <p:nvPr/>
          </p:nvSpPr>
          <p:spPr>
            <a:xfrm>
              <a:off x="6561814" y="2567400"/>
              <a:ext cx="42924" cy="107073"/>
            </a:xfrm>
            <a:custGeom>
              <a:avLst/>
              <a:gdLst/>
              <a:ahLst/>
              <a:cxnLst/>
              <a:rect l="l" t="t" r="r" b="b"/>
              <a:pathLst>
                <a:path w="455" h="1135" extrusionOk="0">
                  <a:moveTo>
                    <a:pt x="29" y="1"/>
                  </a:moveTo>
                  <a:cubicBezTo>
                    <a:pt x="15" y="1"/>
                    <a:pt x="15" y="1"/>
                    <a:pt x="15" y="15"/>
                  </a:cubicBezTo>
                  <a:cubicBezTo>
                    <a:pt x="1" y="15"/>
                    <a:pt x="1" y="43"/>
                    <a:pt x="15" y="43"/>
                  </a:cubicBezTo>
                  <a:cubicBezTo>
                    <a:pt x="57" y="57"/>
                    <a:pt x="89" y="89"/>
                    <a:pt x="131" y="117"/>
                  </a:cubicBezTo>
                  <a:lnTo>
                    <a:pt x="117" y="103"/>
                  </a:lnTo>
                  <a:lnTo>
                    <a:pt x="117" y="103"/>
                  </a:lnTo>
                  <a:cubicBezTo>
                    <a:pt x="159" y="131"/>
                    <a:pt x="191" y="177"/>
                    <a:pt x="219" y="205"/>
                  </a:cubicBezTo>
                  <a:cubicBezTo>
                    <a:pt x="247" y="247"/>
                    <a:pt x="279" y="293"/>
                    <a:pt x="307" y="352"/>
                  </a:cubicBezTo>
                  <a:cubicBezTo>
                    <a:pt x="321" y="409"/>
                    <a:pt x="335" y="469"/>
                    <a:pt x="353" y="528"/>
                  </a:cubicBezTo>
                  <a:lnTo>
                    <a:pt x="353" y="687"/>
                  </a:lnTo>
                  <a:cubicBezTo>
                    <a:pt x="335" y="732"/>
                    <a:pt x="321" y="792"/>
                    <a:pt x="307" y="834"/>
                  </a:cubicBezTo>
                  <a:cubicBezTo>
                    <a:pt x="293" y="862"/>
                    <a:pt x="279" y="908"/>
                    <a:pt x="247" y="936"/>
                  </a:cubicBezTo>
                  <a:cubicBezTo>
                    <a:pt x="233" y="968"/>
                    <a:pt x="205" y="982"/>
                    <a:pt x="177" y="1010"/>
                  </a:cubicBezTo>
                  <a:cubicBezTo>
                    <a:pt x="159" y="1024"/>
                    <a:pt x="145" y="1038"/>
                    <a:pt x="145" y="1056"/>
                  </a:cubicBezTo>
                  <a:cubicBezTo>
                    <a:pt x="131" y="1070"/>
                    <a:pt x="131" y="1084"/>
                    <a:pt x="145" y="1098"/>
                  </a:cubicBezTo>
                  <a:cubicBezTo>
                    <a:pt x="162" y="1123"/>
                    <a:pt x="183" y="1134"/>
                    <a:pt x="202" y="1134"/>
                  </a:cubicBezTo>
                  <a:cubicBezTo>
                    <a:pt x="219" y="1134"/>
                    <a:pt x="234" y="1127"/>
                    <a:pt x="247" y="1112"/>
                  </a:cubicBezTo>
                  <a:cubicBezTo>
                    <a:pt x="335" y="1038"/>
                    <a:pt x="395" y="936"/>
                    <a:pt x="423" y="834"/>
                  </a:cubicBezTo>
                  <a:cubicBezTo>
                    <a:pt x="455" y="732"/>
                    <a:pt x="455" y="616"/>
                    <a:pt x="440" y="497"/>
                  </a:cubicBezTo>
                  <a:cubicBezTo>
                    <a:pt x="423" y="454"/>
                    <a:pt x="409" y="395"/>
                    <a:pt x="381" y="352"/>
                  </a:cubicBezTo>
                  <a:cubicBezTo>
                    <a:pt x="367" y="293"/>
                    <a:pt x="335" y="247"/>
                    <a:pt x="293" y="205"/>
                  </a:cubicBezTo>
                  <a:cubicBezTo>
                    <a:pt x="233" y="117"/>
                    <a:pt x="145" y="43"/>
                    <a:pt x="43"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5" name="Google Shape;7717;p83">
              <a:extLst>
                <a:ext uri="{FF2B5EF4-FFF2-40B4-BE49-F238E27FC236}">
                  <a16:creationId xmlns:a16="http://schemas.microsoft.com/office/drawing/2014/main" id="{E131C460-C0EC-4F97-C0F1-8E528431E8B1}"/>
                </a:ext>
              </a:extLst>
            </p:cNvPr>
            <p:cNvSpPr/>
            <p:nvPr/>
          </p:nvSpPr>
          <p:spPr>
            <a:xfrm>
              <a:off x="6473231" y="1967130"/>
              <a:ext cx="189618" cy="203486"/>
            </a:xfrm>
            <a:custGeom>
              <a:avLst/>
              <a:gdLst/>
              <a:ahLst/>
              <a:cxnLst/>
              <a:rect l="l" t="t" r="r" b="b"/>
              <a:pathLst>
                <a:path w="2010" h="2157" extrusionOk="0">
                  <a:moveTo>
                    <a:pt x="131" y="0"/>
                  </a:moveTo>
                  <a:cubicBezTo>
                    <a:pt x="74" y="102"/>
                    <a:pt x="43" y="222"/>
                    <a:pt x="29" y="324"/>
                  </a:cubicBezTo>
                  <a:cubicBezTo>
                    <a:pt x="15" y="440"/>
                    <a:pt x="1" y="560"/>
                    <a:pt x="15" y="690"/>
                  </a:cubicBezTo>
                  <a:cubicBezTo>
                    <a:pt x="29" y="824"/>
                    <a:pt x="60" y="940"/>
                    <a:pt x="103" y="1070"/>
                  </a:cubicBezTo>
                  <a:cubicBezTo>
                    <a:pt x="148" y="1189"/>
                    <a:pt x="191" y="1320"/>
                    <a:pt x="264" y="1422"/>
                  </a:cubicBezTo>
                  <a:cubicBezTo>
                    <a:pt x="395" y="1671"/>
                    <a:pt x="556" y="1861"/>
                    <a:pt x="764" y="1995"/>
                  </a:cubicBezTo>
                  <a:cubicBezTo>
                    <a:pt x="922" y="2097"/>
                    <a:pt x="1116" y="2157"/>
                    <a:pt x="1292" y="2157"/>
                  </a:cubicBezTo>
                  <a:cubicBezTo>
                    <a:pt x="1348" y="2157"/>
                    <a:pt x="1408" y="2157"/>
                    <a:pt x="1467" y="2143"/>
                  </a:cubicBezTo>
                  <a:cubicBezTo>
                    <a:pt x="1538" y="2111"/>
                    <a:pt x="1612" y="2083"/>
                    <a:pt x="1685" y="2037"/>
                  </a:cubicBezTo>
                  <a:cubicBezTo>
                    <a:pt x="1714" y="2023"/>
                    <a:pt x="1745" y="1995"/>
                    <a:pt x="1773" y="1967"/>
                  </a:cubicBezTo>
                  <a:cubicBezTo>
                    <a:pt x="1802" y="1949"/>
                    <a:pt x="1819" y="1921"/>
                    <a:pt x="1861" y="1879"/>
                  </a:cubicBezTo>
                  <a:cubicBezTo>
                    <a:pt x="1907" y="1819"/>
                    <a:pt x="1935" y="1759"/>
                    <a:pt x="1963" y="1685"/>
                  </a:cubicBezTo>
                  <a:cubicBezTo>
                    <a:pt x="1995" y="1615"/>
                    <a:pt x="2009" y="1527"/>
                    <a:pt x="2009" y="1453"/>
                  </a:cubicBezTo>
                  <a:cubicBezTo>
                    <a:pt x="2009" y="1379"/>
                    <a:pt x="1995" y="1291"/>
                    <a:pt x="1963" y="1203"/>
                  </a:cubicBezTo>
                  <a:cubicBezTo>
                    <a:pt x="1935" y="1130"/>
                    <a:pt x="1907" y="1056"/>
                    <a:pt x="1847" y="982"/>
                  </a:cubicBezTo>
                  <a:cubicBezTo>
                    <a:pt x="1802" y="926"/>
                    <a:pt x="1745" y="880"/>
                    <a:pt x="1671" y="824"/>
                  </a:cubicBezTo>
                  <a:cubicBezTo>
                    <a:pt x="1612" y="764"/>
                    <a:pt x="1538" y="718"/>
                    <a:pt x="1467" y="690"/>
                  </a:cubicBezTo>
                  <a:cubicBezTo>
                    <a:pt x="1394" y="648"/>
                    <a:pt x="1306" y="616"/>
                    <a:pt x="1218" y="602"/>
                  </a:cubicBezTo>
                  <a:cubicBezTo>
                    <a:pt x="1158" y="588"/>
                    <a:pt x="1098" y="574"/>
                    <a:pt x="1056" y="560"/>
                  </a:cubicBezTo>
                  <a:lnTo>
                    <a:pt x="1042" y="560"/>
                  </a:lnTo>
                  <a:lnTo>
                    <a:pt x="996" y="542"/>
                  </a:lnTo>
                  <a:cubicBezTo>
                    <a:pt x="834" y="514"/>
                    <a:pt x="676" y="472"/>
                    <a:pt x="528" y="412"/>
                  </a:cubicBezTo>
                  <a:cubicBezTo>
                    <a:pt x="514" y="398"/>
                    <a:pt x="500" y="398"/>
                    <a:pt x="482" y="384"/>
                  </a:cubicBezTo>
                  <a:cubicBezTo>
                    <a:pt x="454" y="366"/>
                    <a:pt x="426" y="352"/>
                    <a:pt x="412" y="338"/>
                  </a:cubicBezTo>
                  <a:cubicBezTo>
                    <a:pt x="395" y="324"/>
                    <a:pt x="366" y="310"/>
                    <a:pt x="352" y="296"/>
                  </a:cubicBezTo>
                  <a:cubicBezTo>
                    <a:pt x="307" y="264"/>
                    <a:pt x="278" y="222"/>
                    <a:pt x="250" y="190"/>
                  </a:cubicBezTo>
                  <a:cubicBezTo>
                    <a:pt x="219" y="148"/>
                    <a:pt x="191" y="102"/>
                    <a:pt x="162" y="60"/>
                  </a:cubicBezTo>
                  <a:cubicBezTo>
                    <a:pt x="148" y="46"/>
                    <a:pt x="148" y="15"/>
                    <a:pt x="13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6" name="Google Shape;7718;p83">
              <a:extLst>
                <a:ext uri="{FF2B5EF4-FFF2-40B4-BE49-F238E27FC236}">
                  <a16:creationId xmlns:a16="http://schemas.microsoft.com/office/drawing/2014/main" id="{9250AE83-FE5C-3C0A-821C-B3BCFFF15036}"/>
                </a:ext>
              </a:extLst>
            </p:cNvPr>
            <p:cNvSpPr/>
            <p:nvPr/>
          </p:nvSpPr>
          <p:spPr>
            <a:xfrm>
              <a:off x="6487193" y="1981092"/>
              <a:ext cx="204524" cy="182543"/>
            </a:xfrm>
            <a:custGeom>
              <a:avLst/>
              <a:gdLst/>
              <a:ahLst/>
              <a:cxnLst/>
              <a:rect l="l" t="t" r="r" b="b"/>
              <a:pathLst>
                <a:path w="2168" h="1935" extrusionOk="0">
                  <a:moveTo>
                    <a:pt x="14" y="0"/>
                  </a:moveTo>
                  <a:cubicBezTo>
                    <a:pt x="14" y="14"/>
                    <a:pt x="0" y="14"/>
                    <a:pt x="14" y="28"/>
                  </a:cubicBezTo>
                  <a:cubicBezTo>
                    <a:pt x="71" y="190"/>
                    <a:pt x="130" y="366"/>
                    <a:pt x="218" y="528"/>
                  </a:cubicBezTo>
                  <a:cubicBezTo>
                    <a:pt x="264" y="602"/>
                    <a:pt x="306" y="676"/>
                    <a:pt x="352" y="746"/>
                  </a:cubicBezTo>
                  <a:cubicBezTo>
                    <a:pt x="408" y="834"/>
                    <a:pt x="468" y="908"/>
                    <a:pt x="528" y="968"/>
                  </a:cubicBezTo>
                  <a:cubicBezTo>
                    <a:pt x="598" y="1027"/>
                    <a:pt x="658" y="1084"/>
                    <a:pt x="732" y="1143"/>
                  </a:cubicBezTo>
                  <a:cubicBezTo>
                    <a:pt x="806" y="1203"/>
                    <a:pt x="894" y="1259"/>
                    <a:pt x="968" y="1305"/>
                  </a:cubicBezTo>
                  <a:cubicBezTo>
                    <a:pt x="1126" y="1407"/>
                    <a:pt x="1288" y="1495"/>
                    <a:pt x="1450" y="1569"/>
                  </a:cubicBezTo>
                  <a:cubicBezTo>
                    <a:pt x="1552" y="1625"/>
                    <a:pt x="1639" y="1685"/>
                    <a:pt x="1742" y="1745"/>
                  </a:cubicBezTo>
                  <a:cubicBezTo>
                    <a:pt x="1801" y="1773"/>
                    <a:pt x="1847" y="1801"/>
                    <a:pt x="1903" y="1833"/>
                  </a:cubicBezTo>
                  <a:cubicBezTo>
                    <a:pt x="1949" y="1861"/>
                    <a:pt x="2005" y="1889"/>
                    <a:pt x="2051" y="1921"/>
                  </a:cubicBezTo>
                  <a:cubicBezTo>
                    <a:pt x="2065" y="1935"/>
                    <a:pt x="2079" y="1935"/>
                    <a:pt x="2093" y="1935"/>
                  </a:cubicBezTo>
                  <a:cubicBezTo>
                    <a:pt x="2111" y="1935"/>
                    <a:pt x="2125" y="1921"/>
                    <a:pt x="2139" y="1907"/>
                  </a:cubicBezTo>
                  <a:cubicBezTo>
                    <a:pt x="2153" y="1889"/>
                    <a:pt x="2167" y="1875"/>
                    <a:pt x="2167" y="1847"/>
                  </a:cubicBezTo>
                  <a:cubicBezTo>
                    <a:pt x="2167" y="1833"/>
                    <a:pt x="2153" y="1801"/>
                    <a:pt x="2139" y="1801"/>
                  </a:cubicBezTo>
                  <a:cubicBezTo>
                    <a:pt x="2037" y="1713"/>
                    <a:pt x="1903" y="1657"/>
                    <a:pt x="1787" y="1597"/>
                  </a:cubicBezTo>
                  <a:cubicBezTo>
                    <a:pt x="1727" y="1569"/>
                    <a:pt x="1671" y="1537"/>
                    <a:pt x="1611" y="1523"/>
                  </a:cubicBezTo>
                  <a:cubicBezTo>
                    <a:pt x="1552" y="1495"/>
                    <a:pt x="1509" y="1467"/>
                    <a:pt x="1450" y="1435"/>
                  </a:cubicBezTo>
                  <a:cubicBezTo>
                    <a:pt x="1333" y="1379"/>
                    <a:pt x="1231" y="1319"/>
                    <a:pt x="1112" y="1259"/>
                  </a:cubicBezTo>
                  <a:cubicBezTo>
                    <a:pt x="1010" y="1217"/>
                    <a:pt x="908" y="1143"/>
                    <a:pt x="806" y="1084"/>
                  </a:cubicBezTo>
                  <a:cubicBezTo>
                    <a:pt x="746" y="1041"/>
                    <a:pt x="672" y="996"/>
                    <a:pt x="616" y="939"/>
                  </a:cubicBezTo>
                  <a:lnTo>
                    <a:pt x="440" y="764"/>
                  </a:lnTo>
                  <a:lnTo>
                    <a:pt x="440" y="778"/>
                  </a:lnTo>
                  <a:cubicBezTo>
                    <a:pt x="334" y="644"/>
                    <a:pt x="264" y="514"/>
                    <a:pt x="190" y="380"/>
                  </a:cubicBezTo>
                  <a:cubicBezTo>
                    <a:pt x="145" y="264"/>
                    <a:pt x="88" y="130"/>
                    <a:pt x="43" y="14"/>
                  </a:cubicBezTo>
                  <a:lnTo>
                    <a:pt x="28"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7" name="Google Shape;7719;p83">
              <a:extLst>
                <a:ext uri="{FF2B5EF4-FFF2-40B4-BE49-F238E27FC236}">
                  <a16:creationId xmlns:a16="http://schemas.microsoft.com/office/drawing/2014/main" id="{2AE3B945-1AE6-8C3C-1678-72AA0A2987B1}"/>
                </a:ext>
              </a:extLst>
            </p:cNvPr>
            <p:cNvSpPr/>
            <p:nvPr/>
          </p:nvSpPr>
          <p:spPr>
            <a:xfrm>
              <a:off x="6482853" y="2014205"/>
              <a:ext cx="31980" cy="22924"/>
            </a:xfrm>
            <a:custGeom>
              <a:avLst/>
              <a:gdLst/>
              <a:ahLst/>
              <a:cxnLst/>
              <a:rect l="l" t="t" r="r" b="b"/>
              <a:pathLst>
                <a:path w="339" h="243" extrusionOk="0">
                  <a:moveTo>
                    <a:pt x="15" y="1"/>
                  </a:moveTo>
                  <a:lnTo>
                    <a:pt x="1" y="15"/>
                  </a:lnTo>
                  <a:cubicBezTo>
                    <a:pt x="1" y="15"/>
                    <a:pt x="1" y="29"/>
                    <a:pt x="15" y="29"/>
                  </a:cubicBezTo>
                  <a:cubicBezTo>
                    <a:pt x="60" y="75"/>
                    <a:pt x="103" y="103"/>
                    <a:pt x="148" y="149"/>
                  </a:cubicBezTo>
                  <a:cubicBezTo>
                    <a:pt x="176" y="163"/>
                    <a:pt x="191" y="177"/>
                    <a:pt x="222" y="191"/>
                  </a:cubicBezTo>
                  <a:cubicBezTo>
                    <a:pt x="236" y="205"/>
                    <a:pt x="264" y="219"/>
                    <a:pt x="293" y="237"/>
                  </a:cubicBezTo>
                  <a:cubicBezTo>
                    <a:pt x="298" y="241"/>
                    <a:pt x="304" y="243"/>
                    <a:pt x="309" y="243"/>
                  </a:cubicBezTo>
                  <a:cubicBezTo>
                    <a:pt x="318" y="243"/>
                    <a:pt x="324" y="237"/>
                    <a:pt x="324" y="237"/>
                  </a:cubicBezTo>
                  <a:cubicBezTo>
                    <a:pt x="338" y="219"/>
                    <a:pt x="338" y="219"/>
                    <a:pt x="324" y="205"/>
                  </a:cubicBezTo>
                  <a:lnTo>
                    <a:pt x="324" y="191"/>
                  </a:lnTo>
                  <a:cubicBezTo>
                    <a:pt x="293" y="177"/>
                    <a:pt x="264" y="163"/>
                    <a:pt x="236" y="149"/>
                  </a:cubicBezTo>
                  <a:cubicBezTo>
                    <a:pt x="205" y="131"/>
                    <a:pt x="176" y="117"/>
                    <a:pt x="148" y="89"/>
                  </a:cubicBezTo>
                  <a:cubicBezTo>
                    <a:pt x="103" y="75"/>
                    <a:pt x="74" y="43"/>
                    <a:pt x="29" y="15"/>
                  </a:cubicBezTo>
                  <a:lnTo>
                    <a:pt x="15"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8" name="Google Shape;7720;p83">
              <a:extLst>
                <a:ext uri="{FF2B5EF4-FFF2-40B4-BE49-F238E27FC236}">
                  <a16:creationId xmlns:a16="http://schemas.microsoft.com/office/drawing/2014/main" id="{F237E632-672E-51F6-7525-2FCD26E26CC8}"/>
                </a:ext>
              </a:extLst>
            </p:cNvPr>
            <p:cNvSpPr/>
            <p:nvPr/>
          </p:nvSpPr>
          <p:spPr>
            <a:xfrm>
              <a:off x="6498136" y="2072316"/>
              <a:ext cx="58112" cy="16698"/>
            </a:xfrm>
            <a:custGeom>
              <a:avLst/>
              <a:gdLst/>
              <a:ahLst/>
              <a:cxnLst/>
              <a:rect l="l" t="t" r="r" b="b"/>
              <a:pathLst>
                <a:path w="616" h="177" extrusionOk="0">
                  <a:moveTo>
                    <a:pt x="14" y="1"/>
                  </a:moveTo>
                  <a:cubicBezTo>
                    <a:pt x="0" y="15"/>
                    <a:pt x="14" y="29"/>
                    <a:pt x="14" y="29"/>
                  </a:cubicBezTo>
                  <a:cubicBezTo>
                    <a:pt x="102" y="60"/>
                    <a:pt x="190" y="88"/>
                    <a:pt x="292" y="117"/>
                  </a:cubicBezTo>
                  <a:cubicBezTo>
                    <a:pt x="338" y="131"/>
                    <a:pt x="380" y="148"/>
                    <a:pt x="426" y="162"/>
                  </a:cubicBezTo>
                  <a:lnTo>
                    <a:pt x="500" y="162"/>
                  </a:lnTo>
                  <a:cubicBezTo>
                    <a:pt x="528" y="176"/>
                    <a:pt x="556" y="176"/>
                    <a:pt x="588" y="176"/>
                  </a:cubicBezTo>
                  <a:cubicBezTo>
                    <a:pt x="602" y="176"/>
                    <a:pt x="616" y="162"/>
                    <a:pt x="616" y="131"/>
                  </a:cubicBezTo>
                  <a:cubicBezTo>
                    <a:pt x="616" y="131"/>
                    <a:pt x="616" y="117"/>
                    <a:pt x="602" y="117"/>
                  </a:cubicBezTo>
                  <a:lnTo>
                    <a:pt x="588" y="103"/>
                  </a:lnTo>
                  <a:cubicBezTo>
                    <a:pt x="557" y="103"/>
                    <a:pt x="528" y="109"/>
                    <a:pt x="499" y="109"/>
                  </a:cubicBezTo>
                  <a:cubicBezTo>
                    <a:pt x="484" y="109"/>
                    <a:pt x="469" y="107"/>
                    <a:pt x="454" y="103"/>
                  </a:cubicBezTo>
                  <a:lnTo>
                    <a:pt x="380" y="103"/>
                  </a:lnTo>
                  <a:cubicBezTo>
                    <a:pt x="352" y="88"/>
                    <a:pt x="324" y="88"/>
                    <a:pt x="278" y="74"/>
                  </a:cubicBezTo>
                  <a:cubicBezTo>
                    <a:pt x="218" y="60"/>
                    <a:pt x="162" y="43"/>
                    <a:pt x="116" y="29"/>
                  </a:cubicBezTo>
                  <a:cubicBezTo>
                    <a:pt x="88" y="15"/>
                    <a:pt x="60" y="15"/>
                    <a:pt x="2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9" name="Google Shape;7721;p83">
              <a:extLst>
                <a:ext uri="{FF2B5EF4-FFF2-40B4-BE49-F238E27FC236}">
                  <a16:creationId xmlns:a16="http://schemas.microsoft.com/office/drawing/2014/main" id="{9B6ACCFD-17B7-4D08-3B8C-4E8476614DBB}"/>
                </a:ext>
              </a:extLst>
            </p:cNvPr>
            <p:cNvSpPr/>
            <p:nvPr/>
          </p:nvSpPr>
          <p:spPr>
            <a:xfrm>
              <a:off x="6545210" y="2120806"/>
              <a:ext cx="81413" cy="14434"/>
            </a:xfrm>
            <a:custGeom>
              <a:avLst/>
              <a:gdLst/>
              <a:ahLst/>
              <a:cxnLst/>
              <a:rect l="l" t="t" r="r" b="b"/>
              <a:pathLst>
                <a:path w="863" h="153" extrusionOk="0">
                  <a:moveTo>
                    <a:pt x="806" y="0"/>
                  </a:moveTo>
                  <a:cubicBezTo>
                    <a:pt x="761" y="14"/>
                    <a:pt x="718" y="28"/>
                    <a:pt x="673" y="56"/>
                  </a:cubicBezTo>
                  <a:cubicBezTo>
                    <a:pt x="631" y="74"/>
                    <a:pt x="585" y="88"/>
                    <a:pt x="529" y="88"/>
                  </a:cubicBezTo>
                  <a:lnTo>
                    <a:pt x="543" y="88"/>
                  </a:lnTo>
                  <a:cubicBezTo>
                    <a:pt x="458" y="98"/>
                    <a:pt x="382" y="108"/>
                    <a:pt x="309" y="108"/>
                  </a:cubicBezTo>
                  <a:cubicBezTo>
                    <a:pt x="279" y="108"/>
                    <a:pt x="249" y="106"/>
                    <a:pt x="219" y="102"/>
                  </a:cubicBezTo>
                  <a:cubicBezTo>
                    <a:pt x="145" y="102"/>
                    <a:pt x="89" y="88"/>
                    <a:pt x="15" y="88"/>
                  </a:cubicBezTo>
                  <a:cubicBezTo>
                    <a:pt x="15" y="88"/>
                    <a:pt x="1" y="88"/>
                    <a:pt x="1" y="102"/>
                  </a:cubicBezTo>
                  <a:cubicBezTo>
                    <a:pt x="1" y="102"/>
                    <a:pt x="1" y="116"/>
                    <a:pt x="15" y="116"/>
                  </a:cubicBezTo>
                  <a:cubicBezTo>
                    <a:pt x="89" y="130"/>
                    <a:pt x="145" y="130"/>
                    <a:pt x="219" y="144"/>
                  </a:cubicBezTo>
                  <a:cubicBezTo>
                    <a:pt x="268" y="144"/>
                    <a:pt x="311" y="152"/>
                    <a:pt x="355" y="152"/>
                  </a:cubicBezTo>
                  <a:cubicBezTo>
                    <a:pt x="377" y="152"/>
                    <a:pt x="400" y="150"/>
                    <a:pt x="423" y="144"/>
                  </a:cubicBezTo>
                  <a:cubicBezTo>
                    <a:pt x="497" y="144"/>
                    <a:pt x="557" y="144"/>
                    <a:pt x="631" y="130"/>
                  </a:cubicBezTo>
                  <a:cubicBezTo>
                    <a:pt x="704" y="116"/>
                    <a:pt x="761" y="102"/>
                    <a:pt x="835" y="74"/>
                  </a:cubicBezTo>
                  <a:lnTo>
                    <a:pt x="849" y="56"/>
                  </a:lnTo>
                  <a:cubicBezTo>
                    <a:pt x="863" y="42"/>
                    <a:pt x="863" y="28"/>
                    <a:pt x="849" y="28"/>
                  </a:cubicBezTo>
                  <a:cubicBezTo>
                    <a:pt x="849" y="14"/>
                    <a:pt x="849" y="0"/>
                    <a:pt x="83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0" name="Google Shape;7722;p83">
              <a:extLst>
                <a:ext uri="{FF2B5EF4-FFF2-40B4-BE49-F238E27FC236}">
                  <a16:creationId xmlns:a16="http://schemas.microsoft.com/office/drawing/2014/main" id="{4E7F3AFC-EB06-35B6-BE46-4F44364C1F09}"/>
                </a:ext>
              </a:extLst>
            </p:cNvPr>
            <p:cNvSpPr/>
            <p:nvPr/>
          </p:nvSpPr>
          <p:spPr>
            <a:xfrm>
              <a:off x="6509079" y="2009959"/>
              <a:ext cx="4434" cy="23584"/>
            </a:xfrm>
            <a:custGeom>
              <a:avLst/>
              <a:gdLst/>
              <a:ahLst/>
              <a:cxnLst/>
              <a:rect l="l" t="t" r="r" b="b"/>
              <a:pathLst>
                <a:path w="47" h="250" extrusionOk="0">
                  <a:moveTo>
                    <a:pt x="0" y="0"/>
                  </a:moveTo>
                  <a:lnTo>
                    <a:pt x="0" y="18"/>
                  </a:lnTo>
                  <a:cubicBezTo>
                    <a:pt x="0" y="46"/>
                    <a:pt x="0" y="74"/>
                    <a:pt x="15" y="106"/>
                  </a:cubicBezTo>
                  <a:lnTo>
                    <a:pt x="15" y="194"/>
                  </a:lnTo>
                  <a:cubicBezTo>
                    <a:pt x="15" y="208"/>
                    <a:pt x="0" y="208"/>
                    <a:pt x="0" y="222"/>
                  </a:cubicBezTo>
                  <a:cubicBezTo>
                    <a:pt x="0" y="236"/>
                    <a:pt x="15" y="250"/>
                    <a:pt x="15" y="250"/>
                  </a:cubicBezTo>
                  <a:cubicBezTo>
                    <a:pt x="32" y="250"/>
                    <a:pt x="46" y="236"/>
                    <a:pt x="46" y="222"/>
                  </a:cubicBezTo>
                  <a:lnTo>
                    <a:pt x="46" y="120"/>
                  </a:lnTo>
                  <a:cubicBezTo>
                    <a:pt x="46" y="88"/>
                    <a:pt x="32" y="46"/>
                    <a:pt x="32" y="18"/>
                  </a:cubicBezTo>
                  <a:lnTo>
                    <a:pt x="3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1" name="Google Shape;7723;p83">
              <a:extLst>
                <a:ext uri="{FF2B5EF4-FFF2-40B4-BE49-F238E27FC236}">
                  <a16:creationId xmlns:a16="http://schemas.microsoft.com/office/drawing/2014/main" id="{D0D28F1C-F46D-BCBA-6FA6-D18FEC90F509}"/>
                </a:ext>
              </a:extLst>
            </p:cNvPr>
            <p:cNvSpPr/>
            <p:nvPr/>
          </p:nvSpPr>
          <p:spPr>
            <a:xfrm>
              <a:off x="6538324" y="2037789"/>
              <a:ext cx="20660" cy="45565"/>
            </a:xfrm>
            <a:custGeom>
              <a:avLst/>
              <a:gdLst/>
              <a:ahLst/>
              <a:cxnLst/>
              <a:rect l="l" t="t" r="r" b="b"/>
              <a:pathLst>
                <a:path w="219" h="483" extrusionOk="0">
                  <a:moveTo>
                    <a:pt x="14" y="1"/>
                  </a:moveTo>
                  <a:cubicBezTo>
                    <a:pt x="0" y="1"/>
                    <a:pt x="0" y="15"/>
                    <a:pt x="14" y="29"/>
                  </a:cubicBezTo>
                  <a:cubicBezTo>
                    <a:pt x="28" y="57"/>
                    <a:pt x="42" y="89"/>
                    <a:pt x="56" y="117"/>
                  </a:cubicBezTo>
                  <a:cubicBezTo>
                    <a:pt x="88" y="163"/>
                    <a:pt x="102" y="205"/>
                    <a:pt x="116" y="233"/>
                  </a:cubicBezTo>
                  <a:cubicBezTo>
                    <a:pt x="130" y="279"/>
                    <a:pt x="144" y="321"/>
                    <a:pt x="144" y="367"/>
                  </a:cubicBezTo>
                  <a:cubicBezTo>
                    <a:pt x="162" y="395"/>
                    <a:pt x="162" y="426"/>
                    <a:pt x="162" y="454"/>
                  </a:cubicBezTo>
                  <a:cubicBezTo>
                    <a:pt x="162" y="469"/>
                    <a:pt x="176" y="483"/>
                    <a:pt x="190" y="483"/>
                  </a:cubicBezTo>
                  <a:cubicBezTo>
                    <a:pt x="204" y="483"/>
                    <a:pt x="218" y="469"/>
                    <a:pt x="218" y="454"/>
                  </a:cubicBezTo>
                  <a:cubicBezTo>
                    <a:pt x="204" y="367"/>
                    <a:pt x="176" y="293"/>
                    <a:pt x="144" y="219"/>
                  </a:cubicBezTo>
                  <a:cubicBezTo>
                    <a:pt x="116" y="145"/>
                    <a:pt x="74" y="75"/>
                    <a:pt x="4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2" name="Google Shape;7724;p83">
              <a:extLst>
                <a:ext uri="{FF2B5EF4-FFF2-40B4-BE49-F238E27FC236}">
                  <a16:creationId xmlns:a16="http://schemas.microsoft.com/office/drawing/2014/main" id="{880AA669-E707-A550-481B-E75EF34560DB}"/>
                </a:ext>
              </a:extLst>
            </p:cNvPr>
            <p:cNvSpPr/>
            <p:nvPr/>
          </p:nvSpPr>
          <p:spPr>
            <a:xfrm>
              <a:off x="6588040" y="2054392"/>
              <a:ext cx="38584" cy="67829"/>
            </a:xfrm>
            <a:custGeom>
              <a:avLst/>
              <a:gdLst/>
              <a:ahLst/>
              <a:cxnLst/>
              <a:rect l="l" t="t" r="r" b="b"/>
              <a:pathLst>
                <a:path w="409" h="719" extrusionOk="0">
                  <a:moveTo>
                    <a:pt x="15" y="1"/>
                  </a:moveTo>
                  <a:lnTo>
                    <a:pt x="1" y="15"/>
                  </a:lnTo>
                  <a:lnTo>
                    <a:pt x="1" y="29"/>
                  </a:lnTo>
                  <a:lnTo>
                    <a:pt x="1" y="43"/>
                  </a:lnTo>
                  <a:lnTo>
                    <a:pt x="15" y="57"/>
                  </a:lnTo>
                  <a:lnTo>
                    <a:pt x="15" y="43"/>
                  </a:lnTo>
                  <a:cubicBezTo>
                    <a:pt x="103" y="145"/>
                    <a:pt x="177" y="278"/>
                    <a:pt x="233" y="395"/>
                  </a:cubicBezTo>
                  <a:cubicBezTo>
                    <a:pt x="250" y="454"/>
                    <a:pt x="279" y="497"/>
                    <a:pt x="293" y="542"/>
                  </a:cubicBezTo>
                  <a:cubicBezTo>
                    <a:pt x="307" y="585"/>
                    <a:pt x="321" y="644"/>
                    <a:pt x="338" y="690"/>
                  </a:cubicBezTo>
                  <a:cubicBezTo>
                    <a:pt x="352" y="718"/>
                    <a:pt x="366" y="718"/>
                    <a:pt x="395" y="718"/>
                  </a:cubicBezTo>
                  <a:cubicBezTo>
                    <a:pt x="409" y="704"/>
                    <a:pt x="409" y="690"/>
                    <a:pt x="409" y="672"/>
                  </a:cubicBezTo>
                  <a:cubicBezTo>
                    <a:pt x="395" y="616"/>
                    <a:pt x="366" y="542"/>
                    <a:pt x="338" y="482"/>
                  </a:cubicBezTo>
                  <a:cubicBezTo>
                    <a:pt x="321" y="426"/>
                    <a:pt x="293" y="380"/>
                    <a:pt x="264" y="321"/>
                  </a:cubicBezTo>
                  <a:cubicBezTo>
                    <a:pt x="191" y="205"/>
                    <a:pt x="117" y="103"/>
                    <a:pt x="29" y="15"/>
                  </a:cubicBezTo>
                  <a:cubicBezTo>
                    <a:pt x="29" y="1"/>
                    <a:pt x="29" y="1"/>
                    <a:pt x="1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3" name="Google Shape;7725;p83">
              <a:extLst>
                <a:ext uri="{FF2B5EF4-FFF2-40B4-BE49-F238E27FC236}">
                  <a16:creationId xmlns:a16="http://schemas.microsoft.com/office/drawing/2014/main" id="{DA4E1AEE-06F6-2123-2A31-4D1251DA04B7}"/>
                </a:ext>
              </a:extLst>
            </p:cNvPr>
            <p:cNvSpPr/>
            <p:nvPr/>
          </p:nvSpPr>
          <p:spPr>
            <a:xfrm>
              <a:off x="6561814" y="3695677"/>
              <a:ext cx="250277" cy="291786"/>
            </a:xfrm>
            <a:custGeom>
              <a:avLst/>
              <a:gdLst/>
              <a:ahLst/>
              <a:cxnLst/>
              <a:rect l="l" t="t" r="r" b="b"/>
              <a:pathLst>
                <a:path w="2653" h="3093" extrusionOk="0">
                  <a:moveTo>
                    <a:pt x="1949" y="0"/>
                  </a:moveTo>
                  <a:cubicBezTo>
                    <a:pt x="1918" y="0"/>
                    <a:pt x="1890" y="14"/>
                    <a:pt x="1862" y="14"/>
                  </a:cubicBezTo>
                  <a:cubicBezTo>
                    <a:pt x="1816" y="28"/>
                    <a:pt x="1760" y="43"/>
                    <a:pt x="1728" y="57"/>
                  </a:cubicBezTo>
                  <a:cubicBezTo>
                    <a:pt x="1672" y="88"/>
                    <a:pt x="1626" y="130"/>
                    <a:pt x="1598" y="159"/>
                  </a:cubicBezTo>
                  <a:cubicBezTo>
                    <a:pt x="1524" y="218"/>
                    <a:pt x="1450" y="306"/>
                    <a:pt x="1376" y="422"/>
                  </a:cubicBezTo>
                  <a:cubicBezTo>
                    <a:pt x="1302" y="542"/>
                    <a:pt x="1232" y="672"/>
                    <a:pt x="1172" y="820"/>
                  </a:cubicBezTo>
                  <a:cubicBezTo>
                    <a:pt x="1158" y="746"/>
                    <a:pt x="1126" y="686"/>
                    <a:pt x="1098" y="630"/>
                  </a:cubicBezTo>
                  <a:cubicBezTo>
                    <a:pt x="1056" y="584"/>
                    <a:pt x="1010" y="542"/>
                    <a:pt x="968" y="510"/>
                  </a:cubicBezTo>
                  <a:cubicBezTo>
                    <a:pt x="922" y="482"/>
                    <a:pt x="880" y="468"/>
                    <a:pt x="820" y="468"/>
                  </a:cubicBezTo>
                  <a:lnTo>
                    <a:pt x="775" y="468"/>
                  </a:lnTo>
                  <a:cubicBezTo>
                    <a:pt x="704" y="482"/>
                    <a:pt x="644" y="510"/>
                    <a:pt x="585" y="556"/>
                  </a:cubicBezTo>
                  <a:cubicBezTo>
                    <a:pt x="557" y="598"/>
                    <a:pt x="511" y="644"/>
                    <a:pt x="497" y="686"/>
                  </a:cubicBezTo>
                  <a:cubicBezTo>
                    <a:pt x="455" y="792"/>
                    <a:pt x="440" y="908"/>
                    <a:pt x="455" y="1056"/>
                  </a:cubicBezTo>
                  <a:cubicBezTo>
                    <a:pt x="455" y="1158"/>
                    <a:pt x="483" y="1260"/>
                    <a:pt x="528" y="1362"/>
                  </a:cubicBezTo>
                  <a:cubicBezTo>
                    <a:pt x="528" y="1390"/>
                    <a:pt x="542" y="1435"/>
                    <a:pt x="571" y="1478"/>
                  </a:cubicBezTo>
                  <a:cubicBezTo>
                    <a:pt x="469" y="1478"/>
                    <a:pt x="381" y="1509"/>
                    <a:pt x="307" y="1552"/>
                  </a:cubicBezTo>
                  <a:cubicBezTo>
                    <a:pt x="219" y="1597"/>
                    <a:pt x="131" y="1685"/>
                    <a:pt x="71" y="1773"/>
                  </a:cubicBezTo>
                  <a:cubicBezTo>
                    <a:pt x="29" y="1875"/>
                    <a:pt x="1" y="1977"/>
                    <a:pt x="1" y="2093"/>
                  </a:cubicBezTo>
                  <a:cubicBezTo>
                    <a:pt x="1" y="2139"/>
                    <a:pt x="15" y="2199"/>
                    <a:pt x="29" y="2241"/>
                  </a:cubicBezTo>
                  <a:cubicBezTo>
                    <a:pt x="43" y="2301"/>
                    <a:pt x="71" y="2343"/>
                    <a:pt x="103" y="2389"/>
                  </a:cubicBezTo>
                  <a:cubicBezTo>
                    <a:pt x="131" y="2445"/>
                    <a:pt x="177" y="2491"/>
                    <a:pt x="219" y="2519"/>
                  </a:cubicBezTo>
                  <a:cubicBezTo>
                    <a:pt x="247" y="2551"/>
                    <a:pt x="279" y="2565"/>
                    <a:pt x="307" y="2579"/>
                  </a:cubicBezTo>
                  <a:cubicBezTo>
                    <a:pt x="353" y="2593"/>
                    <a:pt x="381" y="2607"/>
                    <a:pt x="423" y="2621"/>
                  </a:cubicBezTo>
                  <a:cubicBezTo>
                    <a:pt x="483" y="2638"/>
                    <a:pt x="542" y="2653"/>
                    <a:pt x="616" y="2653"/>
                  </a:cubicBezTo>
                  <a:lnTo>
                    <a:pt x="644" y="2653"/>
                  </a:lnTo>
                  <a:cubicBezTo>
                    <a:pt x="687" y="2653"/>
                    <a:pt x="746" y="2638"/>
                    <a:pt x="775" y="2638"/>
                  </a:cubicBezTo>
                  <a:cubicBezTo>
                    <a:pt x="820" y="2621"/>
                    <a:pt x="863" y="2621"/>
                    <a:pt x="894" y="2607"/>
                  </a:cubicBezTo>
                  <a:cubicBezTo>
                    <a:pt x="922" y="2709"/>
                    <a:pt x="968" y="2797"/>
                    <a:pt x="1024" y="2871"/>
                  </a:cubicBezTo>
                  <a:cubicBezTo>
                    <a:pt x="1056" y="2916"/>
                    <a:pt x="1098" y="2959"/>
                    <a:pt x="1158" y="3004"/>
                  </a:cubicBezTo>
                  <a:cubicBezTo>
                    <a:pt x="1186" y="3018"/>
                    <a:pt x="1246" y="3046"/>
                    <a:pt x="1302" y="3061"/>
                  </a:cubicBezTo>
                  <a:cubicBezTo>
                    <a:pt x="1348" y="3078"/>
                    <a:pt x="1390" y="3092"/>
                    <a:pt x="1450" y="3092"/>
                  </a:cubicBezTo>
                  <a:lnTo>
                    <a:pt x="1478" y="3092"/>
                  </a:lnTo>
                  <a:cubicBezTo>
                    <a:pt x="1510" y="3092"/>
                    <a:pt x="1552" y="3092"/>
                    <a:pt x="1598" y="3078"/>
                  </a:cubicBezTo>
                  <a:cubicBezTo>
                    <a:pt x="1654" y="3061"/>
                    <a:pt x="1700" y="3046"/>
                    <a:pt x="1760" y="3032"/>
                  </a:cubicBezTo>
                  <a:cubicBezTo>
                    <a:pt x="1802" y="3004"/>
                    <a:pt x="1847" y="2973"/>
                    <a:pt x="1890" y="2944"/>
                  </a:cubicBezTo>
                  <a:cubicBezTo>
                    <a:pt x="1935" y="2902"/>
                    <a:pt x="1978" y="2842"/>
                    <a:pt x="2023" y="2783"/>
                  </a:cubicBezTo>
                  <a:cubicBezTo>
                    <a:pt x="2051" y="2709"/>
                    <a:pt x="2080" y="2638"/>
                    <a:pt x="2080" y="2551"/>
                  </a:cubicBezTo>
                  <a:cubicBezTo>
                    <a:pt x="2080" y="2505"/>
                    <a:pt x="2080" y="2463"/>
                    <a:pt x="2066" y="2431"/>
                  </a:cubicBezTo>
                  <a:cubicBezTo>
                    <a:pt x="2051" y="2375"/>
                    <a:pt x="2037" y="2343"/>
                    <a:pt x="2023" y="2301"/>
                  </a:cubicBezTo>
                  <a:cubicBezTo>
                    <a:pt x="2006" y="2255"/>
                    <a:pt x="1978" y="2227"/>
                    <a:pt x="1949" y="2181"/>
                  </a:cubicBezTo>
                  <a:lnTo>
                    <a:pt x="1935" y="2167"/>
                  </a:lnTo>
                  <a:cubicBezTo>
                    <a:pt x="2006" y="2139"/>
                    <a:pt x="2080" y="2111"/>
                    <a:pt x="2168" y="2065"/>
                  </a:cubicBezTo>
                  <a:cubicBezTo>
                    <a:pt x="2227" y="2037"/>
                    <a:pt x="2287" y="1991"/>
                    <a:pt x="2343" y="1949"/>
                  </a:cubicBezTo>
                  <a:cubicBezTo>
                    <a:pt x="2417" y="1889"/>
                    <a:pt x="2477" y="1847"/>
                    <a:pt x="2519" y="1787"/>
                  </a:cubicBezTo>
                  <a:cubicBezTo>
                    <a:pt x="2551" y="1741"/>
                    <a:pt x="2565" y="1713"/>
                    <a:pt x="2579" y="1685"/>
                  </a:cubicBezTo>
                  <a:cubicBezTo>
                    <a:pt x="2593" y="1654"/>
                    <a:pt x="2607" y="1625"/>
                    <a:pt x="2621" y="1583"/>
                  </a:cubicBezTo>
                  <a:cubicBezTo>
                    <a:pt x="2639" y="1537"/>
                    <a:pt x="2639" y="1509"/>
                    <a:pt x="2653" y="1464"/>
                  </a:cubicBezTo>
                  <a:cubicBezTo>
                    <a:pt x="2653" y="1435"/>
                    <a:pt x="2639" y="1390"/>
                    <a:pt x="2639" y="1348"/>
                  </a:cubicBezTo>
                  <a:cubicBezTo>
                    <a:pt x="2621" y="1274"/>
                    <a:pt x="2593" y="1200"/>
                    <a:pt x="2533" y="1144"/>
                  </a:cubicBezTo>
                  <a:cubicBezTo>
                    <a:pt x="2491" y="1098"/>
                    <a:pt x="2431" y="1056"/>
                    <a:pt x="2358" y="1038"/>
                  </a:cubicBezTo>
                  <a:cubicBezTo>
                    <a:pt x="2329" y="1024"/>
                    <a:pt x="2287" y="1024"/>
                    <a:pt x="2256" y="1024"/>
                  </a:cubicBezTo>
                  <a:cubicBezTo>
                    <a:pt x="2213" y="1024"/>
                    <a:pt x="2153" y="1038"/>
                    <a:pt x="2111" y="1056"/>
                  </a:cubicBezTo>
                  <a:cubicBezTo>
                    <a:pt x="2139" y="1010"/>
                    <a:pt x="2153" y="968"/>
                    <a:pt x="2182" y="922"/>
                  </a:cubicBezTo>
                  <a:cubicBezTo>
                    <a:pt x="2213" y="862"/>
                    <a:pt x="2241" y="806"/>
                    <a:pt x="2256" y="732"/>
                  </a:cubicBezTo>
                  <a:cubicBezTo>
                    <a:pt x="2301" y="658"/>
                    <a:pt x="2315" y="584"/>
                    <a:pt x="2329" y="528"/>
                  </a:cubicBezTo>
                  <a:cubicBezTo>
                    <a:pt x="2343" y="454"/>
                    <a:pt x="2343" y="394"/>
                    <a:pt x="2343" y="334"/>
                  </a:cubicBezTo>
                  <a:cubicBezTo>
                    <a:pt x="2329" y="247"/>
                    <a:pt x="2301" y="190"/>
                    <a:pt x="2270" y="145"/>
                  </a:cubicBezTo>
                  <a:lnTo>
                    <a:pt x="2227" y="102"/>
                  </a:lnTo>
                  <a:cubicBezTo>
                    <a:pt x="2213" y="88"/>
                    <a:pt x="2199" y="88"/>
                    <a:pt x="2182" y="71"/>
                  </a:cubicBezTo>
                  <a:cubicBezTo>
                    <a:pt x="2153" y="43"/>
                    <a:pt x="2125" y="28"/>
                    <a:pt x="2094" y="28"/>
                  </a:cubicBezTo>
                  <a:cubicBezTo>
                    <a:pt x="2051" y="14"/>
                    <a:pt x="2023" y="14"/>
                    <a:pt x="1978"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4" name="Google Shape;7726;p83">
              <a:extLst>
                <a:ext uri="{FF2B5EF4-FFF2-40B4-BE49-F238E27FC236}">
                  <a16:creationId xmlns:a16="http://schemas.microsoft.com/office/drawing/2014/main" id="{E2C50E93-9AF2-12C4-EF12-A25EDB1A43ED}"/>
                </a:ext>
              </a:extLst>
            </p:cNvPr>
            <p:cNvSpPr/>
            <p:nvPr/>
          </p:nvSpPr>
          <p:spPr>
            <a:xfrm>
              <a:off x="6622567" y="3707941"/>
              <a:ext cx="141129" cy="300088"/>
            </a:xfrm>
            <a:custGeom>
              <a:avLst/>
              <a:gdLst/>
              <a:ahLst/>
              <a:cxnLst/>
              <a:rect l="l" t="t" r="r" b="b"/>
              <a:pathLst>
                <a:path w="1496" h="3181" extrusionOk="0">
                  <a:moveTo>
                    <a:pt x="1467" y="0"/>
                  </a:moveTo>
                  <a:cubicBezTo>
                    <a:pt x="1450" y="0"/>
                    <a:pt x="1450" y="15"/>
                    <a:pt x="1450" y="15"/>
                  </a:cubicBezTo>
                  <a:cubicBezTo>
                    <a:pt x="1362" y="176"/>
                    <a:pt x="1260" y="338"/>
                    <a:pt x="1158" y="486"/>
                  </a:cubicBezTo>
                  <a:cubicBezTo>
                    <a:pt x="1070" y="644"/>
                    <a:pt x="968" y="806"/>
                    <a:pt x="866" y="968"/>
                  </a:cubicBezTo>
                  <a:cubicBezTo>
                    <a:pt x="820" y="1056"/>
                    <a:pt x="778" y="1130"/>
                    <a:pt x="718" y="1218"/>
                  </a:cubicBezTo>
                  <a:cubicBezTo>
                    <a:pt x="676" y="1291"/>
                    <a:pt x="630" y="1379"/>
                    <a:pt x="588" y="1453"/>
                  </a:cubicBezTo>
                  <a:cubicBezTo>
                    <a:pt x="482" y="1629"/>
                    <a:pt x="394" y="1787"/>
                    <a:pt x="324" y="1963"/>
                  </a:cubicBezTo>
                  <a:cubicBezTo>
                    <a:pt x="250" y="2139"/>
                    <a:pt x="176" y="2333"/>
                    <a:pt x="117" y="2508"/>
                  </a:cubicBezTo>
                  <a:cubicBezTo>
                    <a:pt x="88" y="2610"/>
                    <a:pt x="74" y="2698"/>
                    <a:pt x="43" y="2786"/>
                  </a:cubicBezTo>
                  <a:cubicBezTo>
                    <a:pt x="29" y="2888"/>
                    <a:pt x="15" y="2990"/>
                    <a:pt x="0" y="3092"/>
                  </a:cubicBezTo>
                  <a:cubicBezTo>
                    <a:pt x="0" y="3138"/>
                    <a:pt x="29" y="3180"/>
                    <a:pt x="88" y="3180"/>
                  </a:cubicBezTo>
                  <a:cubicBezTo>
                    <a:pt x="102" y="3180"/>
                    <a:pt x="131" y="3180"/>
                    <a:pt x="148" y="3166"/>
                  </a:cubicBezTo>
                  <a:cubicBezTo>
                    <a:pt x="148" y="3152"/>
                    <a:pt x="162" y="3152"/>
                    <a:pt x="162" y="3152"/>
                  </a:cubicBezTo>
                  <a:cubicBezTo>
                    <a:pt x="162" y="3138"/>
                    <a:pt x="176" y="3124"/>
                    <a:pt x="176" y="3106"/>
                  </a:cubicBezTo>
                  <a:cubicBezTo>
                    <a:pt x="190" y="3004"/>
                    <a:pt x="204" y="2916"/>
                    <a:pt x="236" y="2814"/>
                  </a:cubicBezTo>
                  <a:lnTo>
                    <a:pt x="236" y="2814"/>
                  </a:lnTo>
                  <a:cubicBezTo>
                    <a:pt x="229" y="2820"/>
                    <a:pt x="225" y="2824"/>
                    <a:pt x="222" y="2827"/>
                  </a:cubicBezTo>
                  <a:lnTo>
                    <a:pt x="222" y="2827"/>
                  </a:lnTo>
                  <a:cubicBezTo>
                    <a:pt x="281" y="2569"/>
                    <a:pt x="354" y="2328"/>
                    <a:pt x="454" y="2083"/>
                  </a:cubicBezTo>
                  <a:cubicBezTo>
                    <a:pt x="500" y="1949"/>
                    <a:pt x="556" y="1833"/>
                    <a:pt x="616" y="1717"/>
                  </a:cubicBezTo>
                  <a:cubicBezTo>
                    <a:pt x="658" y="1583"/>
                    <a:pt x="718" y="1467"/>
                    <a:pt x="778" y="1348"/>
                  </a:cubicBezTo>
                  <a:lnTo>
                    <a:pt x="778" y="1365"/>
                  </a:lnTo>
                  <a:cubicBezTo>
                    <a:pt x="806" y="1291"/>
                    <a:pt x="852" y="1218"/>
                    <a:pt x="880" y="1158"/>
                  </a:cubicBezTo>
                  <a:cubicBezTo>
                    <a:pt x="982" y="968"/>
                    <a:pt x="1084" y="778"/>
                    <a:pt x="1186" y="602"/>
                  </a:cubicBezTo>
                  <a:cubicBezTo>
                    <a:pt x="1232" y="500"/>
                    <a:pt x="1291" y="412"/>
                    <a:pt x="1334" y="324"/>
                  </a:cubicBezTo>
                  <a:cubicBezTo>
                    <a:pt x="1379" y="236"/>
                    <a:pt x="1436" y="134"/>
                    <a:pt x="1481" y="46"/>
                  </a:cubicBezTo>
                  <a:cubicBezTo>
                    <a:pt x="1495" y="29"/>
                    <a:pt x="1495" y="15"/>
                    <a:pt x="1481" y="15"/>
                  </a:cubicBezTo>
                  <a:lnTo>
                    <a:pt x="1467"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5" name="Google Shape;7727;p83">
              <a:extLst>
                <a:ext uri="{FF2B5EF4-FFF2-40B4-BE49-F238E27FC236}">
                  <a16:creationId xmlns:a16="http://schemas.microsoft.com/office/drawing/2014/main" id="{96F76C87-C14A-F561-9031-BE778A7D0837}"/>
                </a:ext>
              </a:extLst>
            </p:cNvPr>
            <p:cNvSpPr/>
            <p:nvPr/>
          </p:nvSpPr>
          <p:spPr>
            <a:xfrm>
              <a:off x="6633510" y="3764638"/>
              <a:ext cx="38961" cy="107167"/>
            </a:xfrm>
            <a:custGeom>
              <a:avLst/>
              <a:gdLst/>
              <a:ahLst/>
              <a:cxnLst/>
              <a:rect l="l" t="t" r="r" b="b"/>
              <a:pathLst>
                <a:path w="413" h="1136" extrusionOk="0">
                  <a:moveTo>
                    <a:pt x="15" y="1"/>
                  </a:moveTo>
                  <a:cubicBezTo>
                    <a:pt x="15" y="1"/>
                    <a:pt x="1" y="1"/>
                    <a:pt x="1" y="15"/>
                  </a:cubicBezTo>
                  <a:cubicBezTo>
                    <a:pt x="15" y="103"/>
                    <a:pt x="32" y="191"/>
                    <a:pt x="46" y="279"/>
                  </a:cubicBezTo>
                  <a:cubicBezTo>
                    <a:pt x="60" y="381"/>
                    <a:pt x="88" y="469"/>
                    <a:pt x="120" y="571"/>
                  </a:cubicBezTo>
                  <a:cubicBezTo>
                    <a:pt x="148" y="659"/>
                    <a:pt x="176" y="764"/>
                    <a:pt x="208" y="852"/>
                  </a:cubicBezTo>
                  <a:cubicBezTo>
                    <a:pt x="250" y="940"/>
                    <a:pt x="278" y="1028"/>
                    <a:pt x="324" y="1116"/>
                  </a:cubicBezTo>
                  <a:cubicBezTo>
                    <a:pt x="334" y="1126"/>
                    <a:pt x="360" y="1136"/>
                    <a:pt x="379" y="1136"/>
                  </a:cubicBezTo>
                  <a:cubicBezTo>
                    <a:pt x="387" y="1136"/>
                    <a:pt x="394" y="1134"/>
                    <a:pt x="398" y="1130"/>
                  </a:cubicBezTo>
                  <a:cubicBezTo>
                    <a:pt x="412" y="1116"/>
                    <a:pt x="412" y="1116"/>
                    <a:pt x="412" y="1098"/>
                  </a:cubicBezTo>
                  <a:lnTo>
                    <a:pt x="412" y="1056"/>
                  </a:lnTo>
                  <a:cubicBezTo>
                    <a:pt x="384" y="1028"/>
                    <a:pt x="366" y="982"/>
                    <a:pt x="338" y="940"/>
                  </a:cubicBezTo>
                  <a:cubicBezTo>
                    <a:pt x="310" y="894"/>
                    <a:pt x="296" y="852"/>
                    <a:pt x="264" y="806"/>
                  </a:cubicBezTo>
                  <a:cubicBezTo>
                    <a:pt x="250" y="764"/>
                    <a:pt x="222" y="719"/>
                    <a:pt x="208" y="659"/>
                  </a:cubicBezTo>
                  <a:cubicBezTo>
                    <a:pt x="191" y="617"/>
                    <a:pt x="162" y="557"/>
                    <a:pt x="148" y="515"/>
                  </a:cubicBezTo>
                  <a:cubicBezTo>
                    <a:pt x="120" y="395"/>
                    <a:pt x="88" y="293"/>
                    <a:pt x="60" y="177"/>
                  </a:cubicBezTo>
                  <a:lnTo>
                    <a:pt x="60" y="191"/>
                  </a:lnTo>
                  <a:cubicBezTo>
                    <a:pt x="60" y="131"/>
                    <a:pt x="46" y="75"/>
                    <a:pt x="46" y="15"/>
                  </a:cubicBezTo>
                  <a:cubicBezTo>
                    <a:pt x="32" y="1"/>
                    <a:pt x="32" y="1"/>
                    <a:pt x="1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6" name="Google Shape;7728;p83">
              <a:extLst>
                <a:ext uri="{FF2B5EF4-FFF2-40B4-BE49-F238E27FC236}">
                  <a16:creationId xmlns:a16="http://schemas.microsoft.com/office/drawing/2014/main" id="{E72367C7-5E25-5ACD-A627-49DB533A71A3}"/>
                </a:ext>
              </a:extLst>
            </p:cNvPr>
            <p:cNvSpPr/>
            <p:nvPr/>
          </p:nvSpPr>
          <p:spPr>
            <a:xfrm>
              <a:off x="6597662" y="3866900"/>
              <a:ext cx="49905" cy="66414"/>
            </a:xfrm>
            <a:custGeom>
              <a:avLst/>
              <a:gdLst/>
              <a:ahLst/>
              <a:cxnLst/>
              <a:rect l="l" t="t" r="r" b="b"/>
              <a:pathLst>
                <a:path w="529" h="704" extrusionOk="0">
                  <a:moveTo>
                    <a:pt x="29" y="0"/>
                  </a:moveTo>
                  <a:cubicBezTo>
                    <a:pt x="15" y="14"/>
                    <a:pt x="1" y="32"/>
                    <a:pt x="15" y="32"/>
                  </a:cubicBezTo>
                  <a:cubicBezTo>
                    <a:pt x="75" y="162"/>
                    <a:pt x="117" y="278"/>
                    <a:pt x="191" y="384"/>
                  </a:cubicBezTo>
                  <a:cubicBezTo>
                    <a:pt x="219" y="440"/>
                    <a:pt x="264" y="500"/>
                    <a:pt x="307" y="542"/>
                  </a:cubicBezTo>
                  <a:cubicBezTo>
                    <a:pt x="352" y="602"/>
                    <a:pt x="395" y="648"/>
                    <a:pt x="454" y="690"/>
                  </a:cubicBezTo>
                  <a:cubicBezTo>
                    <a:pt x="454" y="704"/>
                    <a:pt x="468" y="704"/>
                    <a:pt x="483" y="704"/>
                  </a:cubicBezTo>
                  <a:cubicBezTo>
                    <a:pt x="500" y="704"/>
                    <a:pt x="500" y="690"/>
                    <a:pt x="514" y="690"/>
                  </a:cubicBezTo>
                  <a:cubicBezTo>
                    <a:pt x="514" y="676"/>
                    <a:pt x="528" y="662"/>
                    <a:pt x="528" y="648"/>
                  </a:cubicBezTo>
                  <a:cubicBezTo>
                    <a:pt x="528" y="648"/>
                    <a:pt x="514" y="630"/>
                    <a:pt x="514" y="616"/>
                  </a:cubicBezTo>
                  <a:cubicBezTo>
                    <a:pt x="468" y="602"/>
                    <a:pt x="440" y="574"/>
                    <a:pt x="412" y="542"/>
                  </a:cubicBezTo>
                  <a:cubicBezTo>
                    <a:pt x="395" y="528"/>
                    <a:pt x="381" y="514"/>
                    <a:pt x="366" y="500"/>
                  </a:cubicBezTo>
                  <a:cubicBezTo>
                    <a:pt x="352" y="486"/>
                    <a:pt x="338" y="472"/>
                    <a:pt x="324" y="440"/>
                  </a:cubicBezTo>
                  <a:cubicBezTo>
                    <a:pt x="219" y="338"/>
                    <a:pt x="148" y="208"/>
                    <a:pt x="75" y="60"/>
                  </a:cubicBezTo>
                  <a:lnTo>
                    <a:pt x="75" y="74"/>
                  </a:lnTo>
                  <a:cubicBezTo>
                    <a:pt x="75" y="60"/>
                    <a:pt x="60" y="32"/>
                    <a:pt x="60" y="14"/>
                  </a:cubicBezTo>
                  <a:cubicBezTo>
                    <a:pt x="60" y="14"/>
                    <a:pt x="43" y="0"/>
                    <a:pt x="2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7" name="Google Shape;7729;p83">
              <a:extLst>
                <a:ext uri="{FF2B5EF4-FFF2-40B4-BE49-F238E27FC236}">
                  <a16:creationId xmlns:a16="http://schemas.microsoft.com/office/drawing/2014/main" id="{0E2B0A34-AE23-09CC-F498-673DB3DC642F}"/>
                </a:ext>
              </a:extLst>
            </p:cNvPr>
            <p:cNvSpPr/>
            <p:nvPr/>
          </p:nvSpPr>
          <p:spPr>
            <a:xfrm>
              <a:off x="6711150" y="3724544"/>
              <a:ext cx="12358" cy="55470"/>
            </a:xfrm>
            <a:custGeom>
              <a:avLst/>
              <a:gdLst/>
              <a:ahLst/>
              <a:cxnLst/>
              <a:rect l="l" t="t" r="r" b="b"/>
              <a:pathLst>
                <a:path w="131" h="588" extrusionOk="0">
                  <a:moveTo>
                    <a:pt x="15" y="0"/>
                  </a:moveTo>
                  <a:cubicBezTo>
                    <a:pt x="15" y="0"/>
                    <a:pt x="1" y="14"/>
                    <a:pt x="1" y="28"/>
                  </a:cubicBezTo>
                  <a:cubicBezTo>
                    <a:pt x="1" y="116"/>
                    <a:pt x="15" y="204"/>
                    <a:pt x="15" y="292"/>
                  </a:cubicBezTo>
                  <a:cubicBezTo>
                    <a:pt x="29" y="380"/>
                    <a:pt x="43" y="468"/>
                    <a:pt x="71" y="556"/>
                  </a:cubicBezTo>
                  <a:cubicBezTo>
                    <a:pt x="71" y="574"/>
                    <a:pt x="89" y="588"/>
                    <a:pt x="103" y="588"/>
                  </a:cubicBezTo>
                  <a:cubicBezTo>
                    <a:pt x="117" y="574"/>
                    <a:pt x="117" y="574"/>
                    <a:pt x="131" y="556"/>
                  </a:cubicBezTo>
                  <a:lnTo>
                    <a:pt x="131" y="542"/>
                  </a:lnTo>
                  <a:cubicBezTo>
                    <a:pt x="117" y="514"/>
                    <a:pt x="103" y="468"/>
                    <a:pt x="89" y="440"/>
                  </a:cubicBezTo>
                  <a:cubicBezTo>
                    <a:pt x="71" y="412"/>
                    <a:pt x="71" y="366"/>
                    <a:pt x="57" y="338"/>
                  </a:cubicBezTo>
                  <a:cubicBezTo>
                    <a:pt x="43" y="236"/>
                    <a:pt x="43" y="134"/>
                    <a:pt x="29" y="14"/>
                  </a:cubicBezTo>
                  <a:cubicBezTo>
                    <a:pt x="29" y="14"/>
                    <a:pt x="29" y="0"/>
                    <a:pt x="1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8" name="Google Shape;7730;p83">
              <a:extLst>
                <a:ext uri="{FF2B5EF4-FFF2-40B4-BE49-F238E27FC236}">
                  <a16:creationId xmlns:a16="http://schemas.microsoft.com/office/drawing/2014/main" id="{03626DD1-44A9-76EE-50FC-5B155F1942E7}"/>
                </a:ext>
              </a:extLst>
            </p:cNvPr>
            <p:cNvSpPr/>
            <p:nvPr/>
          </p:nvSpPr>
          <p:spPr>
            <a:xfrm>
              <a:off x="6720773" y="3752091"/>
              <a:ext cx="42924" cy="29245"/>
            </a:xfrm>
            <a:custGeom>
              <a:avLst/>
              <a:gdLst/>
              <a:ahLst/>
              <a:cxnLst/>
              <a:rect l="l" t="t" r="r" b="b"/>
              <a:pathLst>
                <a:path w="455" h="310" extrusionOk="0">
                  <a:moveTo>
                    <a:pt x="426" y="0"/>
                  </a:moveTo>
                  <a:cubicBezTo>
                    <a:pt x="321" y="88"/>
                    <a:pt x="205" y="162"/>
                    <a:pt x="89" y="222"/>
                  </a:cubicBezTo>
                  <a:cubicBezTo>
                    <a:pt x="57" y="236"/>
                    <a:pt x="43" y="250"/>
                    <a:pt x="15" y="250"/>
                  </a:cubicBezTo>
                  <a:cubicBezTo>
                    <a:pt x="15" y="264"/>
                    <a:pt x="1" y="264"/>
                    <a:pt x="1" y="264"/>
                  </a:cubicBezTo>
                  <a:lnTo>
                    <a:pt x="1" y="296"/>
                  </a:lnTo>
                  <a:lnTo>
                    <a:pt x="15" y="310"/>
                  </a:lnTo>
                  <a:lnTo>
                    <a:pt x="29" y="310"/>
                  </a:lnTo>
                  <a:lnTo>
                    <a:pt x="29" y="296"/>
                  </a:lnTo>
                  <a:cubicBezTo>
                    <a:pt x="75" y="282"/>
                    <a:pt x="103" y="264"/>
                    <a:pt x="131" y="250"/>
                  </a:cubicBezTo>
                  <a:cubicBezTo>
                    <a:pt x="177" y="222"/>
                    <a:pt x="205" y="208"/>
                    <a:pt x="233" y="176"/>
                  </a:cubicBezTo>
                  <a:cubicBezTo>
                    <a:pt x="307" y="134"/>
                    <a:pt x="381" y="88"/>
                    <a:pt x="440" y="32"/>
                  </a:cubicBezTo>
                  <a:cubicBezTo>
                    <a:pt x="454" y="32"/>
                    <a:pt x="454" y="18"/>
                    <a:pt x="454" y="18"/>
                  </a:cubicBezTo>
                  <a:lnTo>
                    <a:pt x="440"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9" name="Google Shape;7731;p83">
              <a:extLst>
                <a:ext uri="{FF2B5EF4-FFF2-40B4-BE49-F238E27FC236}">
                  <a16:creationId xmlns:a16="http://schemas.microsoft.com/office/drawing/2014/main" id="{3D690EE5-0A25-4747-4AED-A8AF1C1260E5}"/>
                </a:ext>
              </a:extLst>
            </p:cNvPr>
            <p:cNvSpPr/>
            <p:nvPr/>
          </p:nvSpPr>
          <p:spPr>
            <a:xfrm>
              <a:off x="6673698" y="3822750"/>
              <a:ext cx="103960" cy="48584"/>
            </a:xfrm>
            <a:custGeom>
              <a:avLst/>
              <a:gdLst/>
              <a:ahLst/>
              <a:cxnLst/>
              <a:rect l="l" t="t" r="r" b="b"/>
              <a:pathLst>
                <a:path w="1102" h="515" extrusionOk="0">
                  <a:moveTo>
                    <a:pt x="1070" y="1"/>
                  </a:moveTo>
                  <a:cubicBezTo>
                    <a:pt x="953" y="88"/>
                    <a:pt x="820" y="162"/>
                    <a:pt x="690" y="219"/>
                  </a:cubicBezTo>
                  <a:lnTo>
                    <a:pt x="704" y="219"/>
                  </a:lnTo>
                  <a:cubicBezTo>
                    <a:pt x="602" y="264"/>
                    <a:pt x="514" y="292"/>
                    <a:pt x="412" y="338"/>
                  </a:cubicBezTo>
                  <a:cubicBezTo>
                    <a:pt x="324" y="366"/>
                    <a:pt x="236" y="394"/>
                    <a:pt x="134" y="412"/>
                  </a:cubicBezTo>
                  <a:cubicBezTo>
                    <a:pt x="102" y="426"/>
                    <a:pt x="60" y="426"/>
                    <a:pt x="28" y="426"/>
                  </a:cubicBezTo>
                  <a:cubicBezTo>
                    <a:pt x="28" y="440"/>
                    <a:pt x="14" y="440"/>
                    <a:pt x="14" y="440"/>
                  </a:cubicBezTo>
                  <a:cubicBezTo>
                    <a:pt x="0" y="454"/>
                    <a:pt x="0" y="468"/>
                    <a:pt x="0" y="468"/>
                  </a:cubicBezTo>
                  <a:cubicBezTo>
                    <a:pt x="0" y="482"/>
                    <a:pt x="0" y="500"/>
                    <a:pt x="14" y="500"/>
                  </a:cubicBezTo>
                  <a:lnTo>
                    <a:pt x="28" y="514"/>
                  </a:lnTo>
                  <a:lnTo>
                    <a:pt x="46" y="514"/>
                  </a:lnTo>
                  <a:cubicBezTo>
                    <a:pt x="88" y="500"/>
                    <a:pt x="134" y="482"/>
                    <a:pt x="176" y="468"/>
                  </a:cubicBezTo>
                  <a:cubicBezTo>
                    <a:pt x="236" y="468"/>
                    <a:pt x="278" y="440"/>
                    <a:pt x="324" y="426"/>
                  </a:cubicBezTo>
                  <a:cubicBezTo>
                    <a:pt x="412" y="394"/>
                    <a:pt x="500" y="366"/>
                    <a:pt x="588" y="324"/>
                  </a:cubicBezTo>
                  <a:cubicBezTo>
                    <a:pt x="676" y="278"/>
                    <a:pt x="763" y="236"/>
                    <a:pt x="851" y="176"/>
                  </a:cubicBezTo>
                  <a:cubicBezTo>
                    <a:pt x="925" y="131"/>
                    <a:pt x="1013" y="74"/>
                    <a:pt x="1084" y="29"/>
                  </a:cubicBezTo>
                  <a:cubicBezTo>
                    <a:pt x="1101" y="29"/>
                    <a:pt x="1101" y="15"/>
                    <a:pt x="1101"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0" name="Google Shape;7732;p83">
              <a:extLst>
                <a:ext uri="{FF2B5EF4-FFF2-40B4-BE49-F238E27FC236}">
                  <a16:creationId xmlns:a16="http://schemas.microsoft.com/office/drawing/2014/main" id="{FFCF086A-36FA-EDD7-48A3-C66889781104}"/>
                </a:ext>
              </a:extLst>
            </p:cNvPr>
            <p:cNvSpPr/>
            <p:nvPr/>
          </p:nvSpPr>
          <p:spPr>
            <a:xfrm>
              <a:off x="6646151" y="3908408"/>
              <a:ext cx="86979" cy="24905"/>
            </a:xfrm>
            <a:custGeom>
              <a:avLst/>
              <a:gdLst/>
              <a:ahLst/>
              <a:cxnLst/>
              <a:rect l="l" t="t" r="r" b="b"/>
              <a:pathLst>
                <a:path w="922" h="264" extrusionOk="0">
                  <a:moveTo>
                    <a:pt x="880" y="0"/>
                  </a:moveTo>
                  <a:cubicBezTo>
                    <a:pt x="820" y="32"/>
                    <a:pt x="746" y="60"/>
                    <a:pt x="672" y="88"/>
                  </a:cubicBezTo>
                  <a:cubicBezTo>
                    <a:pt x="616" y="102"/>
                    <a:pt x="542" y="134"/>
                    <a:pt x="468" y="148"/>
                  </a:cubicBezTo>
                  <a:cubicBezTo>
                    <a:pt x="394" y="148"/>
                    <a:pt x="320" y="162"/>
                    <a:pt x="264" y="176"/>
                  </a:cubicBezTo>
                  <a:lnTo>
                    <a:pt x="42" y="176"/>
                  </a:lnTo>
                  <a:cubicBezTo>
                    <a:pt x="14" y="176"/>
                    <a:pt x="0" y="208"/>
                    <a:pt x="0" y="222"/>
                  </a:cubicBezTo>
                  <a:cubicBezTo>
                    <a:pt x="0" y="236"/>
                    <a:pt x="0" y="250"/>
                    <a:pt x="14" y="250"/>
                  </a:cubicBezTo>
                  <a:cubicBezTo>
                    <a:pt x="28" y="264"/>
                    <a:pt x="28" y="264"/>
                    <a:pt x="42" y="264"/>
                  </a:cubicBezTo>
                  <a:cubicBezTo>
                    <a:pt x="116" y="264"/>
                    <a:pt x="190" y="250"/>
                    <a:pt x="264" y="250"/>
                  </a:cubicBezTo>
                  <a:cubicBezTo>
                    <a:pt x="338" y="236"/>
                    <a:pt x="408" y="222"/>
                    <a:pt x="468" y="208"/>
                  </a:cubicBezTo>
                  <a:cubicBezTo>
                    <a:pt x="542" y="190"/>
                    <a:pt x="616" y="162"/>
                    <a:pt x="690" y="134"/>
                  </a:cubicBezTo>
                  <a:cubicBezTo>
                    <a:pt x="760" y="120"/>
                    <a:pt x="834" y="88"/>
                    <a:pt x="894" y="60"/>
                  </a:cubicBezTo>
                  <a:cubicBezTo>
                    <a:pt x="908" y="46"/>
                    <a:pt x="922" y="32"/>
                    <a:pt x="908" y="14"/>
                  </a:cubicBezTo>
                  <a:cubicBezTo>
                    <a:pt x="908" y="14"/>
                    <a:pt x="908"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1" name="Google Shape;7733;p83">
              <a:extLst>
                <a:ext uri="{FF2B5EF4-FFF2-40B4-BE49-F238E27FC236}">
                  <a16:creationId xmlns:a16="http://schemas.microsoft.com/office/drawing/2014/main" id="{612AD3F6-2B6D-096B-934F-CBC04D68DCE6}"/>
                </a:ext>
              </a:extLst>
            </p:cNvPr>
            <p:cNvSpPr/>
            <p:nvPr/>
          </p:nvSpPr>
          <p:spPr>
            <a:xfrm>
              <a:off x="6750961" y="2900600"/>
              <a:ext cx="190939" cy="186600"/>
            </a:xfrm>
            <a:custGeom>
              <a:avLst/>
              <a:gdLst/>
              <a:ahLst/>
              <a:cxnLst/>
              <a:rect l="l" t="t" r="r" b="b"/>
              <a:pathLst>
                <a:path w="2024" h="1978" extrusionOk="0">
                  <a:moveTo>
                    <a:pt x="1439" y="0"/>
                  </a:moveTo>
                  <a:cubicBezTo>
                    <a:pt x="1394" y="0"/>
                    <a:pt x="1351" y="0"/>
                    <a:pt x="1306" y="28"/>
                  </a:cubicBezTo>
                  <a:cubicBezTo>
                    <a:pt x="1278" y="43"/>
                    <a:pt x="1232" y="57"/>
                    <a:pt x="1190" y="88"/>
                  </a:cubicBezTo>
                  <a:cubicBezTo>
                    <a:pt x="1144" y="116"/>
                    <a:pt x="1102" y="145"/>
                    <a:pt x="1056" y="190"/>
                  </a:cubicBezTo>
                  <a:cubicBezTo>
                    <a:pt x="1028" y="218"/>
                    <a:pt x="986" y="250"/>
                    <a:pt x="954" y="278"/>
                  </a:cubicBezTo>
                  <a:lnTo>
                    <a:pt x="926" y="306"/>
                  </a:lnTo>
                  <a:lnTo>
                    <a:pt x="898" y="320"/>
                  </a:lnTo>
                  <a:lnTo>
                    <a:pt x="880" y="306"/>
                  </a:lnTo>
                  <a:cubicBezTo>
                    <a:pt x="852" y="306"/>
                    <a:pt x="824" y="292"/>
                    <a:pt x="792" y="278"/>
                  </a:cubicBezTo>
                  <a:lnTo>
                    <a:pt x="764" y="278"/>
                  </a:lnTo>
                  <a:cubicBezTo>
                    <a:pt x="722" y="264"/>
                    <a:pt x="662" y="232"/>
                    <a:pt x="602" y="218"/>
                  </a:cubicBezTo>
                  <a:cubicBezTo>
                    <a:pt x="560" y="204"/>
                    <a:pt x="500" y="190"/>
                    <a:pt x="440" y="190"/>
                  </a:cubicBezTo>
                  <a:cubicBezTo>
                    <a:pt x="440" y="190"/>
                    <a:pt x="426" y="190"/>
                    <a:pt x="412" y="176"/>
                  </a:cubicBezTo>
                  <a:lnTo>
                    <a:pt x="370" y="176"/>
                  </a:lnTo>
                  <a:cubicBezTo>
                    <a:pt x="338" y="176"/>
                    <a:pt x="324" y="176"/>
                    <a:pt x="310" y="190"/>
                  </a:cubicBezTo>
                  <a:cubicBezTo>
                    <a:pt x="296" y="190"/>
                    <a:pt x="265" y="190"/>
                    <a:pt x="251" y="204"/>
                  </a:cubicBezTo>
                  <a:cubicBezTo>
                    <a:pt x="222" y="218"/>
                    <a:pt x="208" y="232"/>
                    <a:pt x="194" y="250"/>
                  </a:cubicBezTo>
                  <a:cubicBezTo>
                    <a:pt x="148" y="278"/>
                    <a:pt x="134" y="320"/>
                    <a:pt x="134" y="366"/>
                  </a:cubicBezTo>
                  <a:cubicBezTo>
                    <a:pt x="134" y="408"/>
                    <a:pt x="134" y="454"/>
                    <a:pt x="163" y="496"/>
                  </a:cubicBezTo>
                  <a:cubicBezTo>
                    <a:pt x="177" y="542"/>
                    <a:pt x="194" y="584"/>
                    <a:pt x="222" y="630"/>
                  </a:cubicBezTo>
                  <a:cubicBezTo>
                    <a:pt x="251" y="672"/>
                    <a:pt x="282" y="704"/>
                    <a:pt x="310" y="746"/>
                  </a:cubicBezTo>
                  <a:lnTo>
                    <a:pt x="324" y="760"/>
                  </a:lnTo>
                  <a:cubicBezTo>
                    <a:pt x="338" y="778"/>
                    <a:pt x="353" y="792"/>
                    <a:pt x="370" y="806"/>
                  </a:cubicBezTo>
                  <a:cubicBezTo>
                    <a:pt x="310" y="848"/>
                    <a:pt x="265" y="894"/>
                    <a:pt x="222" y="922"/>
                  </a:cubicBezTo>
                  <a:cubicBezTo>
                    <a:pt x="177" y="954"/>
                    <a:pt x="148" y="982"/>
                    <a:pt x="120" y="1010"/>
                  </a:cubicBezTo>
                  <a:cubicBezTo>
                    <a:pt x="89" y="1041"/>
                    <a:pt x="61" y="1084"/>
                    <a:pt x="32" y="1129"/>
                  </a:cubicBezTo>
                  <a:cubicBezTo>
                    <a:pt x="18" y="1172"/>
                    <a:pt x="1" y="1217"/>
                    <a:pt x="1" y="1246"/>
                  </a:cubicBezTo>
                  <a:cubicBezTo>
                    <a:pt x="1" y="1288"/>
                    <a:pt x="1" y="1333"/>
                    <a:pt x="32" y="1376"/>
                  </a:cubicBezTo>
                  <a:cubicBezTo>
                    <a:pt x="61" y="1407"/>
                    <a:pt x="89" y="1435"/>
                    <a:pt x="134" y="1450"/>
                  </a:cubicBezTo>
                  <a:cubicBezTo>
                    <a:pt x="163" y="1464"/>
                    <a:pt x="194" y="1464"/>
                    <a:pt x="222" y="1481"/>
                  </a:cubicBezTo>
                  <a:lnTo>
                    <a:pt x="265" y="1481"/>
                  </a:lnTo>
                  <a:cubicBezTo>
                    <a:pt x="370" y="1481"/>
                    <a:pt x="458" y="1450"/>
                    <a:pt x="546" y="1421"/>
                  </a:cubicBezTo>
                  <a:cubicBezTo>
                    <a:pt x="588" y="1421"/>
                    <a:pt x="616" y="1407"/>
                    <a:pt x="648" y="1393"/>
                  </a:cubicBezTo>
                  <a:lnTo>
                    <a:pt x="676" y="1393"/>
                  </a:lnTo>
                  <a:lnTo>
                    <a:pt x="704" y="1376"/>
                  </a:lnTo>
                  <a:lnTo>
                    <a:pt x="736" y="1376"/>
                  </a:lnTo>
                  <a:lnTo>
                    <a:pt x="736" y="1407"/>
                  </a:lnTo>
                  <a:cubicBezTo>
                    <a:pt x="736" y="1464"/>
                    <a:pt x="736" y="1509"/>
                    <a:pt x="750" y="1552"/>
                  </a:cubicBezTo>
                  <a:cubicBezTo>
                    <a:pt x="750" y="1639"/>
                    <a:pt x="764" y="1745"/>
                    <a:pt x="810" y="1833"/>
                  </a:cubicBezTo>
                  <a:cubicBezTo>
                    <a:pt x="824" y="1875"/>
                    <a:pt x="838" y="1903"/>
                    <a:pt x="866" y="1921"/>
                  </a:cubicBezTo>
                  <a:cubicBezTo>
                    <a:pt x="880" y="1935"/>
                    <a:pt x="898" y="1949"/>
                    <a:pt x="912" y="1963"/>
                  </a:cubicBezTo>
                  <a:cubicBezTo>
                    <a:pt x="926" y="1963"/>
                    <a:pt x="940" y="1963"/>
                    <a:pt x="940" y="1977"/>
                  </a:cubicBezTo>
                  <a:lnTo>
                    <a:pt x="1000" y="1977"/>
                  </a:lnTo>
                  <a:cubicBezTo>
                    <a:pt x="1088" y="1977"/>
                    <a:pt x="1144" y="1921"/>
                    <a:pt x="1176" y="1889"/>
                  </a:cubicBezTo>
                  <a:cubicBezTo>
                    <a:pt x="1264" y="1787"/>
                    <a:pt x="1320" y="1657"/>
                    <a:pt x="1366" y="1523"/>
                  </a:cubicBezTo>
                  <a:lnTo>
                    <a:pt x="1380" y="1495"/>
                  </a:lnTo>
                  <a:lnTo>
                    <a:pt x="1453" y="1495"/>
                  </a:lnTo>
                  <a:cubicBezTo>
                    <a:pt x="1541" y="1495"/>
                    <a:pt x="1643" y="1495"/>
                    <a:pt x="1760" y="1464"/>
                  </a:cubicBezTo>
                  <a:cubicBezTo>
                    <a:pt x="1819" y="1450"/>
                    <a:pt x="1907" y="1421"/>
                    <a:pt x="1967" y="1362"/>
                  </a:cubicBezTo>
                  <a:cubicBezTo>
                    <a:pt x="1995" y="1333"/>
                    <a:pt x="2009" y="1305"/>
                    <a:pt x="2023" y="1274"/>
                  </a:cubicBezTo>
                  <a:cubicBezTo>
                    <a:pt x="2023" y="1217"/>
                    <a:pt x="2023" y="1172"/>
                    <a:pt x="2009" y="1144"/>
                  </a:cubicBezTo>
                  <a:cubicBezTo>
                    <a:pt x="1995" y="1098"/>
                    <a:pt x="1967" y="1070"/>
                    <a:pt x="1935" y="1024"/>
                  </a:cubicBezTo>
                  <a:cubicBezTo>
                    <a:pt x="1893" y="982"/>
                    <a:pt x="1865" y="954"/>
                    <a:pt x="1805" y="922"/>
                  </a:cubicBezTo>
                  <a:cubicBezTo>
                    <a:pt x="1745" y="880"/>
                    <a:pt x="1672" y="834"/>
                    <a:pt x="1615" y="792"/>
                  </a:cubicBezTo>
                  <a:lnTo>
                    <a:pt x="1570" y="778"/>
                  </a:lnTo>
                  <a:cubicBezTo>
                    <a:pt x="1601" y="704"/>
                    <a:pt x="1615" y="644"/>
                    <a:pt x="1629" y="570"/>
                  </a:cubicBezTo>
                  <a:cubicBezTo>
                    <a:pt x="1629" y="514"/>
                    <a:pt x="1643" y="454"/>
                    <a:pt x="1643" y="394"/>
                  </a:cubicBezTo>
                  <a:cubicBezTo>
                    <a:pt x="1658" y="338"/>
                    <a:pt x="1658" y="292"/>
                    <a:pt x="1643" y="232"/>
                  </a:cubicBezTo>
                  <a:cubicBezTo>
                    <a:pt x="1643" y="190"/>
                    <a:pt x="1629" y="162"/>
                    <a:pt x="1615" y="116"/>
                  </a:cubicBezTo>
                  <a:cubicBezTo>
                    <a:pt x="1601" y="88"/>
                    <a:pt x="1584" y="57"/>
                    <a:pt x="1556" y="28"/>
                  </a:cubicBezTo>
                  <a:cubicBezTo>
                    <a:pt x="1527" y="14"/>
                    <a:pt x="1496" y="0"/>
                    <a:pt x="14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2" name="Google Shape;7734;p83">
              <a:extLst>
                <a:ext uri="{FF2B5EF4-FFF2-40B4-BE49-F238E27FC236}">
                  <a16:creationId xmlns:a16="http://schemas.microsoft.com/office/drawing/2014/main" id="{67958AEC-F94F-A082-20CE-4D9DF9C0BC89}"/>
                </a:ext>
              </a:extLst>
            </p:cNvPr>
            <p:cNvSpPr/>
            <p:nvPr/>
          </p:nvSpPr>
          <p:spPr>
            <a:xfrm>
              <a:off x="6878411" y="2914185"/>
              <a:ext cx="13679" cy="44527"/>
            </a:xfrm>
            <a:custGeom>
              <a:avLst/>
              <a:gdLst/>
              <a:ahLst/>
              <a:cxnLst/>
              <a:rect l="l" t="t" r="r" b="b"/>
              <a:pathLst>
                <a:path w="145" h="472" extrusionOk="0">
                  <a:moveTo>
                    <a:pt x="102" y="1"/>
                  </a:moveTo>
                  <a:cubicBezTo>
                    <a:pt x="88" y="1"/>
                    <a:pt x="74" y="18"/>
                    <a:pt x="74" y="46"/>
                  </a:cubicBezTo>
                  <a:cubicBezTo>
                    <a:pt x="88" y="88"/>
                    <a:pt x="88" y="134"/>
                    <a:pt x="74" y="176"/>
                  </a:cubicBezTo>
                  <a:cubicBezTo>
                    <a:pt x="74" y="236"/>
                    <a:pt x="57" y="296"/>
                    <a:pt x="43" y="338"/>
                  </a:cubicBezTo>
                  <a:cubicBezTo>
                    <a:pt x="29" y="370"/>
                    <a:pt x="29" y="384"/>
                    <a:pt x="15" y="412"/>
                  </a:cubicBezTo>
                  <a:cubicBezTo>
                    <a:pt x="0" y="426"/>
                    <a:pt x="15" y="458"/>
                    <a:pt x="29" y="458"/>
                  </a:cubicBezTo>
                  <a:cubicBezTo>
                    <a:pt x="29" y="472"/>
                    <a:pt x="43" y="472"/>
                    <a:pt x="43" y="472"/>
                  </a:cubicBezTo>
                  <a:cubicBezTo>
                    <a:pt x="57" y="472"/>
                    <a:pt x="74" y="458"/>
                    <a:pt x="74" y="440"/>
                  </a:cubicBezTo>
                  <a:cubicBezTo>
                    <a:pt x="102" y="384"/>
                    <a:pt x="131" y="310"/>
                    <a:pt x="131" y="250"/>
                  </a:cubicBezTo>
                  <a:cubicBezTo>
                    <a:pt x="145" y="176"/>
                    <a:pt x="145" y="106"/>
                    <a:pt x="145" y="32"/>
                  </a:cubicBezTo>
                  <a:cubicBezTo>
                    <a:pt x="131" y="18"/>
                    <a:pt x="131" y="1"/>
                    <a:pt x="10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3" name="Google Shape;7735;p83">
              <a:extLst>
                <a:ext uri="{FF2B5EF4-FFF2-40B4-BE49-F238E27FC236}">
                  <a16:creationId xmlns:a16="http://schemas.microsoft.com/office/drawing/2014/main" id="{6C7DAA79-9B11-32BD-5A08-DC54B9ED0718}"/>
                </a:ext>
              </a:extLst>
            </p:cNvPr>
            <p:cNvSpPr/>
            <p:nvPr/>
          </p:nvSpPr>
          <p:spPr>
            <a:xfrm>
              <a:off x="6891995" y="2991824"/>
              <a:ext cx="26698" cy="27641"/>
            </a:xfrm>
            <a:custGeom>
              <a:avLst/>
              <a:gdLst/>
              <a:ahLst/>
              <a:cxnLst/>
              <a:rect l="l" t="t" r="r" b="b"/>
              <a:pathLst>
                <a:path w="283" h="293" extrusionOk="0">
                  <a:moveTo>
                    <a:pt x="32" y="1"/>
                  </a:moveTo>
                  <a:cubicBezTo>
                    <a:pt x="18" y="1"/>
                    <a:pt x="18" y="15"/>
                    <a:pt x="18" y="15"/>
                  </a:cubicBezTo>
                  <a:cubicBezTo>
                    <a:pt x="1" y="29"/>
                    <a:pt x="18" y="29"/>
                    <a:pt x="18" y="29"/>
                  </a:cubicBezTo>
                  <a:cubicBezTo>
                    <a:pt x="18" y="43"/>
                    <a:pt x="18" y="43"/>
                    <a:pt x="32" y="43"/>
                  </a:cubicBezTo>
                  <a:cubicBezTo>
                    <a:pt x="61" y="57"/>
                    <a:pt x="89" y="74"/>
                    <a:pt x="106" y="89"/>
                  </a:cubicBezTo>
                  <a:cubicBezTo>
                    <a:pt x="120" y="103"/>
                    <a:pt x="148" y="117"/>
                    <a:pt x="163" y="131"/>
                  </a:cubicBezTo>
                  <a:cubicBezTo>
                    <a:pt x="177" y="145"/>
                    <a:pt x="194" y="177"/>
                    <a:pt x="208" y="205"/>
                  </a:cubicBezTo>
                  <a:cubicBezTo>
                    <a:pt x="208" y="219"/>
                    <a:pt x="222" y="250"/>
                    <a:pt x="222" y="264"/>
                  </a:cubicBezTo>
                  <a:cubicBezTo>
                    <a:pt x="222" y="279"/>
                    <a:pt x="236" y="293"/>
                    <a:pt x="250" y="293"/>
                  </a:cubicBezTo>
                  <a:lnTo>
                    <a:pt x="265" y="293"/>
                  </a:lnTo>
                  <a:cubicBezTo>
                    <a:pt x="282" y="279"/>
                    <a:pt x="282" y="264"/>
                    <a:pt x="282" y="250"/>
                  </a:cubicBezTo>
                  <a:cubicBezTo>
                    <a:pt x="282" y="219"/>
                    <a:pt x="265" y="191"/>
                    <a:pt x="250" y="162"/>
                  </a:cubicBezTo>
                  <a:cubicBezTo>
                    <a:pt x="236" y="145"/>
                    <a:pt x="222" y="117"/>
                    <a:pt x="194" y="103"/>
                  </a:cubicBezTo>
                  <a:cubicBezTo>
                    <a:pt x="177" y="74"/>
                    <a:pt x="148" y="57"/>
                    <a:pt x="134" y="43"/>
                  </a:cubicBezTo>
                  <a:cubicBezTo>
                    <a:pt x="106" y="29"/>
                    <a:pt x="75" y="15"/>
                    <a:pt x="3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4" name="Google Shape;7736;p83">
              <a:extLst>
                <a:ext uri="{FF2B5EF4-FFF2-40B4-BE49-F238E27FC236}">
                  <a16:creationId xmlns:a16="http://schemas.microsoft.com/office/drawing/2014/main" id="{2D3550EF-278A-02FB-B77F-88B044F538E7}"/>
                </a:ext>
              </a:extLst>
            </p:cNvPr>
            <p:cNvSpPr/>
            <p:nvPr/>
          </p:nvSpPr>
          <p:spPr>
            <a:xfrm>
              <a:off x="6849166" y="3034654"/>
              <a:ext cx="14056" cy="33301"/>
            </a:xfrm>
            <a:custGeom>
              <a:avLst/>
              <a:gdLst/>
              <a:ahLst/>
              <a:cxnLst/>
              <a:rect l="l" t="t" r="r" b="b"/>
              <a:pathLst>
                <a:path w="149" h="353" extrusionOk="0">
                  <a:moveTo>
                    <a:pt x="135" y="0"/>
                  </a:moveTo>
                  <a:cubicBezTo>
                    <a:pt x="121" y="14"/>
                    <a:pt x="103" y="14"/>
                    <a:pt x="103" y="29"/>
                  </a:cubicBezTo>
                  <a:lnTo>
                    <a:pt x="103" y="74"/>
                  </a:lnTo>
                  <a:cubicBezTo>
                    <a:pt x="103" y="102"/>
                    <a:pt x="89" y="116"/>
                    <a:pt x="89" y="148"/>
                  </a:cubicBezTo>
                  <a:cubicBezTo>
                    <a:pt x="89" y="162"/>
                    <a:pt x="75" y="176"/>
                    <a:pt x="75" y="204"/>
                  </a:cubicBezTo>
                  <a:cubicBezTo>
                    <a:pt x="61" y="236"/>
                    <a:pt x="33" y="278"/>
                    <a:pt x="15" y="306"/>
                  </a:cubicBezTo>
                  <a:cubicBezTo>
                    <a:pt x="1" y="324"/>
                    <a:pt x="15" y="338"/>
                    <a:pt x="33" y="352"/>
                  </a:cubicBezTo>
                  <a:lnTo>
                    <a:pt x="47" y="352"/>
                  </a:lnTo>
                  <a:cubicBezTo>
                    <a:pt x="61" y="352"/>
                    <a:pt x="61" y="338"/>
                    <a:pt x="61" y="338"/>
                  </a:cubicBezTo>
                  <a:cubicBezTo>
                    <a:pt x="89" y="292"/>
                    <a:pt x="121" y="250"/>
                    <a:pt x="135" y="190"/>
                  </a:cubicBezTo>
                  <a:cubicBezTo>
                    <a:pt x="149" y="148"/>
                    <a:pt x="149" y="88"/>
                    <a:pt x="149" y="29"/>
                  </a:cubicBezTo>
                  <a:cubicBezTo>
                    <a:pt x="149" y="14"/>
                    <a:pt x="149" y="0"/>
                    <a:pt x="135"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5" name="Google Shape;7737;p83">
              <a:extLst>
                <a:ext uri="{FF2B5EF4-FFF2-40B4-BE49-F238E27FC236}">
                  <a16:creationId xmlns:a16="http://schemas.microsoft.com/office/drawing/2014/main" id="{F447F794-1D29-8E09-FC1E-50819490A814}"/>
                </a:ext>
              </a:extLst>
            </p:cNvPr>
            <p:cNvSpPr/>
            <p:nvPr/>
          </p:nvSpPr>
          <p:spPr>
            <a:xfrm>
              <a:off x="6777564" y="3009749"/>
              <a:ext cx="35943" cy="18018"/>
            </a:xfrm>
            <a:custGeom>
              <a:avLst/>
              <a:gdLst/>
              <a:ahLst/>
              <a:cxnLst/>
              <a:rect l="l" t="t" r="r" b="b"/>
              <a:pathLst>
                <a:path w="381" h="191" extrusionOk="0">
                  <a:moveTo>
                    <a:pt x="320" y="1"/>
                  </a:moveTo>
                  <a:cubicBezTo>
                    <a:pt x="306" y="15"/>
                    <a:pt x="278" y="29"/>
                    <a:pt x="264" y="29"/>
                  </a:cubicBezTo>
                  <a:cubicBezTo>
                    <a:pt x="190" y="74"/>
                    <a:pt x="102" y="89"/>
                    <a:pt x="28" y="103"/>
                  </a:cubicBezTo>
                  <a:cubicBezTo>
                    <a:pt x="14" y="117"/>
                    <a:pt x="0" y="117"/>
                    <a:pt x="0" y="131"/>
                  </a:cubicBezTo>
                  <a:lnTo>
                    <a:pt x="0" y="162"/>
                  </a:lnTo>
                  <a:lnTo>
                    <a:pt x="14" y="176"/>
                  </a:lnTo>
                  <a:cubicBezTo>
                    <a:pt x="28" y="176"/>
                    <a:pt x="28" y="191"/>
                    <a:pt x="28" y="191"/>
                  </a:cubicBezTo>
                  <a:cubicBezTo>
                    <a:pt x="42" y="191"/>
                    <a:pt x="42" y="176"/>
                    <a:pt x="42" y="176"/>
                  </a:cubicBezTo>
                  <a:cubicBezTo>
                    <a:pt x="158" y="162"/>
                    <a:pt x="264" y="117"/>
                    <a:pt x="366" y="60"/>
                  </a:cubicBezTo>
                  <a:cubicBezTo>
                    <a:pt x="380" y="43"/>
                    <a:pt x="380" y="29"/>
                    <a:pt x="380" y="15"/>
                  </a:cubicBezTo>
                  <a:cubicBezTo>
                    <a:pt x="366" y="1"/>
                    <a:pt x="352" y="1"/>
                    <a:pt x="35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6" name="Google Shape;7738;p83">
              <a:extLst>
                <a:ext uri="{FF2B5EF4-FFF2-40B4-BE49-F238E27FC236}">
                  <a16:creationId xmlns:a16="http://schemas.microsoft.com/office/drawing/2014/main" id="{9ED9E738-919F-7591-2FEB-49B231B7A6A1}"/>
                </a:ext>
              </a:extLst>
            </p:cNvPr>
            <p:cNvSpPr/>
            <p:nvPr/>
          </p:nvSpPr>
          <p:spPr>
            <a:xfrm>
              <a:off x="6221726" y="2749754"/>
              <a:ext cx="147733" cy="144148"/>
            </a:xfrm>
            <a:custGeom>
              <a:avLst/>
              <a:gdLst/>
              <a:ahLst/>
              <a:cxnLst/>
              <a:rect l="l" t="t" r="r" b="b"/>
              <a:pathLst>
                <a:path w="1566" h="1528" extrusionOk="0">
                  <a:moveTo>
                    <a:pt x="790" y="0"/>
                  </a:moveTo>
                  <a:cubicBezTo>
                    <a:pt x="771" y="0"/>
                    <a:pt x="751" y="1"/>
                    <a:pt x="732" y="2"/>
                  </a:cubicBezTo>
                  <a:cubicBezTo>
                    <a:pt x="306" y="45"/>
                    <a:pt x="0" y="410"/>
                    <a:pt x="43" y="822"/>
                  </a:cubicBezTo>
                  <a:cubicBezTo>
                    <a:pt x="69" y="1229"/>
                    <a:pt x="409" y="1527"/>
                    <a:pt x="796" y="1527"/>
                  </a:cubicBezTo>
                  <a:cubicBezTo>
                    <a:pt x="813" y="1527"/>
                    <a:pt x="831" y="1527"/>
                    <a:pt x="848" y="1525"/>
                  </a:cubicBezTo>
                  <a:cubicBezTo>
                    <a:pt x="1260" y="1480"/>
                    <a:pt x="1566" y="1114"/>
                    <a:pt x="1537" y="706"/>
                  </a:cubicBezTo>
                  <a:cubicBezTo>
                    <a:pt x="1511" y="300"/>
                    <a:pt x="1177" y="0"/>
                    <a:pt x="79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7" name="Google Shape;7739;p83">
              <a:extLst>
                <a:ext uri="{FF2B5EF4-FFF2-40B4-BE49-F238E27FC236}">
                  <a16:creationId xmlns:a16="http://schemas.microsoft.com/office/drawing/2014/main" id="{94F6FF33-F849-9CDC-A9B0-36D87B58B1D1}"/>
                </a:ext>
              </a:extLst>
            </p:cNvPr>
            <p:cNvSpPr/>
            <p:nvPr/>
          </p:nvSpPr>
          <p:spPr>
            <a:xfrm>
              <a:off x="6221726" y="2746924"/>
              <a:ext cx="147733" cy="149431"/>
            </a:xfrm>
            <a:custGeom>
              <a:avLst/>
              <a:gdLst/>
              <a:ahLst/>
              <a:cxnLst/>
              <a:rect l="l" t="t" r="r" b="b"/>
              <a:pathLst>
                <a:path w="1566" h="1584" extrusionOk="0">
                  <a:moveTo>
                    <a:pt x="792" y="60"/>
                  </a:moveTo>
                  <a:cubicBezTo>
                    <a:pt x="1158" y="60"/>
                    <a:pt x="1478" y="352"/>
                    <a:pt x="1509" y="736"/>
                  </a:cubicBezTo>
                  <a:lnTo>
                    <a:pt x="1509" y="792"/>
                  </a:lnTo>
                  <a:cubicBezTo>
                    <a:pt x="1509" y="1176"/>
                    <a:pt x="1214" y="1482"/>
                    <a:pt x="848" y="1510"/>
                  </a:cubicBezTo>
                  <a:cubicBezTo>
                    <a:pt x="820" y="1527"/>
                    <a:pt x="806" y="1527"/>
                    <a:pt x="792" y="1527"/>
                  </a:cubicBezTo>
                  <a:cubicBezTo>
                    <a:pt x="408" y="1527"/>
                    <a:pt x="102" y="1232"/>
                    <a:pt x="71" y="852"/>
                  </a:cubicBezTo>
                  <a:cubicBezTo>
                    <a:pt x="71" y="824"/>
                    <a:pt x="57" y="806"/>
                    <a:pt x="57" y="792"/>
                  </a:cubicBezTo>
                  <a:cubicBezTo>
                    <a:pt x="57" y="412"/>
                    <a:pt x="352" y="89"/>
                    <a:pt x="732" y="60"/>
                  </a:cubicBezTo>
                  <a:close/>
                  <a:moveTo>
                    <a:pt x="718" y="1"/>
                  </a:moveTo>
                  <a:cubicBezTo>
                    <a:pt x="320" y="46"/>
                    <a:pt x="0" y="384"/>
                    <a:pt x="0" y="792"/>
                  </a:cubicBezTo>
                  <a:cubicBezTo>
                    <a:pt x="0" y="806"/>
                    <a:pt x="0" y="838"/>
                    <a:pt x="14" y="852"/>
                  </a:cubicBezTo>
                  <a:cubicBezTo>
                    <a:pt x="43" y="1263"/>
                    <a:pt x="380" y="1584"/>
                    <a:pt x="792" y="1584"/>
                  </a:cubicBezTo>
                  <a:lnTo>
                    <a:pt x="848" y="1584"/>
                  </a:lnTo>
                  <a:cubicBezTo>
                    <a:pt x="1260" y="1541"/>
                    <a:pt x="1566" y="1204"/>
                    <a:pt x="1566" y="792"/>
                  </a:cubicBezTo>
                  <a:lnTo>
                    <a:pt x="1566" y="736"/>
                  </a:lnTo>
                  <a:cubicBezTo>
                    <a:pt x="1537" y="310"/>
                    <a:pt x="118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8" name="Google Shape;7740;p83">
              <a:extLst>
                <a:ext uri="{FF2B5EF4-FFF2-40B4-BE49-F238E27FC236}">
                  <a16:creationId xmlns:a16="http://schemas.microsoft.com/office/drawing/2014/main" id="{AC5EB4C4-1489-2B7E-8BCC-8C101F48FF2A}"/>
                </a:ext>
              </a:extLst>
            </p:cNvPr>
            <p:cNvSpPr/>
            <p:nvPr/>
          </p:nvSpPr>
          <p:spPr>
            <a:xfrm>
              <a:off x="6221726" y="2756358"/>
              <a:ext cx="146412" cy="141789"/>
            </a:xfrm>
            <a:custGeom>
              <a:avLst/>
              <a:gdLst/>
              <a:ahLst/>
              <a:cxnLst/>
              <a:rect l="l" t="t" r="r" b="b"/>
              <a:pathLst>
                <a:path w="1552" h="1503" extrusionOk="0">
                  <a:moveTo>
                    <a:pt x="757" y="1"/>
                  </a:moveTo>
                  <a:cubicBezTo>
                    <a:pt x="739" y="1"/>
                    <a:pt x="722" y="2"/>
                    <a:pt x="704" y="3"/>
                  </a:cubicBezTo>
                  <a:cubicBezTo>
                    <a:pt x="292" y="34"/>
                    <a:pt x="0" y="400"/>
                    <a:pt x="28" y="812"/>
                  </a:cubicBezTo>
                  <a:cubicBezTo>
                    <a:pt x="55" y="1206"/>
                    <a:pt x="376" y="1502"/>
                    <a:pt x="753" y="1502"/>
                  </a:cubicBezTo>
                  <a:cubicBezTo>
                    <a:pt x="780" y="1502"/>
                    <a:pt x="807" y="1501"/>
                    <a:pt x="834" y="1498"/>
                  </a:cubicBezTo>
                  <a:cubicBezTo>
                    <a:pt x="1246" y="1470"/>
                    <a:pt x="1552" y="1104"/>
                    <a:pt x="1509" y="692"/>
                  </a:cubicBezTo>
                  <a:cubicBezTo>
                    <a:pt x="1479" y="301"/>
                    <a:pt x="1155" y="1"/>
                    <a:pt x="7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9" name="Google Shape;7741;p83">
              <a:extLst>
                <a:ext uri="{FF2B5EF4-FFF2-40B4-BE49-F238E27FC236}">
                  <a16:creationId xmlns:a16="http://schemas.microsoft.com/office/drawing/2014/main" id="{6AD84085-505A-90D3-0914-A9CB1B500268}"/>
                </a:ext>
              </a:extLst>
            </p:cNvPr>
            <p:cNvSpPr/>
            <p:nvPr/>
          </p:nvSpPr>
          <p:spPr>
            <a:xfrm>
              <a:off x="6246632" y="2781169"/>
              <a:ext cx="95281" cy="91979"/>
            </a:xfrm>
            <a:custGeom>
              <a:avLst/>
              <a:gdLst/>
              <a:ahLst/>
              <a:cxnLst/>
              <a:rect l="l" t="t" r="r" b="b"/>
              <a:pathLst>
                <a:path w="1010" h="975" extrusionOk="0">
                  <a:moveTo>
                    <a:pt x="517" y="1"/>
                  </a:moveTo>
                  <a:cubicBezTo>
                    <a:pt x="501" y="1"/>
                    <a:pt x="484" y="2"/>
                    <a:pt x="468" y="4"/>
                  </a:cubicBezTo>
                  <a:cubicBezTo>
                    <a:pt x="204" y="21"/>
                    <a:pt x="0" y="253"/>
                    <a:pt x="28" y="531"/>
                  </a:cubicBezTo>
                  <a:cubicBezTo>
                    <a:pt x="41" y="777"/>
                    <a:pt x="247" y="974"/>
                    <a:pt x="489" y="974"/>
                  </a:cubicBezTo>
                  <a:cubicBezTo>
                    <a:pt x="506" y="974"/>
                    <a:pt x="524" y="973"/>
                    <a:pt x="542" y="971"/>
                  </a:cubicBezTo>
                  <a:cubicBezTo>
                    <a:pt x="820" y="957"/>
                    <a:pt x="1010" y="725"/>
                    <a:pt x="996" y="443"/>
                  </a:cubicBezTo>
                  <a:cubicBezTo>
                    <a:pt x="969" y="196"/>
                    <a:pt x="760" y="1"/>
                    <a:pt x="5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0" name="Google Shape;7742;p83">
              <a:extLst>
                <a:ext uri="{FF2B5EF4-FFF2-40B4-BE49-F238E27FC236}">
                  <a16:creationId xmlns:a16="http://schemas.microsoft.com/office/drawing/2014/main" id="{4E45EEC5-907C-496B-1567-4E1919CDACB6}"/>
                </a:ext>
              </a:extLst>
            </p:cNvPr>
            <p:cNvSpPr/>
            <p:nvPr/>
          </p:nvSpPr>
          <p:spPr>
            <a:xfrm>
              <a:off x="6316913" y="2809093"/>
              <a:ext cx="34622" cy="22264"/>
            </a:xfrm>
            <a:custGeom>
              <a:avLst/>
              <a:gdLst/>
              <a:ahLst/>
              <a:cxnLst/>
              <a:rect l="l" t="t" r="r" b="b"/>
              <a:pathLst>
                <a:path w="367" h="236" extrusionOk="0">
                  <a:moveTo>
                    <a:pt x="210" y="0"/>
                  </a:moveTo>
                  <a:cubicBezTo>
                    <a:pt x="199" y="0"/>
                    <a:pt x="188" y="1"/>
                    <a:pt x="177" y="3"/>
                  </a:cubicBezTo>
                  <a:cubicBezTo>
                    <a:pt x="75" y="3"/>
                    <a:pt x="1" y="59"/>
                    <a:pt x="1" y="133"/>
                  </a:cubicBezTo>
                  <a:cubicBezTo>
                    <a:pt x="15" y="193"/>
                    <a:pt x="89" y="235"/>
                    <a:pt x="191" y="235"/>
                  </a:cubicBezTo>
                  <a:cubicBezTo>
                    <a:pt x="293" y="221"/>
                    <a:pt x="367" y="165"/>
                    <a:pt x="353" y="105"/>
                  </a:cubicBezTo>
                  <a:cubicBezTo>
                    <a:pt x="353" y="41"/>
                    <a:pt x="286" y="0"/>
                    <a:pt x="2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1" name="Google Shape;7743;p83">
              <a:extLst>
                <a:ext uri="{FF2B5EF4-FFF2-40B4-BE49-F238E27FC236}">
                  <a16:creationId xmlns:a16="http://schemas.microsoft.com/office/drawing/2014/main" id="{789E8AA1-A14B-625D-D692-5681E5C5364F}"/>
                </a:ext>
              </a:extLst>
            </p:cNvPr>
            <p:cNvSpPr/>
            <p:nvPr/>
          </p:nvSpPr>
          <p:spPr>
            <a:xfrm>
              <a:off x="5929657" y="2697963"/>
              <a:ext cx="159430" cy="143393"/>
            </a:xfrm>
            <a:custGeom>
              <a:avLst/>
              <a:gdLst/>
              <a:ahLst/>
              <a:cxnLst/>
              <a:rect l="l" t="t" r="r" b="b"/>
              <a:pathLst>
                <a:path w="1690" h="1520" extrusionOk="0">
                  <a:moveTo>
                    <a:pt x="845" y="0"/>
                  </a:moveTo>
                  <a:cubicBezTo>
                    <a:pt x="524" y="0"/>
                    <a:pt x="226" y="215"/>
                    <a:pt x="120" y="534"/>
                  </a:cubicBezTo>
                  <a:cubicBezTo>
                    <a:pt x="1" y="931"/>
                    <a:pt x="223" y="1357"/>
                    <a:pt x="616" y="1487"/>
                  </a:cubicBezTo>
                  <a:cubicBezTo>
                    <a:pt x="689" y="1509"/>
                    <a:pt x="763" y="1519"/>
                    <a:pt x="835" y="1519"/>
                  </a:cubicBezTo>
                  <a:cubicBezTo>
                    <a:pt x="1159" y="1519"/>
                    <a:pt x="1461" y="1310"/>
                    <a:pt x="1556" y="973"/>
                  </a:cubicBezTo>
                  <a:cubicBezTo>
                    <a:pt x="1689" y="579"/>
                    <a:pt x="1468" y="154"/>
                    <a:pt x="1074" y="38"/>
                  </a:cubicBezTo>
                  <a:cubicBezTo>
                    <a:pt x="998" y="12"/>
                    <a:pt x="921" y="0"/>
                    <a:pt x="84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2" name="Google Shape;7744;p83">
              <a:extLst>
                <a:ext uri="{FF2B5EF4-FFF2-40B4-BE49-F238E27FC236}">
                  <a16:creationId xmlns:a16="http://schemas.microsoft.com/office/drawing/2014/main" id="{3154A183-CFF3-1C41-C6AB-06BE4DCDBB6B}"/>
                </a:ext>
              </a:extLst>
            </p:cNvPr>
            <p:cNvSpPr/>
            <p:nvPr/>
          </p:nvSpPr>
          <p:spPr>
            <a:xfrm>
              <a:off x="5935317" y="2694473"/>
              <a:ext cx="148110" cy="149431"/>
            </a:xfrm>
            <a:custGeom>
              <a:avLst/>
              <a:gdLst/>
              <a:ahLst/>
              <a:cxnLst/>
              <a:rect l="l" t="t" r="r" b="b"/>
              <a:pathLst>
                <a:path w="1570" h="1584" extrusionOk="0">
                  <a:moveTo>
                    <a:pt x="792" y="61"/>
                  </a:moveTo>
                  <a:cubicBezTo>
                    <a:pt x="852" y="61"/>
                    <a:pt x="926" y="75"/>
                    <a:pt x="996" y="103"/>
                  </a:cubicBezTo>
                  <a:cubicBezTo>
                    <a:pt x="1306" y="191"/>
                    <a:pt x="1510" y="483"/>
                    <a:pt x="1510" y="792"/>
                  </a:cubicBezTo>
                  <a:cubicBezTo>
                    <a:pt x="1510" y="866"/>
                    <a:pt x="1496" y="940"/>
                    <a:pt x="1468" y="1010"/>
                  </a:cubicBezTo>
                  <a:cubicBezTo>
                    <a:pt x="1380" y="1320"/>
                    <a:pt x="1084" y="1524"/>
                    <a:pt x="778" y="1524"/>
                  </a:cubicBezTo>
                  <a:cubicBezTo>
                    <a:pt x="704" y="1524"/>
                    <a:pt x="630" y="1510"/>
                    <a:pt x="574" y="1496"/>
                  </a:cubicBezTo>
                  <a:cubicBezTo>
                    <a:pt x="265" y="1394"/>
                    <a:pt x="60" y="1116"/>
                    <a:pt x="60" y="792"/>
                  </a:cubicBezTo>
                  <a:cubicBezTo>
                    <a:pt x="60" y="733"/>
                    <a:pt x="75" y="645"/>
                    <a:pt x="89" y="588"/>
                  </a:cubicBezTo>
                  <a:cubicBezTo>
                    <a:pt x="191" y="265"/>
                    <a:pt x="486" y="61"/>
                    <a:pt x="792" y="61"/>
                  </a:cubicBezTo>
                  <a:close/>
                  <a:moveTo>
                    <a:pt x="792" y="1"/>
                  </a:moveTo>
                  <a:cubicBezTo>
                    <a:pt x="454" y="1"/>
                    <a:pt x="148" y="219"/>
                    <a:pt x="29" y="557"/>
                  </a:cubicBezTo>
                  <a:cubicBezTo>
                    <a:pt x="15" y="645"/>
                    <a:pt x="1" y="718"/>
                    <a:pt x="1" y="792"/>
                  </a:cubicBezTo>
                  <a:cubicBezTo>
                    <a:pt x="1" y="1130"/>
                    <a:pt x="222" y="1436"/>
                    <a:pt x="542" y="1556"/>
                  </a:cubicBezTo>
                  <a:cubicBezTo>
                    <a:pt x="630" y="1570"/>
                    <a:pt x="704" y="1584"/>
                    <a:pt x="778" y="1584"/>
                  </a:cubicBezTo>
                  <a:cubicBezTo>
                    <a:pt x="1116" y="1584"/>
                    <a:pt x="1422" y="1362"/>
                    <a:pt x="1524" y="1028"/>
                  </a:cubicBezTo>
                  <a:cubicBezTo>
                    <a:pt x="1555" y="954"/>
                    <a:pt x="1570" y="866"/>
                    <a:pt x="1570" y="792"/>
                  </a:cubicBezTo>
                  <a:cubicBezTo>
                    <a:pt x="1570" y="455"/>
                    <a:pt x="1348" y="149"/>
                    <a:pt x="1014" y="43"/>
                  </a:cubicBezTo>
                  <a:cubicBezTo>
                    <a:pt x="940" y="15"/>
                    <a:pt x="86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3" name="Google Shape;7745;p83">
              <a:extLst>
                <a:ext uri="{FF2B5EF4-FFF2-40B4-BE49-F238E27FC236}">
                  <a16:creationId xmlns:a16="http://schemas.microsoft.com/office/drawing/2014/main" id="{C5F9AD2F-2A89-68E6-E145-B1928D4B08CD}"/>
                </a:ext>
              </a:extLst>
            </p:cNvPr>
            <p:cNvSpPr/>
            <p:nvPr/>
          </p:nvSpPr>
          <p:spPr>
            <a:xfrm>
              <a:off x="5929657" y="2703906"/>
              <a:ext cx="159430" cy="142921"/>
            </a:xfrm>
            <a:custGeom>
              <a:avLst/>
              <a:gdLst/>
              <a:ahLst/>
              <a:cxnLst/>
              <a:rect l="l" t="t" r="r" b="b"/>
              <a:pathLst>
                <a:path w="1690" h="1515" extrusionOk="0">
                  <a:moveTo>
                    <a:pt x="859" y="0"/>
                  </a:moveTo>
                  <a:cubicBezTo>
                    <a:pt x="533" y="0"/>
                    <a:pt x="230" y="207"/>
                    <a:pt x="135" y="531"/>
                  </a:cubicBezTo>
                  <a:cubicBezTo>
                    <a:pt x="1" y="928"/>
                    <a:pt x="223" y="1350"/>
                    <a:pt x="616" y="1484"/>
                  </a:cubicBezTo>
                  <a:cubicBezTo>
                    <a:pt x="689" y="1505"/>
                    <a:pt x="762" y="1515"/>
                    <a:pt x="833" y="1515"/>
                  </a:cubicBezTo>
                  <a:cubicBezTo>
                    <a:pt x="1158" y="1515"/>
                    <a:pt x="1461" y="1310"/>
                    <a:pt x="1556" y="984"/>
                  </a:cubicBezTo>
                  <a:cubicBezTo>
                    <a:pt x="1689" y="590"/>
                    <a:pt x="1468" y="165"/>
                    <a:pt x="1074" y="31"/>
                  </a:cubicBezTo>
                  <a:cubicBezTo>
                    <a:pt x="1002" y="10"/>
                    <a:pt x="930" y="0"/>
                    <a:pt x="8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4" name="Google Shape;7746;p83">
              <a:extLst>
                <a:ext uri="{FF2B5EF4-FFF2-40B4-BE49-F238E27FC236}">
                  <a16:creationId xmlns:a16="http://schemas.microsoft.com/office/drawing/2014/main" id="{0E40C99C-FA0F-0BD5-C36E-E6A46AB1338C}"/>
                </a:ext>
              </a:extLst>
            </p:cNvPr>
            <p:cNvSpPr/>
            <p:nvPr/>
          </p:nvSpPr>
          <p:spPr>
            <a:xfrm>
              <a:off x="5957581" y="2729283"/>
              <a:ext cx="103583" cy="92168"/>
            </a:xfrm>
            <a:custGeom>
              <a:avLst/>
              <a:gdLst/>
              <a:ahLst/>
              <a:cxnLst/>
              <a:rect l="l" t="t" r="r" b="b"/>
              <a:pathLst>
                <a:path w="1098" h="977" extrusionOk="0">
                  <a:moveTo>
                    <a:pt x="549" y="0"/>
                  </a:moveTo>
                  <a:cubicBezTo>
                    <a:pt x="339" y="0"/>
                    <a:pt x="148" y="137"/>
                    <a:pt x="88" y="349"/>
                  </a:cubicBezTo>
                  <a:cubicBezTo>
                    <a:pt x="0" y="599"/>
                    <a:pt x="145" y="877"/>
                    <a:pt x="408" y="951"/>
                  </a:cubicBezTo>
                  <a:cubicBezTo>
                    <a:pt x="457" y="968"/>
                    <a:pt x="508" y="976"/>
                    <a:pt x="557" y="976"/>
                  </a:cubicBezTo>
                  <a:cubicBezTo>
                    <a:pt x="759" y="976"/>
                    <a:pt x="951" y="839"/>
                    <a:pt x="1010" y="627"/>
                  </a:cubicBezTo>
                  <a:cubicBezTo>
                    <a:pt x="1098" y="378"/>
                    <a:pt x="954" y="100"/>
                    <a:pt x="704" y="26"/>
                  </a:cubicBezTo>
                  <a:cubicBezTo>
                    <a:pt x="652" y="9"/>
                    <a:pt x="600" y="0"/>
                    <a:pt x="54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5" name="Google Shape;7747;p83">
              <a:extLst>
                <a:ext uri="{FF2B5EF4-FFF2-40B4-BE49-F238E27FC236}">
                  <a16:creationId xmlns:a16="http://schemas.microsoft.com/office/drawing/2014/main" id="{EDBCB811-06B8-7F5E-E120-A2E5426F2290}"/>
                </a:ext>
              </a:extLst>
            </p:cNvPr>
            <p:cNvSpPr/>
            <p:nvPr/>
          </p:nvSpPr>
          <p:spPr>
            <a:xfrm>
              <a:off x="5954562" y="2747302"/>
              <a:ext cx="34999" cy="24339"/>
            </a:xfrm>
            <a:custGeom>
              <a:avLst/>
              <a:gdLst/>
              <a:ahLst/>
              <a:cxnLst/>
              <a:rect l="l" t="t" r="r" b="b"/>
              <a:pathLst>
                <a:path w="371" h="258" extrusionOk="0">
                  <a:moveTo>
                    <a:pt x="156" y="0"/>
                  </a:moveTo>
                  <a:cubicBezTo>
                    <a:pt x="93" y="0"/>
                    <a:pt x="39" y="30"/>
                    <a:pt x="18" y="85"/>
                  </a:cubicBezTo>
                  <a:cubicBezTo>
                    <a:pt x="1" y="144"/>
                    <a:pt x="61" y="218"/>
                    <a:pt x="148" y="246"/>
                  </a:cubicBezTo>
                  <a:cubicBezTo>
                    <a:pt x="176" y="254"/>
                    <a:pt x="202" y="257"/>
                    <a:pt x="226" y="257"/>
                  </a:cubicBezTo>
                  <a:cubicBezTo>
                    <a:pt x="292" y="257"/>
                    <a:pt x="342" y="231"/>
                    <a:pt x="352" y="187"/>
                  </a:cubicBezTo>
                  <a:cubicBezTo>
                    <a:pt x="370" y="116"/>
                    <a:pt x="310" y="42"/>
                    <a:pt x="222" y="11"/>
                  </a:cubicBezTo>
                  <a:cubicBezTo>
                    <a:pt x="200" y="4"/>
                    <a:pt x="177" y="0"/>
                    <a:pt x="15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6" name="Google Shape;7748;p83">
              <a:extLst>
                <a:ext uri="{FF2B5EF4-FFF2-40B4-BE49-F238E27FC236}">
                  <a16:creationId xmlns:a16="http://schemas.microsoft.com/office/drawing/2014/main" id="{5DDB130A-2D72-2FF0-1880-4D2EB73FE393}"/>
                </a:ext>
              </a:extLst>
            </p:cNvPr>
            <p:cNvSpPr/>
            <p:nvPr/>
          </p:nvSpPr>
          <p:spPr>
            <a:xfrm>
              <a:off x="6110880" y="2889280"/>
              <a:ext cx="80376" cy="38961"/>
            </a:xfrm>
            <a:custGeom>
              <a:avLst/>
              <a:gdLst/>
              <a:ahLst/>
              <a:cxnLst/>
              <a:rect l="l" t="t" r="r" b="b"/>
              <a:pathLst>
                <a:path w="852" h="413" extrusionOk="0">
                  <a:moveTo>
                    <a:pt x="806" y="1"/>
                  </a:moveTo>
                  <a:lnTo>
                    <a:pt x="806" y="18"/>
                  </a:lnTo>
                  <a:lnTo>
                    <a:pt x="792" y="32"/>
                  </a:lnTo>
                  <a:cubicBezTo>
                    <a:pt x="778" y="46"/>
                    <a:pt x="764" y="61"/>
                    <a:pt x="764" y="75"/>
                  </a:cubicBezTo>
                  <a:lnTo>
                    <a:pt x="718" y="120"/>
                  </a:lnTo>
                  <a:lnTo>
                    <a:pt x="676" y="163"/>
                  </a:lnTo>
                  <a:cubicBezTo>
                    <a:pt x="648" y="177"/>
                    <a:pt x="630" y="194"/>
                    <a:pt x="616" y="208"/>
                  </a:cubicBezTo>
                  <a:cubicBezTo>
                    <a:pt x="588" y="222"/>
                    <a:pt x="574" y="236"/>
                    <a:pt x="542" y="250"/>
                  </a:cubicBezTo>
                  <a:cubicBezTo>
                    <a:pt x="514" y="265"/>
                    <a:pt x="500" y="282"/>
                    <a:pt x="472" y="296"/>
                  </a:cubicBezTo>
                  <a:cubicBezTo>
                    <a:pt x="440" y="296"/>
                    <a:pt x="412" y="310"/>
                    <a:pt x="398" y="310"/>
                  </a:cubicBezTo>
                  <a:cubicBezTo>
                    <a:pt x="366" y="324"/>
                    <a:pt x="338" y="324"/>
                    <a:pt x="310" y="338"/>
                  </a:cubicBezTo>
                  <a:lnTo>
                    <a:pt x="236" y="338"/>
                  </a:lnTo>
                  <a:cubicBezTo>
                    <a:pt x="231" y="343"/>
                    <a:pt x="225" y="345"/>
                    <a:pt x="218" y="345"/>
                  </a:cubicBezTo>
                  <a:cubicBezTo>
                    <a:pt x="203" y="345"/>
                    <a:pt x="186" y="338"/>
                    <a:pt x="176" y="338"/>
                  </a:cubicBezTo>
                  <a:lnTo>
                    <a:pt x="32" y="338"/>
                  </a:lnTo>
                  <a:cubicBezTo>
                    <a:pt x="26" y="334"/>
                    <a:pt x="22" y="332"/>
                    <a:pt x="19" y="332"/>
                  </a:cubicBezTo>
                  <a:cubicBezTo>
                    <a:pt x="13" y="332"/>
                    <a:pt x="10" y="338"/>
                    <a:pt x="0" y="338"/>
                  </a:cubicBezTo>
                  <a:cubicBezTo>
                    <a:pt x="0" y="352"/>
                    <a:pt x="15" y="370"/>
                    <a:pt x="15" y="370"/>
                  </a:cubicBezTo>
                  <a:cubicBezTo>
                    <a:pt x="15" y="370"/>
                    <a:pt x="32" y="370"/>
                    <a:pt x="60" y="384"/>
                  </a:cubicBezTo>
                  <a:cubicBezTo>
                    <a:pt x="74" y="384"/>
                    <a:pt x="88" y="384"/>
                    <a:pt x="102" y="398"/>
                  </a:cubicBezTo>
                  <a:lnTo>
                    <a:pt x="162" y="398"/>
                  </a:lnTo>
                  <a:cubicBezTo>
                    <a:pt x="190" y="398"/>
                    <a:pt x="222" y="412"/>
                    <a:pt x="236" y="412"/>
                  </a:cubicBezTo>
                  <a:cubicBezTo>
                    <a:pt x="264" y="412"/>
                    <a:pt x="296" y="412"/>
                    <a:pt x="324" y="398"/>
                  </a:cubicBezTo>
                  <a:cubicBezTo>
                    <a:pt x="352" y="398"/>
                    <a:pt x="384" y="398"/>
                    <a:pt x="412" y="384"/>
                  </a:cubicBezTo>
                  <a:cubicBezTo>
                    <a:pt x="440" y="384"/>
                    <a:pt x="472" y="370"/>
                    <a:pt x="500" y="352"/>
                  </a:cubicBezTo>
                  <a:cubicBezTo>
                    <a:pt x="528" y="338"/>
                    <a:pt x="560" y="324"/>
                    <a:pt x="588" y="310"/>
                  </a:cubicBezTo>
                  <a:cubicBezTo>
                    <a:pt x="602" y="296"/>
                    <a:pt x="630" y="282"/>
                    <a:pt x="662" y="265"/>
                  </a:cubicBezTo>
                  <a:cubicBezTo>
                    <a:pt x="676" y="250"/>
                    <a:pt x="704" y="236"/>
                    <a:pt x="718" y="208"/>
                  </a:cubicBezTo>
                  <a:cubicBezTo>
                    <a:pt x="736" y="194"/>
                    <a:pt x="750" y="177"/>
                    <a:pt x="764" y="148"/>
                  </a:cubicBezTo>
                  <a:cubicBezTo>
                    <a:pt x="792" y="120"/>
                    <a:pt x="806" y="89"/>
                    <a:pt x="824" y="61"/>
                  </a:cubicBezTo>
                  <a:cubicBezTo>
                    <a:pt x="838" y="46"/>
                    <a:pt x="838" y="46"/>
                    <a:pt x="838" y="32"/>
                  </a:cubicBezTo>
                  <a:lnTo>
                    <a:pt x="852" y="32"/>
                  </a:lnTo>
                  <a:cubicBezTo>
                    <a:pt x="852" y="18"/>
                    <a:pt x="852" y="1"/>
                    <a:pt x="8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7" name="Google Shape;7749;p83">
              <a:extLst>
                <a:ext uri="{FF2B5EF4-FFF2-40B4-BE49-F238E27FC236}">
                  <a16:creationId xmlns:a16="http://schemas.microsoft.com/office/drawing/2014/main" id="{81029967-BFD6-92AA-E00E-ECC7E7F26292}"/>
                </a:ext>
              </a:extLst>
            </p:cNvPr>
            <p:cNvSpPr/>
            <p:nvPr/>
          </p:nvSpPr>
          <p:spPr>
            <a:xfrm>
              <a:off x="6275499" y="2642021"/>
              <a:ext cx="140846" cy="124431"/>
            </a:xfrm>
            <a:custGeom>
              <a:avLst/>
              <a:gdLst/>
              <a:ahLst/>
              <a:cxnLst/>
              <a:rect l="l" t="t" r="r" b="b"/>
              <a:pathLst>
                <a:path w="1493" h="1319" extrusionOk="0">
                  <a:moveTo>
                    <a:pt x="526" y="0"/>
                  </a:moveTo>
                  <a:cubicBezTo>
                    <a:pt x="497" y="0"/>
                    <a:pt x="468" y="5"/>
                    <a:pt x="440" y="15"/>
                  </a:cubicBezTo>
                  <a:cubicBezTo>
                    <a:pt x="0" y="177"/>
                    <a:pt x="763" y="997"/>
                    <a:pt x="894" y="1099"/>
                  </a:cubicBezTo>
                  <a:cubicBezTo>
                    <a:pt x="967" y="1161"/>
                    <a:pt x="1200" y="1318"/>
                    <a:pt x="1345" y="1318"/>
                  </a:cubicBezTo>
                  <a:cubicBezTo>
                    <a:pt x="1436" y="1318"/>
                    <a:pt x="1492" y="1256"/>
                    <a:pt x="1453" y="1070"/>
                  </a:cubicBezTo>
                  <a:cubicBezTo>
                    <a:pt x="1453" y="1070"/>
                    <a:pt x="961" y="0"/>
                    <a:pt x="526"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8" name="Google Shape;7750;p83">
              <a:extLst>
                <a:ext uri="{FF2B5EF4-FFF2-40B4-BE49-F238E27FC236}">
                  <a16:creationId xmlns:a16="http://schemas.microsoft.com/office/drawing/2014/main" id="{AF9F2373-0116-422B-EEE0-A3FEDFB1C7E0}"/>
                </a:ext>
              </a:extLst>
            </p:cNvPr>
            <p:cNvSpPr/>
            <p:nvPr/>
          </p:nvSpPr>
          <p:spPr>
            <a:xfrm>
              <a:off x="5924469" y="2588437"/>
              <a:ext cx="174241" cy="90187"/>
            </a:xfrm>
            <a:custGeom>
              <a:avLst/>
              <a:gdLst/>
              <a:ahLst/>
              <a:cxnLst/>
              <a:rect l="l" t="t" r="r" b="b"/>
              <a:pathLst>
                <a:path w="1847" h="956" extrusionOk="0">
                  <a:moveTo>
                    <a:pt x="1301" y="1"/>
                  </a:moveTo>
                  <a:cubicBezTo>
                    <a:pt x="872" y="1"/>
                    <a:pt x="161" y="671"/>
                    <a:pt x="161" y="671"/>
                  </a:cubicBezTo>
                  <a:cubicBezTo>
                    <a:pt x="0" y="897"/>
                    <a:pt x="139" y="955"/>
                    <a:pt x="315" y="955"/>
                  </a:cubicBezTo>
                  <a:cubicBezTo>
                    <a:pt x="445" y="955"/>
                    <a:pt x="596" y="923"/>
                    <a:pt x="657" y="903"/>
                  </a:cubicBezTo>
                  <a:cubicBezTo>
                    <a:pt x="819" y="861"/>
                    <a:pt x="1846" y="393"/>
                    <a:pt x="1495" y="70"/>
                  </a:cubicBezTo>
                  <a:cubicBezTo>
                    <a:pt x="1442" y="21"/>
                    <a:pt x="1376" y="1"/>
                    <a:pt x="1301" y="1"/>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9" name="Google Shape;7751;p83">
              <a:extLst>
                <a:ext uri="{FF2B5EF4-FFF2-40B4-BE49-F238E27FC236}">
                  <a16:creationId xmlns:a16="http://schemas.microsoft.com/office/drawing/2014/main" id="{D4E0B021-E40E-91D1-3E0A-5AD4F91F13EC}"/>
                </a:ext>
              </a:extLst>
            </p:cNvPr>
            <p:cNvSpPr/>
            <p:nvPr/>
          </p:nvSpPr>
          <p:spPr>
            <a:xfrm>
              <a:off x="6085975" y="2715132"/>
              <a:ext cx="89998" cy="166694"/>
            </a:xfrm>
            <a:custGeom>
              <a:avLst/>
              <a:gdLst/>
              <a:ahLst/>
              <a:cxnLst/>
              <a:rect l="l" t="t" r="r" b="b"/>
              <a:pathLst>
                <a:path w="954" h="1767" extrusionOk="0">
                  <a:moveTo>
                    <a:pt x="940" y="0"/>
                  </a:moveTo>
                  <a:cubicBezTo>
                    <a:pt x="940" y="0"/>
                    <a:pt x="926" y="0"/>
                    <a:pt x="926" y="18"/>
                  </a:cubicBezTo>
                  <a:cubicBezTo>
                    <a:pt x="926" y="18"/>
                    <a:pt x="926" y="60"/>
                    <a:pt x="912" y="134"/>
                  </a:cubicBezTo>
                  <a:cubicBezTo>
                    <a:pt x="912" y="208"/>
                    <a:pt x="894" y="310"/>
                    <a:pt x="880" y="440"/>
                  </a:cubicBezTo>
                  <a:cubicBezTo>
                    <a:pt x="866" y="559"/>
                    <a:pt x="852" y="721"/>
                    <a:pt x="806" y="865"/>
                  </a:cubicBezTo>
                  <a:cubicBezTo>
                    <a:pt x="806" y="911"/>
                    <a:pt x="792" y="939"/>
                    <a:pt x="778" y="985"/>
                  </a:cubicBezTo>
                  <a:cubicBezTo>
                    <a:pt x="764" y="1013"/>
                    <a:pt x="750" y="1055"/>
                    <a:pt x="736" y="1087"/>
                  </a:cubicBezTo>
                  <a:cubicBezTo>
                    <a:pt x="718" y="1101"/>
                    <a:pt x="704" y="1115"/>
                    <a:pt x="704" y="1115"/>
                  </a:cubicBezTo>
                  <a:lnTo>
                    <a:pt x="662" y="1115"/>
                  </a:lnTo>
                  <a:cubicBezTo>
                    <a:pt x="616" y="1101"/>
                    <a:pt x="588" y="1087"/>
                    <a:pt x="542" y="1073"/>
                  </a:cubicBezTo>
                  <a:cubicBezTo>
                    <a:pt x="472" y="1027"/>
                    <a:pt x="398" y="985"/>
                    <a:pt x="310" y="953"/>
                  </a:cubicBezTo>
                  <a:cubicBezTo>
                    <a:pt x="291" y="947"/>
                    <a:pt x="271" y="944"/>
                    <a:pt x="249" y="944"/>
                  </a:cubicBezTo>
                  <a:cubicBezTo>
                    <a:pt x="220" y="944"/>
                    <a:pt x="189" y="951"/>
                    <a:pt x="162" y="967"/>
                  </a:cubicBezTo>
                  <a:cubicBezTo>
                    <a:pt x="103" y="985"/>
                    <a:pt x="89" y="1027"/>
                    <a:pt x="60" y="1073"/>
                  </a:cubicBezTo>
                  <a:cubicBezTo>
                    <a:pt x="15" y="1143"/>
                    <a:pt x="1" y="1231"/>
                    <a:pt x="15" y="1305"/>
                  </a:cubicBezTo>
                  <a:cubicBezTo>
                    <a:pt x="32" y="1393"/>
                    <a:pt x="60" y="1467"/>
                    <a:pt x="103" y="1513"/>
                  </a:cubicBezTo>
                  <a:cubicBezTo>
                    <a:pt x="191" y="1615"/>
                    <a:pt x="296" y="1671"/>
                    <a:pt x="352" y="1717"/>
                  </a:cubicBezTo>
                  <a:cubicBezTo>
                    <a:pt x="426" y="1745"/>
                    <a:pt x="472" y="1759"/>
                    <a:pt x="472" y="1759"/>
                  </a:cubicBezTo>
                  <a:cubicBezTo>
                    <a:pt x="472" y="1765"/>
                    <a:pt x="474" y="1767"/>
                    <a:pt x="476" y="1767"/>
                  </a:cubicBezTo>
                  <a:cubicBezTo>
                    <a:pt x="480" y="1767"/>
                    <a:pt x="486" y="1759"/>
                    <a:pt x="486" y="1759"/>
                  </a:cubicBezTo>
                  <a:cubicBezTo>
                    <a:pt x="486" y="1745"/>
                    <a:pt x="486" y="1745"/>
                    <a:pt x="472" y="1731"/>
                  </a:cubicBezTo>
                  <a:cubicBezTo>
                    <a:pt x="472" y="1731"/>
                    <a:pt x="440" y="1717"/>
                    <a:pt x="366" y="1688"/>
                  </a:cubicBezTo>
                  <a:cubicBezTo>
                    <a:pt x="338" y="1657"/>
                    <a:pt x="310" y="1629"/>
                    <a:pt x="264" y="1600"/>
                  </a:cubicBezTo>
                  <a:cubicBezTo>
                    <a:pt x="236" y="1569"/>
                    <a:pt x="191" y="1527"/>
                    <a:pt x="148" y="1481"/>
                  </a:cubicBezTo>
                  <a:cubicBezTo>
                    <a:pt x="120" y="1425"/>
                    <a:pt x="89" y="1365"/>
                    <a:pt x="75" y="1305"/>
                  </a:cubicBezTo>
                  <a:cubicBezTo>
                    <a:pt x="75" y="1249"/>
                    <a:pt x="89" y="1161"/>
                    <a:pt x="120" y="1101"/>
                  </a:cubicBezTo>
                  <a:cubicBezTo>
                    <a:pt x="148" y="1073"/>
                    <a:pt x="162" y="1041"/>
                    <a:pt x="191" y="1027"/>
                  </a:cubicBezTo>
                  <a:cubicBezTo>
                    <a:pt x="206" y="1020"/>
                    <a:pt x="221" y="1017"/>
                    <a:pt x="238" y="1017"/>
                  </a:cubicBezTo>
                  <a:cubicBezTo>
                    <a:pt x="255" y="1017"/>
                    <a:pt x="273" y="1020"/>
                    <a:pt x="296" y="1027"/>
                  </a:cubicBezTo>
                  <a:cubicBezTo>
                    <a:pt x="366" y="1041"/>
                    <a:pt x="426" y="1101"/>
                    <a:pt x="514" y="1129"/>
                  </a:cubicBezTo>
                  <a:cubicBezTo>
                    <a:pt x="560" y="1161"/>
                    <a:pt x="588" y="1175"/>
                    <a:pt x="648" y="1189"/>
                  </a:cubicBezTo>
                  <a:lnTo>
                    <a:pt x="718" y="1189"/>
                  </a:lnTo>
                  <a:cubicBezTo>
                    <a:pt x="764" y="1175"/>
                    <a:pt x="778" y="1143"/>
                    <a:pt x="792" y="1129"/>
                  </a:cubicBezTo>
                  <a:cubicBezTo>
                    <a:pt x="824" y="1087"/>
                    <a:pt x="838" y="1041"/>
                    <a:pt x="852" y="999"/>
                  </a:cubicBezTo>
                  <a:cubicBezTo>
                    <a:pt x="866" y="967"/>
                    <a:pt x="866" y="925"/>
                    <a:pt x="880" y="879"/>
                  </a:cubicBezTo>
                  <a:cubicBezTo>
                    <a:pt x="894" y="809"/>
                    <a:pt x="912" y="721"/>
                    <a:pt x="926" y="647"/>
                  </a:cubicBezTo>
                  <a:cubicBezTo>
                    <a:pt x="926" y="573"/>
                    <a:pt x="940" y="514"/>
                    <a:pt x="940" y="440"/>
                  </a:cubicBezTo>
                  <a:cubicBezTo>
                    <a:pt x="954" y="310"/>
                    <a:pt x="954" y="208"/>
                    <a:pt x="954" y="134"/>
                  </a:cubicBezTo>
                  <a:lnTo>
                    <a:pt x="954" y="18"/>
                  </a:lnTo>
                  <a:cubicBezTo>
                    <a:pt x="954" y="0"/>
                    <a:pt x="954" y="0"/>
                    <a:pt x="94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0" name="Google Shape;7752;p83">
              <a:extLst>
                <a:ext uri="{FF2B5EF4-FFF2-40B4-BE49-F238E27FC236}">
                  <a16:creationId xmlns:a16="http://schemas.microsoft.com/office/drawing/2014/main" id="{2AD7F9C5-5AC0-EEA0-788F-ACE253F812D2}"/>
                </a:ext>
              </a:extLst>
            </p:cNvPr>
            <p:cNvSpPr/>
            <p:nvPr/>
          </p:nvSpPr>
          <p:spPr>
            <a:xfrm>
              <a:off x="5896545" y="2643436"/>
              <a:ext cx="781492" cy="329049"/>
            </a:xfrm>
            <a:custGeom>
              <a:avLst/>
              <a:gdLst/>
              <a:ahLst/>
              <a:cxnLst/>
              <a:rect l="l" t="t" r="r" b="b"/>
              <a:pathLst>
                <a:path w="8284" h="3488" extrusionOk="0">
                  <a:moveTo>
                    <a:pt x="1055" y="116"/>
                  </a:moveTo>
                  <a:cubicBezTo>
                    <a:pt x="1101" y="116"/>
                    <a:pt x="1143" y="116"/>
                    <a:pt x="1189" y="130"/>
                  </a:cubicBezTo>
                  <a:cubicBezTo>
                    <a:pt x="1231" y="130"/>
                    <a:pt x="1263" y="144"/>
                    <a:pt x="1305" y="144"/>
                  </a:cubicBezTo>
                  <a:cubicBezTo>
                    <a:pt x="1393" y="176"/>
                    <a:pt x="1467" y="218"/>
                    <a:pt x="1541" y="264"/>
                  </a:cubicBezTo>
                  <a:cubicBezTo>
                    <a:pt x="1615" y="320"/>
                    <a:pt x="1671" y="380"/>
                    <a:pt x="1731" y="468"/>
                  </a:cubicBezTo>
                  <a:cubicBezTo>
                    <a:pt x="1791" y="542"/>
                    <a:pt x="1833" y="616"/>
                    <a:pt x="1879" y="718"/>
                  </a:cubicBezTo>
                  <a:cubicBezTo>
                    <a:pt x="1907" y="806"/>
                    <a:pt x="1935" y="908"/>
                    <a:pt x="1966" y="1010"/>
                  </a:cubicBezTo>
                  <a:cubicBezTo>
                    <a:pt x="1981" y="1112"/>
                    <a:pt x="1995" y="1231"/>
                    <a:pt x="1995" y="1333"/>
                  </a:cubicBezTo>
                  <a:cubicBezTo>
                    <a:pt x="1995" y="1464"/>
                    <a:pt x="1981" y="1583"/>
                    <a:pt x="1952" y="1699"/>
                  </a:cubicBezTo>
                  <a:cubicBezTo>
                    <a:pt x="1935" y="1815"/>
                    <a:pt x="1893" y="1921"/>
                    <a:pt x="1847" y="2023"/>
                  </a:cubicBezTo>
                  <a:cubicBezTo>
                    <a:pt x="1805" y="2125"/>
                    <a:pt x="1759" y="2213"/>
                    <a:pt x="1703" y="2301"/>
                  </a:cubicBezTo>
                  <a:cubicBezTo>
                    <a:pt x="1643" y="2389"/>
                    <a:pt x="1569" y="2448"/>
                    <a:pt x="1513" y="2519"/>
                  </a:cubicBezTo>
                  <a:cubicBezTo>
                    <a:pt x="1439" y="2579"/>
                    <a:pt x="1365" y="2624"/>
                    <a:pt x="1277" y="2667"/>
                  </a:cubicBezTo>
                  <a:cubicBezTo>
                    <a:pt x="1203" y="2695"/>
                    <a:pt x="1115" y="2712"/>
                    <a:pt x="1027" y="2726"/>
                  </a:cubicBezTo>
                  <a:cubicBezTo>
                    <a:pt x="953" y="2726"/>
                    <a:pt x="865" y="2726"/>
                    <a:pt x="778" y="2695"/>
                  </a:cubicBezTo>
                  <a:cubicBezTo>
                    <a:pt x="704" y="2667"/>
                    <a:pt x="633" y="2638"/>
                    <a:pt x="559" y="2579"/>
                  </a:cubicBezTo>
                  <a:cubicBezTo>
                    <a:pt x="545" y="2579"/>
                    <a:pt x="545" y="2565"/>
                    <a:pt x="528" y="2565"/>
                  </a:cubicBezTo>
                  <a:lnTo>
                    <a:pt x="514" y="2550"/>
                  </a:lnTo>
                  <a:cubicBezTo>
                    <a:pt x="457" y="2505"/>
                    <a:pt x="412" y="2448"/>
                    <a:pt x="369" y="2389"/>
                  </a:cubicBezTo>
                  <a:cubicBezTo>
                    <a:pt x="338" y="2343"/>
                    <a:pt x="310" y="2301"/>
                    <a:pt x="282" y="2255"/>
                  </a:cubicBezTo>
                  <a:lnTo>
                    <a:pt x="282" y="2241"/>
                  </a:lnTo>
                  <a:lnTo>
                    <a:pt x="264" y="2241"/>
                  </a:lnTo>
                  <a:cubicBezTo>
                    <a:pt x="250" y="2213"/>
                    <a:pt x="236" y="2167"/>
                    <a:pt x="222" y="2139"/>
                  </a:cubicBezTo>
                  <a:cubicBezTo>
                    <a:pt x="176" y="2051"/>
                    <a:pt x="148" y="1949"/>
                    <a:pt x="134" y="1833"/>
                  </a:cubicBezTo>
                  <a:lnTo>
                    <a:pt x="134" y="1815"/>
                  </a:lnTo>
                  <a:lnTo>
                    <a:pt x="120" y="1801"/>
                  </a:lnTo>
                  <a:lnTo>
                    <a:pt x="120" y="1787"/>
                  </a:lnTo>
                  <a:cubicBezTo>
                    <a:pt x="106" y="1699"/>
                    <a:pt x="106" y="1611"/>
                    <a:pt x="106" y="1523"/>
                  </a:cubicBezTo>
                  <a:lnTo>
                    <a:pt x="106" y="1495"/>
                  </a:lnTo>
                  <a:lnTo>
                    <a:pt x="106" y="1464"/>
                  </a:lnTo>
                  <a:lnTo>
                    <a:pt x="106" y="1449"/>
                  </a:lnTo>
                  <a:cubicBezTo>
                    <a:pt x="106" y="1347"/>
                    <a:pt x="120" y="1245"/>
                    <a:pt x="134" y="1143"/>
                  </a:cubicBezTo>
                  <a:cubicBezTo>
                    <a:pt x="162" y="1041"/>
                    <a:pt x="194" y="936"/>
                    <a:pt x="236" y="834"/>
                  </a:cubicBezTo>
                  <a:cubicBezTo>
                    <a:pt x="282" y="732"/>
                    <a:pt x="338" y="630"/>
                    <a:pt x="398" y="556"/>
                  </a:cubicBezTo>
                  <a:cubicBezTo>
                    <a:pt x="457" y="468"/>
                    <a:pt x="514" y="394"/>
                    <a:pt x="588" y="338"/>
                  </a:cubicBezTo>
                  <a:cubicBezTo>
                    <a:pt x="661" y="278"/>
                    <a:pt x="735" y="232"/>
                    <a:pt x="809" y="190"/>
                  </a:cubicBezTo>
                  <a:cubicBezTo>
                    <a:pt x="897" y="144"/>
                    <a:pt x="985" y="130"/>
                    <a:pt x="1055" y="116"/>
                  </a:cubicBezTo>
                  <a:close/>
                  <a:moveTo>
                    <a:pt x="4429" y="602"/>
                  </a:moveTo>
                  <a:cubicBezTo>
                    <a:pt x="4485" y="602"/>
                    <a:pt x="4545" y="602"/>
                    <a:pt x="4605" y="616"/>
                  </a:cubicBezTo>
                  <a:cubicBezTo>
                    <a:pt x="4721" y="630"/>
                    <a:pt x="4837" y="658"/>
                    <a:pt x="4956" y="704"/>
                  </a:cubicBezTo>
                  <a:cubicBezTo>
                    <a:pt x="5072" y="760"/>
                    <a:pt x="5174" y="820"/>
                    <a:pt x="5262" y="894"/>
                  </a:cubicBezTo>
                  <a:cubicBezTo>
                    <a:pt x="5364" y="968"/>
                    <a:pt x="5438" y="1041"/>
                    <a:pt x="5512" y="1143"/>
                  </a:cubicBezTo>
                  <a:cubicBezTo>
                    <a:pt x="5586" y="1231"/>
                    <a:pt x="5646" y="1333"/>
                    <a:pt x="5688" y="1435"/>
                  </a:cubicBezTo>
                  <a:cubicBezTo>
                    <a:pt x="5734" y="1551"/>
                    <a:pt x="5776" y="1671"/>
                    <a:pt x="5790" y="1787"/>
                  </a:cubicBezTo>
                  <a:cubicBezTo>
                    <a:pt x="5804" y="1903"/>
                    <a:pt x="5804" y="2037"/>
                    <a:pt x="5790" y="2167"/>
                  </a:cubicBezTo>
                  <a:cubicBezTo>
                    <a:pt x="5776" y="2287"/>
                    <a:pt x="5734" y="2403"/>
                    <a:pt x="5688" y="2519"/>
                  </a:cubicBezTo>
                  <a:cubicBezTo>
                    <a:pt x="5646" y="2624"/>
                    <a:pt x="5586" y="2726"/>
                    <a:pt x="5512" y="2828"/>
                  </a:cubicBezTo>
                  <a:cubicBezTo>
                    <a:pt x="5438" y="2916"/>
                    <a:pt x="5350" y="3004"/>
                    <a:pt x="5262" y="3078"/>
                  </a:cubicBezTo>
                  <a:cubicBezTo>
                    <a:pt x="5160" y="3134"/>
                    <a:pt x="5058" y="3194"/>
                    <a:pt x="4956" y="3254"/>
                  </a:cubicBezTo>
                  <a:cubicBezTo>
                    <a:pt x="4837" y="3296"/>
                    <a:pt x="4721" y="3328"/>
                    <a:pt x="4605" y="3342"/>
                  </a:cubicBezTo>
                  <a:cubicBezTo>
                    <a:pt x="4545" y="3349"/>
                    <a:pt x="4486" y="3352"/>
                    <a:pt x="4426" y="3352"/>
                  </a:cubicBezTo>
                  <a:cubicBezTo>
                    <a:pt x="4365" y="3352"/>
                    <a:pt x="4304" y="3349"/>
                    <a:pt x="4239" y="3342"/>
                  </a:cubicBezTo>
                  <a:cubicBezTo>
                    <a:pt x="4119" y="3328"/>
                    <a:pt x="4003" y="3296"/>
                    <a:pt x="3887" y="3254"/>
                  </a:cubicBezTo>
                  <a:cubicBezTo>
                    <a:pt x="3869" y="3240"/>
                    <a:pt x="3855" y="3240"/>
                    <a:pt x="3841" y="3222"/>
                  </a:cubicBezTo>
                  <a:lnTo>
                    <a:pt x="3827" y="3222"/>
                  </a:lnTo>
                  <a:cubicBezTo>
                    <a:pt x="3739" y="3180"/>
                    <a:pt x="3665" y="3120"/>
                    <a:pt x="3577" y="3078"/>
                  </a:cubicBezTo>
                  <a:cubicBezTo>
                    <a:pt x="3535" y="3032"/>
                    <a:pt x="3490" y="2990"/>
                    <a:pt x="3430" y="2944"/>
                  </a:cubicBezTo>
                  <a:lnTo>
                    <a:pt x="3430" y="2930"/>
                  </a:lnTo>
                  <a:lnTo>
                    <a:pt x="3416" y="2930"/>
                  </a:lnTo>
                  <a:cubicBezTo>
                    <a:pt x="3388" y="2888"/>
                    <a:pt x="3359" y="2856"/>
                    <a:pt x="3328" y="2828"/>
                  </a:cubicBezTo>
                  <a:cubicBezTo>
                    <a:pt x="3254" y="2726"/>
                    <a:pt x="3198" y="2624"/>
                    <a:pt x="3152" y="2519"/>
                  </a:cubicBezTo>
                  <a:lnTo>
                    <a:pt x="3152" y="2505"/>
                  </a:lnTo>
                  <a:lnTo>
                    <a:pt x="3152" y="2491"/>
                  </a:lnTo>
                  <a:lnTo>
                    <a:pt x="3138" y="2491"/>
                  </a:lnTo>
                  <a:lnTo>
                    <a:pt x="3138" y="2477"/>
                  </a:lnTo>
                  <a:lnTo>
                    <a:pt x="3138" y="2462"/>
                  </a:lnTo>
                  <a:cubicBezTo>
                    <a:pt x="3096" y="2375"/>
                    <a:pt x="3078" y="2287"/>
                    <a:pt x="3064" y="2199"/>
                  </a:cubicBezTo>
                  <a:cubicBezTo>
                    <a:pt x="3064" y="2185"/>
                    <a:pt x="3064" y="2167"/>
                    <a:pt x="3050" y="2153"/>
                  </a:cubicBezTo>
                  <a:lnTo>
                    <a:pt x="3050" y="2125"/>
                  </a:lnTo>
                  <a:lnTo>
                    <a:pt x="3050" y="2111"/>
                  </a:lnTo>
                  <a:cubicBezTo>
                    <a:pt x="3036" y="2009"/>
                    <a:pt x="3050" y="1889"/>
                    <a:pt x="3064" y="1787"/>
                  </a:cubicBezTo>
                  <a:cubicBezTo>
                    <a:pt x="3078" y="1671"/>
                    <a:pt x="3110" y="1551"/>
                    <a:pt x="3152" y="1449"/>
                  </a:cubicBezTo>
                  <a:cubicBezTo>
                    <a:pt x="3198" y="1333"/>
                    <a:pt x="3254" y="1231"/>
                    <a:pt x="3328" y="1143"/>
                  </a:cubicBezTo>
                  <a:cubicBezTo>
                    <a:pt x="3402" y="1041"/>
                    <a:pt x="3490" y="968"/>
                    <a:pt x="3577" y="894"/>
                  </a:cubicBezTo>
                  <a:cubicBezTo>
                    <a:pt x="3679" y="820"/>
                    <a:pt x="3767" y="760"/>
                    <a:pt x="3887" y="704"/>
                  </a:cubicBezTo>
                  <a:cubicBezTo>
                    <a:pt x="4003" y="658"/>
                    <a:pt x="4119" y="630"/>
                    <a:pt x="4239" y="616"/>
                  </a:cubicBezTo>
                  <a:cubicBezTo>
                    <a:pt x="4295" y="602"/>
                    <a:pt x="4369" y="602"/>
                    <a:pt x="4429" y="602"/>
                  </a:cubicBezTo>
                  <a:close/>
                  <a:moveTo>
                    <a:pt x="1027" y="0"/>
                  </a:moveTo>
                  <a:cubicBezTo>
                    <a:pt x="897" y="14"/>
                    <a:pt x="763" y="74"/>
                    <a:pt x="633" y="162"/>
                  </a:cubicBezTo>
                  <a:cubicBezTo>
                    <a:pt x="588" y="190"/>
                    <a:pt x="545" y="232"/>
                    <a:pt x="486" y="278"/>
                  </a:cubicBezTo>
                  <a:cubicBezTo>
                    <a:pt x="486" y="292"/>
                    <a:pt x="471" y="292"/>
                    <a:pt x="471" y="306"/>
                  </a:cubicBezTo>
                  <a:cubicBezTo>
                    <a:pt x="398" y="380"/>
                    <a:pt x="324" y="468"/>
                    <a:pt x="282" y="556"/>
                  </a:cubicBezTo>
                  <a:cubicBezTo>
                    <a:pt x="176" y="704"/>
                    <a:pt x="120" y="880"/>
                    <a:pt x="74" y="1055"/>
                  </a:cubicBezTo>
                  <a:cubicBezTo>
                    <a:pt x="60" y="1112"/>
                    <a:pt x="46" y="1186"/>
                    <a:pt x="32" y="1245"/>
                  </a:cubicBezTo>
                  <a:lnTo>
                    <a:pt x="32" y="1305"/>
                  </a:lnTo>
                  <a:cubicBezTo>
                    <a:pt x="18" y="1407"/>
                    <a:pt x="0" y="1523"/>
                    <a:pt x="18" y="1625"/>
                  </a:cubicBezTo>
                  <a:lnTo>
                    <a:pt x="18" y="1657"/>
                  </a:lnTo>
                  <a:cubicBezTo>
                    <a:pt x="32" y="1787"/>
                    <a:pt x="46" y="1935"/>
                    <a:pt x="88" y="2065"/>
                  </a:cubicBezTo>
                  <a:cubicBezTo>
                    <a:pt x="106" y="2097"/>
                    <a:pt x="120" y="2125"/>
                    <a:pt x="120" y="2153"/>
                  </a:cubicBezTo>
                  <a:cubicBezTo>
                    <a:pt x="162" y="2255"/>
                    <a:pt x="208" y="2360"/>
                    <a:pt x="264" y="2431"/>
                  </a:cubicBezTo>
                  <a:lnTo>
                    <a:pt x="282" y="2448"/>
                  </a:lnTo>
                  <a:cubicBezTo>
                    <a:pt x="282" y="2462"/>
                    <a:pt x="296" y="2462"/>
                    <a:pt x="296" y="2477"/>
                  </a:cubicBezTo>
                  <a:lnTo>
                    <a:pt x="310" y="2491"/>
                  </a:lnTo>
                  <a:lnTo>
                    <a:pt x="324" y="2505"/>
                  </a:lnTo>
                  <a:cubicBezTo>
                    <a:pt x="338" y="2536"/>
                    <a:pt x="369" y="2565"/>
                    <a:pt x="384" y="2593"/>
                  </a:cubicBezTo>
                  <a:cubicBezTo>
                    <a:pt x="500" y="2695"/>
                    <a:pt x="616" y="2783"/>
                    <a:pt x="749" y="2814"/>
                  </a:cubicBezTo>
                  <a:cubicBezTo>
                    <a:pt x="831" y="2837"/>
                    <a:pt x="907" y="2848"/>
                    <a:pt x="983" y="2848"/>
                  </a:cubicBezTo>
                  <a:cubicBezTo>
                    <a:pt x="1046" y="2848"/>
                    <a:pt x="1109" y="2841"/>
                    <a:pt x="1175" y="2828"/>
                  </a:cubicBezTo>
                  <a:cubicBezTo>
                    <a:pt x="1305" y="2783"/>
                    <a:pt x="1439" y="2712"/>
                    <a:pt x="1555" y="2607"/>
                  </a:cubicBezTo>
                  <a:cubicBezTo>
                    <a:pt x="1671" y="2519"/>
                    <a:pt x="1776" y="2389"/>
                    <a:pt x="1864" y="2227"/>
                  </a:cubicBezTo>
                  <a:cubicBezTo>
                    <a:pt x="1907" y="2153"/>
                    <a:pt x="1935" y="2065"/>
                    <a:pt x="1966" y="1977"/>
                  </a:cubicBezTo>
                  <a:cubicBezTo>
                    <a:pt x="2009" y="1889"/>
                    <a:pt x="2023" y="1801"/>
                    <a:pt x="2054" y="1699"/>
                  </a:cubicBezTo>
                  <a:cubicBezTo>
                    <a:pt x="2054" y="1671"/>
                    <a:pt x="2054" y="1639"/>
                    <a:pt x="2068" y="1597"/>
                  </a:cubicBezTo>
                  <a:lnTo>
                    <a:pt x="2111" y="1597"/>
                  </a:lnTo>
                  <a:cubicBezTo>
                    <a:pt x="2174" y="1577"/>
                    <a:pt x="2238" y="1562"/>
                    <a:pt x="2308" y="1562"/>
                  </a:cubicBezTo>
                  <a:cubicBezTo>
                    <a:pt x="2335" y="1562"/>
                    <a:pt x="2363" y="1564"/>
                    <a:pt x="2392" y="1569"/>
                  </a:cubicBezTo>
                  <a:cubicBezTo>
                    <a:pt x="2494" y="1569"/>
                    <a:pt x="2596" y="1583"/>
                    <a:pt x="2698" y="1611"/>
                  </a:cubicBezTo>
                  <a:cubicBezTo>
                    <a:pt x="2786" y="1639"/>
                    <a:pt x="2860" y="1671"/>
                    <a:pt x="2934" y="1713"/>
                  </a:cubicBezTo>
                  <a:cubicBezTo>
                    <a:pt x="2934" y="1773"/>
                    <a:pt x="2920" y="1847"/>
                    <a:pt x="2920" y="1903"/>
                  </a:cubicBezTo>
                  <a:lnTo>
                    <a:pt x="2920" y="1963"/>
                  </a:lnTo>
                  <a:cubicBezTo>
                    <a:pt x="2920" y="2079"/>
                    <a:pt x="2920" y="2199"/>
                    <a:pt x="2948" y="2301"/>
                  </a:cubicBezTo>
                  <a:cubicBezTo>
                    <a:pt x="2948" y="2315"/>
                    <a:pt x="2948" y="2315"/>
                    <a:pt x="2962" y="2329"/>
                  </a:cubicBezTo>
                  <a:cubicBezTo>
                    <a:pt x="2990" y="2477"/>
                    <a:pt x="3050" y="2624"/>
                    <a:pt x="3138" y="2769"/>
                  </a:cubicBezTo>
                  <a:cubicBezTo>
                    <a:pt x="3152" y="2800"/>
                    <a:pt x="3166" y="2828"/>
                    <a:pt x="3198" y="2842"/>
                  </a:cubicBezTo>
                  <a:cubicBezTo>
                    <a:pt x="3271" y="2958"/>
                    <a:pt x="3359" y="3046"/>
                    <a:pt x="3447" y="3134"/>
                  </a:cubicBezTo>
                  <a:lnTo>
                    <a:pt x="3461" y="3134"/>
                  </a:lnTo>
                  <a:cubicBezTo>
                    <a:pt x="3475" y="3152"/>
                    <a:pt x="3475" y="3152"/>
                    <a:pt x="3490" y="3166"/>
                  </a:cubicBezTo>
                  <a:cubicBezTo>
                    <a:pt x="3504" y="3166"/>
                    <a:pt x="3504" y="3180"/>
                    <a:pt x="3504" y="3180"/>
                  </a:cubicBezTo>
                  <a:cubicBezTo>
                    <a:pt x="3518" y="3180"/>
                    <a:pt x="3535" y="3194"/>
                    <a:pt x="3535" y="3194"/>
                  </a:cubicBezTo>
                  <a:cubicBezTo>
                    <a:pt x="3577" y="3222"/>
                    <a:pt x="3606" y="3254"/>
                    <a:pt x="3651" y="3268"/>
                  </a:cubicBezTo>
                  <a:cubicBezTo>
                    <a:pt x="3813" y="3370"/>
                    <a:pt x="4017" y="3444"/>
                    <a:pt x="4207" y="3472"/>
                  </a:cubicBezTo>
                  <a:cubicBezTo>
                    <a:pt x="4276" y="3483"/>
                    <a:pt x="4347" y="3488"/>
                    <a:pt x="4417" y="3488"/>
                  </a:cubicBezTo>
                  <a:cubicBezTo>
                    <a:pt x="4557" y="3488"/>
                    <a:pt x="4696" y="3467"/>
                    <a:pt x="4823" y="3430"/>
                  </a:cubicBezTo>
                  <a:cubicBezTo>
                    <a:pt x="5013" y="3384"/>
                    <a:pt x="5188" y="3296"/>
                    <a:pt x="5350" y="3166"/>
                  </a:cubicBezTo>
                  <a:cubicBezTo>
                    <a:pt x="5498" y="3046"/>
                    <a:pt x="5628" y="2902"/>
                    <a:pt x="5734" y="2740"/>
                  </a:cubicBezTo>
                  <a:cubicBezTo>
                    <a:pt x="5776" y="2652"/>
                    <a:pt x="5822" y="2550"/>
                    <a:pt x="5850" y="2462"/>
                  </a:cubicBezTo>
                  <a:cubicBezTo>
                    <a:pt x="5892" y="2360"/>
                    <a:pt x="5910" y="2255"/>
                    <a:pt x="5924" y="2153"/>
                  </a:cubicBezTo>
                  <a:cubicBezTo>
                    <a:pt x="5938" y="2097"/>
                    <a:pt x="5938" y="2023"/>
                    <a:pt x="5938" y="1963"/>
                  </a:cubicBezTo>
                  <a:cubicBezTo>
                    <a:pt x="6128" y="1977"/>
                    <a:pt x="6332" y="1991"/>
                    <a:pt x="6539" y="2023"/>
                  </a:cubicBezTo>
                  <a:cubicBezTo>
                    <a:pt x="6803" y="2051"/>
                    <a:pt x="7067" y="2097"/>
                    <a:pt x="7317" y="2167"/>
                  </a:cubicBezTo>
                  <a:cubicBezTo>
                    <a:pt x="7331" y="2167"/>
                    <a:pt x="7345" y="2185"/>
                    <a:pt x="7373" y="2185"/>
                  </a:cubicBezTo>
                  <a:cubicBezTo>
                    <a:pt x="7521" y="2241"/>
                    <a:pt x="7682" y="2301"/>
                    <a:pt x="7813" y="2389"/>
                  </a:cubicBezTo>
                  <a:cubicBezTo>
                    <a:pt x="7886" y="2431"/>
                    <a:pt x="7960" y="2491"/>
                    <a:pt x="8020" y="2565"/>
                  </a:cubicBezTo>
                  <a:cubicBezTo>
                    <a:pt x="8062" y="2607"/>
                    <a:pt x="8090" y="2667"/>
                    <a:pt x="8122" y="2726"/>
                  </a:cubicBezTo>
                  <a:cubicBezTo>
                    <a:pt x="8136" y="2740"/>
                    <a:pt x="8136" y="2769"/>
                    <a:pt x="8150" y="2800"/>
                  </a:cubicBezTo>
                  <a:cubicBezTo>
                    <a:pt x="8161" y="2821"/>
                    <a:pt x="8180" y="2834"/>
                    <a:pt x="8207" y="2834"/>
                  </a:cubicBezTo>
                  <a:cubicBezTo>
                    <a:pt x="8216" y="2834"/>
                    <a:pt x="8227" y="2832"/>
                    <a:pt x="8238" y="2828"/>
                  </a:cubicBezTo>
                  <a:cubicBezTo>
                    <a:pt x="8266" y="2828"/>
                    <a:pt x="8284" y="2783"/>
                    <a:pt x="8284" y="2754"/>
                  </a:cubicBezTo>
                  <a:cubicBezTo>
                    <a:pt x="8252" y="2695"/>
                    <a:pt x="8238" y="2638"/>
                    <a:pt x="8210" y="2593"/>
                  </a:cubicBezTo>
                  <a:cubicBezTo>
                    <a:pt x="8178" y="2550"/>
                    <a:pt x="8136" y="2505"/>
                    <a:pt x="8090" y="2462"/>
                  </a:cubicBezTo>
                  <a:cubicBezTo>
                    <a:pt x="8020" y="2375"/>
                    <a:pt x="7932" y="2301"/>
                    <a:pt x="7827" y="2241"/>
                  </a:cubicBezTo>
                  <a:cubicBezTo>
                    <a:pt x="7725" y="2185"/>
                    <a:pt x="7609" y="2125"/>
                    <a:pt x="7492" y="2097"/>
                  </a:cubicBezTo>
                  <a:cubicBezTo>
                    <a:pt x="7359" y="2051"/>
                    <a:pt x="7243" y="2009"/>
                    <a:pt x="7109" y="1977"/>
                  </a:cubicBezTo>
                  <a:cubicBezTo>
                    <a:pt x="6891" y="1935"/>
                    <a:pt x="6669" y="1903"/>
                    <a:pt x="6451" y="1875"/>
                  </a:cubicBezTo>
                  <a:cubicBezTo>
                    <a:pt x="6275" y="1861"/>
                    <a:pt x="6100" y="1847"/>
                    <a:pt x="5924" y="1833"/>
                  </a:cubicBezTo>
                  <a:cubicBezTo>
                    <a:pt x="5910" y="1727"/>
                    <a:pt x="5892" y="1625"/>
                    <a:pt x="5864" y="1537"/>
                  </a:cubicBezTo>
                  <a:cubicBezTo>
                    <a:pt x="5804" y="1347"/>
                    <a:pt x="5702" y="1172"/>
                    <a:pt x="5586" y="1010"/>
                  </a:cubicBezTo>
                  <a:cubicBezTo>
                    <a:pt x="5452" y="848"/>
                    <a:pt x="5276" y="718"/>
                    <a:pt x="5101" y="630"/>
                  </a:cubicBezTo>
                  <a:cubicBezTo>
                    <a:pt x="4999" y="584"/>
                    <a:pt x="4897" y="542"/>
                    <a:pt x="4795" y="514"/>
                  </a:cubicBezTo>
                  <a:cubicBezTo>
                    <a:pt x="4707" y="496"/>
                    <a:pt x="4633" y="482"/>
                    <a:pt x="4559" y="468"/>
                  </a:cubicBezTo>
                  <a:lnTo>
                    <a:pt x="4429" y="468"/>
                  </a:lnTo>
                  <a:cubicBezTo>
                    <a:pt x="4341" y="468"/>
                    <a:pt x="4253" y="468"/>
                    <a:pt x="4165" y="496"/>
                  </a:cubicBezTo>
                  <a:cubicBezTo>
                    <a:pt x="3975" y="528"/>
                    <a:pt x="3781" y="602"/>
                    <a:pt x="3623" y="704"/>
                  </a:cubicBezTo>
                  <a:cubicBezTo>
                    <a:pt x="3563" y="732"/>
                    <a:pt x="3490" y="792"/>
                    <a:pt x="3430" y="834"/>
                  </a:cubicBezTo>
                  <a:cubicBezTo>
                    <a:pt x="3416" y="848"/>
                    <a:pt x="3416" y="866"/>
                    <a:pt x="3402" y="866"/>
                  </a:cubicBezTo>
                  <a:cubicBezTo>
                    <a:pt x="3314" y="953"/>
                    <a:pt x="3226" y="1055"/>
                    <a:pt x="3152" y="1157"/>
                  </a:cubicBezTo>
                  <a:cubicBezTo>
                    <a:pt x="3078" y="1288"/>
                    <a:pt x="3008" y="1421"/>
                    <a:pt x="2962" y="1583"/>
                  </a:cubicBezTo>
                  <a:cubicBezTo>
                    <a:pt x="2832" y="1509"/>
                    <a:pt x="2684" y="1464"/>
                    <a:pt x="2522" y="1435"/>
                  </a:cubicBezTo>
                  <a:lnTo>
                    <a:pt x="2360" y="1435"/>
                  </a:lnTo>
                  <a:cubicBezTo>
                    <a:pt x="2258" y="1435"/>
                    <a:pt x="2170" y="1435"/>
                    <a:pt x="2083" y="1464"/>
                  </a:cubicBezTo>
                  <a:cubicBezTo>
                    <a:pt x="2083" y="1347"/>
                    <a:pt x="2083" y="1231"/>
                    <a:pt x="2068" y="1112"/>
                  </a:cubicBezTo>
                  <a:cubicBezTo>
                    <a:pt x="2054" y="922"/>
                    <a:pt x="1995" y="746"/>
                    <a:pt x="1935" y="602"/>
                  </a:cubicBezTo>
                  <a:cubicBezTo>
                    <a:pt x="1864" y="440"/>
                    <a:pt x="1759" y="306"/>
                    <a:pt x="1643" y="204"/>
                  </a:cubicBezTo>
                  <a:cubicBezTo>
                    <a:pt x="1583" y="144"/>
                    <a:pt x="1513" y="102"/>
                    <a:pt x="1453" y="74"/>
                  </a:cubicBezTo>
                  <a:lnTo>
                    <a:pt x="1439" y="74"/>
                  </a:lnTo>
                  <a:cubicBezTo>
                    <a:pt x="1393" y="42"/>
                    <a:pt x="1351" y="28"/>
                    <a:pt x="1291" y="14"/>
                  </a:cubicBezTo>
                  <a:lnTo>
                    <a:pt x="1263" y="14"/>
                  </a:lnTo>
                  <a:cubicBezTo>
                    <a:pt x="1249" y="14"/>
                    <a:pt x="1217" y="0"/>
                    <a:pt x="1203" y="0"/>
                  </a:cubicBezTo>
                  <a:close/>
                </a:path>
              </a:pathLst>
            </a:custGeom>
            <a:solidFill>
              <a:srgbClr val="0A4F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4798295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75"/>
                                        </p:tgtEl>
                                        <p:attrNameLst>
                                          <p:attrName>style.visibility</p:attrName>
                                        </p:attrNameLst>
                                      </p:cBhvr>
                                      <p:to>
                                        <p:strVal val="visible"/>
                                      </p:to>
                                    </p:set>
                                    <p:anim calcmode="lin" valueType="num">
                                      <p:cBhvr additive="base">
                                        <p:cTn id="7" dur="500" fill="hold"/>
                                        <p:tgtEl>
                                          <p:spTgt spid="1375"/>
                                        </p:tgtEl>
                                        <p:attrNameLst>
                                          <p:attrName>ppt_x</p:attrName>
                                        </p:attrNameLst>
                                      </p:cBhvr>
                                      <p:tavLst>
                                        <p:tav tm="0">
                                          <p:val>
                                            <p:strVal val="#ppt_x"/>
                                          </p:val>
                                        </p:tav>
                                        <p:tav tm="100000">
                                          <p:val>
                                            <p:strVal val="#ppt_x"/>
                                          </p:val>
                                        </p:tav>
                                      </p:tavLst>
                                    </p:anim>
                                    <p:anim calcmode="lin" valueType="num">
                                      <p:cBhvr additive="base">
                                        <p:cTn id="8" dur="500" fill="hold"/>
                                        <p:tgtEl>
                                          <p:spTgt spid="137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57"/>
                                        </p:tgtEl>
                                        <p:attrNameLst>
                                          <p:attrName>style.visibility</p:attrName>
                                        </p:attrNameLst>
                                      </p:cBhvr>
                                      <p:to>
                                        <p:strVal val="visible"/>
                                      </p:to>
                                    </p:set>
                                    <p:anim calcmode="lin" valueType="num">
                                      <p:cBhvr additive="base">
                                        <p:cTn id="11" dur="500" fill="hold"/>
                                        <p:tgtEl>
                                          <p:spTgt spid="1557"/>
                                        </p:tgtEl>
                                        <p:attrNameLst>
                                          <p:attrName>ppt_x</p:attrName>
                                        </p:attrNameLst>
                                      </p:cBhvr>
                                      <p:tavLst>
                                        <p:tav tm="0">
                                          <p:val>
                                            <p:strVal val="#ppt_x"/>
                                          </p:val>
                                        </p:tav>
                                        <p:tav tm="100000">
                                          <p:val>
                                            <p:strVal val="#ppt_x"/>
                                          </p:val>
                                        </p:tav>
                                      </p:tavLst>
                                    </p:anim>
                                    <p:anim calcmode="lin" valueType="num">
                                      <p:cBhvr additive="base">
                                        <p:cTn id="12" dur="500" fill="hold"/>
                                        <p:tgtEl>
                                          <p:spTgt spid="155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376"/>
                                        </p:tgtEl>
                                        <p:attrNameLst>
                                          <p:attrName>style.visibility</p:attrName>
                                        </p:attrNameLst>
                                      </p:cBhvr>
                                      <p:to>
                                        <p:strVal val="visible"/>
                                      </p:to>
                                    </p:set>
                                    <p:animEffect transition="in" filter="barn(inVertical)">
                                      <p:cBhvr>
                                        <p:cTn id="17" dur="500"/>
                                        <p:tgtEl>
                                          <p:spTgt spid="137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373"/>
                                        </p:tgtEl>
                                        <p:attrNameLst>
                                          <p:attrName>style.visibility</p:attrName>
                                        </p:attrNameLst>
                                      </p:cBhvr>
                                      <p:to>
                                        <p:strVal val="visible"/>
                                      </p:to>
                                    </p:set>
                                    <p:animEffect transition="in" filter="randombar(horizontal)">
                                      <p:cBhvr>
                                        <p:cTn id="22" dur="500"/>
                                        <p:tgtEl>
                                          <p:spTgt spid="1373"/>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374"/>
                                        </p:tgtEl>
                                        <p:attrNameLst>
                                          <p:attrName>style.visibility</p:attrName>
                                        </p:attrNameLst>
                                      </p:cBhvr>
                                      <p:to>
                                        <p:strVal val="visible"/>
                                      </p:to>
                                    </p:set>
                                    <p:animEffect transition="in" filter="randombar(horizontal)">
                                      <p:cBhvr>
                                        <p:cTn id="25"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Giải quyết vấn đề</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444312" y="3730248"/>
            <a:ext cx="1593151" cy="1343065"/>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261;p51">
            <a:extLst>
              <a:ext uri="{FF2B5EF4-FFF2-40B4-BE49-F238E27FC236}">
                <a16:creationId xmlns:a16="http://schemas.microsoft.com/office/drawing/2014/main" id="{24E6FD6C-A6B0-6B4F-4E51-A2B230504B2C}"/>
              </a:ext>
            </a:extLst>
          </p:cNvPr>
          <p:cNvGrpSpPr/>
          <p:nvPr/>
        </p:nvGrpSpPr>
        <p:grpSpPr>
          <a:xfrm flipH="1">
            <a:off x="637904" y="1414331"/>
            <a:ext cx="4696266" cy="2202081"/>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7172807E-876D-17B5-9181-F89EEA019E23}"/>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263;p51">
              <a:extLst>
                <a:ext uri="{FF2B5EF4-FFF2-40B4-BE49-F238E27FC236}">
                  <a16:creationId xmlns:a16="http://schemas.microsoft.com/office/drawing/2014/main" id="{CB7FA9CA-A05D-0EDF-A163-5B17E5933E59}"/>
                </a:ext>
              </a:extLst>
            </p:cNvPr>
            <p:cNvGrpSpPr/>
            <p:nvPr/>
          </p:nvGrpSpPr>
          <p:grpSpPr>
            <a:xfrm>
              <a:off x="2516483" y="1938572"/>
              <a:ext cx="7022565" cy="633170"/>
              <a:chOff x="2977600" y="2841597"/>
              <a:chExt cx="4043859" cy="364603"/>
            </a:xfrm>
            <a:grpFill/>
          </p:grpSpPr>
          <p:sp>
            <p:nvSpPr>
              <p:cNvPr id="1289" name="Google Shape;1264;p51">
                <a:extLst>
                  <a:ext uri="{FF2B5EF4-FFF2-40B4-BE49-F238E27FC236}">
                    <a16:creationId xmlns:a16="http://schemas.microsoft.com/office/drawing/2014/main" id="{54CCB573-FC01-A18A-EEC1-5DBF4EC1F334}"/>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265;p51">
                <a:extLst>
                  <a:ext uri="{FF2B5EF4-FFF2-40B4-BE49-F238E27FC236}">
                    <a16:creationId xmlns:a16="http://schemas.microsoft.com/office/drawing/2014/main" id="{8E328DB9-B6B3-6F38-C620-4EF992F79AB5}"/>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266;p51">
                <a:extLst>
                  <a:ext uri="{FF2B5EF4-FFF2-40B4-BE49-F238E27FC236}">
                    <a16:creationId xmlns:a16="http://schemas.microsoft.com/office/drawing/2014/main" id="{28892F81-D798-01B4-3ED5-74EE56BE40D1}"/>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267;p51">
                <a:extLst>
                  <a:ext uri="{FF2B5EF4-FFF2-40B4-BE49-F238E27FC236}">
                    <a16:creationId xmlns:a16="http://schemas.microsoft.com/office/drawing/2014/main" id="{64551E38-C93B-FF17-B03D-64C27535929F}"/>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293" name="Google Shape;1268;p51">
            <a:extLst>
              <a:ext uri="{FF2B5EF4-FFF2-40B4-BE49-F238E27FC236}">
                <a16:creationId xmlns:a16="http://schemas.microsoft.com/office/drawing/2014/main" id="{4F32BDAA-50DA-AF9C-BDB3-233D23A893FB}"/>
              </a:ext>
            </a:extLst>
          </p:cNvPr>
          <p:cNvSpPr txBox="1">
            <a:spLocks/>
          </p:cNvSpPr>
          <p:nvPr/>
        </p:nvSpPr>
        <p:spPr>
          <a:xfrm flipH="1">
            <a:off x="1236461" y="2073129"/>
            <a:ext cx="3502915"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en-US" sz="2800" i="1">
                <a:solidFill>
                  <a:schemeClr val="tx1">
                    <a:lumMod val="10000"/>
                  </a:schemeClr>
                </a:solidFill>
                <a:latin typeface="Times New Roman" panose="02020603050405020304" pitchFamily="18" charset="0"/>
                <a:cs typeface="Times New Roman" panose="02020603050405020304" pitchFamily="18" charset="0"/>
              </a:rPr>
              <a:t>Hs</a:t>
            </a:r>
            <a:r>
              <a:rPr lang="vi-VN" sz="2800" i="1">
                <a:solidFill>
                  <a:schemeClr val="tx1">
                    <a:lumMod val="10000"/>
                  </a:schemeClr>
                </a:solidFill>
                <a:latin typeface="Times New Roman" panose="02020603050405020304" pitchFamily="18" charset="0"/>
                <a:cs typeface="Times New Roman" panose="02020603050405020304" pitchFamily="18" charset="0"/>
              </a:rPr>
              <a:t> thảo luận nhóm 4-6 em để hoàn thành PHT</a:t>
            </a:r>
            <a:endParaRPr lang="en-US" sz="2800">
              <a:solidFill>
                <a:schemeClr val="tx1">
                  <a:lumMod val="10000"/>
                </a:schemeClr>
              </a:solidFill>
              <a:latin typeface="Times New Roman" panose="02020603050405020304" pitchFamily="18" charset="0"/>
              <a:cs typeface="Times New Roman" panose="02020603050405020304" pitchFamily="18" charset="0"/>
            </a:endParaRPr>
          </a:p>
        </p:txBody>
      </p:sp>
      <p:grpSp>
        <p:nvGrpSpPr>
          <p:cNvPr id="1294" name="Google Shape;1279;p51">
            <a:extLst>
              <a:ext uri="{FF2B5EF4-FFF2-40B4-BE49-F238E27FC236}">
                <a16:creationId xmlns:a16="http://schemas.microsoft.com/office/drawing/2014/main" id="{A6F96991-71E5-4AC0-7DA2-7767BDDC8AF7}"/>
              </a:ext>
            </a:extLst>
          </p:cNvPr>
          <p:cNvGrpSpPr/>
          <p:nvPr/>
        </p:nvGrpSpPr>
        <p:grpSpPr>
          <a:xfrm rot="788979">
            <a:off x="6272870" y="1087285"/>
            <a:ext cx="1626010" cy="891644"/>
            <a:chOff x="5479850" y="93588"/>
            <a:chExt cx="1625975" cy="891625"/>
          </a:xfrm>
        </p:grpSpPr>
        <p:grpSp>
          <p:nvGrpSpPr>
            <p:cNvPr id="1295" name="Google Shape;1280;p51">
              <a:extLst>
                <a:ext uri="{FF2B5EF4-FFF2-40B4-BE49-F238E27FC236}">
                  <a16:creationId xmlns:a16="http://schemas.microsoft.com/office/drawing/2014/main" id="{5CA76AEC-8704-ED19-2409-55C968D3D170}"/>
                </a:ext>
              </a:extLst>
            </p:cNvPr>
            <p:cNvGrpSpPr/>
            <p:nvPr/>
          </p:nvGrpSpPr>
          <p:grpSpPr>
            <a:xfrm flipH="1">
              <a:off x="5479850" y="93588"/>
              <a:ext cx="1625975" cy="891625"/>
              <a:chOff x="2977600" y="2496900"/>
              <a:chExt cx="1625975" cy="891625"/>
            </a:xfrm>
          </p:grpSpPr>
          <p:sp>
            <p:nvSpPr>
              <p:cNvPr id="1297" name="Google Shape;1281;p51">
                <a:extLst>
                  <a:ext uri="{FF2B5EF4-FFF2-40B4-BE49-F238E27FC236}">
                    <a16:creationId xmlns:a16="http://schemas.microsoft.com/office/drawing/2014/main" id="{7B2C7940-8F00-C371-EC77-742D0D9167E5}"/>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282;p51">
                <a:extLst>
                  <a:ext uri="{FF2B5EF4-FFF2-40B4-BE49-F238E27FC236}">
                    <a16:creationId xmlns:a16="http://schemas.microsoft.com/office/drawing/2014/main" id="{60EB1CC8-370E-05B7-8284-AFBCC2D5E4B5}"/>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283;p51">
                <a:extLst>
                  <a:ext uri="{FF2B5EF4-FFF2-40B4-BE49-F238E27FC236}">
                    <a16:creationId xmlns:a16="http://schemas.microsoft.com/office/drawing/2014/main" id="{20FA1319-1EEC-3F34-62A3-6EC44BAE1C7A}"/>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284;p51">
                <a:extLst>
                  <a:ext uri="{FF2B5EF4-FFF2-40B4-BE49-F238E27FC236}">
                    <a16:creationId xmlns:a16="http://schemas.microsoft.com/office/drawing/2014/main" id="{63C01DB1-4EC1-BEFD-0ACA-BD8B2E29F3F9}"/>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285;p51">
                <a:extLst>
                  <a:ext uri="{FF2B5EF4-FFF2-40B4-BE49-F238E27FC236}">
                    <a16:creationId xmlns:a16="http://schemas.microsoft.com/office/drawing/2014/main" id="{5B45FAD0-DD6E-57B6-A9FF-790222D5EB94}"/>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286;p51">
                <a:extLst>
                  <a:ext uri="{FF2B5EF4-FFF2-40B4-BE49-F238E27FC236}">
                    <a16:creationId xmlns:a16="http://schemas.microsoft.com/office/drawing/2014/main" id="{4132A7EB-8447-CDFE-09E2-3808B6C23905}"/>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287;p51">
                <a:extLst>
                  <a:ext uri="{FF2B5EF4-FFF2-40B4-BE49-F238E27FC236}">
                    <a16:creationId xmlns:a16="http://schemas.microsoft.com/office/drawing/2014/main" id="{6421BF64-A8BC-8385-F99E-EF486B5BD8FF}"/>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96" name="Google Shape;1288;p51">
              <a:extLst>
                <a:ext uri="{FF2B5EF4-FFF2-40B4-BE49-F238E27FC236}">
                  <a16:creationId xmlns:a16="http://schemas.microsoft.com/office/drawing/2014/main" id="{67C442DA-3690-5FD9-5957-004EB9A5B955}"/>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1304" name="Google Shape;1289;p51">
            <a:extLst>
              <a:ext uri="{FF2B5EF4-FFF2-40B4-BE49-F238E27FC236}">
                <a16:creationId xmlns:a16="http://schemas.microsoft.com/office/drawing/2014/main" id="{5166D498-8D9D-6F36-20E8-9E0734471DD7}"/>
              </a:ext>
            </a:extLst>
          </p:cNvPr>
          <p:cNvGrpSpPr/>
          <p:nvPr/>
        </p:nvGrpSpPr>
        <p:grpSpPr>
          <a:xfrm>
            <a:off x="5306450" y="2166926"/>
            <a:ext cx="3002421" cy="3122092"/>
            <a:chOff x="5687246" y="2571810"/>
            <a:chExt cx="2743664" cy="2769961"/>
          </a:xfrm>
        </p:grpSpPr>
        <p:sp>
          <p:nvSpPr>
            <p:cNvPr id="1305" name="Google Shape;1290;p51">
              <a:extLst>
                <a:ext uri="{FF2B5EF4-FFF2-40B4-BE49-F238E27FC236}">
                  <a16:creationId xmlns:a16="http://schemas.microsoft.com/office/drawing/2014/main" id="{4C4B9643-D6AD-F298-4054-593AD8D9B110}"/>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291;p51">
              <a:extLst>
                <a:ext uri="{FF2B5EF4-FFF2-40B4-BE49-F238E27FC236}">
                  <a16:creationId xmlns:a16="http://schemas.microsoft.com/office/drawing/2014/main" id="{CA6E8482-AE44-1FFE-E48E-D58053DAD534}"/>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292;p51">
              <a:extLst>
                <a:ext uri="{FF2B5EF4-FFF2-40B4-BE49-F238E27FC236}">
                  <a16:creationId xmlns:a16="http://schemas.microsoft.com/office/drawing/2014/main" id="{00DF07B0-4DFE-E194-5893-1BF74332727F}"/>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293;p51">
              <a:extLst>
                <a:ext uri="{FF2B5EF4-FFF2-40B4-BE49-F238E27FC236}">
                  <a16:creationId xmlns:a16="http://schemas.microsoft.com/office/drawing/2014/main" id="{FC9F8D15-F12B-0D73-F839-5C0FAD04DD80}"/>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294;p51">
              <a:extLst>
                <a:ext uri="{FF2B5EF4-FFF2-40B4-BE49-F238E27FC236}">
                  <a16:creationId xmlns:a16="http://schemas.microsoft.com/office/drawing/2014/main" id="{1CBCBDB4-B311-64B7-F917-9CEEC0B2286B}"/>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295;p51">
              <a:extLst>
                <a:ext uri="{FF2B5EF4-FFF2-40B4-BE49-F238E27FC236}">
                  <a16:creationId xmlns:a16="http://schemas.microsoft.com/office/drawing/2014/main" id="{FC2F8563-FC54-8E00-2885-2D9E28C60DB4}"/>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296;p51">
              <a:extLst>
                <a:ext uri="{FF2B5EF4-FFF2-40B4-BE49-F238E27FC236}">
                  <a16:creationId xmlns:a16="http://schemas.microsoft.com/office/drawing/2014/main" id="{0EC0B7A9-0473-DCA9-CE5D-D059E2D87BFA}"/>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297;p51">
              <a:extLst>
                <a:ext uri="{FF2B5EF4-FFF2-40B4-BE49-F238E27FC236}">
                  <a16:creationId xmlns:a16="http://schemas.microsoft.com/office/drawing/2014/main" id="{5DFCC1C3-D02B-81D5-0FEC-F8D7FE292E91}"/>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298;p51">
              <a:extLst>
                <a:ext uri="{FF2B5EF4-FFF2-40B4-BE49-F238E27FC236}">
                  <a16:creationId xmlns:a16="http://schemas.microsoft.com/office/drawing/2014/main" id="{8FC55906-D4FB-8AD6-59F2-FB0E66B0188F}"/>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299;p51">
              <a:extLst>
                <a:ext uri="{FF2B5EF4-FFF2-40B4-BE49-F238E27FC236}">
                  <a16:creationId xmlns:a16="http://schemas.microsoft.com/office/drawing/2014/main" id="{58C3A99F-2C1D-D7AC-F5E1-9B44155A9BED}"/>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300;p51">
              <a:extLst>
                <a:ext uri="{FF2B5EF4-FFF2-40B4-BE49-F238E27FC236}">
                  <a16:creationId xmlns:a16="http://schemas.microsoft.com/office/drawing/2014/main" id="{AFCD5007-3465-B51A-9E70-F499FD268CBA}"/>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301;p51">
              <a:extLst>
                <a:ext uri="{FF2B5EF4-FFF2-40B4-BE49-F238E27FC236}">
                  <a16:creationId xmlns:a16="http://schemas.microsoft.com/office/drawing/2014/main" id="{730E1DA1-B304-767C-B2E4-A3F954A09C07}"/>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302;p51">
              <a:extLst>
                <a:ext uri="{FF2B5EF4-FFF2-40B4-BE49-F238E27FC236}">
                  <a16:creationId xmlns:a16="http://schemas.microsoft.com/office/drawing/2014/main" id="{643E609D-A34F-7875-6AF1-2265D145AD48}"/>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303;p51">
              <a:extLst>
                <a:ext uri="{FF2B5EF4-FFF2-40B4-BE49-F238E27FC236}">
                  <a16:creationId xmlns:a16="http://schemas.microsoft.com/office/drawing/2014/main" id="{A8C474E1-DFE2-1E38-D2B9-E899BDD05CBA}"/>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304;p51">
              <a:extLst>
                <a:ext uri="{FF2B5EF4-FFF2-40B4-BE49-F238E27FC236}">
                  <a16:creationId xmlns:a16="http://schemas.microsoft.com/office/drawing/2014/main" id="{2E127F52-008D-FF44-FD23-A5D849E0FCB8}"/>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305;p51">
              <a:extLst>
                <a:ext uri="{FF2B5EF4-FFF2-40B4-BE49-F238E27FC236}">
                  <a16:creationId xmlns:a16="http://schemas.microsoft.com/office/drawing/2014/main" id="{214D37BE-84FD-DE48-137B-74526DF1270B}"/>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306;p51">
              <a:extLst>
                <a:ext uri="{FF2B5EF4-FFF2-40B4-BE49-F238E27FC236}">
                  <a16:creationId xmlns:a16="http://schemas.microsoft.com/office/drawing/2014/main" id="{8E5CFAA4-8FA3-7545-1639-71A63B0F15F9}"/>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307;p51">
              <a:extLst>
                <a:ext uri="{FF2B5EF4-FFF2-40B4-BE49-F238E27FC236}">
                  <a16:creationId xmlns:a16="http://schemas.microsoft.com/office/drawing/2014/main" id="{F6F71FC7-6BB7-6FE3-537D-50CA017880DD}"/>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308;p51">
              <a:extLst>
                <a:ext uri="{FF2B5EF4-FFF2-40B4-BE49-F238E27FC236}">
                  <a16:creationId xmlns:a16="http://schemas.microsoft.com/office/drawing/2014/main" id="{42BE78E8-BFBC-3F66-6677-5E1E19546A1D}"/>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309;p51">
              <a:extLst>
                <a:ext uri="{FF2B5EF4-FFF2-40B4-BE49-F238E27FC236}">
                  <a16:creationId xmlns:a16="http://schemas.microsoft.com/office/drawing/2014/main" id="{45C6D0D2-69E6-1AAB-F96E-AE55657236F2}"/>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310;p51">
              <a:extLst>
                <a:ext uri="{FF2B5EF4-FFF2-40B4-BE49-F238E27FC236}">
                  <a16:creationId xmlns:a16="http://schemas.microsoft.com/office/drawing/2014/main" id="{CDF47DDC-2693-E411-B022-F78B7A96E1B3}"/>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311;p51">
              <a:extLst>
                <a:ext uri="{FF2B5EF4-FFF2-40B4-BE49-F238E27FC236}">
                  <a16:creationId xmlns:a16="http://schemas.microsoft.com/office/drawing/2014/main" id="{A53C99F7-F4F2-1EA3-DCF0-FDE3CF356F43}"/>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312;p51">
              <a:extLst>
                <a:ext uri="{FF2B5EF4-FFF2-40B4-BE49-F238E27FC236}">
                  <a16:creationId xmlns:a16="http://schemas.microsoft.com/office/drawing/2014/main" id="{D0CEBCB6-1F00-A353-89E9-20513910A94E}"/>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313;p51">
              <a:extLst>
                <a:ext uri="{FF2B5EF4-FFF2-40B4-BE49-F238E27FC236}">
                  <a16:creationId xmlns:a16="http://schemas.microsoft.com/office/drawing/2014/main" id="{75563CA9-01CD-F6B7-5EDF-6C998B3247CD}"/>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314;p51">
              <a:extLst>
                <a:ext uri="{FF2B5EF4-FFF2-40B4-BE49-F238E27FC236}">
                  <a16:creationId xmlns:a16="http://schemas.microsoft.com/office/drawing/2014/main" id="{D768C494-9361-2596-ED41-F43CFE681032}"/>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315;p51">
              <a:extLst>
                <a:ext uri="{FF2B5EF4-FFF2-40B4-BE49-F238E27FC236}">
                  <a16:creationId xmlns:a16="http://schemas.microsoft.com/office/drawing/2014/main" id="{187FB99F-621A-C9E4-4B48-441678E7C693}"/>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316;p51">
              <a:extLst>
                <a:ext uri="{FF2B5EF4-FFF2-40B4-BE49-F238E27FC236}">
                  <a16:creationId xmlns:a16="http://schemas.microsoft.com/office/drawing/2014/main" id="{15F46DED-E515-0C45-B123-C56C5BB13585}"/>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317;p51">
              <a:extLst>
                <a:ext uri="{FF2B5EF4-FFF2-40B4-BE49-F238E27FC236}">
                  <a16:creationId xmlns:a16="http://schemas.microsoft.com/office/drawing/2014/main" id="{20269D2F-7061-2D41-7A4A-A144E37FE027}"/>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318;p51">
              <a:extLst>
                <a:ext uri="{FF2B5EF4-FFF2-40B4-BE49-F238E27FC236}">
                  <a16:creationId xmlns:a16="http://schemas.microsoft.com/office/drawing/2014/main" id="{11D62601-8DA6-5DE1-7704-DDE9DEDE3008}"/>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319;p51">
              <a:extLst>
                <a:ext uri="{FF2B5EF4-FFF2-40B4-BE49-F238E27FC236}">
                  <a16:creationId xmlns:a16="http://schemas.microsoft.com/office/drawing/2014/main" id="{C393558F-6902-AB2E-5E9D-5784C5F85590}"/>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320;p51">
              <a:extLst>
                <a:ext uri="{FF2B5EF4-FFF2-40B4-BE49-F238E27FC236}">
                  <a16:creationId xmlns:a16="http://schemas.microsoft.com/office/drawing/2014/main" id="{63F4C6C9-D9E5-4D5D-C563-66490FF54573}"/>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321;p51">
              <a:extLst>
                <a:ext uri="{FF2B5EF4-FFF2-40B4-BE49-F238E27FC236}">
                  <a16:creationId xmlns:a16="http://schemas.microsoft.com/office/drawing/2014/main" id="{B37CA17C-658D-A388-564A-469101C279B8}"/>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322;p51">
              <a:extLst>
                <a:ext uri="{FF2B5EF4-FFF2-40B4-BE49-F238E27FC236}">
                  <a16:creationId xmlns:a16="http://schemas.microsoft.com/office/drawing/2014/main" id="{84382FC9-FE82-F377-D1EE-1EF0CA51519F}"/>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323;p51">
              <a:extLst>
                <a:ext uri="{FF2B5EF4-FFF2-40B4-BE49-F238E27FC236}">
                  <a16:creationId xmlns:a16="http://schemas.microsoft.com/office/drawing/2014/main" id="{853D9C53-D544-06B7-0289-DB2E629E4BBA}"/>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324;p51">
              <a:extLst>
                <a:ext uri="{FF2B5EF4-FFF2-40B4-BE49-F238E27FC236}">
                  <a16:creationId xmlns:a16="http://schemas.microsoft.com/office/drawing/2014/main" id="{D06286DC-BBA6-71BE-4956-82815D8BC608}"/>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325;p51">
              <a:extLst>
                <a:ext uri="{FF2B5EF4-FFF2-40B4-BE49-F238E27FC236}">
                  <a16:creationId xmlns:a16="http://schemas.microsoft.com/office/drawing/2014/main" id="{F563B701-2167-14A1-96C9-D24C28680681}"/>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326;p51">
              <a:extLst>
                <a:ext uri="{FF2B5EF4-FFF2-40B4-BE49-F238E27FC236}">
                  <a16:creationId xmlns:a16="http://schemas.microsoft.com/office/drawing/2014/main" id="{09C363A2-7E53-2DC8-FD9C-7C6C819F8652}"/>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327;p51">
              <a:extLst>
                <a:ext uri="{FF2B5EF4-FFF2-40B4-BE49-F238E27FC236}">
                  <a16:creationId xmlns:a16="http://schemas.microsoft.com/office/drawing/2014/main" id="{54DC0BCF-9013-FC6E-C97C-AC99C50D788C}"/>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328;p51">
              <a:extLst>
                <a:ext uri="{FF2B5EF4-FFF2-40B4-BE49-F238E27FC236}">
                  <a16:creationId xmlns:a16="http://schemas.microsoft.com/office/drawing/2014/main" id="{724C7709-17F1-5395-8673-BB05E6FAA241}"/>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329;p51">
              <a:extLst>
                <a:ext uri="{FF2B5EF4-FFF2-40B4-BE49-F238E27FC236}">
                  <a16:creationId xmlns:a16="http://schemas.microsoft.com/office/drawing/2014/main" id="{14AC252C-9849-213C-B059-08DC2DA02B0C}"/>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330;p51">
              <a:extLst>
                <a:ext uri="{FF2B5EF4-FFF2-40B4-BE49-F238E27FC236}">
                  <a16:creationId xmlns:a16="http://schemas.microsoft.com/office/drawing/2014/main" id="{CC71D9FF-CDD2-C08F-8754-5C0FB7E340E0}"/>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331;p51">
              <a:extLst>
                <a:ext uri="{FF2B5EF4-FFF2-40B4-BE49-F238E27FC236}">
                  <a16:creationId xmlns:a16="http://schemas.microsoft.com/office/drawing/2014/main" id="{AA34F826-3F36-617B-3440-FF4ED4950B58}"/>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332;p51">
              <a:extLst>
                <a:ext uri="{FF2B5EF4-FFF2-40B4-BE49-F238E27FC236}">
                  <a16:creationId xmlns:a16="http://schemas.microsoft.com/office/drawing/2014/main" id="{7816EE0D-0674-3B8F-F13A-C705A5AB2FBD}"/>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333;p51">
              <a:extLst>
                <a:ext uri="{FF2B5EF4-FFF2-40B4-BE49-F238E27FC236}">
                  <a16:creationId xmlns:a16="http://schemas.microsoft.com/office/drawing/2014/main" id="{D554A1ED-E8EC-77E4-D421-51B250F34C1B}"/>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334;p51">
              <a:extLst>
                <a:ext uri="{FF2B5EF4-FFF2-40B4-BE49-F238E27FC236}">
                  <a16:creationId xmlns:a16="http://schemas.microsoft.com/office/drawing/2014/main" id="{A9FD45FF-C7B8-3492-8DF9-6BFF33A15AC1}"/>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335;p51">
              <a:extLst>
                <a:ext uri="{FF2B5EF4-FFF2-40B4-BE49-F238E27FC236}">
                  <a16:creationId xmlns:a16="http://schemas.microsoft.com/office/drawing/2014/main" id="{FBD0657A-9ED1-D586-1D32-4A2D5E6114B9}"/>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336;p51">
              <a:extLst>
                <a:ext uri="{FF2B5EF4-FFF2-40B4-BE49-F238E27FC236}">
                  <a16:creationId xmlns:a16="http://schemas.microsoft.com/office/drawing/2014/main" id="{DC21C10C-52C9-FE33-E42E-7F79C895496D}"/>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337;p51">
              <a:extLst>
                <a:ext uri="{FF2B5EF4-FFF2-40B4-BE49-F238E27FC236}">
                  <a16:creationId xmlns:a16="http://schemas.microsoft.com/office/drawing/2014/main" id="{23AEEB84-C8B8-AE99-9408-FDF610E0DDB4}"/>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338;p51">
              <a:extLst>
                <a:ext uri="{FF2B5EF4-FFF2-40B4-BE49-F238E27FC236}">
                  <a16:creationId xmlns:a16="http://schemas.microsoft.com/office/drawing/2014/main" id="{66191C2D-8EE7-163C-ACA2-97C3F482E443}"/>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339;p51">
              <a:extLst>
                <a:ext uri="{FF2B5EF4-FFF2-40B4-BE49-F238E27FC236}">
                  <a16:creationId xmlns:a16="http://schemas.microsoft.com/office/drawing/2014/main" id="{743CC6DF-19E5-C353-04C5-107CADA38F85}"/>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55" name="Google Shape;1340;p51">
              <a:extLst>
                <a:ext uri="{FF2B5EF4-FFF2-40B4-BE49-F238E27FC236}">
                  <a16:creationId xmlns:a16="http://schemas.microsoft.com/office/drawing/2014/main" id="{3D25D42F-A3EA-5375-5A61-FF31D0828FE1}"/>
                </a:ext>
              </a:extLst>
            </p:cNvPr>
            <p:cNvGrpSpPr/>
            <p:nvPr/>
          </p:nvGrpSpPr>
          <p:grpSpPr>
            <a:xfrm>
              <a:off x="6832493" y="3168395"/>
              <a:ext cx="799059" cy="614017"/>
              <a:chOff x="5994293" y="3320795"/>
              <a:chExt cx="799059" cy="614017"/>
            </a:xfrm>
          </p:grpSpPr>
          <p:sp>
            <p:nvSpPr>
              <p:cNvPr id="1384" name="Google Shape;1341;p51">
                <a:extLst>
                  <a:ext uri="{FF2B5EF4-FFF2-40B4-BE49-F238E27FC236}">
                    <a16:creationId xmlns:a16="http://schemas.microsoft.com/office/drawing/2014/main" id="{6F6F7E89-2D5A-5584-FF79-8F7C5BFF8454}"/>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1342;p51">
                <a:extLst>
                  <a:ext uri="{FF2B5EF4-FFF2-40B4-BE49-F238E27FC236}">
                    <a16:creationId xmlns:a16="http://schemas.microsoft.com/office/drawing/2014/main" id="{8342FFC6-4C70-7503-7425-0A4BD98A2B08}"/>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1343;p51">
                <a:extLst>
                  <a:ext uri="{FF2B5EF4-FFF2-40B4-BE49-F238E27FC236}">
                    <a16:creationId xmlns:a16="http://schemas.microsoft.com/office/drawing/2014/main" id="{CFF84C79-52B7-990F-E194-1E66CCEE8584}"/>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1344;p51">
                <a:extLst>
                  <a:ext uri="{FF2B5EF4-FFF2-40B4-BE49-F238E27FC236}">
                    <a16:creationId xmlns:a16="http://schemas.microsoft.com/office/drawing/2014/main" id="{89FBFDBC-0006-44E7-7E17-387686A1945B}"/>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1345;p51">
                <a:extLst>
                  <a:ext uri="{FF2B5EF4-FFF2-40B4-BE49-F238E27FC236}">
                    <a16:creationId xmlns:a16="http://schemas.microsoft.com/office/drawing/2014/main" id="{AA33AE8E-62D7-7A4A-18FA-F2FF81F6946D}"/>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1346;p51">
                <a:extLst>
                  <a:ext uri="{FF2B5EF4-FFF2-40B4-BE49-F238E27FC236}">
                    <a16:creationId xmlns:a16="http://schemas.microsoft.com/office/drawing/2014/main" id="{FD4FD783-3648-B61B-5406-654C5B222CB7}"/>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1347;p51">
                <a:extLst>
                  <a:ext uri="{FF2B5EF4-FFF2-40B4-BE49-F238E27FC236}">
                    <a16:creationId xmlns:a16="http://schemas.microsoft.com/office/drawing/2014/main" id="{B5FB3092-C15C-8B5C-C6D1-A8482AFE71BC}"/>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1348;p51">
                <a:extLst>
                  <a:ext uri="{FF2B5EF4-FFF2-40B4-BE49-F238E27FC236}">
                    <a16:creationId xmlns:a16="http://schemas.microsoft.com/office/drawing/2014/main" id="{296BA5B5-F612-AB4D-6CA3-E8538CCC2875}"/>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1349;p51">
                <a:extLst>
                  <a:ext uri="{FF2B5EF4-FFF2-40B4-BE49-F238E27FC236}">
                    <a16:creationId xmlns:a16="http://schemas.microsoft.com/office/drawing/2014/main" id="{7697B28B-BD86-5D72-DFFA-069D36598DD4}"/>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56" name="Google Shape;1350;p51">
              <a:extLst>
                <a:ext uri="{FF2B5EF4-FFF2-40B4-BE49-F238E27FC236}">
                  <a16:creationId xmlns:a16="http://schemas.microsoft.com/office/drawing/2014/main" id="{BCCDB5AD-5F86-938E-DDD5-AC804153C72C}"/>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351;p51">
              <a:extLst>
                <a:ext uri="{FF2B5EF4-FFF2-40B4-BE49-F238E27FC236}">
                  <a16:creationId xmlns:a16="http://schemas.microsoft.com/office/drawing/2014/main" id="{532C1A2D-BE28-8F11-AFF8-CFFBEB955398}"/>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352;p51">
              <a:extLst>
                <a:ext uri="{FF2B5EF4-FFF2-40B4-BE49-F238E27FC236}">
                  <a16:creationId xmlns:a16="http://schemas.microsoft.com/office/drawing/2014/main" id="{92494DD5-1ADB-F719-3B1E-2A030803D038}"/>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353;p51">
              <a:extLst>
                <a:ext uri="{FF2B5EF4-FFF2-40B4-BE49-F238E27FC236}">
                  <a16:creationId xmlns:a16="http://schemas.microsoft.com/office/drawing/2014/main" id="{D8FD58B0-88D8-CF35-8358-D79165B3D27A}"/>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354;p51">
              <a:extLst>
                <a:ext uri="{FF2B5EF4-FFF2-40B4-BE49-F238E27FC236}">
                  <a16:creationId xmlns:a16="http://schemas.microsoft.com/office/drawing/2014/main" id="{E59BBA16-B899-479D-E400-79B020E6E6C8}"/>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355;p51">
              <a:extLst>
                <a:ext uri="{FF2B5EF4-FFF2-40B4-BE49-F238E27FC236}">
                  <a16:creationId xmlns:a16="http://schemas.microsoft.com/office/drawing/2014/main" id="{627F9424-CEBD-3955-092F-116B934A61D5}"/>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356;p51">
              <a:extLst>
                <a:ext uri="{FF2B5EF4-FFF2-40B4-BE49-F238E27FC236}">
                  <a16:creationId xmlns:a16="http://schemas.microsoft.com/office/drawing/2014/main" id="{707A6C9D-7575-3699-8444-A1445F16262D}"/>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357;p51">
              <a:extLst>
                <a:ext uri="{FF2B5EF4-FFF2-40B4-BE49-F238E27FC236}">
                  <a16:creationId xmlns:a16="http://schemas.microsoft.com/office/drawing/2014/main" id="{902141C2-94AB-0873-6AB0-BA42423DF505}"/>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358;p51">
              <a:extLst>
                <a:ext uri="{FF2B5EF4-FFF2-40B4-BE49-F238E27FC236}">
                  <a16:creationId xmlns:a16="http://schemas.microsoft.com/office/drawing/2014/main" id="{3D69530F-5833-05C7-CAD9-F583D149018D}"/>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359;p51">
              <a:extLst>
                <a:ext uri="{FF2B5EF4-FFF2-40B4-BE49-F238E27FC236}">
                  <a16:creationId xmlns:a16="http://schemas.microsoft.com/office/drawing/2014/main" id="{AD2D2A82-1BD2-F154-0D3B-610D6858ECB6}"/>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360;p51">
              <a:extLst>
                <a:ext uri="{FF2B5EF4-FFF2-40B4-BE49-F238E27FC236}">
                  <a16:creationId xmlns:a16="http://schemas.microsoft.com/office/drawing/2014/main" id="{A1C95A0E-E779-B5D7-2448-F94BCEEF3139}"/>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361;p51">
              <a:extLst>
                <a:ext uri="{FF2B5EF4-FFF2-40B4-BE49-F238E27FC236}">
                  <a16:creationId xmlns:a16="http://schemas.microsoft.com/office/drawing/2014/main" id="{1102912C-769D-3F07-9074-B363409B5101}"/>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362;p51">
              <a:extLst>
                <a:ext uri="{FF2B5EF4-FFF2-40B4-BE49-F238E27FC236}">
                  <a16:creationId xmlns:a16="http://schemas.microsoft.com/office/drawing/2014/main" id="{4AC8C369-480C-93FF-B03A-C58E39F7A35A}"/>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363;p51">
              <a:extLst>
                <a:ext uri="{FF2B5EF4-FFF2-40B4-BE49-F238E27FC236}">
                  <a16:creationId xmlns:a16="http://schemas.microsoft.com/office/drawing/2014/main" id="{BC675B20-F1EA-7762-D68D-9185C9F7FDA6}"/>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364;p51">
              <a:extLst>
                <a:ext uri="{FF2B5EF4-FFF2-40B4-BE49-F238E27FC236}">
                  <a16:creationId xmlns:a16="http://schemas.microsoft.com/office/drawing/2014/main" id="{7EFC0309-4D22-14FE-CABE-9B7F5F2B9112}"/>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365;p51">
              <a:extLst>
                <a:ext uri="{FF2B5EF4-FFF2-40B4-BE49-F238E27FC236}">
                  <a16:creationId xmlns:a16="http://schemas.microsoft.com/office/drawing/2014/main" id="{02473D4F-6D2C-315B-C28B-6E2941249FD1}"/>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366;p51">
              <a:extLst>
                <a:ext uri="{FF2B5EF4-FFF2-40B4-BE49-F238E27FC236}">
                  <a16:creationId xmlns:a16="http://schemas.microsoft.com/office/drawing/2014/main" id="{B0B8ECA1-67E2-4CA5-6221-B1B2B45E9CCF}"/>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367;p51">
              <a:extLst>
                <a:ext uri="{FF2B5EF4-FFF2-40B4-BE49-F238E27FC236}">
                  <a16:creationId xmlns:a16="http://schemas.microsoft.com/office/drawing/2014/main" id="{C34B1588-6528-60CC-77E1-0F64BCF97E2B}"/>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368;p51">
              <a:extLst>
                <a:ext uri="{FF2B5EF4-FFF2-40B4-BE49-F238E27FC236}">
                  <a16:creationId xmlns:a16="http://schemas.microsoft.com/office/drawing/2014/main" id="{94B08D3A-218E-D808-7DB1-30D8EA52002D}"/>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369;p51">
              <a:extLst>
                <a:ext uri="{FF2B5EF4-FFF2-40B4-BE49-F238E27FC236}">
                  <a16:creationId xmlns:a16="http://schemas.microsoft.com/office/drawing/2014/main" id="{CA93F75C-9B42-2B41-1B18-3CAB19C61993}"/>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370;p51">
              <a:extLst>
                <a:ext uri="{FF2B5EF4-FFF2-40B4-BE49-F238E27FC236}">
                  <a16:creationId xmlns:a16="http://schemas.microsoft.com/office/drawing/2014/main" id="{B0AF0479-5F90-A1CC-57F6-30648CE3988C}"/>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371;p51">
              <a:extLst>
                <a:ext uri="{FF2B5EF4-FFF2-40B4-BE49-F238E27FC236}">
                  <a16:creationId xmlns:a16="http://schemas.microsoft.com/office/drawing/2014/main" id="{36897347-85DD-AB39-32A3-403F6A5A053D}"/>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372;p51">
              <a:extLst>
                <a:ext uri="{FF2B5EF4-FFF2-40B4-BE49-F238E27FC236}">
                  <a16:creationId xmlns:a16="http://schemas.microsoft.com/office/drawing/2014/main" id="{536119F2-8995-0B55-3C75-935578F4DE4D}"/>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1373;p51">
              <a:extLst>
                <a:ext uri="{FF2B5EF4-FFF2-40B4-BE49-F238E27FC236}">
                  <a16:creationId xmlns:a16="http://schemas.microsoft.com/office/drawing/2014/main" id="{F31C3E53-A3CA-DB02-54AA-3027DA464F72}"/>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1374;p51">
              <a:extLst>
                <a:ext uri="{FF2B5EF4-FFF2-40B4-BE49-F238E27FC236}">
                  <a16:creationId xmlns:a16="http://schemas.microsoft.com/office/drawing/2014/main" id="{EC38E6A5-A38E-2345-AE2F-C52A0AD24327}"/>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1375;p51">
              <a:extLst>
                <a:ext uri="{FF2B5EF4-FFF2-40B4-BE49-F238E27FC236}">
                  <a16:creationId xmlns:a16="http://schemas.microsoft.com/office/drawing/2014/main" id="{501430F4-89AF-8851-2E7A-84B4DB32BB1A}"/>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1376;p51">
              <a:extLst>
                <a:ext uri="{FF2B5EF4-FFF2-40B4-BE49-F238E27FC236}">
                  <a16:creationId xmlns:a16="http://schemas.microsoft.com/office/drawing/2014/main" id="{76A01B9D-993C-37A6-7436-5B0913987C80}"/>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1377;p51">
              <a:extLst>
                <a:ext uri="{FF2B5EF4-FFF2-40B4-BE49-F238E27FC236}">
                  <a16:creationId xmlns:a16="http://schemas.microsoft.com/office/drawing/2014/main" id="{2D460004-B3FD-9C21-0430-283605D2CB8E}"/>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9075683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293"/>
                                        </p:tgtEl>
                                        <p:attrNameLst>
                                          <p:attrName>style.visibility</p:attrName>
                                        </p:attrNameLst>
                                      </p:cBhvr>
                                      <p:to>
                                        <p:strVal val="visible"/>
                                      </p:to>
                                    </p:set>
                                    <p:animEffect transition="in" filter="fade">
                                      <p:cBhvr>
                                        <p:cTn id="12" dur="1000"/>
                                        <p:tgtEl>
                                          <p:spTgt spid="1293"/>
                                        </p:tgtEl>
                                      </p:cBhvr>
                                    </p:animEffect>
                                    <p:anim calcmode="lin" valueType="num">
                                      <p:cBhvr>
                                        <p:cTn id="13" dur="1000" fill="hold"/>
                                        <p:tgtEl>
                                          <p:spTgt spid="1293"/>
                                        </p:tgtEl>
                                        <p:attrNameLst>
                                          <p:attrName>ppt_x</p:attrName>
                                        </p:attrNameLst>
                                      </p:cBhvr>
                                      <p:tavLst>
                                        <p:tav tm="0">
                                          <p:val>
                                            <p:strVal val="#ppt_x"/>
                                          </p:val>
                                        </p:tav>
                                        <p:tav tm="100000">
                                          <p:val>
                                            <p:strVal val="#ppt_x"/>
                                          </p:val>
                                        </p:tav>
                                      </p:tavLst>
                                    </p:anim>
                                    <p:anim calcmode="lin" valueType="num">
                                      <p:cBhvr>
                                        <p:cTn id="14" dur="1000" fill="hold"/>
                                        <p:tgtEl>
                                          <p:spTgt spid="129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04"/>
                                        </p:tgtEl>
                                        <p:attrNameLst>
                                          <p:attrName>style.visibility</p:attrName>
                                        </p:attrNameLst>
                                      </p:cBhvr>
                                      <p:to>
                                        <p:strVal val="visible"/>
                                      </p:to>
                                    </p:set>
                                    <p:animEffect transition="in" filter="fade">
                                      <p:cBhvr>
                                        <p:cTn id="17" dur="1000"/>
                                        <p:tgtEl>
                                          <p:spTgt spid="1304"/>
                                        </p:tgtEl>
                                      </p:cBhvr>
                                    </p:animEffect>
                                    <p:anim calcmode="lin" valueType="num">
                                      <p:cBhvr>
                                        <p:cTn id="18" dur="1000" fill="hold"/>
                                        <p:tgtEl>
                                          <p:spTgt spid="1304"/>
                                        </p:tgtEl>
                                        <p:attrNameLst>
                                          <p:attrName>ppt_x</p:attrName>
                                        </p:attrNameLst>
                                      </p:cBhvr>
                                      <p:tavLst>
                                        <p:tav tm="0">
                                          <p:val>
                                            <p:strVal val="#ppt_x"/>
                                          </p:val>
                                        </p:tav>
                                        <p:tav tm="100000">
                                          <p:val>
                                            <p:strVal val="#ppt_x"/>
                                          </p:val>
                                        </p:tav>
                                      </p:tavLst>
                                    </p:anim>
                                    <p:anim calcmode="lin" valueType="num">
                                      <p:cBhvr>
                                        <p:cTn id="19" dur="1000" fill="hold"/>
                                        <p:tgtEl>
                                          <p:spTgt spid="130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294"/>
                                        </p:tgtEl>
                                        <p:attrNameLst>
                                          <p:attrName>style.visibility</p:attrName>
                                        </p:attrNameLst>
                                      </p:cBhvr>
                                      <p:to>
                                        <p:strVal val="visible"/>
                                      </p:to>
                                    </p:set>
                                    <p:animEffect transition="in" filter="fade">
                                      <p:cBhvr>
                                        <p:cTn id="22" dur="1000"/>
                                        <p:tgtEl>
                                          <p:spTgt spid="1294"/>
                                        </p:tgtEl>
                                      </p:cBhvr>
                                    </p:animEffect>
                                    <p:anim calcmode="lin" valueType="num">
                                      <p:cBhvr>
                                        <p:cTn id="23" dur="1000" fill="hold"/>
                                        <p:tgtEl>
                                          <p:spTgt spid="1294"/>
                                        </p:tgtEl>
                                        <p:attrNameLst>
                                          <p:attrName>ppt_x</p:attrName>
                                        </p:attrNameLst>
                                      </p:cBhvr>
                                      <p:tavLst>
                                        <p:tav tm="0">
                                          <p:val>
                                            <p:strVal val="#ppt_x"/>
                                          </p:val>
                                        </p:tav>
                                        <p:tav tm="100000">
                                          <p:val>
                                            <p:strVal val="#ppt_x"/>
                                          </p:val>
                                        </p:tav>
                                      </p:tavLst>
                                    </p:anim>
                                    <p:anim calcmode="lin" valueType="num">
                                      <p:cBhvr>
                                        <p:cTn id="24" dur="1000" fill="hold"/>
                                        <p:tgtEl>
                                          <p:spTgt spid="12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Giải quyết vấn đề</a:t>
            </a:r>
            <a:endParaRPr sz="3200" b="1">
              <a:latin typeface="Times New Roman" panose="02020603050405020304" pitchFamily="18" charset="0"/>
              <a:cs typeface="Times New Roman" panose="02020603050405020304" pitchFamily="18" charset="0"/>
            </a:endParaRPr>
          </a:p>
        </p:txBody>
      </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5" name="Google Shape;1225;p50"/>
          <p:cNvGrpSpPr/>
          <p:nvPr/>
        </p:nvGrpSpPr>
        <p:grpSpPr>
          <a:xfrm>
            <a:off x="7754737" y="332853"/>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 name="Google Shape;6647;p74">
            <a:extLst>
              <a:ext uri="{FF2B5EF4-FFF2-40B4-BE49-F238E27FC236}">
                <a16:creationId xmlns:a16="http://schemas.microsoft.com/office/drawing/2014/main" id="{9519D943-9350-29F3-3D6F-A076AF3819D6}"/>
              </a:ext>
            </a:extLst>
          </p:cNvPr>
          <p:cNvGrpSpPr/>
          <p:nvPr/>
        </p:nvGrpSpPr>
        <p:grpSpPr>
          <a:xfrm>
            <a:off x="7849610" y="2140996"/>
            <a:ext cx="1294389" cy="2628134"/>
            <a:chOff x="3701000" y="2070725"/>
            <a:chExt cx="290225" cy="580550"/>
          </a:xfrm>
        </p:grpSpPr>
        <p:sp>
          <p:nvSpPr>
            <p:cNvPr id="1224" name="Google Shape;6648;p74">
              <a:extLst>
                <a:ext uri="{FF2B5EF4-FFF2-40B4-BE49-F238E27FC236}">
                  <a16:creationId xmlns:a16="http://schemas.microsoft.com/office/drawing/2014/main" id="{3E154E2B-8E4A-34A4-08B0-734D70C7AC95}"/>
                </a:ext>
              </a:extLst>
            </p:cNvPr>
            <p:cNvSpPr/>
            <p:nvPr/>
          </p:nvSpPr>
          <p:spPr>
            <a:xfrm>
              <a:off x="3701000" y="2130900"/>
              <a:ext cx="104500" cy="168650"/>
            </a:xfrm>
            <a:custGeom>
              <a:avLst/>
              <a:gdLst/>
              <a:ahLst/>
              <a:cxnLst/>
              <a:rect l="l" t="t" r="r" b="b"/>
              <a:pathLst>
                <a:path w="4180" h="6746" extrusionOk="0">
                  <a:moveTo>
                    <a:pt x="1341" y="1"/>
                  </a:moveTo>
                  <a:cubicBezTo>
                    <a:pt x="1304" y="1"/>
                    <a:pt x="1277" y="21"/>
                    <a:pt x="1263" y="63"/>
                  </a:cubicBezTo>
                  <a:cubicBezTo>
                    <a:pt x="1204" y="193"/>
                    <a:pt x="1320" y="474"/>
                    <a:pt x="1439" y="692"/>
                  </a:cubicBezTo>
                  <a:cubicBezTo>
                    <a:pt x="1541" y="914"/>
                    <a:pt x="1584" y="1016"/>
                    <a:pt x="1584" y="1016"/>
                  </a:cubicBezTo>
                  <a:cubicBezTo>
                    <a:pt x="1584" y="1016"/>
                    <a:pt x="764" y="151"/>
                    <a:pt x="560" y="137"/>
                  </a:cubicBezTo>
                  <a:cubicBezTo>
                    <a:pt x="554" y="136"/>
                    <a:pt x="547" y="136"/>
                    <a:pt x="542" y="136"/>
                  </a:cubicBezTo>
                  <a:cubicBezTo>
                    <a:pt x="355" y="136"/>
                    <a:pt x="404" y="348"/>
                    <a:pt x="588" y="576"/>
                  </a:cubicBezTo>
                  <a:cubicBezTo>
                    <a:pt x="778" y="808"/>
                    <a:pt x="1176" y="1220"/>
                    <a:pt x="1176" y="1220"/>
                  </a:cubicBezTo>
                  <a:cubicBezTo>
                    <a:pt x="1176" y="1220"/>
                    <a:pt x="454" y="794"/>
                    <a:pt x="222" y="780"/>
                  </a:cubicBezTo>
                  <a:cubicBezTo>
                    <a:pt x="1" y="780"/>
                    <a:pt x="46" y="984"/>
                    <a:pt x="296" y="1160"/>
                  </a:cubicBezTo>
                  <a:cubicBezTo>
                    <a:pt x="528" y="1354"/>
                    <a:pt x="968" y="1617"/>
                    <a:pt x="968" y="1617"/>
                  </a:cubicBezTo>
                  <a:cubicBezTo>
                    <a:pt x="968" y="1617"/>
                    <a:pt x="650" y="1523"/>
                    <a:pt x="441" y="1523"/>
                  </a:cubicBezTo>
                  <a:cubicBezTo>
                    <a:pt x="330" y="1523"/>
                    <a:pt x="250" y="1550"/>
                    <a:pt x="264" y="1631"/>
                  </a:cubicBezTo>
                  <a:cubicBezTo>
                    <a:pt x="310" y="1881"/>
                    <a:pt x="1365" y="2113"/>
                    <a:pt x="1365" y="2113"/>
                  </a:cubicBezTo>
                  <a:cubicBezTo>
                    <a:pt x="1365" y="2113"/>
                    <a:pt x="1306" y="3904"/>
                    <a:pt x="1791" y="5135"/>
                  </a:cubicBezTo>
                  <a:cubicBezTo>
                    <a:pt x="2259" y="6334"/>
                    <a:pt x="2948" y="6746"/>
                    <a:pt x="2948" y="6746"/>
                  </a:cubicBezTo>
                  <a:lnTo>
                    <a:pt x="4179" y="5163"/>
                  </a:lnTo>
                  <a:cubicBezTo>
                    <a:pt x="4179" y="5163"/>
                    <a:pt x="3328" y="4372"/>
                    <a:pt x="2874" y="3418"/>
                  </a:cubicBezTo>
                  <a:cubicBezTo>
                    <a:pt x="2477" y="2613"/>
                    <a:pt x="2389" y="1952"/>
                    <a:pt x="2389" y="1952"/>
                  </a:cubicBezTo>
                  <a:cubicBezTo>
                    <a:pt x="2389" y="1952"/>
                    <a:pt x="2860" y="1617"/>
                    <a:pt x="2976" y="1382"/>
                  </a:cubicBezTo>
                  <a:cubicBezTo>
                    <a:pt x="3042" y="1230"/>
                    <a:pt x="2939" y="1170"/>
                    <a:pt x="2814" y="1170"/>
                  </a:cubicBezTo>
                  <a:cubicBezTo>
                    <a:pt x="2744" y="1170"/>
                    <a:pt x="2668" y="1189"/>
                    <a:pt x="2611" y="1220"/>
                  </a:cubicBezTo>
                  <a:cubicBezTo>
                    <a:pt x="2463" y="1294"/>
                    <a:pt x="2259" y="1484"/>
                    <a:pt x="2259" y="1484"/>
                  </a:cubicBezTo>
                  <a:cubicBezTo>
                    <a:pt x="2259" y="1484"/>
                    <a:pt x="1879" y="562"/>
                    <a:pt x="1686" y="281"/>
                  </a:cubicBezTo>
                  <a:cubicBezTo>
                    <a:pt x="1555" y="99"/>
                    <a:pt x="1424" y="1"/>
                    <a:pt x="1341"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6649;p74">
              <a:extLst>
                <a:ext uri="{FF2B5EF4-FFF2-40B4-BE49-F238E27FC236}">
                  <a16:creationId xmlns:a16="http://schemas.microsoft.com/office/drawing/2014/main" id="{86B5D319-A298-A39F-56C4-6E83C726B786}"/>
                </a:ext>
              </a:extLst>
            </p:cNvPr>
            <p:cNvSpPr/>
            <p:nvPr/>
          </p:nvSpPr>
          <p:spPr>
            <a:xfrm>
              <a:off x="3764750" y="2251525"/>
              <a:ext cx="68175" cy="73275"/>
            </a:xfrm>
            <a:custGeom>
              <a:avLst/>
              <a:gdLst/>
              <a:ahLst/>
              <a:cxnLst/>
              <a:rect l="l" t="t" r="r" b="b"/>
              <a:pathLst>
                <a:path w="2727" h="2931" extrusionOk="0">
                  <a:moveTo>
                    <a:pt x="1334" y="0"/>
                  </a:moveTo>
                  <a:cubicBezTo>
                    <a:pt x="1334" y="0"/>
                    <a:pt x="968" y="222"/>
                    <a:pt x="602" y="662"/>
                  </a:cubicBezTo>
                  <a:cubicBezTo>
                    <a:pt x="222" y="1084"/>
                    <a:pt x="1" y="1745"/>
                    <a:pt x="1" y="1745"/>
                  </a:cubicBezTo>
                  <a:cubicBezTo>
                    <a:pt x="1" y="1745"/>
                    <a:pt x="208" y="2037"/>
                    <a:pt x="543" y="2301"/>
                  </a:cubicBezTo>
                  <a:cubicBezTo>
                    <a:pt x="880" y="2579"/>
                    <a:pt x="1468" y="2930"/>
                    <a:pt x="1468" y="2930"/>
                  </a:cubicBezTo>
                  <a:lnTo>
                    <a:pt x="2727" y="880"/>
                  </a:lnTo>
                  <a:cubicBezTo>
                    <a:pt x="2727" y="880"/>
                    <a:pt x="2537" y="838"/>
                    <a:pt x="2199" y="616"/>
                  </a:cubicBezTo>
                  <a:cubicBezTo>
                    <a:pt x="1848" y="412"/>
                    <a:pt x="1334" y="0"/>
                    <a:pt x="1334"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6650;p74">
              <a:extLst>
                <a:ext uri="{FF2B5EF4-FFF2-40B4-BE49-F238E27FC236}">
                  <a16:creationId xmlns:a16="http://schemas.microsoft.com/office/drawing/2014/main" id="{45B796FF-8AF8-1067-7011-C25123D53AE0}"/>
                </a:ext>
              </a:extLst>
            </p:cNvPr>
            <p:cNvSpPr/>
            <p:nvPr/>
          </p:nvSpPr>
          <p:spPr>
            <a:xfrm>
              <a:off x="3911000" y="2611725"/>
              <a:ext cx="79525" cy="38075"/>
            </a:xfrm>
            <a:custGeom>
              <a:avLst/>
              <a:gdLst/>
              <a:ahLst/>
              <a:cxnLst/>
              <a:rect l="l" t="t" r="r" b="b"/>
              <a:pathLst>
                <a:path w="3181" h="1523" extrusionOk="0">
                  <a:moveTo>
                    <a:pt x="1408" y="0"/>
                  </a:moveTo>
                  <a:lnTo>
                    <a:pt x="190" y="130"/>
                  </a:lnTo>
                  <a:cubicBezTo>
                    <a:pt x="190" y="130"/>
                    <a:pt x="1" y="778"/>
                    <a:pt x="233" y="968"/>
                  </a:cubicBezTo>
                  <a:cubicBezTo>
                    <a:pt x="450" y="1133"/>
                    <a:pt x="2048" y="1523"/>
                    <a:pt x="2658" y="1523"/>
                  </a:cubicBezTo>
                  <a:cubicBezTo>
                    <a:pt x="2749" y="1523"/>
                    <a:pt x="2817" y="1514"/>
                    <a:pt x="2857" y="1495"/>
                  </a:cubicBezTo>
                  <a:cubicBezTo>
                    <a:pt x="3152" y="1361"/>
                    <a:pt x="3180" y="1157"/>
                    <a:pt x="2769" y="834"/>
                  </a:cubicBezTo>
                  <a:cubicBezTo>
                    <a:pt x="2361" y="514"/>
                    <a:pt x="1408" y="0"/>
                    <a:pt x="1408" y="0"/>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6651;p74">
              <a:extLst>
                <a:ext uri="{FF2B5EF4-FFF2-40B4-BE49-F238E27FC236}">
                  <a16:creationId xmlns:a16="http://schemas.microsoft.com/office/drawing/2014/main" id="{DD7C6937-BA24-3A2C-9824-13F81715C641}"/>
                </a:ext>
              </a:extLst>
            </p:cNvPr>
            <p:cNvSpPr/>
            <p:nvPr/>
          </p:nvSpPr>
          <p:spPr>
            <a:xfrm>
              <a:off x="3954300" y="2622600"/>
              <a:ext cx="15300" cy="7950"/>
            </a:xfrm>
            <a:custGeom>
              <a:avLst/>
              <a:gdLst/>
              <a:ahLst/>
              <a:cxnLst/>
              <a:rect l="l" t="t" r="r" b="b"/>
              <a:pathLst>
                <a:path w="612" h="318" extrusionOk="0">
                  <a:moveTo>
                    <a:pt x="445" y="1"/>
                  </a:moveTo>
                  <a:cubicBezTo>
                    <a:pt x="260" y="1"/>
                    <a:pt x="69" y="95"/>
                    <a:pt x="13" y="283"/>
                  </a:cubicBezTo>
                  <a:cubicBezTo>
                    <a:pt x="0" y="303"/>
                    <a:pt x="14" y="318"/>
                    <a:pt x="27" y="318"/>
                  </a:cubicBezTo>
                  <a:cubicBezTo>
                    <a:pt x="32" y="318"/>
                    <a:pt x="37" y="316"/>
                    <a:pt x="41" y="311"/>
                  </a:cubicBezTo>
                  <a:cubicBezTo>
                    <a:pt x="194" y="188"/>
                    <a:pt x="347" y="78"/>
                    <a:pt x="547" y="78"/>
                  </a:cubicBezTo>
                  <a:cubicBezTo>
                    <a:pt x="559" y="78"/>
                    <a:pt x="571" y="78"/>
                    <a:pt x="583" y="79"/>
                  </a:cubicBezTo>
                  <a:cubicBezTo>
                    <a:pt x="611" y="79"/>
                    <a:pt x="611" y="33"/>
                    <a:pt x="583" y="19"/>
                  </a:cubicBezTo>
                  <a:cubicBezTo>
                    <a:pt x="539" y="7"/>
                    <a:pt x="492" y="1"/>
                    <a:pt x="445"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6652;p74">
              <a:extLst>
                <a:ext uri="{FF2B5EF4-FFF2-40B4-BE49-F238E27FC236}">
                  <a16:creationId xmlns:a16="http://schemas.microsoft.com/office/drawing/2014/main" id="{0FDDEBA1-CCAE-F88C-F2D1-AF7EE3189305}"/>
                </a:ext>
              </a:extLst>
            </p:cNvPr>
            <p:cNvSpPr/>
            <p:nvPr/>
          </p:nvSpPr>
          <p:spPr>
            <a:xfrm>
              <a:off x="3944775" y="2616000"/>
              <a:ext cx="14975" cy="7975"/>
            </a:xfrm>
            <a:custGeom>
              <a:avLst/>
              <a:gdLst/>
              <a:ahLst/>
              <a:cxnLst/>
              <a:rect l="l" t="t" r="r" b="b"/>
              <a:pathLst>
                <a:path w="599" h="319" extrusionOk="0">
                  <a:moveTo>
                    <a:pt x="477" y="0"/>
                  </a:moveTo>
                  <a:cubicBezTo>
                    <a:pt x="285" y="0"/>
                    <a:pt x="63" y="93"/>
                    <a:pt x="11" y="297"/>
                  </a:cubicBezTo>
                  <a:cubicBezTo>
                    <a:pt x="1" y="307"/>
                    <a:pt x="12" y="318"/>
                    <a:pt x="25" y="318"/>
                  </a:cubicBezTo>
                  <a:cubicBezTo>
                    <a:pt x="31" y="318"/>
                    <a:pt x="37" y="316"/>
                    <a:pt x="42" y="311"/>
                  </a:cubicBezTo>
                  <a:cubicBezTo>
                    <a:pt x="201" y="195"/>
                    <a:pt x="348" y="93"/>
                    <a:pt x="552" y="93"/>
                  </a:cubicBezTo>
                  <a:cubicBezTo>
                    <a:pt x="598" y="93"/>
                    <a:pt x="598" y="19"/>
                    <a:pt x="552" y="5"/>
                  </a:cubicBezTo>
                  <a:cubicBezTo>
                    <a:pt x="528" y="2"/>
                    <a:pt x="503" y="0"/>
                    <a:pt x="477"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6653;p74">
              <a:extLst>
                <a:ext uri="{FF2B5EF4-FFF2-40B4-BE49-F238E27FC236}">
                  <a16:creationId xmlns:a16="http://schemas.microsoft.com/office/drawing/2014/main" id="{99D6C93F-6999-1823-44CD-D483BD02A6D6}"/>
                </a:ext>
              </a:extLst>
            </p:cNvPr>
            <p:cNvSpPr/>
            <p:nvPr/>
          </p:nvSpPr>
          <p:spPr>
            <a:xfrm>
              <a:off x="3737675" y="2613200"/>
              <a:ext cx="79875" cy="38075"/>
            </a:xfrm>
            <a:custGeom>
              <a:avLst/>
              <a:gdLst/>
              <a:ahLst/>
              <a:cxnLst/>
              <a:rect l="l" t="t" r="r" b="b"/>
              <a:pathLst>
                <a:path w="3195" h="1523" extrusionOk="0">
                  <a:moveTo>
                    <a:pt x="1787" y="1"/>
                  </a:moveTo>
                  <a:cubicBezTo>
                    <a:pt x="1787" y="1"/>
                    <a:pt x="834" y="511"/>
                    <a:pt x="412" y="835"/>
                  </a:cubicBezTo>
                  <a:cubicBezTo>
                    <a:pt x="0" y="1144"/>
                    <a:pt x="43" y="1362"/>
                    <a:pt x="338" y="1496"/>
                  </a:cubicBezTo>
                  <a:cubicBezTo>
                    <a:pt x="375" y="1514"/>
                    <a:pt x="441" y="1522"/>
                    <a:pt x="529" y="1522"/>
                  </a:cubicBezTo>
                  <a:cubicBezTo>
                    <a:pt x="1129" y="1522"/>
                    <a:pt x="2742" y="1134"/>
                    <a:pt x="2945" y="968"/>
                  </a:cubicBezTo>
                  <a:cubicBezTo>
                    <a:pt x="3194" y="775"/>
                    <a:pt x="3004" y="131"/>
                    <a:pt x="3004" y="131"/>
                  </a:cubicBezTo>
                  <a:lnTo>
                    <a:pt x="1787" y="1"/>
                  </a:ln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6654;p74">
              <a:extLst>
                <a:ext uri="{FF2B5EF4-FFF2-40B4-BE49-F238E27FC236}">
                  <a16:creationId xmlns:a16="http://schemas.microsoft.com/office/drawing/2014/main" id="{BC4DC159-3534-5895-4AB7-3D72A923BA0D}"/>
                </a:ext>
              </a:extLst>
            </p:cNvPr>
            <p:cNvSpPr/>
            <p:nvPr/>
          </p:nvSpPr>
          <p:spPr>
            <a:xfrm>
              <a:off x="3758525" y="2624100"/>
              <a:ext cx="15400" cy="7925"/>
            </a:xfrm>
            <a:custGeom>
              <a:avLst/>
              <a:gdLst/>
              <a:ahLst/>
              <a:cxnLst/>
              <a:rect l="l" t="t" r="r" b="b"/>
              <a:pathLst>
                <a:path w="616" h="317" extrusionOk="0">
                  <a:moveTo>
                    <a:pt x="184" y="1"/>
                  </a:moveTo>
                  <a:cubicBezTo>
                    <a:pt x="137" y="1"/>
                    <a:pt x="90" y="7"/>
                    <a:pt x="46" y="19"/>
                  </a:cubicBezTo>
                  <a:cubicBezTo>
                    <a:pt x="0" y="19"/>
                    <a:pt x="18" y="75"/>
                    <a:pt x="46" y="75"/>
                  </a:cubicBezTo>
                  <a:cubicBezTo>
                    <a:pt x="57" y="74"/>
                    <a:pt x="68" y="74"/>
                    <a:pt x="79" y="74"/>
                  </a:cubicBezTo>
                  <a:cubicBezTo>
                    <a:pt x="269" y="74"/>
                    <a:pt x="434" y="188"/>
                    <a:pt x="573" y="311"/>
                  </a:cubicBezTo>
                  <a:cubicBezTo>
                    <a:pt x="577" y="314"/>
                    <a:pt x="582" y="316"/>
                    <a:pt x="587" y="316"/>
                  </a:cubicBezTo>
                  <a:cubicBezTo>
                    <a:pt x="601" y="316"/>
                    <a:pt x="616" y="303"/>
                    <a:pt x="616" y="283"/>
                  </a:cubicBezTo>
                  <a:cubicBezTo>
                    <a:pt x="560" y="95"/>
                    <a:pt x="369" y="1"/>
                    <a:pt x="184"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6655;p74">
              <a:extLst>
                <a:ext uri="{FF2B5EF4-FFF2-40B4-BE49-F238E27FC236}">
                  <a16:creationId xmlns:a16="http://schemas.microsoft.com/office/drawing/2014/main" id="{3B5AC059-1F04-C7E6-063F-9A47A840F5A2}"/>
                </a:ext>
              </a:extLst>
            </p:cNvPr>
            <p:cNvSpPr/>
            <p:nvPr/>
          </p:nvSpPr>
          <p:spPr>
            <a:xfrm>
              <a:off x="3768450" y="2617450"/>
              <a:ext cx="15075" cy="7975"/>
            </a:xfrm>
            <a:custGeom>
              <a:avLst/>
              <a:gdLst/>
              <a:ahLst/>
              <a:cxnLst/>
              <a:rect l="l" t="t" r="r" b="b"/>
              <a:pathLst>
                <a:path w="603" h="319" extrusionOk="0">
                  <a:moveTo>
                    <a:pt x="132" y="1"/>
                  </a:moveTo>
                  <a:cubicBezTo>
                    <a:pt x="102" y="1"/>
                    <a:pt x="72" y="3"/>
                    <a:pt x="43" y="7"/>
                  </a:cubicBezTo>
                  <a:cubicBezTo>
                    <a:pt x="1" y="21"/>
                    <a:pt x="15" y="95"/>
                    <a:pt x="60" y="95"/>
                  </a:cubicBezTo>
                  <a:cubicBezTo>
                    <a:pt x="74" y="94"/>
                    <a:pt x="87" y="93"/>
                    <a:pt x="100" y="93"/>
                  </a:cubicBezTo>
                  <a:cubicBezTo>
                    <a:pt x="284" y="93"/>
                    <a:pt x="422" y="205"/>
                    <a:pt x="556" y="313"/>
                  </a:cubicBezTo>
                  <a:cubicBezTo>
                    <a:pt x="560" y="317"/>
                    <a:pt x="565" y="318"/>
                    <a:pt x="571" y="318"/>
                  </a:cubicBezTo>
                  <a:cubicBezTo>
                    <a:pt x="585" y="318"/>
                    <a:pt x="602" y="305"/>
                    <a:pt x="602" y="285"/>
                  </a:cubicBezTo>
                  <a:cubicBezTo>
                    <a:pt x="550" y="92"/>
                    <a:pt x="334" y="1"/>
                    <a:pt x="132"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6656;p74">
              <a:extLst>
                <a:ext uri="{FF2B5EF4-FFF2-40B4-BE49-F238E27FC236}">
                  <a16:creationId xmlns:a16="http://schemas.microsoft.com/office/drawing/2014/main" id="{0DF8EFCB-4C9F-D466-3265-E7563F3DDE2D}"/>
                </a:ext>
              </a:extLst>
            </p:cNvPr>
            <p:cNvSpPr/>
            <p:nvPr/>
          </p:nvSpPr>
          <p:spPr>
            <a:xfrm>
              <a:off x="3799925" y="2237950"/>
              <a:ext cx="186900" cy="228950"/>
            </a:xfrm>
            <a:custGeom>
              <a:avLst/>
              <a:gdLst/>
              <a:ahLst/>
              <a:cxnLst/>
              <a:rect l="l" t="t" r="r" b="b"/>
              <a:pathLst>
                <a:path w="7476" h="9158" extrusionOk="0">
                  <a:moveTo>
                    <a:pt x="3475" y="1"/>
                  </a:moveTo>
                  <a:cubicBezTo>
                    <a:pt x="2884" y="1"/>
                    <a:pt x="2354" y="69"/>
                    <a:pt x="2023" y="149"/>
                  </a:cubicBezTo>
                  <a:cubicBezTo>
                    <a:pt x="1116" y="368"/>
                    <a:pt x="954" y="1613"/>
                    <a:pt x="954" y="1613"/>
                  </a:cubicBezTo>
                  <a:cubicBezTo>
                    <a:pt x="954" y="1613"/>
                    <a:pt x="1" y="6463"/>
                    <a:pt x="1116" y="8134"/>
                  </a:cubicBezTo>
                  <a:cubicBezTo>
                    <a:pt x="1637" y="8922"/>
                    <a:pt x="3069" y="9157"/>
                    <a:pt x="4260" y="9157"/>
                  </a:cubicBezTo>
                  <a:cubicBezTo>
                    <a:pt x="4908" y="9157"/>
                    <a:pt x="5485" y="9088"/>
                    <a:pt x="5805" y="9000"/>
                  </a:cubicBezTo>
                  <a:cubicBezTo>
                    <a:pt x="6730" y="8750"/>
                    <a:pt x="7008" y="6217"/>
                    <a:pt x="7096" y="5496"/>
                  </a:cubicBezTo>
                  <a:cubicBezTo>
                    <a:pt x="7170" y="4793"/>
                    <a:pt x="7476" y="2084"/>
                    <a:pt x="6420" y="941"/>
                  </a:cubicBezTo>
                  <a:cubicBezTo>
                    <a:pt x="5748" y="212"/>
                    <a:pt x="4516" y="1"/>
                    <a:pt x="3475" y="1"/>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6657;p74">
              <a:extLst>
                <a:ext uri="{FF2B5EF4-FFF2-40B4-BE49-F238E27FC236}">
                  <a16:creationId xmlns:a16="http://schemas.microsoft.com/office/drawing/2014/main" id="{15872965-5293-341B-3DCB-018AA0DF3B30}"/>
                </a:ext>
              </a:extLst>
            </p:cNvPr>
            <p:cNvSpPr/>
            <p:nvPr/>
          </p:nvSpPr>
          <p:spPr>
            <a:xfrm>
              <a:off x="3920150" y="2295100"/>
              <a:ext cx="71075" cy="90650"/>
            </a:xfrm>
            <a:custGeom>
              <a:avLst/>
              <a:gdLst/>
              <a:ahLst/>
              <a:cxnLst/>
              <a:rect l="l" t="t" r="r" b="b"/>
              <a:pathLst>
                <a:path w="2843" h="3626" extrusionOk="0">
                  <a:moveTo>
                    <a:pt x="1282" y="1"/>
                  </a:moveTo>
                  <a:cubicBezTo>
                    <a:pt x="1172" y="1"/>
                    <a:pt x="907" y="17"/>
                    <a:pt x="704" y="164"/>
                  </a:cubicBezTo>
                  <a:cubicBezTo>
                    <a:pt x="454" y="340"/>
                    <a:pt x="0" y="1173"/>
                    <a:pt x="0" y="1173"/>
                  </a:cubicBezTo>
                  <a:cubicBezTo>
                    <a:pt x="0" y="1173"/>
                    <a:pt x="176" y="1557"/>
                    <a:pt x="704" y="2348"/>
                  </a:cubicBezTo>
                  <a:cubicBezTo>
                    <a:pt x="1161" y="3018"/>
                    <a:pt x="2090" y="3625"/>
                    <a:pt x="2426" y="3625"/>
                  </a:cubicBezTo>
                  <a:cubicBezTo>
                    <a:pt x="2479" y="3625"/>
                    <a:pt x="2517" y="3611"/>
                    <a:pt x="2536" y="3579"/>
                  </a:cubicBezTo>
                  <a:cubicBezTo>
                    <a:pt x="2740" y="3270"/>
                    <a:pt x="2842" y="2876"/>
                    <a:pt x="2477" y="1965"/>
                  </a:cubicBezTo>
                  <a:cubicBezTo>
                    <a:pt x="2097" y="1043"/>
                    <a:pt x="1333" y="2"/>
                    <a:pt x="1333" y="2"/>
                  </a:cubicBezTo>
                  <a:cubicBezTo>
                    <a:pt x="1333" y="2"/>
                    <a:pt x="1314" y="1"/>
                    <a:pt x="1282"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6658;p74">
              <a:extLst>
                <a:ext uri="{FF2B5EF4-FFF2-40B4-BE49-F238E27FC236}">
                  <a16:creationId xmlns:a16="http://schemas.microsoft.com/office/drawing/2014/main" id="{71811562-EBF1-3FB0-53BD-E3A45E263914}"/>
                </a:ext>
              </a:extLst>
            </p:cNvPr>
            <p:cNvSpPr/>
            <p:nvPr/>
          </p:nvSpPr>
          <p:spPr>
            <a:xfrm>
              <a:off x="3937725" y="2353800"/>
              <a:ext cx="9175" cy="10575"/>
            </a:xfrm>
            <a:custGeom>
              <a:avLst/>
              <a:gdLst/>
              <a:ahLst/>
              <a:cxnLst/>
              <a:rect l="l" t="t" r="r" b="b"/>
              <a:pathLst>
                <a:path w="367" h="423" extrusionOk="0">
                  <a:moveTo>
                    <a:pt x="367" y="422"/>
                  </a:moveTo>
                  <a:close/>
                  <a:moveTo>
                    <a:pt x="353" y="422"/>
                  </a:moveTo>
                  <a:close/>
                  <a:moveTo>
                    <a:pt x="353" y="408"/>
                  </a:moveTo>
                  <a:lnTo>
                    <a:pt x="353" y="422"/>
                  </a:lnTo>
                  <a:close/>
                  <a:moveTo>
                    <a:pt x="339" y="408"/>
                  </a:moveTo>
                  <a:lnTo>
                    <a:pt x="353" y="408"/>
                  </a:lnTo>
                  <a:close/>
                  <a:moveTo>
                    <a:pt x="339" y="394"/>
                  </a:moveTo>
                  <a:lnTo>
                    <a:pt x="339" y="408"/>
                  </a:lnTo>
                  <a:close/>
                  <a:moveTo>
                    <a:pt x="307" y="380"/>
                  </a:moveTo>
                  <a:cubicBezTo>
                    <a:pt x="324" y="380"/>
                    <a:pt x="324" y="394"/>
                    <a:pt x="339" y="394"/>
                  </a:cubicBezTo>
                  <a:cubicBezTo>
                    <a:pt x="324" y="394"/>
                    <a:pt x="324" y="380"/>
                    <a:pt x="307" y="380"/>
                  </a:cubicBezTo>
                  <a:close/>
                  <a:moveTo>
                    <a:pt x="307" y="366"/>
                  </a:moveTo>
                  <a:lnTo>
                    <a:pt x="307" y="380"/>
                  </a:lnTo>
                  <a:close/>
                  <a:moveTo>
                    <a:pt x="75" y="88"/>
                  </a:moveTo>
                  <a:cubicBezTo>
                    <a:pt x="131" y="176"/>
                    <a:pt x="219" y="278"/>
                    <a:pt x="307" y="366"/>
                  </a:cubicBezTo>
                  <a:cubicBezTo>
                    <a:pt x="219" y="278"/>
                    <a:pt x="131" y="176"/>
                    <a:pt x="75" y="88"/>
                  </a:cubicBezTo>
                  <a:close/>
                  <a:moveTo>
                    <a:pt x="61" y="71"/>
                  </a:moveTo>
                  <a:cubicBezTo>
                    <a:pt x="61" y="71"/>
                    <a:pt x="61" y="88"/>
                    <a:pt x="75" y="88"/>
                  </a:cubicBezTo>
                  <a:cubicBezTo>
                    <a:pt x="61" y="88"/>
                    <a:pt x="61" y="71"/>
                    <a:pt x="61" y="71"/>
                  </a:cubicBezTo>
                  <a:close/>
                  <a:moveTo>
                    <a:pt x="43" y="42"/>
                  </a:moveTo>
                  <a:cubicBezTo>
                    <a:pt x="43" y="57"/>
                    <a:pt x="61" y="71"/>
                    <a:pt x="61" y="71"/>
                  </a:cubicBezTo>
                  <a:cubicBezTo>
                    <a:pt x="61" y="71"/>
                    <a:pt x="43" y="57"/>
                    <a:pt x="43" y="42"/>
                  </a:cubicBezTo>
                  <a:close/>
                  <a:moveTo>
                    <a:pt x="29" y="42"/>
                  </a:moveTo>
                  <a:lnTo>
                    <a:pt x="43" y="42"/>
                  </a:lnTo>
                  <a:close/>
                  <a:moveTo>
                    <a:pt x="29" y="28"/>
                  </a:moveTo>
                  <a:lnTo>
                    <a:pt x="29" y="42"/>
                  </a:lnTo>
                  <a:close/>
                  <a:moveTo>
                    <a:pt x="29" y="28"/>
                  </a:moveTo>
                  <a:close/>
                  <a:moveTo>
                    <a:pt x="15" y="14"/>
                  </a:moveTo>
                  <a:close/>
                  <a:moveTo>
                    <a:pt x="15" y="14"/>
                  </a:moveTo>
                  <a:close/>
                  <a:moveTo>
                    <a:pt x="1" y="0"/>
                  </a:moveTo>
                  <a:lnTo>
                    <a:pt x="15" y="0"/>
                  </a:lnTo>
                  <a:close/>
                </a:path>
              </a:pathLst>
            </a:custGeom>
            <a:solidFill>
              <a:srgbClr val="D65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6659;p74">
              <a:extLst>
                <a:ext uri="{FF2B5EF4-FFF2-40B4-BE49-F238E27FC236}">
                  <a16:creationId xmlns:a16="http://schemas.microsoft.com/office/drawing/2014/main" id="{1017FF4E-EE78-14A1-0AAB-8F31C9BBE8C5}"/>
                </a:ext>
              </a:extLst>
            </p:cNvPr>
            <p:cNvSpPr/>
            <p:nvPr/>
          </p:nvSpPr>
          <p:spPr>
            <a:xfrm>
              <a:off x="3930775" y="2325225"/>
              <a:ext cx="54650" cy="60075"/>
            </a:xfrm>
            <a:custGeom>
              <a:avLst/>
              <a:gdLst/>
              <a:ahLst/>
              <a:cxnLst/>
              <a:rect l="l" t="t" r="r" b="b"/>
              <a:pathLst>
                <a:path w="2186" h="2403" extrusionOk="0">
                  <a:moveTo>
                    <a:pt x="1010" y="0"/>
                  </a:moveTo>
                  <a:cubicBezTo>
                    <a:pt x="923" y="28"/>
                    <a:pt x="849" y="56"/>
                    <a:pt x="747" y="102"/>
                  </a:cubicBezTo>
                  <a:lnTo>
                    <a:pt x="719" y="102"/>
                  </a:lnTo>
                  <a:lnTo>
                    <a:pt x="719" y="116"/>
                  </a:lnTo>
                  <a:lnTo>
                    <a:pt x="704" y="116"/>
                  </a:lnTo>
                  <a:cubicBezTo>
                    <a:pt x="571" y="176"/>
                    <a:pt x="455" y="232"/>
                    <a:pt x="353" y="306"/>
                  </a:cubicBezTo>
                  <a:lnTo>
                    <a:pt x="339" y="306"/>
                  </a:lnTo>
                  <a:cubicBezTo>
                    <a:pt x="205" y="394"/>
                    <a:pt x="89" y="468"/>
                    <a:pt x="1" y="542"/>
                  </a:cubicBezTo>
                  <a:cubicBezTo>
                    <a:pt x="1" y="598"/>
                    <a:pt x="1" y="658"/>
                    <a:pt x="15" y="718"/>
                  </a:cubicBezTo>
                  <a:cubicBezTo>
                    <a:pt x="89" y="848"/>
                    <a:pt x="177" y="981"/>
                    <a:pt x="279" y="1143"/>
                  </a:cubicBezTo>
                  <a:lnTo>
                    <a:pt x="293" y="1143"/>
                  </a:lnTo>
                  <a:lnTo>
                    <a:pt x="293" y="1157"/>
                  </a:lnTo>
                  <a:cubicBezTo>
                    <a:pt x="293" y="1171"/>
                    <a:pt x="307" y="1171"/>
                    <a:pt x="307" y="1171"/>
                  </a:cubicBezTo>
                  <a:lnTo>
                    <a:pt x="307" y="1185"/>
                  </a:lnTo>
                  <a:lnTo>
                    <a:pt x="321" y="1185"/>
                  </a:lnTo>
                  <a:cubicBezTo>
                    <a:pt x="321" y="1200"/>
                    <a:pt x="339" y="1214"/>
                    <a:pt x="339" y="1214"/>
                  </a:cubicBezTo>
                  <a:cubicBezTo>
                    <a:pt x="339" y="1214"/>
                    <a:pt x="339" y="1231"/>
                    <a:pt x="353" y="1231"/>
                  </a:cubicBezTo>
                  <a:cubicBezTo>
                    <a:pt x="409" y="1319"/>
                    <a:pt x="497" y="1421"/>
                    <a:pt x="585" y="1509"/>
                  </a:cubicBezTo>
                  <a:lnTo>
                    <a:pt x="585" y="1523"/>
                  </a:lnTo>
                  <a:cubicBezTo>
                    <a:pt x="602" y="1523"/>
                    <a:pt x="602" y="1537"/>
                    <a:pt x="617" y="1537"/>
                  </a:cubicBezTo>
                  <a:lnTo>
                    <a:pt x="617" y="1551"/>
                  </a:lnTo>
                  <a:lnTo>
                    <a:pt x="631" y="1551"/>
                  </a:lnTo>
                  <a:lnTo>
                    <a:pt x="631" y="1565"/>
                  </a:lnTo>
                  <a:lnTo>
                    <a:pt x="645" y="1565"/>
                  </a:lnTo>
                  <a:cubicBezTo>
                    <a:pt x="1042" y="1977"/>
                    <a:pt x="1552" y="2301"/>
                    <a:pt x="1862" y="2403"/>
                  </a:cubicBezTo>
                  <a:lnTo>
                    <a:pt x="2024" y="2241"/>
                  </a:lnTo>
                  <a:cubicBezTo>
                    <a:pt x="2080" y="2167"/>
                    <a:pt x="2126" y="2093"/>
                    <a:pt x="2154" y="2005"/>
                  </a:cubicBezTo>
                  <a:cubicBezTo>
                    <a:pt x="2185" y="1917"/>
                    <a:pt x="2185" y="1815"/>
                    <a:pt x="2168" y="1713"/>
                  </a:cubicBezTo>
                  <a:cubicBezTo>
                    <a:pt x="2140" y="1407"/>
                    <a:pt x="2038" y="1098"/>
                    <a:pt x="1876" y="834"/>
                  </a:cubicBezTo>
                  <a:cubicBezTo>
                    <a:pt x="1700" y="556"/>
                    <a:pt x="1436" y="334"/>
                    <a:pt x="1186" y="130"/>
                  </a:cubicBezTo>
                  <a:cubicBezTo>
                    <a:pt x="1130" y="88"/>
                    <a:pt x="1070" y="42"/>
                    <a:pt x="1010" y="0"/>
                  </a:cubicBezTo>
                  <a:close/>
                </a:path>
              </a:pathLst>
            </a:custGeom>
            <a:solidFill>
              <a:srgbClr val="ECA9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6660;p74">
              <a:extLst>
                <a:ext uri="{FF2B5EF4-FFF2-40B4-BE49-F238E27FC236}">
                  <a16:creationId xmlns:a16="http://schemas.microsoft.com/office/drawing/2014/main" id="{01BD915B-AA5E-5992-ED4A-75054230F5E8}"/>
                </a:ext>
              </a:extLst>
            </p:cNvPr>
            <p:cNvSpPr/>
            <p:nvPr/>
          </p:nvSpPr>
          <p:spPr>
            <a:xfrm>
              <a:off x="3776550" y="2425900"/>
              <a:ext cx="183900" cy="193225"/>
            </a:xfrm>
            <a:custGeom>
              <a:avLst/>
              <a:gdLst/>
              <a:ahLst/>
              <a:cxnLst/>
              <a:rect l="l" t="t" r="r" b="b"/>
              <a:pathLst>
                <a:path w="7356" h="7729" extrusionOk="0">
                  <a:moveTo>
                    <a:pt x="6448" y="1"/>
                  </a:moveTo>
                  <a:cubicBezTo>
                    <a:pt x="6448" y="1"/>
                    <a:pt x="4453" y="324"/>
                    <a:pt x="3810" y="338"/>
                  </a:cubicBezTo>
                  <a:cubicBezTo>
                    <a:pt x="3774" y="340"/>
                    <a:pt x="3734" y="341"/>
                    <a:pt x="3690" y="341"/>
                  </a:cubicBezTo>
                  <a:cubicBezTo>
                    <a:pt x="2956" y="341"/>
                    <a:pt x="1143" y="106"/>
                    <a:pt x="1143" y="106"/>
                  </a:cubicBezTo>
                  <a:cubicBezTo>
                    <a:pt x="1143" y="106"/>
                    <a:pt x="1038" y="106"/>
                    <a:pt x="1024" y="310"/>
                  </a:cubicBezTo>
                  <a:cubicBezTo>
                    <a:pt x="1010" y="528"/>
                    <a:pt x="528" y="1791"/>
                    <a:pt x="334" y="3754"/>
                  </a:cubicBezTo>
                  <a:cubicBezTo>
                    <a:pt x="190" y="5133"/>
                    <a:pt x="0" y="7581"/>
                    <a:pt x="0" y="7581"/>
                  </a:cubicBezTo>
                  <a:cubicBezTo>
                    <a:pt x="0" y="7581"/>
                    <a:pt x="116" y="7651"/>
                    <a:pt x="672" y="7697"/>
                  </a:cubicBezTo>
                  <a:cubicBezTo>
                    <a:pt x="825" y="7709"/>
                    <a:pt x="957" y="7713"/>
                    <a:pt x="1070" y="7713"/>
                  </a:cubicBezTo>
                  <a:cubicBezTo>
                    <a:pt x="1369" y="7713"/>
                    <a:pt x="1523" y="7683"/>
                    <a:pt x="1523" y="7683"/>
                  </a:cubicBezTo>
                  <a:cubicBezTo>
                    <a:pt x="1523" y="7683"/>
                    <a:pt x="2389" y="4809"/>
                    <a:pt x="3180" y="3008"/>
                  </a:cubicBezTo>
                  <a:cubicBezTo>
                    <a:pt x="3363" y="2585"/>
                    <a:pt x="3669" y="2215"/>
                    <a:pt x="3795" y="2215"/>
                  </a:cubicBezTo>
                  <a:cubicBezTo>
                    <a:pt x="3800" y="2215"/>
                    <a:pt x="3805" y="2215"/>
                    <a:pt x="3810" y="2217"/>
                  </a:cubicBezTo>
                  <a:cubicBezTo>
                    <a:pt x="4014" y="2259"/>
                    <a:pt x="4337" y="3050"/>
                    <a:pt x="4573" y="3768"/>
                  </a:cubicBezTo>
                  <a:cubicBezTo>
                    <a:pt x="4851" y="4591"/>
                    <a:pt x="5421" y="7697"/>
                    <a:pt x="5421" y="7697"/>
                  </a:cubicBezTo>
                  <a:cubicBezTo>
                    <a:pt x="5421" y="7697"/>
                    <a:pt x="5520" y="7728"/>
                    <a:pt x="5770" y="7728"/>
                  </a:cubicBezTo>
                  <a:cubicBezTo>
                    <a:pt x="5865" y="7728"/>
                    <a:pt x="5982" y="7724"/>
                    <a:pt x="6124" y="7711"/>
                  </a:cubicBezTo>
                  <a:cubicBezTo>
                    <a:pt x="6726" y="7683"/>
                    <a:pt x="7123" y="7475"/>
                    <a:pt x="7123" y="7475"/>
                  </a:cubicBezTo>
                  <a:cubicBezTo>
                    <a:pt x="7123" y="7475"/>
                    <a:pt x="7355" y="6202"/>
                    <a:pt x="7253" y="4253"/>
                  </a:cubicBezTo>
                  <a:cubicBezTo>
                    <a:pt x="7165" y="2245"/>
                    <a:pt x="6448" y="75"/>
                    <a:pt x="6448"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6661;p74">
              <a:extLst>
                <a:ext uri="{FF2B5EF4-FFF2-40B4-BE49-F238E27FC236}">
                  <a16:creationId xmlns:a16="http://schemas.microsoft.com/office/drawing/2014/main" id="{B8D57377-0499-CF42-B5B0-6EFBCD58C7EE}"/>
                </a:ext>
              </a:extLst>
            </p:cNvPr>
            <p:cNvSpPr/>
            <p:nvPr/>
          </p:nvSpPr>
          <p:spPr>
            <a:xfrm>
              <a:off x="3797025" y="2270325"/>
              <a:ext cx="145475" cy="174850"/>
            </a:xfrm>
            <a:custGeom>
              <a:avLst/>
              <a:gdLst/>
              <a:ahLst/>
              <a:cxnLst/>
              <a:rect l="l" t="t" r="r" b="b"/>
              <a:pathLst>
                <a:path w="5819" h="6994" extrusionOk="0">
                  <a:moveTo>
                    <a:pt x="4319" y="0"/>
                  </a:moveTo>
                  <a:cubicBezTo>
                    <a:pt x="4027" y="0"/>
                    <a:pt x="3671" y="17"/>
                    <a:pt x="3269" y="68"/>
                  </a:cubicBezTo>
                  <a:cubicBezTo>
                    <a:pt x="2154" y="230"/>
                    <a:pt x="1848" y="230"/>
                    <a:pt x="1848" y="230"/>
                  </a:cubicBezTo>
                  <a:cubicBezTo>
                    <a:pt x="1848" y="230"/>
                    <a:pt x="1411" y="80"/>
                    <a:pt x="1078" y="80"/>
                  </a:cubicBezTo>
                  <a:cubicBezTo>
                    <a:pt x="934" y="80"/>
                    <a:pt x="809" y="108"/>
                    <a:pt x="747" y="188"/>
                  </a:cubicBezTo>
                  <a:cubicBezTo>
                    <a:pt x="528" y="465"/>
                    <a:pt x="191" y="1901"/>
                    <a:pt x="103" y="3044"/>
                  </a:cubicBezTo>
                  <a:cubicBezTo>
                    <a:pt x="1" y="4173"/>
                    <a:pt x="149" y="6751"/>
                    <a:pt x="149" y="6751"/>
                  </a:cubicBezTo>
                  <a:cubicBezTo>
                    <a:pt x="149" y="6751"/>
                    <a:pt x="1379" y="6994"/>
                    <a:pt x="2753" y="6994"/>
                  </a:cubicBezTo>
                  <a:cubicBezTo>
                    <a:pt x="3034" y="6994"/>
                    <a:pt x="3322" y="6983"/>
                    <a:pt x="3606" y="6959"/>
                  </a:cubicBezTo>
                  <a:cubicBezTo>
                    <a:pt x="5263" y="6825"/>
                    <a:pt x="5819" y="6561"/>
                    <a:pt x="5819" y="6561"/>
                  </a:cubicBezTo>
                  <a:cubicBezTo>
                    <a:pt x="5819" y="6561"/>
                    <a:pt x="5291" y="3529"/>
                    <a:pt x="5351" y="2150"/>
                  </a:cubicBezTo>
                  <a:cubicBezTo>
                    <a:pt x="5407" y="789"/>
                    <a:pt x="5161" y="54"/>
                    <a:pt x="5161" y="54"/>
                  </a:cubicBezTo>
                  <a:cubicBezTo>
                    <a:pt x="5161" y="54"/>
                    <a:pt x="4845" y="0"/>
                    <a:pt x="4319"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6662;p74">
              <a:extLst>
                <a:ext uri="{FF2B5EF4-FFF2-40B4-BE49-F238E27FC236}">
                  <a16:creationId xmlns:a16="http://schemas.microsoft.com/office/drawing/2014/main" id="{0A7E2448-4CC5-DD19-8A0C-E20E20ED124A}"/>
                </a:ext>
              </a:extLst>
            </p:cNvPr>
            <p:cNvSpPr/>
            <p:nvPr/>
          </p:nvSpPr>
          <p:spPr>
            <a:xfrm>
              <a:off x="3787875" y="2261100"/>
              <a:ext cx="48400" cy="121650"/>
            </a:xfrm>
            <a:custGeom>
              <a:avLst/>
              <a:gdLst/>
              <a:ahLst/>
              <a:cxnLst/>
              <a:rect l="l" t="t" r="r" b="b"/>
              <a:pathLst>
                <a:path w="1936" h="4866" extrusionOk="0">
                  <a:moveTo>
                    <a:pt x="1410" y="1"/>
                  </a:moveTo>
                  <a:cubicBezTo>
                    <a:pt x="1356" y="1"/>
                    <a:pt x="1297" y="5"/>
                    <a:pt x="1232" y="15"/>
                  </a:cubicBezTo>
                  <a:cubicBezTo>
                    <a:pt x="894" y="57"/>
                    <a:pt x="557" y="718"/>
                    <a:pt x="293" y="1742"/>
                  </a:cubicBezTo>
                  <a:cubicBezTo>
                    <a:pt x="89" y="2565"/>
                    <a:pt x="1" y="3061"/>
                    <a:pt x="15" y="3677"/>
                  </a:cubicBezTo>
                  <a:cubicBezTo>
                    <a:pt x="29" y="4514"/>
                    <a:pt x="441" y="4866"/>
                    <a:pt x="441" y="4866"/>
                  </a:cubicBezTo>
                  <a:cubicBezTo>
                    <a:pt x="441" y="4866"/>
                    <a:pt x="585" y="3501"/>
                    <a:pt x="954" y="2389"/>
                  </a:cubicBezTo>
                  <a:cubicBezTo>
                    <a:pt x="1510" y="718"/>
                    <a:pt x="1936" y="279"/>
                    <a:pt x="1936" y="279"/>
                  </a:cubicBezTo>
                  <a:cubicBezTo>
                    <a:pt x="1936" y="279"/>
                    <a:pt x="1841" y="1"/>
                    <a:pt x="1410"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6663;p74">
              <a:extLst>
                <a:ext uri="{FF2B5EF4-FFF2-40B4-BE49-F238E27FC236}">
                  <a16:creationId xmlns:a16="http://schemas.microsoft.com/office/drawing/2014/main" id="{190CEAC4-0AB7-94D5-4D72-212DA024C2BC}"/>
                </a:ext>
              </a:extLst>
            </p:cNvPr>
            <p:cNvSpPr/>
            <p:nvPr/>
          </p:nvSpPr>
          <p:spPr>
            <a:xfrm>
              <a:off x="3880925" y="2263300"/>
              <a:ext cx="58675" cy="129575"/>
            </a:xfrm>
            <a:custGeom>
              <a:avLst/>
              <a:gdLst/>
              <a:ahLst/>
              <a:cxnLst/>
              <a:rect l="l" t="t" r="r" b="b"/>
              <a:pathLst>
                <a:path w="2347" h="5183" extrusionOk="0">
                  <a:moveTo>
                    <a:pt x="1064" y="0"/>
                  </a:moveTo>
                  <a:cubicBezTo>
                    <a:pt x="796" y="0"/>
                    <a:pt x="676" y="173"/>
                    <a:pt x="676" y="173"/>
                  </a:cubicBezTo>
                  <a:cubicBezTo>
                    <a:pt x="676" y="173"/>
                    <a:pt x="426" y="571"/>
                    <a:pt x="292" y="1038"/>
                  </a:cubicBezTo>
                  <a:cubicBezTo>
                    <a:pt x="162" y="1524"/>
                    <a:pt x="1" y="2094"/>
                    <a:pt x="162" y="2987"/>
                  </a:cubicBezTo>
                  <a:cubicBezTo>
                    <a:pt x="352" y="4000"/>
                    <a:pt x="894" y="4556"/>
                    <a:pt x="1569" y="4982"/>
                  </a:cubicBezTo>
                  <a:cubicBezTo>
                    <a:pt x="1808" y="5128"/>
                    <a:pt x="1975" y="5183"/>
                    <a:pt x="2090" y="5183"/>
                  </a:cubicBezTo>
                  <a:cubicBezTo>
                    <a:pt x="2343" y="5183"/>
                    <a:pt x="2346" y="4918"/>
                    <a:pt x="2315" y="4778"/>
                  </a:cubicBezTo>
                  <a:cubicBezTo>
                    <a:pt x="2287" y="4616"/>
                    <a:pt x="2171" y="4468"/>
                    <a:pt x="2171" y="4468"/>
                  </a:cubicBezTo>
                  <a:cubicBezTo>
                    <a:pt x="2171" y="4468"/>
                    <a:pt x="1042" y="3691"/>
                    <a:pt x="1084" y="2301"/>
                  </a:cubicBezTo>
                  <a:cubicBezTo>
                    <a:pt x="1130" y="894"/>
                    <a:pt x="1583" y="261"/>
                    <a:pt x="1583" y="261"/>
                  </a:cubicBezTo>
                  <a:cubicBezTo>
                    <a:pt x="1583" y="261"/>
                    <a:pt x="1555" y="71"/>
                    <a:pt x="1204" y="15"/>
                  </a:cubicBezTo>
                  <a:cubicBezTo>
                    <a:pt x="1153" y="5"/>
                    <a:pt x="1107" y="0"/>
                    <a:pt x="1064"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6664;p74">
              <a:extLst>
                <a:ext uri="{FF2B5EF4-FFF2-40B4-BE49-F238E27FC236}">
                  <a16:creationId xmlns:a16="http://schemas.microsoft.com/office/drawing/2014/main" id="{828F30BD-51D5-4CDE-B89B-DA864FCC07A1}"/>
                </a:ext>
              </a:extLst>
            </p:cNvPr>
            <p:cNvSpPr/>
            <p:nvPr/>
          </p:nvSpPr>
          <p:spPr>
            <a:xfrm>
              <a:off x="3920150" y="2269850"/>
              <a:ext cx="52425" cy="72525"/>
            </a:xfrm>
            <a:custGeom>
              <a:avLst/>
              <a:gdLst/>
              <a:ahLst/>
              <a:cxnLst/>
              <a:rect l="l" t="t" r="r" b="b"/>
              <a:pathLst>
                <a:path w="2097" h="2901" extrusionOk="0">
                  <a:moveTo>
                    <a:pt x="222" y="0"/>
                  </a:moveTo>
                  <a:cubicBezTo>
                    <a:pt x="152" y="0"/>
                    <a:pt x="82" y="14"/>
                    <a:pt x="14" y="45"/>
                  </a:cubicBezTo>
                  <a:cubicBezTo>
                    <a:pt x="0" y="59"/>
                    <a:pt x="292" y="1276"/>
                    <a:pt x="264" y="2655"/>
                  </a:cubicBezTo>
                  <a:lnTo>
                    <a:pt x="264" y="2901"/>
                  </a:lnTo>
                  <a:cubicBezTo>
                    <a:pt x="380" y="2785"/>
                    <a:pt x="704" y="2507"/>
                    <a:pt x="1172" y="2317"/>
                  </a:cubicBezTo>
                  <a:cubicBezTo>
                    <a:pt x="1627" y="2117"/>
                    <a:pt x="1924" y="2093"/>
                    <a:pt x="2040" y="2093"/>
                  </a:cubicBezTo>
                  <a:cubicBezTo>
                    <a:pt x="2078" y="2093"/>
                    <a:pt x="2097" y="2095"/>
                    <a:pt x="2097" y="2095"/>
                  </a:cubicBezTo>
                  <a:cubicBezTo>
                    <a:pt x="2097" y="2095"/>
                    <a:pt x="1907" y="1466"/>
                    <a:pt x="1333" y="776"/>
                  </a:cubicBezTo>
                  <a:cubicBezTo>
                    <a:pt x="1119" y="525"/>
                    <a:pt x="656" y="0"/>
                    <a:pt x="222"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6665;p74">
              <a:extLst>
                <a:ext uri="{FF2B5EF4-FFF2-40B4-BE49-F238E27FC236}">
                  <a16:creationId xmlns:a16="http://schemas.microsoft.com/office/drawing/2014/main" id="{9E406681-AA46-1EE0-79CC-4CF24A2FAE3B}"/>
                </a:ext>
              </a:extLst>
            </p:cNvPr>
            <p:cNvSpPr/>
            <p:nvPr/>
          </p:nvSpPr>
          <p:spPr>
            <a:xfrm>
              <a:off x="3917250" y="2312725"/>
              <a:ext cx="9525" cy="23500"/>
            </a:xfrm>
            <a:custGeom>
              <a:avLst/>
              <a:gdLst/>
              <a:ahLst/>
              <a:cxnLst/>
              <a:rect l="l" t="t" r="r" b="b"/>
              <a:pathLst>
                <a:path w="381" h="940" extrusionOk="0">
                  <a:moveTo>
                    <a:pt x="0" y="1"/>
                  </a:moveTo>
                  <a:cubicBezTo>
                    <a:pt x="14" y="293"/>
                    <a:pt x="380" y="616"/>
                    <a:pt x="380" y="940"/>
                  </a:cubicBezTo>
                  <a:cubicBezTo>
                    <a:pt x="380" y="616"/>
                    <a:pt x="380" y="307"/>
                    <a:pt x="366" y="29"/>
                  </a:cubicBezTo>
                  <a:cubicBezTo>
                    <a:pt x="264" y="15"/>
                    <a:pt x="159" y="1"/>
                    <a:pt x="57" y="1"/>
                  </a:cubicBezTo>
                  <a:close/>
                </a:path>
              </a:pathLst>
            </a:custGeom>
            <a:solidFill>
              <a:srgbClr val="ECC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6666;p74">
              <a:extLst>
                <a:ext uri="{FF2B5EF4-FFF2-40B4-BE49-F238E27FC236}">
                  <a16:creationId xmlns:a16="http://schemas.microsoft.com/office/drawing/2014/main" id="{8E9E5AD7-B61E-524D-9319-B3946EEA4CCB}"/>
                </a:ext>
              </a:extLst>
            </p:cNvPr>
            <p:cNvSpPr/>
            <p:nvPr/>
          </p:nvSpPr>
          <p:spPr>
            <a:xfrm>
              <a:off x="3930775" y="2325225"/>
              <a:ext cx="25275" cy="13550"/>
            </a:xfrm>
            <a:custGeom>
              <a:avLst/>
              <a:gdLst/>
              <a:ahLst/>
              <a:cxnLst/>
              <a:rect l="l" t="t" r="r" b="b"/>
              <a:pathLst>
                <a:path w="1011" h="542" extrusionOk="0">
                  <a:moveTo>
                    <a:pt x="339" y="306"/>
                  </a:moveTo>
                  <a:cubicBezTo>
                    <a:pt x="205" y="394"/>
                    <a:pt x="89" y="468"/>
                    <a:pt x="1" y="542"/>
                  </a:cubicBezTo>
                  <a:lnTo>
                    <a:pt x="1" y="542"/>
                  </a:lnTo>
                  <a:cubicBezTo>
                    <a:pt x="89" y="468"/>
                    <a:pt x="205" y="394"/>
                    <a:pt x="339" y="306"/>
                  </a:cubicBezTo>
                  <a:close/>
                  <a:moveTo>
                    <a:pt x="353" y="306"/>
                  </a:moveTo>
                  <a:lnTo>
                    <a:pt x="339" y="306"/>
                  </a:lnTo>
                  <a:close/>
                  <a:moveTo>
                    <a:pt x="704" y="116"/>
                  </a:moveTo>
                  <a:close/>
                  <a:moveTo>
                    <a:pt x="719" y="116"/>
                  </a:moveTo>
                  <a:lnTo>
                    <a:pt x="704" y="116"/>
                  </a:lnTo>
                  <a:close/>
                  <a:moveTo>
                    <a:pt x="719" y="102"/>
                  </a:moveTo>
                  <a:lnTo>
                    <a:pt x="719" y="116"/>
                  </a:lnTo>
                  <a:close/>
                  <a:moveTo>
                    <a:pt x="733" y="102"/>
                  </a:moveTo>
                  <a:close/>
                  <a:moveTo>
                    <a:pt x="747" y="102"/>
                  </a:moveTo>
                  <a:lnTo>
                    <a:pt x="733" y="102"/>
                  </a:lnTo>
                  <a:close/>
                  <a:moveTo>
                    <a:pt x="747" y="102"/>
                  </a:moveTo>
                  <a:close/>
                  <a:moveTo>
                    <a:pt x="1010" y="0"/>
                  </a:moveTo>
                  <a:cubicBezTo>
                    <a:pt x="923" y="28"/>
                    <a:pt x="849" y="56"/>
                    <a:pt x="747" y="102"/>
                  </a:cubicBezTo>
                  <a:cubicBezTo>
                    <a:pt x="849" y="56"/>
                    <a:pt x="923" y="28"/>
                    <a:pt x="1010" y="0"/>
                  </a:cubicBezTo>
                  <a:close/>
                </a:path>
              </a:pathLst>
            </a:custGeom>
            <a:solidFill>
              <a:srgbClr val="DB92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6667;p74">
              <a:extLst>
                <a:ext uri="{FF2B5EF4-FFF2-40B4-BE49-F238E27FC236}">
                  <a16:creationId xmlns:a16="http://schemas.microsoft.com/office/drawing/2014/main" id="{17BB0DB3-9E54-E89C-3F1D-B4CD32B62D57}"/>
                </a:ext>
              </a:extLst>
            </p:cNvPr>
            <p:cNvSpPr/>
            <p:nvPr/>
          </p:nvSpPr>
          <p:spPr>
            <a:xfrm>
              <a:off x="3928950" y="2338750"/>
              <a:ext cx="1850" cy="1450"/>
            </a:xfrm>
            <a:custGeom>
              <a:avLst/>
              <a:gdLst/>
              <a:ahLst/>
              <a:cxnLst/>
              <a:rect l="l" t="t" r="r" b="b"/>
              <a:pathLst>
                <a:path w="74" h="58" extrusionOk="0">
                  <a:moveTo>
                    <a:pt x="74" y="1"/>
                  </a:moveTo>
                  <a:cubicBezTo>
                    <a:pt x="42" y="15"/>
                    <a:pt x="28" y="43"/>
                    <a:pt x="0" y="57"/>
                  </a:cubicBezTo>
                  <a:lnTo>
                    <a:pt x="0" y="57"/>
                  </a:lnTo>
                  <a:cubicBezTo>
                    <a:pt x="28" y="43"/>
                    <a:pt x="42" y="15"/>
                    <a:pt x="74" y="1"/>
                  </a:cubicBezTo>
                  <a:close/>
                </a:path>
              </a:pathLst>
            </a:custGeom>
            <a:solidFill>
              <a:srgbClr val="ECC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6668;p74">
              <a:extLst>
                <a:ext uri="{FF2B5EF4-FFF2-40B4-BE49-F238E27FC236}">
                  <a16:creationId xmlns:a16="http://schemas.microsoft.com/office/drawing/2014/main" id="{4F9AD9B2-C196-54C1-2FB8-4EE9636AF50B}"/>
                </a:ext>
              </a:extLst>
            </p:cNvPr>
            <p:cNvSpPr/>
            <p:nvPr/>
          </p:nvSpPr>
          <p:spPr>
            <a:xfrm>
              <a:off x="3926400" y="2313425"/>
              <a:ext cx="29650" cy="26775"/>
            </a:xfrm>
            <a:custGeom>
              <a:avLst/>
              <a:gdLst/>
              <a:ahLst/>
              <a:cxnLst/>
              <a:rect l="l" t="t" r="r" b="b"/>
              <a:pathLst>
                <a:path w="1186" h="1071" extrusionOk="0">
                  <a:moveTo>
                    <a:pt x="0" y="1"/>
                  </a:moveTo>
                  <a:lnTo>
                    <a:pt x="0" y="1"/>
                  </a:lnTo>
                  <a:cubicBezTo>
                    <a:pt x="14" y="279"/>
                    <a:pt x="14" y="588"/>
                    <a:pt x="14" y="912"/>
                  </a:cubicBezTo>
                  <a:cubicBezTo>
                    <a:pt x="42" y="954"/>
                    <a:pt x="74" y="1014"/>
                    <a:pt x="102" y="1070"/>
                  </a:cubicBezTo>
                  <a:cubicBezTo>
                    <a:pt x="130" y="1056"/>
                    <a:pt x="144" y="1028"/>
                    <a:pt x="176" y="1014"/>
                  </a:cubicBezTo>
                  <a:cubicBezTo>
                    <a:pt x="264" y="940"/>
                    <a:pt x="380" y="866"/>
                    <a:pt x="514" y="778"/>
                  </a:cubicBezTo>
                  <a:lnTo>
                    <a:pt x="528" y="778"/>
                  </a:lnTo>
                  <a:cubicBezTo>
                    <a:pt x="630" y="704"/>
                    <a:pt x="746" y="648"/>
                    <a:pt x="879" y="588"/>
                  </a:cubicBezTo>
                  <a:lnTo>
                    <a:pt x="894" y="588"/>
                  </a:lnTo>
                  <a:lnTo>
                    <a:pt x="894" y="574"/>
                  </a:lnTo>
                  <a:lnTo>
                    <a:pt x="922" y="574"/>
                  </a:lnTo>
                  <a:cubicBezTo>
                    <a:pt x="1024" y="528"/>
                    <a:pt x="1098" y="500"/>
                    <a:pt x="1185" y="472"/>
                  </a:cubicBezTo>
                  <a:cubicBezTo>
                    <a:pt x="922" y="296"/>
                    <a:pt x="468" y="75"/>
                    <a:pt x="0" y="1"/>
                  </a:cubicBezTo>
                  <a:close/>
                </a:path>
              </a:pathLst>
            </a:custGeom>
            <a:solidFill>
              <a:srgbClr val="ECC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6669;p74">
              <a:extLst>
                <a:ext uri="{FF2B5EF4-FFF2-40B4-BE49-F238E27FC236}">
                  <a16:creationId xmlns:a16="http://schemas.microsoft.com/office/drawing/2014/main" id="{703C7884-6AF1-21BA-1EBA-B31FAA828B0B}"/>
                </a:ext>
              </a:extLst>
            </p:cNvPr>
            <p:cNvSpPr/>
            <p:nvPr/>
          </p:nvSpPr>
          <p:spPr>
            <a:xfrm>
              <a:off x="3875825" y="2302675"/>
              <a:ext cx="112150" cy="88075"/>
            </a:xfrm>
            <a:custGeom>
              <a:avLst/>
              <a:gdLst/>
              <a:ahLst/>
              <a:cxnLst/>
              <a:rect l="l" t="t" r="r" b="b"/>
              <a:pathLst>
                <a:path w="4486" h="3523" extrusionOk="0">
                  <a:moveTo>
                    <a:pt x="560" y="0"/>
                  </a:moveTo>
                  <a:cubicBezTo>
                    <a:pt x="506" y="0"/>
                    <a:pt x="455" y="7"/>
                    <a:pt x="409" y="23"/>
                  </a:cubicBezTo>
                  <a:cubicBezTo>
                    <a:pt x="57" y="139"/>
                    <a:pt x="264" y="389"/>
                    <a:pt x="264" y="389"/>
                  </a:cubicBezTo>
                  <a:cubicBezTo>
                    <a:pt x="264" y="389"/>
                    <a:pt x="88" y="417"/>
                    <a:pt x="88" y="578"/>
                  </a:cubicBezTo>
                  <a:cubicBezTo>
                    <a:pt x="74" y="695"/>
                    <a:pt x="233" y="768"/>
                    <a:pt x="233" y="768"/>
                  </a:cubicBezTo>
                  <a:cubicBezTo>
                    <a:pt x="233" y="768"/>
                    <a:pt x="1" y="782"/>
                    <a:pt x="29" y="930"/>
                  </a:cubicBezTo>
                  <a:cubicBezTo>
                    <a:pt x="74" y="1092"/>
                    <a:pt x="250" y="1134"/>
                    <a:pt x="250" y="1134"/>
                  </a:cubicBezTo>
                  <a:cubicBezTo>
                    <a:pt x="250" y="1134"/>
                    <a:pt x="245" y="1134"/>
                    <a:pt x="237" y="1134"/>
                  </a:cubicBezTo>
                  <a:cubicBezTo>
                    <a:pt x="198" y="1134"/>
                    <a:pt x="86" y="1143"/>
                    <a:pt x="74" y="1254"/>
                  </a:cubicBezTo>
                  <a:cubicBezTo>
                    <a:pt x="57" y="1398"/>
                    <a:pt x="352" y="1500"/>
                    <a:pt x="352" y="1500"/>
                  </a:cubicBezTo>
                  <a:cubicBezTo>
                    <a:pt x="352" y="1500"/>
                    <a:pt x="514" y="1662"/>
                    <a:pt x="894" y="1676"/>
                  </a:cubicBezTo>
                  <a:cubicBezTo>
                    <a:pt x="917" y="1677"/>
                    <a:pt x="940" y="1678"/>
                    <a:pt x="963" y="1678"/>
                  </a:cubicBezTo>
                  <a:cubicBezTo>
                    <a:pt x="1307" y="1678"/>
                    <a:pt x="1552" y="1560"/>
                    <a:pt x="1552" y="1560"/>
                  </a:cubicBezTo>
                  <a:cubicBezTo>
                    <a:pt x="1552" y="1560"/>
                    <a:pt x="2241" y="3027"/>
                    <a:pt x="3208" y="3378"/>
                  </a:cubicBezTo>
                  <a:cubicBezTo>
                    <a:pt x="3491" y="3477"/>
                    <a:pt x="3708" y="3523"/>
                    <a:pt x="3874" y="3523"/>
                  </a:cubicBezTo>
                  <a:cubicBezTo>
                    <a:pt x="4276" y="3523"/>
                    <a:pt x="4383" y="3255"/>
                    <a:pt x="4426" y="2819"/>
                  </a:cubicBezTo>
                  <a:cubicBezTo>
                    <a:pt x="4485" y="2189"/>
                    <a:pt x="3972" y="1648"/>
                    <a:pt x="3310" y="1194"/>
                  </a:cubicBezTo>
                  <a:cubicBezTo>
                    <a:pt x="2815" y="856"/>
                    <a:pt x="1422" y="301"/>
                    <a:pt x="1422" y="301"/>
                  </a:cubicBezTo>
                  <a:cubicBezTo>
                    <a:pt x="1422" y="301"/>
                    <a:pt x="922" y="0"/>
                    <a:pt x="560"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6670;p74">
              <a:extLst>
                <a:ext uri="{FF2B5EF4-FFF2-40B4-BE49-F238E27FC236}">
                  <a16:creationId xmlns:a16="http://schemas.microsoft.com/office/drawing/2014/main" id="{B7295689-5DE5-800F-2ABE-C9FAE715FF66}"/>
                </a:ext>
              </a:extLst>
            </p:cNvPr>
            <p:cNvSpPr/>
            <p:nvPr/>
          </p:nvSpPr>
          <p:spPr>
            <a:xfrm>
              <a:off x="3832900" y="2247475"/>
              <a:ext cx="56850" cy="44000"/>
            </a:xfrm>
            <a:custGeom>
              <a:avLst/>
              <a:gdLst/>
              <a:ahLst/>
              <a:cxnLst/>
              <a:rect l="l" t="t" r="r" b="b"/>
              <a:pathLst>
                <a:path w="2274" h="1760" extrusionOk="0">
                  <a:moveTo>
                    <a:pt x="15" y="1"/>
                  </a:moveTo>
                  <a:cubicBezTo>
                    <a:pt x="15" y="1"/>
                    <a:pt x="103" y="454"/>
                    <a:pt x="75" y="736"/>
                  </a:cubicBezTo>
                  <a:cubicBezTo>
                    <a:pt x="33" y="1028"/>
                    <a:pt x="1" y="1189"/>
                    <a:pt x="1" y="1189"/>
                  </a:cubicBezTo>
                  <a:cubicBezTo>
                    <a:pt x="1" y="1189"/>
                    <a:pt x="344" y="1760"/>
                    <a:pt x="1062" y="1760"/>
                  </a:cubicBezTo>
                  <a:cubicBezTo>
                    <a:pt x="1070" y="1760"/>
                    <a:pt x="1079" y="1760"/>
                    <a:pt x="1088" y="1759"/>
                  </a:cubicBezTo>
                  <a:cubicBezTo>
                    <a:pt x="1820" y="1731"/>
                    <a:pt x="2273" y="1189"/>
                    <a:pt x="2273" y="1189"/>
                  </a:cubicBezTo>
                  <a:cubicBezTo>
                    <a:pt x="2273" y="1189"/>
                    <a:pt x="2157" y="574"/>
                    <a:pt x="2171" y="366"/>
                  </a:cubicBezTo>
                  <a:cubicBezTo>
                    <a:pt x="2185" y="162"/>
                    <a:pt x="2199" y="74"/>
                    <a:pt x="2199" y="74"/>
                  </a:cubicBezTo>
                  <a:lnTo>
                    <a:pt x="15" y="1"/>
                  </a:ln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6671;p74">
              <a:extLst>
                <a:ext uri="{FF2B5EF4-FFF2-40B4-BE49-F238E27FC236}">
                  <a16:creationId xmlns:a16="http://schemas.microsoft.com/office/drawing/2014/main" id="{8B79DA2C-5C22-78C7-F496-F303AD2E0560}"/>
                </a:ext>
              </a:extLst>
            </p:cNvPr>
            <p:cNvSpPr/>
            <p:nvPr/>
          </p:nvSpPr>
          <p:spPr>
            <a:xfrm>
              <a:off x="3833275" y="2247475"/>
              <a:ext cx="800" cy="5225"/>
            </a:xfrm>
            <a:custGeom>
              <a:avLst/>
              <a:gdLst/>
              <a:ahLst/>
              <a:cxnLst/>
              <a:rect l="l" t="t" r="r" b="b"/>
              <a:pathLst>
                <a:path w="32" h="209" extrusionOk="0">
                  <a:moveTo>
                    <a:pt x="0" y="1"/>
                  </a:moveTo>
                  <a:cubicBezTo>
                    <a:pt x="0" y="1"/>
                    <a:pt x="18" y="89"/>
                    <a:pt x="32" y="208"/>
                  </a:cubicBezTo>
                  <a:lnTo>
                    <a:pt x="32" y="208"/>
                  </a:lnTo>
                  <a:cubicBezTo>
                    <a:pt x="18" y="89"/>
                    <a:pt x="0" y="1"/>
                    <a:pt x="0" y="1"/>
                  </a:cubicBezTo>
                  <a:close/>
                </a:path>
              </a:pathLst>
            </a:custGeom>
            <a:solidFill>
              <a:srgbClr val="EDDD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6672;p74">
              <a:extLst>
                <a:ext uri="{FF2B5EF4-FFF2-40B4-BE49-F238E27FC236}">
                  <a16:creationId xmlns:a16="http://schemas.microsoft.com/office/drawing/2014/main" id="{DB82842B-893F-AEC1-D9A2-18C23C482242}"/>
                </a:ext>
              </a:extLst>
            </p:cNvPr>
            <p:cNvSpPr/>
            <p:nvPr/>
          </p:nvSpPr>
          <p:spPr>
            <a:xfrm>
              <a:off x="3834050" y="2252675"/>
              <a:ext cx="53850" cy="13550"/>
            </a:xfrm>
            <a:custGeom>
              <a:avLst/>
              <a:gdLst/>
              <a:ahLst/>
              <a:cxnLst/>
              <a:rect l="l" t="t" r="r" b="b"/>
              <a:pathLst>
                <a:path w="2154" h="542" extrusionOk="0">
                  <a:moveTo>
                    <a:pt x="2125" y="264"/>
                  </a:moveTo>
                  <a:cubicBezTo>
                    <a:pt x="2125" y="352"/>
                    <a:pt x="2139" y="440"/>
                    <a:pt x="2153" y="542"/>
                  </a:cubicBezTo>
                  <a:lnTo>
                    <a:pt x="2153" y="542"/>
                  </a:lnTo>
                  <a:cubicBezTo>
                    <a:pt x="2139" y="440"/>
                    <a:pt x="2125" y="352"/>
                    <a:pt x="2125" y="264"/>
                  </a:cubicBezTo>
                  <a:close/>
                  <a:moveTo>
                    <a:pt x="2125" y="264"/>
                  </a:moveTo>
                  <a:close/>
                  <a:moveTo>
                    <a:pt x="1" y="0"/>
                  </a:moveTo>
                  <a:lnTo>
                    <a:pt x="1" y="0"/>
                  </a:lnTo>
                  <a:cubicBezTo>
                    <a:pt x="29" y="130"/>
                    <a:pt x="43" y="306"/>
                    <a:pt x="29" y="454"/>
                  </a:cubicBezTo>
                  <a:lnTo>
                    <a:pt x="29" y="454"/>
                  </a:lnTo>
                  <a:cubicBezTo>
                    <a:pt x="43" y="306"/>
                    <a:pt x="29" y="130"/>
                    <a:pt x="1" y="0"/>
                  </a:cubicBezTo>
                  <a:close/>
                </a:path>
              </a:pathLst>
            </a:custGeom>
            <a:solidFill>
              <a:srgbClr val="D65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6673;p74">
              <a:extLst>
                <a:ext uri="{FF2B5EF4-FFF2-40B4-BE49-F238E27FC236}">
                  <a16:creationId xmlns:a16="http://schemas.microsoft.com/office/drawing/2014/main" id="{5C814092-3EBB-9DA6-CFDC-3238946517F5}"/>
                </a:ext>
              </a:extLst>
            </p:cNvPr>
            <p:cNvSpPr/>
            <p:nvPr/>
          </p:nvSpPr>
          <p:spPr>
            <a:xfrm>
              <a:off x="3833275" y="2247475"/>
              <a:ext cx="54625" cy="23850"/>
            </a:xfrm>
            <a:custGeom>
              <a:avLst/>
              <a:gdLst/>
              <a:ahLst/>
              <a:cxnLst/>
              <a:rect l="l" t="t" r="r" b="b"/>
              <a:pathLst>
                <a:path w="2185" h="954" extrusionOk="0">
                  <a:moveTo>
                    <a:pt x="0" y="1"/>
                  </a:moveTo>
                  <a:cubicBezTo>
                    <a:pt x="0" y="1"/>
                    <a:pt x="18" y="89"/>
                    <a:pt x="32" y="208"/>
                  </a:cubicBezTo>
                  <a:cubicBezTo>
                    <a:pt x="60" y="338"/>
                    <a:pt x="74" y="514"/>
                    <a:pt x="60" y="662"/>
                  </a:cubicBezTo>
                  <a:cubicBezTo>
                    <a:pt x="383" y="866"/>
                    <a:pt x="823" y="940"/>
                    <a:pt x="1189" y="954"/>
                  </a:cubicBezTo>
                  <a:lnTo>
                    <a:pt x="1217" y="954"/>
                  </a:lnTo>
                  <a:cubicBezTo>
                    <a:pt x="1569" y="954"/>
                    <a:pt x="1892" y="880"/>
                    <a:pt x="2184" y="750"/>
                  </a:cubicBezTo>
                  <a:cubicBezTo>
                    <a:pt x="2170" y="648"/>
                    <a:pt x="2156" y="560"/>
                    <a:pt x="2156" y="472"/>
                  </a:cubicBezTo>
                  <a:lnTo>
                    <a:pt x="2156" y="366"/>
                  </a:lnTo>
                  <a:cubicBezTo>
                    <a:pt x="2170" y="162"/>
                    <a:pt x="2184" y="74"/>
                    <a:pt x="2184" y="74"/>
                  </a:cubicBezTo>
                  <a:lnTo>
                    <a:pt x="222" y="15"/>
                  </a:lnTo>
                  <a:lnTo>
                    <a:pt x="0" y="1"/>
                  </a:lnTo>
                  <a:close/>
                </a:path>
              </a:pathLst>
            </a:custGeom>
            <a:solidFill>
              <a:srgbClr val="ECA9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6674;p74">
              <a:extLst>
                <a:ext uri="{FF2B5EF4-FFF2-40B4-BE49-F238E27FC236}">
                  <a16:creationId xmlns:a16="http://schemas.microsoft.com/office/drawing/2014/main" id="{577F464C-889A-3030-FF2E-9A9837167E4B}"/>
                </a:ext>
              </a:extLst>
            </p:cNvPr>
            <p:cNvSpPr/>
            <p:nvPr/>
          </p:nvSpPr>
          <p:spPr>
            <a:xfrm>
              <a:off x="3804675" y="2070725"/>
              <a:ext cx="181100" cy="143100"/>
            </a:xfrm>
            <a:custGeom>
              <a:avLst/>
              <a:gdLst/>
              <a:ahLst/>
              <a:cxnLst/>
              <a:rect l="l" t="t" r="r" b="b"/>
              <a:pathLst>
                <a:path w="7244" h="5724" extrusionOk="0">
                  <a:moveTo>
                    <a:pt x="2831" y="1"/>
                  </a:moveTo>
                  <a:cubicBezTo>
                    <a:pt x="1721" y="1"/>
                    <a:pt x="924" y="635"/>
                    <a:pt x="602" y="1105"/>
                  </a:cubicBezTo>
                  <a:cubicBezTo>
                    <a:pt x="61" y="1896"/>
                    <a:pt x="1" y="3613"/>
                    <a:pt x="1" y="3613"/>
                  </a:cubicBezTo>
                  <a:lnTo>
                    <a:pt x="5952" y="5723"/>
                  </a:lnTo>
                  <a:cubicBezTo>
                    <a:pt x="5952" y="5723"/>
                    <a:pt x="6920" y="4728"/>
                    <a:pt x="7082" y="3479"/>
                  </a:cubicBezTo>
                  <a:cubicBezTo>
                    <a:pt x="7243" y="2178"/>
                    <a:pt x="6892" y="1516"/>
                    <a:pt x="5499" y="1151"/>
                  </a:cubicBezTo>
                  <a:cubicBezTo>
                    <a:pt x="4498" y="298"/>
                    <a:pt x="3591" y="1"/>
                    <a:pt x="2831" y="1"/>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6675;p74">
              <a:extLst>
                <a:ext uri="{FF2B5EF4-FFF2-40B4-BE49-F238E27FC236}">
                  <a16:creationId xmlns:a16="http://schemas.microsoft.com/office/drawing/2014/main" id="{2321E20A-0CAC-CB40-848D-17242E149926}"/>
                </a:ext>
              </a:extLst>
            </p:cNvPr>
            <p:cNvSpPr/>
            <p:nvPr/>
          </p:nvSpPr>
          <p:spPr>
            <a:xfrm>
              <a:off x="3943175" y="2208275"/>
              <a:ext cx="34500" cy="23600"/>
            </a:xfrm>
            <a:custGeom>
              <a:avLst/>
              <a:gdLst/>
              <a:ahLst/>
              <a:cxnLst/>
              <a:rect l="l" t="t" r="r" b="b"/>
              <a:pathLst>
                <a:path w="1380" h="944" extrusionOk="0">
                  <a:moveTo>
                    <a:pt x="653" y="1"/>
                  </a:moveTo>
                  <a:cubicBezTo>
                    <a:pt x="451" y="1"/>
                    <a:pt x="254" y="52"/>
                    <a:pt x="106" y="193"/>
                  </a:cubicBezTo>
                  <a:lnTo>
                    <a:pt x="177" y="74"/>
                  </a:lnTo>
                  <a:lnTo>
                    <a:pt x="177" y="74"/>
                  </a:lnTo>
                  <a:cubicBezTo>
                    <a:pt x="47" y="176"/>
                    <a:pt x="1" y="352"/>
                    <a:pt x="61" y="513"/>
                  </a:cubicBezTo>
                  <a:cubicBezTo>
                    <a:pt x="75" y="573"/>
                    <a:pt x="121" y="633"/>
                    <a:pt x="177" y="689"/>
                  </a:cubicBezTo>
                  <a:cubicBezTo>
                    <a:pt x="341" y="854"/>
                    <a:pt x="577" y="943"/>
                    <a:pt x="808" y="943"/>
                  </a:cubicBezTo>
                  <a:cubicBezTo>
                    <a:pt x="868" y="943"/>
                    <a:pt x="928" y="937"/>
                    <a:pt x="986" y="925"/>
                  </a:cubicBezTo>
                  <a:cubicBezTo>
                    <a:pt x="1056" y="911"/>
                    <a:pt x="1130" y="879"/>
                    <a:pt x="1190" y="837"/>
                  </a:cubicBezTo>
                  <a:cubicBezTo>
                    <a:pt x="1306" y="763"/>
                    <a:pt x="1380" y="615"/>
                    <a:pt x="1380" y="471"/>
                  </a:cubicBezTo>
                  <a:cubicBezTo>
                    <a:pt x="1366" y="323"/>
                    <a:pt x="1292" y="193"/>
                    <a:pt x="1176" y="119"/>
                  </a:cubicBezTo>
                  <a:cubicBezTo>
                    <a:pt x="1102" y="74"/>
                    <a:pt x="1014" y="60"/>
                    <a:pt x="940" y="31"/>
                  </a:cubicBezTo>
                  <a:cubicBezTo>
                    <a:pt x="846" y="12"/>
                    <a:pt x="749" y="1"/>
                    <a:pt x="653"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6676;p74">
              <a:extLst>
                <a:ext uri="{FF2B5EF4-FFF2-40B4-BE49-F238E27FC236}">
                  <a16:creationId xmlns:a16="http://schemas.microsoft.com/office/drawing/2014/main" id="{F1E1D9CD-00F7-5FC1-F187-B383BA124231}"/>
                </a:ext>
              </a:extLst>
            </p:cNvPr>
            <p:cNvSpPr/>
            <p:nvPr/>
          </p:nvSpPr>
          <p:spPr>
            <a:xfrm>
              <a:off x="3779450" y="2152375"/>
              <a:ext cx="30450" cy="21000"/>
            </a:xfrm>
            <a:custGeom>
              <a:avLst/>
              <a:gdLst/>
              <a:ahLst/>
              <a:cxnLst/>
              <a:rect l="l" t="t" r="r" b="b"/>
              <a:pathLst>
                <a:path w="1218" h="840" extrusionOk="0">
                  <a:moveTo>
                    <a:pt x="467" y="1"/>
                  </a:moveTo>
                  <a:cubicBezTo>
                    <a:pt x="389" y="1"/>
                    <a:pt x="310" y="11"/>
                    <a:pt x="236" y="37"/>
                  </a:cubicBezTo>
                  <a:cubicBezTo>
                    <a:pt x="116" y="83"/>
                    <a:pt x="14" y="185"/>
                    <a:pt x="14" y="319"/>
                  </a:cubicBezTo>
                  <a:cubicBezTo>
                    <a:pt x="0" y="407"/>
                    <a:pt x="43" y="509"/>
                    <a:pt x="102" y="565"/>
                  </a:cubicBezTo>
                  <a:cubicBezTo>
                    <a:pt x="162" y="639"/>
                    <a:pt x="236" y="699"/>
                    <a:pt x="324" y="741"/>
                  </a:cubicBezTo>
                  <a:cubicBezTo>
                    <a:pt x="380" y="787"/>
                    <a:pt x="440" y="815"/>
                    <a:pt x="500" y="829"/>
                  </a:cubicBezTo>
                  <a:cubicBezTo>
                    <a:pt x="533" y="836"/>
                    <a:pt x="566" y="840"/>
                    <a:pt x="598" y="840"/>
                  </a:cubicBezTo>
                  <a:cubicBezTo>
                    <a:pt x="767" y="840"/>
                    <a:pt x="927" y="744"/>
                    <a:pt x="1027" y="597"/>
                  </a:cubicBezTo>
                  <a:cubicBezTo>
                    <a:pt x="1070" y="537"/>
                    <a:pt x="1098" y="449"/>
                    <a:pt x="1158" y="389"/>
                  </a:cubicBezTo>
                  <a:lnTo>
                    <a:pt x="1217" y="347"/>
                  </a:lnTo>
                  <a:cubicBezTo>
                    <a:pt x="1056" y="171"/>
                    <a:pt x="834" y="55"/>
                    <a:pt x="602" y="9"/>
                  </a:cubicBezTo>
                  <a:cubicBezTo>
                    <a:pt x="558" y="4"/>
                    <a:pt x="513" y="1"/>
                    <a:pt x="467"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6677;p74">
              <a:extLst>
                <a:ext uri="{FF2B5EF4-FFF2-40B4-BE49-F238E27FC236}">
                  <a16:creationId xmlns:a16="http://schemas.microsoft.com/office/drawing/2014/main" id="{B8609B28-513A-069A-FB49-4FEC28B671D3}"/>
                </a:ext>
              </a:extLst>
            </p:cNvPr>
            <p:cNvSpPr/>
            <p:nvPr/>
          </p:nvSpPr>
          <p:spPr>
            <a:xfrm>
              <a:off x="3780950" y="2083200"/>
              <a:ext cx="186450" cy="180725"/>
            </a:xfrm>
            <a:custGeom>
              <a:avLst/>
              <a:gdLst/>
              <a:ahLst/>
              <a:cxnLst/>
              <a:rect l="l" t="t" r="r" b="b"/>
              <a:pathLst>
                <a:path w="7458" h="7229" extrusionOk="0">
                  <a:moveTo>
                    <a:pt x="3440" y="1"/>
                  </a:moveTo>
                  <a:cubicBezTo>
                    <a:pt x="3364" y="1"/>
                    <a:pt x="3306" y="8"/>
                    <a:pt x="3268" y="22"/>
                  </a:cubicBezTo>
                  <a:cubicBezTo>
                    <a:pt x="2388" y="388"/>
                    <a:pt x="1537" y="1063"/>
                    <a:pt x="1390" y="1869"/>
                  </a:cubicBezTo>
                  <a:cubicBezTo>
                    <a:pt x="1319" y="2249"/>
                    <a:pt x="1186" y="2776"/>
                    <a:pt x="950" y="3114"/>
                  </a:cubicBezTo>
                  <a:cubicBezTo>
                    <a:pt x="746" y="3420"/>
                    <a:pt x="0" y="4844"/>
                    <a:pt x="950" y="6146"/>
                  </a:cubicBezTo>
                  <a:cubicBezTo>
                    <a:pt x="1186" y="6470"/>
                    <a:pt x="1611" y="6705"/>
                    <a:pt x="1991" y="6849"/>
                  </a:cubicBezTo>
                  <a:cubicBezTo>
                    <a:pt x="2571" y="7067"/>
                    <a:pt x="3298" y="7229"/>
                    <a:pt x="4020" y="7229"/>
                  </a:cubicBezTo>
                  <a:cubicBezTo>
                    <a:pt x="4906" y="7229"/>
                    <a:pt x="5785" y="6986"/>
                    <a:pt x="6374" y="6308"/>
                  </a:cubicBezTo>
                  <a:cubicBezTo>
                    <a:pt x="6595" y="6044"/>
                    <a:pt x="6683" y="5724"/>
                    <a:pt x="6814" y="5414"/>
                  </a:cubicBezTo>
                  <a:cubicBezTo>
                    <a:pt x="7077" y="4771"/>
                    <a:pt x="7035" y="4447"/>
                    <a:pt x="7225" y="3789"/>
                  </a:cubicBezTo>
                  <a:cubicBezTo>
                    <a:pt x="7443" y="3012"/>
                    <a:pt x="7457" y="2206"/>
                    <a:pt x="7123" y="1457"/>
                  </a:cubicBezTo>
                  <a:cubicBezTo>
                    <a:pt x="6803" y="723"/>
                    <a:pt x="4218" y="1"/>
                    <a:pt x="3440"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6678;p74">
              <a:extLst>
                <a:ext uri="{FF2B5EF4-FFF2-40B4-BE49-F238E27FC236}">
                  <a16:creationId xmlns:a16="http://schemas.microsoft.com/office/drawing/2014/main" id="{0A92F61C-67BC-A0A4-E9D8-2546A6F195F9}"/>
                </a:ext>
              </a:extLst>
            </p:cNvPr>
            <p:cNvSpPr/>
            <p:nvPr/>
          </p:nvSpPr>
          <p:spPr>
            <a:xfrm>
              <a:off x="3801425" y="2080700"/>
              <a:ext cx="173700" cy="134175"/>
            </a:xfrm>
            <a:custGeom>
              <a:avLst/>
              <a:gdLst/>
              <a:ahLst/>
              <a:cxnLst/>
              <a:rect l="l" t="t" r="r" b="b"/>
              <a:pathLst>
                <a:path w="6948" h="5367" extrusionOk="0">
                  <a:moveTo>
                    <a:pt x="3024" y="0"/>
                  </a:moveTo>
                  <a:cubicBezTo>
                    <a:pt x="2651" y="0"/>
                    <a:pt x="2362" y="63"/>
                    <a:pt x="2171" y="136"/>
                  </a:cubicBezTo>
                  <a:cubicBezTo>
                    <a:pt x="1672" y="326"/>
                    <a:pt x="1306" y="428"/>
                    <a:pt x="968" y="882"/>
                  </a:cubicBezTo>
                  <a:cubicBezTo>
                    <a:pt x="704" y="1279"/>
                    <a:pt x="1" y="1761"/>
                    <a:pt x="1" y="1761"/>
                  </a:cubicBezTo>
                  <a:cubicBezTo>
                    <a:pt x="1" y="1761"/>
                    <a:pt x="1027" y="2053"/>
                    <a:pt x="2380" y="2053"/>
                  </a:cubicBezTo>
                  <a:cubicBezTo>
                    <a:pt x="2660" y="2053"/>
                    <a:pt x="2953" y="2041"/>
                    <a:pt x="3254" y="2011"/>
                  </a:cubicBezTo>
                  <a:cubicBezTo>
                    <a:pt x="4999" y="1835"/>
                    <a:pt x="5393" y="1543"/>
                    <a:pt x="5393" y="1543"/>
                  </a:cubicBezTo>
                  <a:lnTo>
                    <a:pt x="5393" y="1543"/>
                  </a:lnTo>
                  <a:cubicBezTo>
                    <a:pt x="5393" y="1543"/>
                    <a:pt x="5249" y="2950"/>
                    <a:pt x="5513" y="3770"/>
                  </a:cubicBezTo>
                  <a:cubicBezTo>
                    <a:pt x="5776" y="4607"/>
                    <a:pt x="6082" y="5367"/>
                    <a:pt x="6082" y="5367"/>
                  </a:cubicBezTo>
                  <a:cubicBezTo>
                    <a:pt x="6082" y="5367"/>
                    <a:pt x="6744" y="4223"/>
                    <a:pt x="6846" y="3126"/>
                  </a:cubicBezTo>
                  <a:cubicBezTo>
                    <a:pt x="6920" y="2261"/>
                    <a:pt x="6948" y="1543"/>
                    <a:pt x="5379" y="692"/>
                  </a:cubicBezTo>
                  <a:cubicBezTo>
                    <a:pt x="4423" y="160"/>
                    <a:pt x="3618" y="0"/>
                    <a:pt x="3024" y="0"/>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6679;p74">
              <a:extLst>
                <a:ext uri="{FF2B5EF4-FFF2-40B4-BE49-F238E27FC236}">
                  <a16:creationId xmlns:a16="http://schemas.microsoft.com/office/drawing/2014/main" id="{038123C9-DD23-4385-8C4A-E6D2E17214B4}"/>
                </a:ext>
              </a:extLst>
            </p:cNvPr>
            <p:cNvSpPr/>
            <p:nvPr/>
          </p:nvSpPr>
          <p:spPr>
            <a:xfrm>
              <a:off x="3881275" y="2189975"/>
              <a:ext cx="36700" cy="37025"/>
            </a:xfrm>
            <a:custGeom>
              <a:avLst/>
              <a:gdLst/>
              <a:ahLst/>
              <a:cxnLst/>
              <a:rect l="l" t="t" r="r" b="b"/>
              <a:pathLst>
                <a:path w="1468" h="1481" extrusionOk="0">
                  <a:moveTo>
                    <a:pt x="736" y="0"/>
                  </a:moveTo>
                  <a:cubicBezTo>
                    <a:pt x="324" y="0"/>
                    <a:pt x="1" y="324"/>
                    <a:pt x="1" y="732"/>
                  </a:cubicBezTo>
                  <a:cubicBezTo>
                    <a:pt x="1" y="1143"/>
                    <a:pt x="324" y="1481"/>
                    <a:pt x="736" y="1481"/>
                  </a:cubicBezTo>
                  <a:cubicBezTo>
                    <a:pt x="1144" y="1481"/>
                    <a:pt x="1467" y="1143"/>
                    <a:pt x="1467" y="732"/>
                  </a:cubicBezTo>
                  <a:cubicBezTo>
                    <a:pt x="1467" y="324"/>
                    <a:pt x="1144" y="0"/>
                    <a:pt x="736"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6680;p74">
              <a:extLst>
                <a:ext uri="{FF2B5EF4-FFF2-40B4-BE49-F238E27FC236}">
                  <a16:creationId xmlns:a16="http://schemas.microsoft.com/office/drawing/2014/main" id="{31E70B92-257A-7923-8CDE-E2D31CF6B894}"/>
                </a:ext>
              </a:extLst>
            </p:cNvPr>
            <p:cNvSpPr/>
            <p:nvPr/>
          </p:nvSpPr>
          <p:spPr>
            <a:xfrm>
              <a:off x="3880575" y="2189250"/>
              <a:ext cx="38100" cy="38475"/>
            </a:xfrm>
            <a:custGeom>
              <a:avLst/>
              <a:gdLst/>
              <a:ahLst/>
              <a:cxnLst/>
              <a:rect l="l" t="t" r="r" b="b"/>
              <a:pathLst>
                <a:path w="1524" h="1539" extrusionOk="0">
                  <a:moveTo>
                    <a:pt x="764" y="57"/>
                  </a:moveTo>
                  <a:cubicBezTo>
                    <a:pt x="954" y="57"/>
                    <a:pt x="1144" y="131"/>
                    <a:pt x="1260" y="265"/>
                  </a:cubicBezTo>
                  <a:cubicBezTo>
                    <a:pt x="1393" y="395"/>
                    <a:pt x="1467" y="571"/>
                    <a:pt x="1467" y="761"/>
                  </a:cubicBezTo>
                  <a:cubicBezTo>
                    <a:pt x="1467" y="968"/>
                    <a:pt x="1393" y="1144"/>
                    <a:pt x="1260" y="1274"/>
                  </a:cubicBezTo>
                  <a:cubicBezTo>
                    <a:pt x="1144" y="1408"/>
                    <a:pt x="954" y="1482"/>
                    <a:pt x="764" y="1482"/>
                  </a:cubicBezTo>
                  <a:cubicBezTo>
                    <a:pt x="570" y="1482"/>
                    <a:pt x="394" y="1408"/>
                    <a:pt x="264" y="1274"/>
                  </a:cubicBezTo>
                  <a:cubicBezTo>
                    <a:pt x="131" y="1144"/>
                    <a:pt x="60" y="968"/>
                    <a:pt x="60" y="761"/>
                  </a:cubicBezTo>
                  <a:cubicBezTo>
                    <a:pt x="60" y="571"/>
                    <a:pt x="131" y="395"/>
                    <a:pt x="264" y="265"/>
                  </a:cubicBezTo>
                  <a:cubicBezTo>
                    <a:pt x="394" y="131"/>
                    <a:pt x="570" y="57"/>
                    <a:pt x="764" y="57"/>
                  </a:cubicBezTo>
                  <a:close/>
                  <a:moveTo>
                    <a:pt x="764" y="1"/>
                  </a:moveTo>
                  <a:cubicBezTo>
                    <a:pt x="556" y="1"/>
                    <a:pt x="366" y="89"/>
                    <a:pt x="219" y="219"/>
                  </a:cubicBezTo>
                  <a:cubicBezTo>
                    <a:pt x="88" y="367"/>
                    <a:pt x="0" y="557"/>
                    <a:pt x="0" y="761"/>
                  </a:cubicBezTo>
                  <a:cubicBezTo>
                    <a:pt x="0" y="982"/>
                    <a:pt x="88" y="1172"/>
                    <a:pt x="219" y="1320"/>
                  </a:cubicBezTo>
                  <a:cubicBezTo>
                    <a:pt x="366" y="1450"/>
                    <a:pt x="556" y="1538"/>
                    <a:pt x="764" y="1538"/>
                  </a:cubicBezTo>
                  <a:cubicBezTo>
                    <a:pt x="982" y="1538"/>
                    <a:pt x="1172" y="1450"/>
                    <a:pt x="1305" y="1320"/>
                  </a:cubicBezTo>
                  <a:cubicBezTo>
                    <a:pt x="1450" y="1172"/>
                    <a:pt x="1524" y="982"/>
                    <a:pt x="1524" y="761"/>
                  </a:cubicBezTo>
                  <a:cubicBezTo>
                    <a:pt x="1524" y="557"/>
                    <a:pt x="1450" y="367"/>
                    <a:pt x="1305" y="219"/>
                  </a:cubicBezTo>
                  <a:cubicBezTo>
                    <a:pt x="1172" y="89"/>
                    <a:pt x="982" y="1"/>
                    <a:pt x="7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6681;p74">
              <a:extLst>
                <a:ext uri="{FF2B5EF4-FFF2-40B4-BE49-F238E27FC236}">
                  <a16:creationId xmlns:a16="http://schemas.microsoft.com/office/drawing/2014/main" id="{0BE09280-5FA4-33E3-F681-AFEC2654312C}"/>
                </a:ext>
              </a:extLst>
            </p:cNvPr>
            <p:cNvSpPr/>
            <p:nvPr/>
          </p:nvSpPr>
          <p:spPr>
            <a:xfrm>
              <a:off x="3880925" y="2191450"/>
              <a:ext cx="36700" cy="37050"/>
            </a:xfrm>
            <a:custGeom>
              <a:avLst/>
              <a:gdLst/>
              <a:ahLst/>
              <a:cxnLst/>
              <a:rect l="l" t="t" r="r" b="b"/>
              <a:pathLst>
                <a:path w="1468" h="1482" extrusionOk="0">
                  <a:moveTo>
                    <a:pt x="732" y="1"/>
                  </a:moveTo>
                  <a:cubicBezTo>
                    <a:pt x="324" y="1"/>
                    <a:pt x="1" y="339"/>
                    <a:pt x="1" y="733"/>
                  </a:cubicBezTo>
                  <a:cubicBezTo>
                    <a:pt x="1" y="1144"/>
                    <a:pt x="324" y="1482"/>
                    <a:pt x="732" y="1482"/>
                  </a:cubicBezTo>
                  <a:cubicBezTo>
                    <a:pt x="1130" y="1482"/>
                    <a:pt x="1467" y="1144"/>
                    <a:pt x="1467" y="733"/>
                  </a:cubicBezTo>
                  <a:cubicBezTo>
                    <a:pt x="1467" y="339"/>
                    <a:pt x="1130" y="1"/>
                    <a:pt x="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6682;p74">
              <a:extLst>
                <a:ext uri="{FF2B5EF4-FFF2-40B4-BE49-F238E27FC236}">
                  <a16:creationId xmlns:a16="http://schemas.microsoft.com/office/drawing/2014/main" id="{C4501DD8-45B0-CBEE-869B-904002074BFC}"/>
                </a:ext>
              </a:extLst>
            </p:cNvPr>
            <p:cNvSpPr/>
            <p:nvPr/>
          </p:nvSpPr>
          <p:spPr>
            <a:xfrm>
              <a:off x="3887175" y="2198050"/>
              <a:ext cx="23850" cy="23850"/>
            </a:xfrm>
            <a:custGeom>
              <a:avLst/>
              <a:gdLst/>
              <a:ahLst/>
              <a:cxnLst/>
              <a:rect l="l" t="t" r="r" b="b"/>
              <a:pathLst>
                <a:path w="954" h="954" extrusionOk="0">
                  <a:moveTo>
                    <a:pt x="482" y="1"/>
                  </a:moveTo>
                  <a:cubicBezTo>
                    <a:pt x="218" y="1"/>
                    <a:pt x="0" y="205"/>
                    <a:pt x="0" y="469"/>
                  </a:cubicBezTo>
                  <a:cubicBezTo>
                    <a:pt x="0" y="746"/>
                    <a:pt x="218" y="954"/>
                    <a:pt x="482" y="954"/>
                  </a:cubicBezTo>
                  <a:cubicBezTo>
                    <a:pt x="746" y="954"/>
                    <a:pt x="954" y="746"/>
                    <a:pt x="954" y="469"/>
                  </a:cubicBezTo>
                  <a:cubicBezTo>
                    <a:pt x="954" y="205"/>
                    <a:pt x="746" y="1"/>
                    <a:pt x="4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6683;p74">
              <a:extLst>
                <a:ext uri="{FF2B5EF4-FFF2-40B4-BE49-F238E27FC236}">
                  <a16:creationId xmlns:a16="http://schemas.microsoft.com/office/drawing/2014/main" id="{308D685B-C5BE-77D9-C9F3-6C7C1E3463C2}"/>
                </a:ext>
              </a:extLst>
            </p:cNvPr>
            <p:cNvSpPr/>
            <p:nvPr/>
          </p:nvSpPr>
          <p:spPr>
            <a:xfrm>
              <a:off x="3905100" y="2206050"/>
              <a:ext cx="8825" cy="5575"/>
            </a:xfrm>
            <a:custGeom>
              <a:avLst/>
              <a:gdLst/>
              <a:ahLst/>
              <a:cxnLst/>
              <a:rect l="l" t="t" r="r" b="b"/>
              <a:pathLst>
                <a:path w="353" h="223" extrusionOk="0">
                  <a:moveTo>
                    <a:pt x="177" y="1"/>
                  </a:moveTo>
                  <a:cubicBezTo>
                    <a:pt x="89" y="1"/>
                    <a:pt x="1" y="47"/>
                    <a:pt x="1" y="120"/>
                  </a:cubicBezTo>
                  <a:cubicBezTo>
                    <a:pt x="1" y="177"/>
                    <a:pt x="89" y="222"/>
                    <a:pt x="177" y="222"/>
                  </a:cubicBezTo>
                  <a:cubicBezTo>
                    <a:pt x="279" y="222"/>
                    <a:pt x="353" y="177"/>
                    <a:pt x="353" y="120"/>
                  </a:cubicBezTo>
                  <a:cubicBezTo>
                    <a:pt x="353" y="47"/>
                    <a:pt x="279" y="1"/>
                    <a:pt x="1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6684;p74">
              <a:extLst>
                <a:ext uri="{FF2B5EF4-FFF2-40B4-BE49-F238E27FC236}">
                  <a16:creationId xmlns:a16="http://schemas.microsoft.com/office/drawing/2014/main" id="{7CE4C516-4412-B8F4-58F3-204D54CCF13F}"/>
                </a:ext>
              </a:extLst>
            </p:cNvPr>
            <p:cNvSpPr/>
            <p:nvPr/>
          </p:nvSpPr>
          <p:spPr>
            <a:xfrm>
              <a:off x="3805475" y="2170375"/>
              <a:ext cx="42150" cy="37150"/>
            </a:xfrm>
            <a:custGeom>
              <a:avLst/>
              <a:gdLst/>
              <a:ahLst/>
              <a:cxnLst/>
              <a:rect l="l" t="t" r="r" b="b"/>
              <a:pathLst>
                <a:path w="1686" h="1486" extrusionOk="0">
                  <a:moveTo>
                    <a:pt x="842" y="0"/>
                  </a:moveTo>
                  <a:cubicBezTo>
                    <a:pt x="553" y="0"/>
                    <a:pt x="272" y="171"/>
                    <a:pt x="162" y="460"/>
                  </a:cubicBezTo>
                  <a:cubicBezTo>
                    <a:pt x="0" y="844"/>
                    <a:pt x="190" y="1284"/>
                    <a:pt x="570" y="1428"/>
                  </a:cubicBezTo>
                  <a:cubicBezTo>
                    <a:pt x="659" y="1467"/>
                    <a:pt x="753" y="1486"/>
                    <a:pt x="846" y="1486"/>
                  </a:cubicBezTo>
                  <a:cubicBezTo>
                    <a:pt x="1133" y="1486"/>
                    <a:pt x="1412" y="1307"/>
                    <a:pt x="1524" y="1020"/>
                  </a:cubicBezTo>
                  <a:cubicBezTo>
                    <a:pt x="1685" y="636"/>
                    <a:pt x="1495" y="197"/>
                    <a:pt x="1112" y="52"/>
                  </a:cubicBezTo>
                  <a:cubicBezTo>
                    <a:pt x="1025" y="17"/>
                    <a:pt x="933" y="0"/>
                    <a:pt x="842"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6685;p74">
              <a:extLst>
                <a:ext uri="{FF2B5EF4-FFF2-40B4-BE49-F238E27FC236}">
                  <a16:creationId xmlns:a16="http://schemas.microsoft.com/office/drawing/2014/main" id="{6E8B11A5-4DD4-7872-73B3-2B50FC8E525C}"/>
                </a:ext>
              </a:extLst>
            </p:cNvPr>
            <p:cNvSpPr/>
            <p:nvPr/>
          </p:nvSpPr>
          <p:spPr>
            <a:xfrm>
              <a:off x="3807325" y="2169475"/>
              <a:ext cx="38450" cy="38800"/>
            </a:xfrm>
            <a:custGeom>
              <a:avLst/>
              <a:gdLst/>
              <a:ahLst/>
              <a:cxnLst/>
              <a:rect l="l" t="t" r="r" b="b"/>
              <a:pathLst>
                <a:path w="1538" h="1552" extrusionOk="0">
                  <a:moveTo>
                    <a:pt x="774" y="57"/>
                  </a:moveTo>
                  <a:cubicBezTo>
                    <a:pt x="862" y="57"/>
                    <a:pt x="950" y="88"/>
                    <a:pt x="1038" y="117"/>
                  </a:cubicBezTo>
                  <a:cubicBezTo>
                    <a:pt x="1302" y="233"/>
                    <a:pt x="1478" y="496"/>
                    <a:pt x="1478" y="778"/>
                  </a:cubicBezTo>
                  <a:cubicBezTo>
                    <a:pt x="1478" y="866"/>
                    <a:pt x="1464" y="954"/>
                    <a:pt x="1421" y="1042"/>
                  </a:cubicBezTo>
                  <a:cubicBezTo>
                    <a:pt x="1319" y="1320"/>
                    <a:pt x="1038" y="1495"/>
                    <a:pt x="760" y="1495"/>
                  </a:cubicBezTo>
                  <a:cubicBezTo>
                    <a:pt x="672" y="1495"/>
                    <a:pt x="584" y="1481"/>
                    <a:pt x="496" y="1436"/>
                  </a:cubicBezTo>
                  <a:cubicBezTo>
                    <a:pt x="233" y="1334"/>
                    <a:pt x="57" y="1070"/>
                    <a:pt x="57" y="778"/>
                  </a:cubicBezTo>
                  <a:cubicBezTo>
                    <a:pt x="57" y="690"/>
                    <a:pt x="71" y="602"/>
                    <a:pt x="116" y="514"/>
                  </a:cubicBezTo>
                  <a:cubicBezTo>
                    <a:pt x="218" y="233"/>
                    <a:pt x="496" y="57"/>
                    <a:pt x="774" y="57"/>
                  </a:cubicBezTo>
                  <a:close/>
                  <a:moveTo>
                    <a:pt x="774" y="1"/>
                  </a:moveTo>
                  <a:cubicBezTo>
                    <a:pt x="468" y="1"/>
                    <a:pt x="176" y="190"/>
                    <a:pt x="57" y="496"/>
                  </a:cubicBezTo>
                  <a:cubicBezTo>
                    <a:pt x="14" y="584"/>
                    <a:pt x="0" y="690"/>
                    <a:pt x="0" y="778"/>
                  </a:cubicBezTo>
                  <a:cubicBezTo>
                    <a:pt x="0" y="1084"/>
                    <a:pt x="176" y="1376"/>
                    <a:pt x="482" y="1495"/>
                  </a:cubicBezTo>
                  <a:cubicBezTo>
                    <a:pt x="570" y="1538"/>
                    <a:pt x="672" y="1552"/>
                    <a:pt x="760" y="1552"/>
                  </a:cubicBezTo>
                  <a:cubicBezTo>
                    <a:pt x="1070" y="1552"/>
                    <a:pt x="1362" y="1362"/>
                    <a:pt x="1478" y="1070"/>
                  </a:cubicBezTo>
                  <a:cubicBezTo>
                    <a:pt x="1523" y="968"/>
                    <a:pt x="1538" y="866"/>
                    <a:pt x="1538" y="778"/>
                  </a:cubicBezTo>
                  <a:cubicBezTo>
                    <a:pt x="1538" y="468"/>
                    <a:pt x="1362" y="176"/>
                    <a:pt x="1056" y="57"/>
                  </a:cubicBezTo>
                  <a:cubicBezTo>
                    <a:pt x="968" y="29"/>
                    <a:pt x="862" y="1"/>
                    <a:pt x="7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6686;p74">
              <a:extLst>
                <a:ext uri="{FF2B5EF4-FFF2-40B4-BE49-F238E27FC236}">
                  <a16:creationId xmlns:a16="http://schemas.microsoft.com/office/drawing/2014/main" id="{5117B786-9BDD-5201-77C2-09D754FE397F}"/>
                </a:ext>
              </a:extLst>
            </p:cNvPr>
            <p:cNvSpPr/>
            <p:nvPr/>
          </p:nvSpPr>
          <p:spPr>
            <a:xfrm>
              <a:off x="3805825" y="2172075"/>
              <a:ext cx="41450" cy="36950"/>
            </a:xfrm>
            <a:custGeom>
              <a:avLst/>
              <a:gdLst/>
              <a:ahLst/>
              <a:cxnLst/>
              <a:rect l="l" t="t" r="r" b="b"/>
              <a:pathLst>
                <a:path w="1658" h="1478" extrusionOk="0">
                  <a:moveTo>
                    <a:pt x="823" y="0"/>
                  </a:moveTo>
                  <a:cubicBezTo>
                    <a:pt x="535" y="0"/>
                    <a:pt x="257" y="179"/>
                    <a:pt x="148" y="466"/>
                  </a:cubicBezTo>
                  <a:cubicBezTo>
                    <a:pt x="1" y="850"/>
                    <a:pt x="176" y="1272"/>
                    <a:pt x="542" y="1420"/>
                  </a:cubicBezTo>
                  <a:cubicBezTo>
                    <a:pt x="635" y="1459"/>
                    <a:pt x="730" y="1478"/>
                    <a:pt x="823" y="1478"/>
                  </a:cubicBezTo>
                  <a:cubicBezTo>
                    <a:pt x="1114" y="1478"/>
                    <a:pt x="1387" y="1298"/>
                    <a:pt x="1510" y="1008"/>
                  </a:cubicBezTo>
                  <a:cubicBezTo>
                    <a:pt x="1657" y="628"/>
                    <a:pt x="1481" y="203"/>
                    <a:pt x="1098" y="58"/>
                  </a:cubicBezTo>
                  <a:cubicBezTo>
                    <a:pt x="1009" y="19"/>
                    <a:pt x="915" y="0"/>
                    <a:pt x="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6687;p74">
              <a:extLst>
                <a:ext uri="{FF2B5EF4-FFF2-40B4-BE49-F238E27FC236}">
                  <a16:creationId xmlns:a16="http://schemas.microsoft.com/office/drawing/2014/main" id="{97BCDA54-1C3B-FCF1-F708-1A28F827D974}"/>
                </a:ext>
              </a:extLst>
            </p:cNvPr>
            <p:cNvSpPr/>
            <p:nvPr/>
          </p:nvSpPr>
          <p:spPr>
            <a:xfrm>
              <a:off x="3812775" y="2178400"/>
              <a:ext cx="27100" cy="24200"/>
            </a:xfrm>
            <a:custGeom>
              <a:avLst/>
              <a:gdLst/>
              <a:ahLst/>
              <a:cxnLst/>
              <a:rect l="l" t="t" r="r" b="b"/>
              <a:pathLst>
                <a:path w="1084" h="968" extrusionOk="0">
                  <a:moveTo>
                    <a:pt x="548" y="1"/>
                  </a:moveTo>
                  <a:cubicBezTo>
                    <a:pt x="358" y="1"/>
                    <a:pt x="179" y="113"/>
                    <a:pt x="102" y="301"/>
                  </a:cubicBezTo>
                  <a:cubicBezTo>
                    <a:pt x="0" y="551"/>
                    <a:pt x="117" y="829"/>
                    <a:pt x="366" y="931"/>
                  </a:cubicBezTo>
                  <a:cubicBezTo>
                    <a:pt x="425" y="956"/>
                    <a:pt x="486" y="967"/>
                    <a:pt x="545" y="967"/>
                  </a:cubicBezTo>
                  <a:cubicBezTo>
                    <a:pt x="737" y="967"/>
                    <a:pt x="915" y="847"/>
                    <a:pt x="982" y="667"/>
                  </a:cubicBezTo>
                  <a:cubicBezTo>
                    <a:pt x="1084" y="421"/>
                    <a:pt x="968" y="139"/>
                    <a:pt x="732" y="37"/>
                  </a:cubicBezTo>
                  <a:cubicBezTo>
                    <a:pt x="672" y="12"/>
                    <a:pt x="609" y="1"/>
                    <a:pt x="5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6688;p74">
              <a:extLst>
                <a:ext uri="{FF2B5EF4-FFF2-40B4-BE49-F238E27FC236}">
                  <a16:creationId xmlns:a16="http://schemas.microsoft.com/office/drawing/2014/main" id="{49431409-15F6-5CDA-11F8-69679E032DB2}"/>
                </a:ext>
              </a:extLst>
            </p:cNvPr>
            <p:cNvSpPr/>
            <p:nvPr/>
          </p:nvSpPr>
          <p:spPr>
            <a:xfrm>
              <a:off x="3812425" y="2182475"/>
              <a:ext cx="9175" cy="6350"/>
            </a:xfrm>
            <a:custGeom>
              <a:avLst/>
              <a:gdLst/>
              <a:ahLst/>
              <a:cxnLst/>
              <a:rect l="l" t="t" r="r" b="b"/>
              <a:pathLst>
                <a:path w="367" h="254" extrusionOk="0">
                  <a:moveTo>
                    <a:pt x="150" y="0"/>
                  </a:moveTo>
                  <a:cubicBezTo>
                    <a:pt x="96" y="0"/>
                    <a:pt x="50" y="27"/>
                    <a:pt x="29" y="64"/>
                  </a:cubicBezTo>
                  <a:cubicBezTo>
                    <a:pt x="0" y="124"/>
                    <a:pt x="60" y="198"/>
                    <a:pt x="148" y="226"/>
                  </a:cubicBezTo>
                  <a:cubicBezTo>
                    <a:pt x="183" y="245"/>
                    <a:pt x="219" y="253"/>
                    <a:pt x="250" y="253"/>
                  </a:cubicBezTo>
                  <a:cubicBezTo>
                    <a:pt x="297" y="253"/>
                    <a:pt x="335" y="234"/>
                    <a:pt x="352" y="198"/>
                  </a:cubicBezTo>
                  <a:cubicBezTo>
                    <a:pt x="366" y="124"/>
                    <a:pt x="324" y="50"/>
                    <a:pt x="236" y="22"/>
                  </a:cubicBezTo>
                  <a:cubicBezTo>
                    <a:pt x="207" y="7"/>
                    <a:pt x="177" y="0"/>
                    <a:pt x="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6689;p74">
              <a:extLst>
                <a:ext uri="{FF2B5EF4-FFF2-40B4-BE49-F238E27FC236}">
                  <a16:creationId xmlns:a16="http://schemas.microsoft.com/office/drawing/2014/main" id="{EE36ECFF-8989-54EC-AC94-A201DCADD58C}"/>
                </a:ext>
              </a:extLst>
            </p:cNvPr>
            <p:cNvSpPr/>
            <p:nvPr/>
          </p:nvSpPr>
          <p:spPr>
            <a:xfrm>
              <a:off x="3849800" y="2223650"/>
              <a:ext cx="21300" cy="8825"/>
            </a:xfrm>
            <a:custGeom>
              <a:avLst/>
              <a:gdLst/>
              <a:ahLst/>
              <a:cxnLst/>
              <a:rect l="l" t="t" r="r" b="b"/>
              <a:pathLst>
                <a:path w="852" h="353" extrusionOk="0">
                  <a:moveTo>
                    <a:pt x="820" y="0"/>
                  </a:moveTo>
                  <a:lnTo>
                    <a:pt x="820" y="18"/>
                  </a:lnTo>
                  <a:lnTo>
                    <a:pt x="806" y="18"/>
                  </a:lnTo>
                  <a:lnTo>
                    <a:pt x="792" y="32"/>
                  </a:lnTo>
                  <a:cubicBezTo>
                    <a:pt x="778" y="46"/>
                    <a:pt x="764" y="60"/>
                    <a:pt x="764" y="74"/>
                  </a:cubicBezTo>
                  <a:cubicBezTo>
                    <a:pt x="746" y="74"/>
                    <a:pt x="732" y="88"/>
                    <a:pt x="718" y="106"/>
                  </a:cubicBezTo>
                  <a:cubicBezTo>
                    <a:pt x="704" y="120"/>
                    <a:pt x="676" y="134"/>
                    <a:pt x="658" y="148"/>
                  </a:cubicBezTo>
                  <a:cubicBezTo>
                    <a:pt x="644" y="162"/>
                    <a:pt x="616" y="176"/>
                    <a:pt x="602" y="194"/>
                  </a:cubicBezTo>
                  <a:cubicBezTo>
                    <a:pt x="570" y="194"/>
                    <a:pt x="556" y="222"/>
                    <a:pt x="528" y="222"/>
                  </a:cubicBezTo>
                  <a:cubicBezTo>
                    <a:pt x="514" y="236"/>
                    <a:pt x="482" y="250"/>
                    <a:pt x="454" y="250"/>
                  </a:cubicBezTo>
                  <a:cubicBezTo>
                    <a:pt x="440" y="264"/>
                    <a:pt x="412" y="264"/>
                    <a:pt x="380" y="282"/>
                  </a:cubicBezTo>
                  <a:cubicBezTo>
                    <a:pt x="352" y="282"/>
                    <a:pt x="324" y="282"/>
                    <a:pt x="306" y="296"/>
                  </a:cubicBezTo>
                  <a:lnTo>
                    <a:pt x="162" y="296"/>
                  </a:lnTo>
                  <a:cubicBezTo>
                    <a:pt x="148" y="282"/>
                    <a:pt x="116" y="282"/>
                    <a:pt x="102" y="282"/>
                  </a:cubicBezTo>
                  <a:cubicBezTo>
                    <a:pt x="88" y="282"/>
                    <a:pt x="74" y="282"/>
                    <a:pt x="60" y="264"/>
                  </a:cubicBezTo>
                  <a:lnTo>
                    <a:pt x="28" y="264"/>
                  </a:lnTo>
                  <a:cubicBezTo>
                    <a:pt x="14" y="264"/>
                    <a:pt x="0" y="264"/>
                    <a:pt x="0" y="282"/>
                  </a:cubicBezTo>
                  <a:cubicBezTo>
                    <a:pt x="0" y="282"/>
                    <a:pt x="0" y="296"/>
                    <a:pt x="14" y="296"/>
                  </a:cubicBezTo>
                  <a:cubicBezTo>
                    <a:pt x="14" y="296"/>
                    <a:pt x="28" y="310"/>
                    <a:pt x="43" y="310"/>
                  </a:cubicBezTo>
                  <a:cubicBezTo>
                    <a:pt x="60" y="324"/>
                    <a:pt x="74" y="324"/>
                    <a:pt x="88" y="324"/>
                  </a:cubicBezTo>
                  <a:cubicBezTo>
                    <a:pt x="116" y="338"/>
                    <a:pt x="130" y="338"/>
                    <a:pt x="162" y="338"/>
                  </a:cubicBezTo>
                  <a:cubicBezTo>
                    <a:pt x="176" y="352"/>
                    <a:pt x="204" y="352"/>
                    <a:pt x="218" y="352"/>
                  </a:cubicBezTo>
                  <a:lnTo>
                    <a:pt x="394" y="352"/>
                  </a:lnTo>
                  <a:cubicBezTo>
                    <a:pt x="426" y="338"/>
                    <a:pt x="454" y="338"/>
                    <a:pt x="482" y="324"/>
                  </a:cubicBezTo>
                  <a:cubicBezTo>
                    <a:pt x="514" y="324"/>
                    <a:pt x="542" y="310"/>
                    <a:pt x="570" y="296"/>
                  </a:cubicBezTo>
                  <a:cubicBezTo>
                    <a:pt x="588" y="282"/>
                    <a:pt x="616" y="264"/>
                    <a:pt x="644" y="250"/>
                  </a:cubicBezTo>
                  <a:cubicBezTo>
                    <a:pt x="658" y="236"/>
                    <a:pt x="690" y="222"/>
                    <a:pt x="704" y="208"/>
                  </a:cubicBezTo>
                  <a:cubicBezTo>
                    <a:pt x="718" y="176"/>
                    <a:pt x="746" y="162"/>
                    <a:pt x="764" y="148"/>
                  </a:cubicBezTo>
                  <a:cubicBezTo>
                    <a:pt x="792" y="120"/>
                    <a:pt x="806" y="88"/>
                    <a:pt x="820" y="60"/>
                  </a:cubicBezTo>
                  <a:cubicBezTo>
                    <a:pt x="834" y="60"/>
                    <a:pt x="834" y="46"/>
                    <a:pt x="834" y="46"/>
                  </a:cubicBezTo>
                  <a:lnTo>
                    <a:pt x="852" y="32"/>
                  </a:lnTo>
                  <a:cubicBezTo>
                    <a:pt x="852" y="18"/>
                    <a:pt x="852" y="18"/>
                    <a:pt x="834"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6690;p74">
              <a:extLst>
                <a:ext uri="{FF2B5EF4-FFF2-40B4-BE49-F238E27FC236}">
                  <a16:creationId xmlns:a16="http://schemas.microsoft.com/office/drawing/2014/main" id="{334D8D29-9D15-8544-D7DF-00F3CC89F39A}"/>
                </a:ext>
              </a:extLst>
            </p:cNvPr>
            <p:cNvSpPr/>
            <p:nvPr/>
          </p:nvSpPr>
          <p:spPr>
            <a:xfrm>
              <a:off x="3897800" y="2162625"/>
              <a:ext cx="34375" cy="33800"/>
            </a:xfrm>
            <a:custGeom>
              <a:avLst/>
              <a:gdLst/>
              <a:ahLst/>
              <a:cxnLst/>
              <a:rect l="l" t="t" r="r" b="b"/>
              <a:pathLst>
                <a:path w="1375" h="1352" extrusionOk="0">
                  <a:moveTo>
                    <a:pt x="522" y="1"/>
                  </a:moveTo>
                  <a:cubicBezTo>
                    <a:pt x="499" y="1"/>
                    <a:pt x="477" y="4"/>
                    <a:pt x="455" y="11"/>
                  </a:cubicBezTo>
                  <a:cubicBezTo>
                    <a:pt x="1" y="127"/>
                    <a:pt x="690" y="992"/>
                    <a:pt x="792" y="1108"/>
                  </a:cubicBezTo>
                  <a:cubicBezTo>
                    <a:pt x="866" y="1173"/>
                    <a:pt x="1101" y="1352"/>
                    <a:pt x="1243" y="1352"/>
                  </a:cubicBezTo>
                  <a:cubicBezTo>
                    <a:pt x="1324" y="1352"/>
                    <a:pt x="1375" y="1294"/>
                    <a:pt x="1348" y="1122"/>
                  </a:cubicBezTo>
                  <a:cubicBezTo>
                    <a:pt x="1348" y="1122"/>
                    <a:pt x="939" y="1"/>
                    <a:pt x="522" y="1"/>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6691;p74">
              <a:extLst>
                <a:ext uri="{FF2B5EF4-FFF2-40B4-BE49-F238E27FC236}">
                  <a16:creationId xmlns:a16="http://schemas.microsoft.com/office/drawing/2014/main" id="{8C257F12-8458-A2C8-2D72-9493A6AA72E9}"/>
                </a:ext>
              </a:extLst>
            </p:cNvPr>
            <p:cNvSpPr/>
            <p:nvPr/>
          </p:nvSpPr>
          <p:spPr>
            <a:xfrm>
              <a:off x="3805950" y="2142900"/>
              <a:ext cx="46425" cy="21550"/>
            </a:xfrm>
            <a:custGeom>
              <a:avLst/>
              <a:gdLst/>
              <a:ahLst/>
              <a:cxnLst/>
              <a:rect l="l" t="t" r="r" b="b"/>
              <a:pathLst>
                <a:path w="1857" h="862" extrusionOk="0">
                  <a:moveTo>
                    <a:pt x="1332" y="1"/>
                  </a:moveTo>
                  <a:cubicBezTo>
                    <a:pt x="906" y="1"/>
                    <a:pt x="200" y="564"/>
                    <a:pt x="200" y="564"/>
                  </a:cubicBezTo>
                  <a:cubicBezTo>
                    <a:pt x="1" y="802"/>
                    <a:pt x="197" y="861"/>
                    <a:pt x="399" y="861"/>
                  </a:cubicBezTo>
                  <a:cubicBezTo>
                    <a:pt x="508" y="861"/>
                    <a:pt x="619" y="844"/>
                    <a:pt x="671" y="828"/>
                  </a:cubicBezTo>
                  <a:cubicBezTo>
                    <a:pt x="829" y="800"/>
                    <a:pt x="1856" y="416"/>
                    <a:pt x="1550" y="82"/>
                  </a:cubicBezTo>
                  <a:cubicBezTo>
                    <a:pt x="1495" y="24"/>
                    <a:pt x="1419" y="1"/>
                    <a:pt x="1332" y="1"/>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6692;p74">
              <a:extLst>
                <a:ext uri="{FF2B5EF4-FFF2-40B4-BE49-F238E27FC236}">
                  <a16:creationId xmlns:a16="http://schemas.microsoft.com/office/drawing/2014/main" id="{177F57A6-432A-5448-4B0C-5A611D06370A}"/>
                </a:ext>
              </a:extLst>
            </p:cNvPr>
            <p:cNvSpPr/>
            <p:nvPr/>
          </p:nvSpPr>
          <p:spPr>
            <a:xfrm>
              <a:off x="3842850" y="2200950"/>
              <a:ext cx="19450" cy="19125"/>
            </a:xfrm>
            <a:custGeom>
              <a:avLst/>
              <a:gdLst/>
              <a:ahLst/>
              <a:cxnLst/>
              <a:rect l="l" t="t" r="r" b="b"/>
              <a:pathLst>
                <a:path w="778" h="765" extrusionOk="0">
                  <a:moveTo>
                    <a:pt x="331" y="0"/>
                  </a:moveTo>
                  <a:cubicBezTo>
                    <a:pt x="269" y="0"/>
                    <a:pt x="212" y="38"/>
                    <a:pt x="162" y="149"/>
                  </a:cubicBezTo>
                  <a:cubicBezTo>
                    <a:pt x="0" y="514"/>
                    <a:pt x="514" y="764"/>
                    <a:pt x="514" y="764"/>
                  </a:cubicBezTo>
                  <a:lnTo>
                    <a:pt x="778" y="205"/>
                  </a:lnTo>
                  <a:cubicBezTo>
                    <a:pt x="626" y="185"/>
                    <a:pt x="467" y="0"/>
                    <a:pt x="331" y="0"/>
                  </a:cubicBezTo>
                  <a:close/>
                </a:path>
              </a:pathLst>
            </a:custGeom>
            <a:solidFill>
              <a:srgbClr val="FC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6693;p74">
              <a:extLst>
                <a:ext uri="{FF2B5EF4-FFF2-40B4-BE49-F238E27FC236}">
                  <a16:creationId xmlns:a16="http://schemas.microsoft.com/office/drawing/2014/main" id="{150C6AE1-1C17-BF25-10AC-0D2D527959AD}"/>
                </a:ext>
              </a:extLst>
            </p:cNvPr>
            <p:cNvSpPr/>
            <p:nvPr/>
          </p:nvSpPr>
          <p:spPr>
            <a:xfrm>
              <a:off x="3845050" y="2178275"/>
              <a:ext cx="26050" cy="42300"/>
            </a:xfrm>
            <a:custGeom>
              <a:avLst/>
              <a:gdLst/>
              <a:ahLst/>
              <a:cxnLst/>
              <a:rect l="l" t="t" r="r" b="b"/>
              <a:pathLst>
                <a:path w="1042" h="1692" extrusionOk="0">
                  <a:moveTo>
                    <a:pt x="1024" y="0"/>
                  </a:moveTo>
                  <a:cubicBezTo>
                    <a:pt x="1010" y="0"/>
                    <a:pt x="1010" y="0"/>
                    <a:pt x="1010" y="14"/>
                  </a:cubicBezTo>
                  <a:cubicBezTo>
                    <a:pt x="1010" y="14"/>
                    <a:pt x="996" y="57"/>
                    <a:pt x="982" y="130"/>
                  </a:cubicBezTo>
                  <a:cubicBezTo>
                    <a:pt x="968" y="204"/>
                    <a:pt x="954" y="306"/>
                    <a:pt x="922" y="426"/>
                  </a:cubicBezTo>
                  <a:cubicBezTo>
                    <a:pt x="908" y="542"/>
                    <a:pt x="880" y="690"/>
                    <a:pt x="820" y="834"/>
                  </a:cubicBezTo>
                  <a:cubicBezTo>
                    <a:pt x="820" y="880"/>
                    <a:pt x="806" y="908"/>
                    <a:pt x="792" y="954"/>
                  </a:cubicBezTo>
                  <a:cubicBezTo>
                    <a:pt x="760" y="982"/>
                    <a:pt x="746" y="1024"/>
                    <a:pt x="732" y="1041"/>
                  </a:cubicBezTo>
                  <a:lnTo>
                    <a:pt x="704" y="1070"/>
                  </a:lnTo>
                  <a:lnTo>
                    <a:pt x="644" y="1070"/>
                  </a:lnTo>
                  <a:cubicBezTo>
                    <a:pt x="616" y="1056"/>
                    <a:pt x="584" y="1041"/>
                    <a:pt x="556" y="1010"/>
                  </a:cubicBezTo>
                  <a:cubicBezTo>
                    <a:pt x="482" y="968"/>
                    <a:pt x="408" y="922"/>
                    <a:pt x="320" y="880"/>
                  </a:cubicBezTo>
                  <a:cubicBezTo>
                    <a:pt x="299" y="873"/>
                    <a:pt x="277" y="869"/>
                    <a:pt x="254" y="869"/>
                  </a:cubicBezTo>
                  <a:cubicBezTo>
                    <a:pt x="230" y="869"/>
                    <a:pt x="204" y="873"/>
                    <a:pt x="176" y="880"/>
                  </a:cubicBezTo>
                  <a:cubicBezTo>
                    <a:pt x="131" y="894"/>
                    <a:pt x="102" y="936"/>
                    <a:pt x="74" y="982"/>
                  </a:cubicBezTo>
                  <a:cubicBezTo>
                    <a:pt x="29" y="1056"/>
                    <a:pt x="0" y="1129"/>
                    <a:pt x="14" y="1217"/>
                  </a:cubicBezTo>
                  <a:cubicBezTo>
                    <a:pt x="14" y="1288"/>
                    <a:pt x="43" y="1362"/>
                    <a:pt x="88" y="1421"/>
                  </a:cubicBezTo>
                  <a:cubicBezTo>
                    <a:pt x="162" y="1523"/>
                    <a:pt x="250" y="1597"/>
                    <a:pt x="306" y="1625"/>
                  </a:cubicBezTo>
                  <a:cubicBezTo>
                    <a:pt x="366" y="1671"/>
                    <a:pt x="408" y="1685"/>
                    <a:pt x="408" y="1685"/>
                  </a:cubicBezTo>
                  <a:cubicBezTo>
                    <a:pt x="414" y="1690"/>
                    <a:pt x="418" y="1691"/>
                    <a:pt x="421" y="1691"/>
                  </a:cubicBezTo>
                  <a:cubicBezTo>
                    <a:pt x="428" y="1691"/>
                    <a:pt x="431" y="1685"/>
                    <a:pt x="440" y="1685"/>
                  </a:cubicBezTo>
                  <a:cubicBezTo>
                    <a:pt x="440" y="1671"/>
                    <a:pt x="440" y="1671"/>
                    <a:pt x="426" y="1671"/>
                  </a:cubicBezTo>
                  <a:cubicBezTo>
                    <a:pt x="426" y="1671"/>
                    <a:pt x="394" y="1639"/>
                    <a:pt x="338" y="1597"/>
                  </a:cubicBezTo>
                  <a:cubicBezTo>
                    <a:pt x="306" y="1583"/>
                    <a:pt x="278" y="1552"/>
                    <a:pt x="233" y="1509"/>
                  </a:cubicBezTo>
                  <a:cubicBezTo>
                    <a:pt x="204" y="1481"/>
                    <a:pt x="162" y="1435"/>
                    <a:pt x="131" y="1393"/>
                  </a:cubicBezTo>
                  <a:cubicBezTo>
                    <a:pt x="102" y="1333"/>
                    <a:pt x="74" y="1274"/>
                    <a:pt x="74" y="1200"/>
                  </a:cubicBezTo>
                  <a:cubicBezTo>
                    <a:pt x="74" y="1143"/>
                    <a:pt x="102" y="1070"/>
                    <a:pt x="131" y="1010"/>
                  </a:cubicBezTo>
                  <a:cubicBezTo>
                    <a:pt x="162" y="982"/>
                    <a:pt x="176" y="954"/>
                    <a:pt x="204" y="954"/>
                  </a:cubicBezTo>
                  <a:cubicBezTo>
                    <a:pt x="218" y="945"/>
                    <a:pt x="233" y="940"/>
                    <a:pt x="250" y="940"/>
                  </a:cubicBezTo>
                  <a:cubicBezTo>
                    <a:pt x="267" y="940"/>
                    <a:pt x="285" y="945"/>
                    <a:pt x="306" y="954"/>
                  </a:cubicBezTo>
                  <a:cubicBezTo>
                    <a:pt x="366" y="982"/>
                    <a:pt x="440" y="1041"/>
                    <a:pt x="514" y="1084"/>
                  </a:cubicBezTo>
                  <a:cubicBezTo>
                    <a:pt x="542" y="1098"/>
                    <a:pt x="584" y="1129"/>
                    <a:pt x="630" y="1143"/>
                  </a:cubicBezTo>
                  <a:lnTo>
                    <a:pt x="718" y="1143"/>
                  </a:lnTo>
                  <a:cubicBezTo>
                    <a:pt x="746" y="1129"/>
                    <a:pt x="760" y="1112"/>
                    <a:pt x="792" y="1098"/>
                  </a:cubicBezTo>
                  <a:cubicBezTo>
                    <a:pt x="820" y="1056"/>
                    <a:pt x="834" y="1010"/>
                    <a:pt x="848" y="982"/>
                  </a:cubicBezTo>
                  <a:cubicBezTo>
                    <a:pt x="866" y="936"/>
                    <a:pt x="880" y="894"/>
                    <a:pt x="894" y="866"/>
                  </a:cubicBezTo>
                  <a:cubicBezTo>
                    <a:pt x="922" y="792"/>
                    <a:pt x="936" y="704"/>
                    <a:pt x="954" y="644"/>
                  </a:cubicBezTo>
                  <a:cubicBezTo>
                    <a:pt x="968" y="570"/>
                    <a:pt x="982" y="496"/>
                    <a:pt x="982" y="440"/>
                  </a:cubicBezTo>
                  <a:cubicBezTo>
                    <a:pt x="1010" y="306"/>
                    <a:pt x="1010" y="204"/>
                    <a:pt x="1024" y="130"/>
                  </a:cubicBezTo>
                  <a:cubicBezTo>
                    <a:pt x="1024" y="57"/>
                    <a:pt x="1042" y="14"/>
                    <a:pt x="1042" y="14"/>
                  </a:cubicBezTo>
                  <a:lnTo>
                    <a:pt x="1024"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 name="Google Shape;2612;p64">
            <a:extLst>
              <a:ext uri="{FF2B5EF4-FFF2-40B4-BE49-F238E27FC236}">
                <a16:creationId xmlns:a16="http://schemas.microsoft.com/office/drawing/2014/main" id="{1DDDC7F4-2EDC-87DC-F814-6548C1D8F164}"/>
              </a:ext>
            </a:extLst>
          </p:cNvPr>
          <p:cNvGrpSpPr/>
          <p:nvPr/>
        </p:nvGrpSpPr>
        <p:grpSpPr>
          <a:xfrm>
            <a:off x="-143341" y="2460986"/>
            <a:ext cx="1370342" cy="2331781"/>
            <a:chOff x="2436200" y="2107875"/>
            <a:chExt cx="319375" cy="543450"/>
          </a:xfrm>
        </p:grpSpPr>
        <p:sp>
          <p:nvSpPr>
            <p:cNvPr id="1335" name="Google Shape;2613;p64">
              <a:extLst>
                <a:ext uri="{FF2B5EF4-FFF2-40B4-BE49-F238E27FC236}">
                  <a16:creationId xmlns:a16="http://schemas.microsoft.com/office/drawing/2014/main" id="{EA42E983-4FB0-2316-3889-5002230FF8BD}"/>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2614;p64">
              <a:extLst>
                <a:ext uri="{FF2B5EF4-FFF2-40B4-BE49-F238E27FC236}">
                  <a16:creationId xmlns:a16="http://schemas.microsoft.com/office/drawing/2014/main" id="{2B19741A-A201-E70D-106F-33B2ECA99FAD}"/>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2615;p64">
              <a:extLst>
                <a:ext uri="{FF2B5EF4-FFF2-40B4-BE49-F238E27FC236}">
                  <a16:creationId xmlns:a16="http://schemas.microsoft.com/office/drawing/2014/main" id="{5575B0A2-96B3-DD3F-7741-7964F5CD999F}"/>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2616;p64">
              <a:extLst>
                <a:ext uri="{FF2B5EF4-FFF2-40B4-BE49-F238E27FC236}">
                  <a16:creationId xmlns:a16="http://schemas.microsoft.com/office/drawing/2014/main" id="{3A0C8960-C76D-E3F3-3209-6199BD6897A3}"/>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2617;p64">
              <a:extLst>
                <a:ext uri="{FF2B5EF4-FFF2-40B4-BE49-F238E27FC236}">
                  <a16:creationId xmlns:a16="http://schemas.microsoft.com/office/drawing/2014/main" id="{65A0D2BE-B74B-3EF7-0549-FBA9F6B54596}"/>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2618;p64">
              <a:extLst>
                <a:ext uri="{FF2B5EF4-FFF2-40B4-BE49-F238E27FC236}">
                  <a16:creationId xmlns:a16="http://schemas.microsoft.com/office/drawing/2014/main" id="{FE5200E4-8B74-92FF-6ED8-2857DA49090B}"/>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2619;p64">
              <a:extLst>
                <a:ext uri="{FF2B5EF4-FFF2-40B4-BE49-F238E27FC236}">
                  <a16:creationId xmlns:a16="http://schemas.microsoft.com/office/drawing/2014/main" id="{1B8900DC-C81D-7D13-89F4-7F300C8CAA7C}"/>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2620;p64">
              <a:extLst>
                <a:ext uri="{FF2B5EF4-FFF2-40B4-BE49-F238E27FC236}">
                  <a16:creationId xmlns:a16="http://schemas.microsoft.com/office/drawing/2014/main" id="{7BFB5250-D1F2-6084-7B00-183D58526F16}"/>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2621;p64">
              <a:extLst>
                <a:ext uri="{FF2B5EF4-FFF2-40B4-BE49-F238E27FC236}">
                  <a16:creationId xmlns:a16="http://schemas.microsoft.com/office/drawing/2014/main" id="{D5A26D37-B335-57B0-EF24-EB80B78F2790}"/>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2622;p64">
              <a:extLst>
                <a:ext uri="{FF2B5EF4-FFF2-40B4-BE49-F238E27FC236}">
                  <a16:creationId xmlns:a16="http://schemas.microsoft.com/office/drawing/2014/main" id="{176A5CDC-C00B-4C53-2EE9-4A2E3DD64AF5}"/>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2623;p64">
              <a:extLst>
                <a:ext uri="{FF2B5EF4-FFF2-40B4-BE49-F238E27FC236}">
                  <a16:creationId xmlns:a16="http://schemas.microsoft.com/office/drawing/2014/main" id="{F9D0D375-7BEC-FD0B-DE8D-B6307A3F6C10}"/>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2624;p64">
              <a:extLst>
                <a:ext uri="{FF2B5EF4-FFF2-40B4-BE49-F238E27FC236}">
                  <a16:creationId xmlns:a16="http://schemas.microsoft.com/office/drawing/2014/main" id="{9A712F93-2E03-8310-2EE1-C6DF547B80AA}"/>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2625;p64">
              <a:extLst>
                <a:ext uri="{FF2B5EF4-FFF2-40B4-BE49-F238E27FC236}">
                  <a16:creationId xmlns:a16="http://schemas.microsoft.com/office/drawing/2014/main" id="{14A772A2-CBBE-6AF7-E5C3-2B63B4F01CCC}"/>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2626;p64">
              <a:extLst>
                <a:ext uri="{FF2B5EF4-FFF2-40B4-BE49-F238E27FC236}">
                  <a16:creationId xmlns:a16="http://schemas.microsoft.com/office/drawing/2014/main" id="{6CEA4A9F-8A05-D44A-1937-3D5AEF076B9E}"/>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2627;p64">
              <a:extLst>
                <a:ext uri="{FF2B5EF4-FFF2-40B4-BE49-F238E27FC236}">
                  <a16:creationId xmlns:a16="http://schemas.microsoft.com/office/drawing/2014/main" id="{95D56D7E-883E-7B8E-C71A-7426527531F6}"/>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2628;p64">
              <a:extLst>
                <a:ext uri="{FF2B5EF4-FFF2-40B4-BE49-F238E27FC236}">
                  <a16:creationId xmlns:a16="http://schemas.microsoft.com/office/drawing/2014/main" id="{BB844DCF-AFBD-9D6C-269D-2044301EC76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2629;p64">
              <a:extLst>
                <a:ext uri="{FF2B5EF4-FFF2-40B4-BE49-F238E27FC236}">
                  <a16:creationId xmlns:a16="http://schemas.microsoft.com/office/drawing/2014/main" id="{3B1BE8DA-09F9-0702-C4BC-E14BA25E008B}"/>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2630;p64">
              <a:extLst>
                <a:ext uri="{FF2B5EF4-FFF2-40B4-BE49-F238E27FC236}">
                  <a16:creationId xmlns:a16="http://schemas.microsoft.com/office/drawing/2014/main" id="{50F29A91-B782-BF3B-5601-D0209F345D9F}"/>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2631;p64">
              <a:extLst>
                <a:ext uri="{FF2B5EF4-FFF2-40B4-BE49-F238E27FC236}">
                  <a16:creationId xmlns:a16="http://schemas.microsoft.com/office/drawing/2014/main" id="{F8E3D0FF-DA1B-C314-A984-04C4F1567A21}"/>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2632;p64">
              <a:extLst>
                <a:ext uri="{FF2B5EF4-FFF2-40B4-BE49-F238E27FC236}">
                  <a16:creationId xmlns:a16="http://schemas.microsoft.com/office/drawing/2014/main" id="{CEA05853-5C3C-41E2-9A60-0F4B6123C4BE}"/>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2633;p64">
              <a:extLst>
                <a:ext uri="{FF2B5EF4-FFF2-40B4-BE49-F238E27FC236}">
                  <a16:creationId xmlns:a16="http://schemas.microsoft.com/office/drawing/2014/main" id="{792E2A25-917F-EC30-EB89-7FBEDDA75F3B}"/>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2634;p64">
              <a:extLst>
                <a:ext uri="{FF2B5EF4-FFF2-40B4-BE49-F238E27FC236}">
                  <a16:creationId xmlns:a16="http://schemas.microsoft.com/office/drawing/2014/main" id="{DC8708FA-DB9F-CA50-00A1-87CE2E227A25}"/>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2635;p64">
              <a:extLst>
                <a:ext uri="{FF2B5EF4-FFF2-40B4-BE49-F238E27FC236}">
                  <a16:creationId xmlns:a16="http://schemas.microsoft.com/office/drawing/2014/main" id="{9B5D9A88-376F-CF93-4040-173F6267DFAB}"/>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2636;p64">
              <a:extLst>
                <a:ext uri="{FF2B5EF4-FFF2-40B4-BE49-F238E27FC236}">
                  <a16:creationId xmlns:a16="http://schemas.microsoft.com/office/drawing/2014/main" id="{538A054E-EE87-8C32-5D0B-DADBCEA7BFE8}"/>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637;p64">
              <a:extLst>
                <a:ext uri="{FF2B5EF4-FFF2-40B4-BE49-F238E27FC236}">
                  <a16:creationId xmlns:a16="http://schemas.microsoft.com/office/drawing/2014/main" id="{2895105E-E30C-C99C-06A0-94F7917525DD}"/>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638;p64">
              <a:extLst>
                <a:ext uri="{FF2B5EF4-FFF2-40B4-BE49-F238E27FC236}">
                  <a16:creationId xmlns:a16="http://schemas.microsoft.com/office/drawing/2014/main" id="{C817A63B-01FE-5888-6AF3-409CDDEA8C16}"/>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639;p64">
              <a:extLst>
                <a:ext uri="{FF2B5EF4-FFF2-40B4-BE49-F238E27FC236}">
                  <a16:creationId xmlns:a16="http://schemas.microsoft.com/office/drawing/2014/main" id="{B0AE0BB5-38B4-C214-F2AC-ED96826E513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2640;p64">
              <a:extLst>
                <a:ext uri="{FF2B5EF4-FFF2-40B4-BE49-F238E27FC236}">
                  <a16:creationId xmlns:a16="http://schemas.microsoft.com/office/drawing/2014/main" id="{3BCCF632-1767-1999-894B-E32C6E71078B}"/>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2641;p64">
              <a:extLst>
                <a:ext uri="{FF2B5EF4-FFF2-40B4-BE49-F238E27FC236}">
                  <a16:creationId xmlns:a16="http://schemas.microsoft.com/office/drawing/2014/main" id="{A8D5789E-DE9C-F8F7-5AB8-77EA5D82756D}"/>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2642;p64">
              <a:extLst>
                <a:ext uri="{FF2B5EF4-FFF2-40B4-BE49-F238E27FC236}">
                  <a16:creationId xmlns:a16="http://schemas.microsoft.com/office/drawing/2014/main" id="{BFB19E04-EB57-9A9E-3CC2-260EA2A49B7B}"/>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2643;p64">
              <a:extLst>
                <a:ext uri="{FF2B5EF4-FFF2-40B4-BE49-F238E27FC236}">
                  <a16:creationId xmlns:a16="http://schemas.microsoft.com/office/drawing/2014/main" id="{8CF66A42-D351-5079-325E-7E4459E8E1E9}"/>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2644;p64">
              <a:extLst>
                <a:ext uri="{FF2B5EF4-FFF2-40B4-BE49-F238E27FC236}">
                  <a16:creationId xmlns:a16="http://schemas.microsoft.com/office/drawing/2014/main" id="{64558980-4738-0967-21E3-A8C2D4B6518F}"/>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2645;p64">
              <a:extLst>
                <a:ext uri="{FF2B5EF4-FFF2-40B4-BE49-F238E27FC236}">
                  <a16:creationId xmlns:a16="http://schemas.microsoft.com/office/drawing/2014/main" id="{F4710485-202A-DE0C-E8B6-E41F38AC5DB2}"/>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2646;p64">
              <a:extLst>
                <a:ext uri="{FF2B5EF4-FFF2-40B4-BE49-F238E27FC236}">
                  <a16:creationId xmlns:a16="http://schemas.microsoft.com/office/drawing/2014/main" id="{ADE69484-3784-FE64-9D36-8DB490F1AC5C}"/>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2647;p64">
              <a:extLst>
                <a:ext uri="{FF2B5EF4-FFF2-40B4-BE49-F238E27FC236}">
                  <a16:creationId xmlns:a16="http://schemas.microsoft.com/office/drawing/2014/main" id="{B9C983CE-910F-3DEE-2CB6-C98533F47D91}"/>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2648;p64">
              <a:extLst>
                <a:ext uri="{FF2B5EF4-FFF2-40B4-BE49-F238E27FC236}">
                  <a16:creationId xmlns:a16="http://schemas.microsoft.com/office/drawing/2014/main" id="{EA957771-FD2C-7424-1E42-BF316CD40DAB}"/>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2649;p64">
              <a:extLst>
                <a:ext uri="{FF2B5EF4-FFF2-40B4-BE49-F238E27FC236}">
                  <a16:creationId xmlns:a16="http://schemas.microsoft.com/office/drawing/2014/main" id="{3923A2A4-FDB6-5CAB-D90F-9AF8CF1B5562}"/>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2650;p64">
              <a:extLst>
                <a:ext uri="{FF2B5EF4-FFF2-40B4-BE49-F238E27FC236}">
                  <a16:creationId xmlns:a16="http://schemas.microsoft.com/office/drawing/2014/main" id="{21AAF019-25C7-556C-C131-CDD1909F7C2E}"/>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2651;p64">
              <a:extLst>
                <a:ext uri="{FF2B5EF4-FFF2-40B4-BE49-F238E27FC236}">
                  <a16:creationId xmlns:a16="http://schemas.microsoft.com/office/drawing/2014/main" id="{A058EDF2-56B5-0FDC-85F6-D2FBCE6FF4A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2652;p64">
              <a:extLst>
                <a:ext uri="{FF2B5EF4-FFF2-40B4-BE49-F238E27FC236}">
                  <a16:creationId xmlns:a16="http://schemas.microsoft.com/office/drawing/2014/main" id="{E66CFC2F-7DC2-E247-8BC7-757077CBF80F}"/>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2653;p64">
              <a:extLst>
                <a:ext uri="{FF2B5EF4-FFF2-40B4-BE49-F238E27FC236}">
                  <a16:creationId xmlns:a16="http://schemas.microsoft.com/office/drawing/2014/main" id="{2D2E5C69-5F37-EC1E-5981-84F782458F94}"/>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2654;p64">
              <a:extLst>
                <a:ext uri="{FF2B5EF4-FFF2-40B4-BE49-F238E27FC236}">
                  <a16:creationId xmlns:a16="http://schemas.microsoft.com/office/drawing/2014/main" id="{22EE5C33-0D44-CD71-785B-91A76404B777}"/>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2655;p64">
              <a:extLst>
                <a:ext uri="{FF2B5EF4-FFF2-40B4-BE49-F238E27FC236}">
                  <a16:creationId xmlns:a16="http://schemas.microsoft.com/office/drawing/2014/main" id="{3EE27BE3-F94C-A861-A5B8-3E3A084B9FBD}"/>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5" name="Diagram 54">
            <a:extLst>
              <a:ext uri="{FF2B5EF4-FFF2-40B4-BE49-F238E27FC236}">
                <a16:creationId xmlns:a16="http://schemas.microsoft.com/office/drawing/2014/main" id="{2EEE1A8A-CAB9-926A-BDFF-529CF66E80A7}"/>
              </a:ext>
            </a:extLst>
          </p:cNvPr>
          <p:cNvGraphicFramePr/>
          <p:nvPr>
            <p:extLst>
              <p:ext uri="{D42A27DB-BD31-4B8C-83A1-F6EECF244321}">
                <p14:modId xmlns:p14="http://schemas.microsoft.com/office/powerpoint/2010/main" val="3595162325"/>
              </p:ext>
            </p:extLst>
          </p:nvPr>
        </p:nvGraphicFramePr>
        <p:xfrm>
          <a:off x="1154498" y="1972329"/>
          <a:ext cx="6769870" cy="27968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6" name="Rectangle: Rounded Corners 55">
            <a:extLst>
              <a:ext uri="{FF2B5EF4-FFF2-40B4-BE49-F238E27FC236}">
                <a16:creationId xmlns:a16="http://schemas.microsoft.com/office/drawing/2014/main" id="{6182498C-3765-5346-2902-DF3260B3C3C9}"/>
              </a:ext>
            </a:extLst>
          </p:cNvPr>
          <p:cNvSpPr/>
          <p:nvPr/>
        </p:nvSpPr>
        <p:spPr>
          <a:xfrm>
            <a:off x="683565" y="1191545"/>
            <a:ext cx="7769365" cy="542094"/>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2400" b="1">
                <a:solidFill>
                  <a:schemeClr val="tx1">
                    <a:lumMod val="50000"/>
                  </a:schemeClr>
                </a:solidFill>
              </a:rPr>
              <a:t>Dựa vào SGK, tìm những lí lẽ, bằng chứng nói về:</a:t>
            </a:r>
          </a:p>
        </p:txBody>
      </p:sp>
    </p:spTree>
    <p:extLst>
      <p:ext uri="{BB962C8B-B14F-4D97-AF65-F5344CB8AC3E}">
        <p14:creationId xmlns:p14="http://schemas.microsoft.com/office/powerpoint/2010/main" val="18612030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334"/>
                                        </p:tgtEl>
                                        <p:attrNameLst>
                                          <p:attrName>style.visibility</p:attrName>
                                        </p:attrNameLst>
                                      </p:cBhvr>
                                      <p:to>
                                        <p:strVal val="visible"/>
                                      </p:to>
                                    </p:set>
                                    <p:anim calcmode="lin" valueType="num">
                                      <p:cBhvr>
                                        <p:cTn id="7" dur="500" fill="hold"/>
                                        <p:tgtEl>
                                          <p:spTgt spid="1334"/>
                                        </p:tgtEl>
                                        <p:attrNameLst>
                                          <p:attrName>ppt_w</p:attrName>
                                        </p:attrNameLst>
                                      </p:cBhvr>
                                      <p:tavLst>
                                        <p:tav tm="0">
                                          <p:val>
                                            <p:fltVal val="0"/>
                                          </p:val>
                                        </p:tav>
                                        <p:tav tm="100000">
                                          <p:val>
                                            <p:strVal val="#ppt_w"/>
                                          </p:val>
                                        </p:tav>
                                      </p:tavLst>
                                    </p:anim>
                                    <p:anim calcmode="lin" valueType="num">
                                      <p:cBhvr>
                                        <p:cTn id="8" dur="500" fill="hold"/>
                                        <p:tgtEl>
                                          <p:spTgt spid="1334"/>
                                        </p:tgtEl>
                                        <p:attrNameLst>
                                          <p:attrName>ppt_h</p:attrName>
                                        </p:attrNameLst>
                                      </p:cBhvr>
                                      <p:tavLst>
                                        <p:tav tm="0">
                                          <p:val>
                                            <p:fltVal val="0"/>
                                          </p:val>
                                        </p:tav>
                                        <p:tav tm="100000">
                                          <p:val>
                                            <p:strVal val="#ppt_h"/>
                                          </p:val>
                                        </p:tav>
                                      </p:tavLst>
                                    </p:anim>
                                    <p:animEffect transition="in" filter="fade">
                                      <p:cBhvr>
                                        <p:cTn id="9" dur="500"/>
                                        <p:tgtEl>
                                          <p:spTgt spid="1334"/>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412676" y="-206651"/>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idx="4294967295"/>
          </p:nvPr>
        </p:nvSpPr>
        <p:spPr>
          <a:xfrm>
            <a:off x="86618" y="56198"/>
            <a:ext cx="6877050" cy="57308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a. Vai trò của việc đọc sách</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609206" y="-213160"/>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404" name="Diagram 1403">
            <a:extLst>
              <a:ext uri="{FF2B5EF4-FFF2-40B4-BE49-F238E27FC236}">
                <a16:creationId xmlns:a16="http://schemas.microsoft.com/office/drawing/2014/main" id="{A4C29808-B6CA-7500-2B6B-5164F334B2EA}"/>
              </a:ext>
            </a:extLst>
          </p:cNvPr>
          <p:cNvGraphicFramePr/>
          <p:nvPr>
            <p:extLst>
              <p:ext uri="{D42A27DB-BD31-4B8C-83A1-F6EECF244321}">
                <p14:modId xmlns:p14="http://schemas.microsoft.com/office/powerpoint/2010/main" val="815453124"/>
              </p:ext>
            </p:extLst>
          </p:nvPr>
        </p:nvGraphicFramePr>
        <p:xfrm>
          <a:off x="86618" y="622029"/>
          <a:ext cx="8970764" cy="44252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271839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04">
                                            <p:graphicEl>
                                              <a:dgm id="{74450C05-FD98-4F9B-9D4F-FE9BE731E8DB}"/>
                                            </p:graphicEl>
                                          </p:spTgt>
                                        </p:tgtEl>
                                        <p:attrNameLst>
                                          <p:attrName>style.visibility</p:attrName>
                                        </p:attrNameLst>
                                      </p:cBhvr>
                                      <p:to>
                                        <p:strVal val="visible"/>
                                      </p:to>
                                    </p:set>
                                    <p:anim calcmode="lin" valueType="num">
                                      <p:cBhvr additive="base">
                                        <p:cTn id="7" dur="500" fill="hold"/>
                                        <p:tgtEl>
                                          <p:spTgt spid="1404">
                                            <p:graphicEl>
                                              <a:dgm id="{74450C05-FD98-4F9B-9D4F-FE9BE731E8DB}"/>
                                            </p:graphicEl>
                                          </p:spTgt>
                                        </p:tgtEl>
                                        <p:attrNameLst>
                                          <p:attrName>ppt_x</p:attrName>
                                        </p:attrNameLst>
                                      </p:cBhvr>
                                      <p:tavLst>
                                        <p:tav tm="0">
                                          <p:val>
                                            <p:strVal val="#ppt_x"/>
                                          </p:val>
                                        </p:tav>
                                        <p:tav tm="100000">
                                          <p:val>
                                            <p:strVal val="#ppt_x"/>
                                          </p:val>
                                        </p:tav>
                                      </p:tavLst>
                                    </p:anim>
                                    <p:anim calcmode="lin" valueType="num">
                                      <p:cBhvr additive="base">
                                        <p:cTn id="8" dur="500" fill="hold"/>
                                        <p:tgtEl>
                                          <p:spTgt spid="1404">
                                            <p:graphicEl>
                                              <a:dgm id="{74450C05-FD98-4F9B-9D4F-FE9BE731E8DB}"/>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04">
                                            <p:graphicEl>
                                              <a:dgm id="{37EAC3FE-93A7-4B31-8823-41E6D700BD96}"/>
                                            </p:graphicEl>
                                          </p:spTgt>
                                        </p:tgtEl>
                                        <p:attrNameLst>
                                          <p:attrName>style.visibility</p:attrName>
                                        </p:attrNameLst>
                                      </p:cBhvr>
                                      <p:to>
                                        <p:strVal val="visible"/>
                                      </p:to>
                                    </p:set>
                                    <p:anim calcmode="lin" valueType="num">
                                      <p:cBhvr additive="base">
                                        <p:cTn id="13" dur="500" fill="hold"/>
                                        <p:tgtEl>
                                          <p:spTgt spid="1404">
                                            <p:graphicEl>
                                              <a:dgm id="{37EAC3FE-93A7-4B31-8823-41E6D700BD96}"/>
                                            </p:graphic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04">
                                            <p:graphicEl>
                                              <a:dgm id="{37EAC3FE-93A7-4B31-8823-41E6D700BD96}"/>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04">
                                            <p:graphicEl>
                                              <a:dgm id="{11A2F634-1387-4381-A9D0-062BF8BE82FF}"/>
                                            </p:graphicEl>
                                          </p:spTgt>
                                        </p:tgtEl>
                                        <p:attrNameLst>
                                          <p:attrName>style.visibility</p:attrName>
                                        </p:attrNameLst>
                                      </p:cBhvr>
                                      <p:to>
                                        <p:strVal val="visible"/>
                                      </p:to>
                                    </p:set>
                                    <p:anim calcmode="lin" valueType="num">
                                      <p:cBhvr additive="base">
                                        <p:cTn id="19" dur="500" fill="hold"/>
                                        <p:tgtEl>
                                          <p:spTgt spid="1404">
                                            <p:graphicEl>
                                              <a:dgm id="{11A2F634-1387-4381-A9D0-062BF8BE82FF}"/>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1404">
                                            <p:graphicEl>
                                              <a:dgm id="{11A2F634-1387-4381-A9D0-062BF8BE82FF}"/>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404">
                                            <p:graphicEl>
                                              <a:dgm id="{20A9D1A2-DE60-4EA0-AC66-C6EB15EA69CB}"/>
                                            </p:graphicEl>
                                          </p:spTgt>
                                        </p:tgtEl>
                                        <p:attrNameLst>
                                          <p:attrName>style.visibility</p:attrName>
                                        </p:attrNameLst>
                                      </p:cBhvr>
                                      <p:to>
                                        <p:strVal val="visible"/>
                                      </p:to>
                                    </p:set>
                                    <p:anim calcmode="lin" valueType="num">
                                      <p:cBhvr additive="base">
                                        <p:cTn id="25" dur="500" fill="hold"/>
                                        <p:tgtEl>
                                          <p:spTgt spid="1404">
                                            <p:graphicEl>
                                              <a:dgm id="{20A9D1A2-DE60-4EA0-AC66-C6EB15EA69CB}"/>
                                            </p:graphicEl>
                                          </p:spTgt>
                                        </p:tgtEl>
                                        <p:attrNameLst>
                                          <p:attrName>ppt_x</p:attrName>
                                        </p:attrNameLst>
                                      </p:cBhvr>
                                      <p:tavLst>
                                        <p:tav tm="0">
                                          <p:val>
                                            <p:strVal val="#ppt_x"/>
                                          </p:val>
                                        </p:tav>
                                        <p:tav tm="100000">
                                          <p:val>
                                            <p:strVal val="#ppt_x"/>
                                          </p:val>
                                        </p:tav>
                                      </p:tavLst>
                                    </p:anim>
                                    <p:anim calcmode="lin" valueType="num">
                                      <p:cBhvr additive="base">
                                        <p:cTn id="26" dur="500" fill="hold"/>
                                        <p:tgtEl>
                                          <p:spTgt spid="1404">
                                            <p:graphicEl>
                                              <a:dgm id="{20A9D1A2-DE60-4EA0-AC66-C6EB15EA69CB}"/>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04" grpId="0">
        <p:bldSub>
          <a:bldDgm bld="one"/>
        </p:bldSub>
      </p:bldGraphic>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Diagram 6">
            <a:extLst>
              <a:ext uri="{FF2B5EF4-FFF2-40B4-BE49-F238E27FC236}">
                <a16:creationId xmlns:a16="http://schemas.microsoft.com/office/drawing/2014/main" id="{DAA22F74-86C6-E321-977C-5818A756275D}"/>
              </a:ext>
            </a:extLst>
          </p:cNvPr>
          <p:cNvGraphicFramePr/>
          <p:nvPr>
            <p:extLst>
              <p:ext uri="{D42A27DB-BD31-4B8C-83A1-F6EECF244321}">
                <p14:modId xmlns:p14="http://schemas.microsoft.com/office/powerpoint/2010/main" val="337528551"/>
              </p:ext>
            </p:extLst>
          </p:nvPr>
        </p:nvGraphicFramePr>
        <p:xfrm>
          <a:off x="205282" y="955422"/>
          <a:ext cx="7068967" cy="344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A4965F20-B69E-6DA2-4B55-5E5CADBFF94D}"/>
              </a:ext>
            </a:extLst>
          </p:cNvPr>
          <p:cNvGrpSpPr/>
          <p:nvPr/>
        </p:nvGrpSpPr>
        <p:grpSpPr>
          <a:xfrm>
            <a:off x="7716879" y="1293412"/>
            <a:ext cx="4162505" cy="2263885"/>
            <a:chOff x="-3394786" y="2511625"/>
            <a:chExt cx="5623635" cy="3013231"/>
          </a:xfrm>
        </p:grpSpPr>
        <p:sp>
          <p:nvSpPr>
            <p:cNvPr id="9" name="Rectangle 8">
              <a:extLst>
                <a:ext uri="{FF2B5EF4-FFF2-40B4-BE49-F238E27FC236}">
                  <a16:creationId xmlns:a16="http://schemas.microsoft.com/office/drawing/2014/main" id="{3833D8F4-21B1-D9BB-5F87-34894D5634A5}"/>
                </a:ext>
              </a:extLst>
            </p:cNvPr>
            <p:cNvSpPr/>
            <p:nvPr/>
          </p:nvSpPr>
          <p:spPr>
            <a:xfrm>
              <a:off x="0" y="2762428"/>
              <a:ext cx="2228849" cy="2762428"/>
            </a:xfrm>
            <a:prstGeom prst="rect">
              <a:avLst/>
            </a:prstGeom>
            <a:noFill/>
            <a:ln>
              <a:noFill/>
            </a:ln>
            <a:effectLst/>
          </p:spPr>
        </p:sp>
        <p:sp>
          <p:nvSpPr>
            <p:cNvPr id="10" name="TextBox 9">
              <a:extLst>
                <a:ext uri="{FF2B5EF4-FFF2-40B4-BE49-F238E27FC236}">
                  <a16:creationId xmlns:a16="http://schemas.microsoft.com/office/drawing/2014/main" id="{90E19739-0884-40E7-5486-F270CC7E358C}"/>
                </a:ext>
              </a:extLst>
            </p:cNvPr>
            <p:cNvSpPr txBox="1"/>
            <p:nvPr/>
          </p:nvSpPr>
          <p:spPr>
            <a:xfrm>
              <a:off x="-3394786" y="2511625"/>
              <a:ext cx="1857972" cy="2762428"/>
            </a:xfrm>
            <a:prstGeom prst="rect">
              <a:avLst/>
            </a:prstGeom>
            <a:noFill/>
            <a:ln>
              <a:noFill/>
            </a:ln>
            <a:effectLst/>
          </p:spPr>
          <p:txBody>
            <a:bodyPr spcFirstLastPara="0" vert="horz" wrap="square" lIns="95250" tIns="95250" rIns="95250" bIns="95250" numCol="1" spcCol="1270" anchor="t" anchorCtr="0">
              <a:noAutofit/>
            </a:bodyPr>
            <a:lstStyle/>
            <a:p>
              <a:pPr marL="0" marR="0" lvl="0" indent="0" algn="just" defTabSz="111125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Times New Roman"/>
                  <a:ea typeface="+mn-ea"/>
                  <a:cs typeface="+mn-cs"/>
                </a:rPr>
                <a:t>Phép</a:t>
              </a:r>
              <a:r>
                <a:rPr kumimoji="0" lang="en-US" sz="2400" b="1" i="0" u="none" strike="noStrike" kern="1200" cap="none" spc="0" normalizeH="0" baseline="0" noProof="0" dirty="0">
                  <a:ln>
                    <a:noFill/>
                  </a:ln>
                  <a:solidFill>
                    <a:srgbClr val="0000FF"/>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0000FF"/>
                  </a:solidFill>
                  <a:effectLst/>
                  <a:uLnTx/>
                  <a:uFillTx/>
                  <a:latin typeface="Times New Roman"/>
                  <a:ea typeface="+mn-ea"/>
                  <a:cs typeface="+mn-cs"/>
                </a:rPr>
                <a:t>lặp</a:t>
              </a:r>
              <a:r>
                <a:rPr kumimoji="0" lang="en-US" sz="2400" b="1" i="0" u="none" strike="noStrike" kern="1200" cap="none" spc="0" normalizeH="0" baseline="0" noProof="0" dirty="0">
                  <a:ln>
                    <a:noFill/>
                  </a:ln>
                  <a:solidFill>
                    <a:srgbClr val="0000FF"/>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0000FF"/>
                  </a:solidFill>
                  <a:effectLst/>
                  <a:uLnTx/>
                  <a:uFillTx/>
                  <a:latin typeface="Times New Roman"/>
                  <a:ea typeface="+mn-ea"/>
                  <a:cs typeface="+mn-cs"/>
                </a:rPr>
                <a:t>từ</a:t>
              </a:r>
              <a:r>
                <a:rPr kumimoji="0" lang="en-US" sz="2400" b="1" i="0" u="none" strike="noStrike" kern="1200" cap="none" spc="0" normalizeH="0" baseline="0" noProof="0" dirty="0">
                  <a:ln>
                    <a:noFill/>
                  </a:ln>
                  <a:solidFill>
                    <a:srgbClr val="0000FF"/>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0000FF"/>
                  </a:solidFill>
                  <a:effectLst/>
                  <a:uLnTx/>
                  <a:uFillTx/>
                  <a:latin typeface="Times New Roman"/>
                  <a:ea typeface="+mn-ea"/>
                  <a:cs typeface="+mn-cs"/>
                </a:rPr>
                <a:t>chữ</a:t>
              </a:r>
              <a:r>
                <a:rPr kumimoji="0" lang="en-US" sz="2400" b="1" i="0" u="none" strike="noStrike" kern="1200" cap="none" spc="0" normalizeH="0" baseline="0" noProof="0" dirty="0">
                  <a:ln>
                    <a:noFill/>
                  </a:ln>
                  <a:solidFill>
                    <a:srgbClr val="0000FF"/>
                  </a:solidFill>
                  <a:effectLst/>
                  <a:uLnTx/>
                  <a:uFillTx/>
                  <a:latin typeface="Times New Roman"/>
                  <a:ea typeface="+mn-ea"/>
                  <a:cs typeface="+mn-cs"/>
                </a:rPr>
                <a:t>” </a:t>
              </a:r>
              <a:r>
                <a:rPr kumimoji="0" lang="en-US" sz="2400" b="1" i="0" u="none" strike="noStrike" kern="1200" cap="none" spc="0" normalizeH="0" baseline="0" noProof="0" dirty="0">
                  <a:ln>
                    <a:noFill/>
                  </a:ln>
                  <a:solidFill>
                    <a:srgbClr val="FF0000"/>
                  </a:solidFill>
                  <a:effectLst/>
                  <a:uLnTx/>
                  <a:uFillTx/>
                  <a:latin typeface="Times New Roman"/>
                  <a:ea typeface="+mn-ea"/>
                  <a:cs typeface="+mn-cs"/>
                  <a:sym typeface="Wingdings" panose="05000000000000000000" pitchFamily="2" charset="2"/>
                </a:rPr>
                <a:t></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nhấn</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mạnh</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khả</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năng</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kì</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diệu</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của</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sách</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và</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chữ</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trên</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trang</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r>
                <a:rPr kumimoji="0" lang="en-US" sz="2400" b="1" i="0" u="none" strike="noStrike" kern="1200" cap="none" spc="0" normalizeH="0" baseline="0" noProof="0" dirty="0" err="1">
                  <a:ln>
                    <a:noFill/>
                  </a:ln>
                  <a:solidFill>
                    <a:srgbClr val="FF0000"/>
                  </a:solidFill>
                  <a:effectLst/>
                  <a:uLnTx/>
                  <a:uFillTx/>
                  <a:latin typeface="Times New Roman"/>
                  <a:ea typeface="+mn-ea"/>
                  <a:cs typeface="+mn-cs"/>
                </a:rPr>
                <a:t>sách</a:t>
              </a:r>
              <a:r>
                <a:rPr kumimoji="0" lang="en-US" sz="2400" b="1" i="0" u="none" strike="noStrike" kern="1200" cap="none" spc="0" normalizeH="0" baseline="0" noProof="0" dirty="0">
                  <a:ln>
                    <a:noFill/>
                  </a:ln>
                  <a:solidFill>
                    <a:srgbClr val="FF0000"/>
                  </a:solidFill>
                  <a:effectLst/>
                  <a:uLnTx/>
                  <a:uFillTx/>
                  <a:latin typeface="Times New Roman"/>
                  <a:ea typeface="+mn-ea"/>
                  <a:cs typeface="+mn-cs"/>
                </a:rPr>
                <a:t>. </a:t>
              </a:r>
            </a:p>
          </p:txBody>
        </p:sp>
      </p:grpSp>
      <p:sp>
        <p:nvSpPr>
          <p:cNvPr id="11" name="Right Brace 10">
            <a:extLst>
              <a:ext uri="{FF2B5EF4-FFF2-40B4-BE49-F238E27FC236}">
                <a16:creationId xmlns:a16="http://schemas.microsoft.com/office/drawing/2014/main" id="{AAB63B3A-62A5-8394-DFCD-88379596A3C5}"/>
              </a:ext>
            </a:extLst>
          </p:cNvPr>
          <p:cNvSpPr/>
          <p:nvPr/>
        </p:nvSpPr>
        <p:spPr>
          <a:xfrm>
            <a:off x="7347535" y="955420"/>
            <a:ext cx="432955" cy="4064764"/>
          </a:xfrm>
          <a:prstGeom prst="rightBrace">
            <a:avLst/>
          </a:prstGeom>
          <a:noFill/>
          <a:ln w="635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2" name="Rectangle 11">
            <a:extLst>
              <a:ext uri="{FF2B5EF4-FFF2-40B4-BE49-F238E27FC236}">
                <a16:creationId xmlns:a16="http://schemas.microsoft.com/office/drawing/2014/main" id="{D687EA08-A4D6-82FC-A73E-2AC51DA078C0}"/>
              </a:ext>
            </a:extLst>
          </p:cNvPr>
          <p:cNvSpPr/>
          <p:nvPr/>
        </p:nvSpPr>
        <p:spPr>
          <a:xfrm>
            <a:off x="365760" y="123316"/>
            <a:ext cx="8412480" cy="675861"/>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2800" b="1" dirty="0" err="1">
                <a:latin typeface="Times New Roman" panose="02020603050405020304" pitchFamily="18" charset="0"/>
                <a:cs typeface="Times New Roman" panose="02020603050405020304" pitchFamily="18" charset="0"/>
              </a:rPr>
              <a:t>Lí</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lẽ</a:t>
            </a:r>
            <a:endParaRPr lang="en-US" sz="2800" b="1" dirty="0">
              <a:latin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a16="http://schemas.microsoft.com/office/drawing/2014/main" id="{49506489-3C2E-3E80-B72C-A694C0212BEF}"/>
              </a:ext>
            </a:extLst>
          </p:cNvPr>
          <p:cNvSpPr txBox="1"/>
          <p:nvPr/>
        </p:nvSpPr>
        <p:spPr>
          <a:xfrm>
            <a:off x="299803" y="1124262"/>
            <a:ext cx="757004" cy="830997"/>
          </a:xfrm>
          <a:prstGeom prst="rect">
            <a:avLst/>
          </a:prstGeom>
          <a:noFill/>
        </p:spPr>
        <p:txBody>
          <a:bodyPr wrap="square" rtlCol="0">
            <a:spAutoFit/>
          </a:bodyPr>
          <a:lstStyle/>
          <a:p>
            <a:r>
              <a:rPr lang="en-US" sz="2400" b="1" dirty="0" err="1">
                <a:latin typeface="Times New Roman" panose="02020603050405020304" pitchFamily="18" charset="0"/>
                <a:cs typeface="Times New Roman" panose="02020603050405020304" pitchFamily="18" charset="0"/>
              </a:rPr>
              <a:t>Lí</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lẽ</a:t>
            </a:r>
            <a:endParaRPr lang="en-US" sz="2400" dirty="0"/>
          </a:p>
        </p:txBody>
      </p:sp>
    </p:spTree>
    <p:extLst>
      <p:ext uri="{BB962C8B-B14F-4D97-AF65-F5344CB8AC3E}">
        <p14:creationId xmlns:p14="http://schemas.microsoft.com/office/powerpoint/2010/main" val="23187667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graphicEl>
                                              <a:dgm id="{2B75BA97-97BF-4E41-BA8F-BCEA8D2687EC}"/>
                                            </p:graphicEl>
                                          </p:spTgt>
                                        </p:tgtEl>
                                        <p:attrNameLst>
                                          <p:attrName>style.visibility</p:attrName>
                                        </p:attrNameLst>
                                      </p:cBhvr>
                                      <p:to>
                                        <p:strVal val="visible"/>
                                      </p:to>
                                    </p:set>
                                    <p:anim calcmode="lin" valueType="num">
                                      <p:cBhvr additive="base">
                                        <p:cTn id="7" dur="500" fill="hold"/>
                                        <p:tgtEl>
                                          <p:spTgt spid="7">
                                            <p:graphicEl>
                                              <a:dgm id="{2B75BA97-97BF-4E41-BA8F-BCEA8D2687EC}"/>
                                            </p:graphic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graphicEl>
                                              <a:dgm id="{2B75BA97-97BF-4E41-BA8F-BCEA8D2687EC}"/>
                                            </p:graphic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graphicEl>
                                              <a:dgm id="{BF6F9161-515C-4392-BE66-2C56BE905ACF}"/>
                                            </p:graphicEl>
                                          </p:spTgt>
                                        </p:tgtEl>
                                        <p:attrNameLst>
                                          <p:attrName>style.visibility</p:attrName>
                                        </p:attrNameLst>
                                      </p:cBhvr>
                                      <p:to>
                                        <p:strVal val="visible"/>
                                      </p:to>
                                    </p:set>
                                    <p:anim calcmode="lin" valueType="num">
                                      <p:cBhvr additive="base">
                                        <p:cTn id="11" dur="500" fill="hold"/>
                                        <p:tgtEl>
                                          <p:spTgt spid="7">
                                            <p:graphicEl>
                                              <a:dgm id="{BF6F9161-515C-4392-BE66-2C56BE905ACF}"/>
                                            </p:graphic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graphicEl>
                                              <a:dgm id="{BF6F9161-515C-4392-BE66-2C56BE905ACF}"/>
                                            </p:graphic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
                                            <p:graphicEl>
                                              <a:dgm id="{F5FED4B4-A206-4F33-8228-3C04711366D5}"/>
                                            </p:graphicEl>
                                          </p:spTgt>
                                        </p:tgtEl>
                                        <p:attrNameLst>
                                          <p:attrName>style.visibility</p:attrName>
                                        </p:attrNameLst>
                                      </p:cBhvr>
                                      <p:to>
                                        <p:strVal val="visible"/>
                                      </p:to>
                                    </p:set>
                                    <p:anim calcmode="lin" valueType="num">
                                      <p:cBhvr additive="base">
                                        <p:cTn id="17" dur="500" fill="hold"/>
                                        <p:tgtEl>
                                          <p:spTgt spid="7">
                                            <p:graphicEl>
                                              <a:dgm id="{F5FED4B4-A206-4F33-8228-3C04711366D5}"/>
                                            </p:graphic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graphicEl>
                                              <a:dgm id="{F5FED4B4-A206-4F33-8228-3C04711366D5}"/>
                                            </p:graphic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7">
                                            <p:graphicEl>
                                              <a:dgm id="{248FBA9E-C341-4660-B163-2664CB7F8D7E}"/>
                                            </p:graphicEl>
                                          </p:spTgt>
                                        </p:tgtEl>
                                        <p:attrNameLst>
                                          <p:attrName>style.visibility</p:attrName>
                                        </p:attrNameLst>
                                      </p:cBhvr>
                                      <p:to>
                                        <p:strVal val="visible"/>
                                      </p:to>
                                    </p:set>
                                    <p:anim calcmode="lin" valueType="num">
                                      <p:cBhvr additive="base">
                                        <p:cTn id="21" dur="500" fill="hold"/>
                                        <p:tgtEl>
                                          <p:spTgt spid="7">
                                            <p:graphicEl>
                                              <a:dgm id="{248FBA9E-C341-4660-B163-2664CB7F8D7E}"/>
                                            </p:graphic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graphicEl>
                                              <a:dgm id="{248FBA9E-C341-4660-B163-2664CB7F8D7E}"/>
                                            </p:graphic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7">
                                            <p:graphicEl>
                                              <a:dgm id="{140D6D5C-6B47-4765-8D43-0132DCEB1449}"/>
                                            </p:graphicEl>
                                          </p:spTgt>
                                        </p:tgtEl>
                                        <p:attrNameLst>
                                          <p:attrName>style.visibility</p:attrName>
                                        </p:attrNameLst>
                                      </p:cBhvr>
                                      <p:to>
                                        <p:strVal val="visible"/>
                                      </p:to>
                                    </p:set>
                                    <p:anim calcmode="lin" valueType="num">
                                      <p:cBhvr additive="base">
                                        <p:cTn id="27" dur="500" fill="hold"/>
                                        <p:tgtEl>
                                          <p:spTgt spid="7">
                                            <p:graphicEl>
                                              <a:dgm id="{140D6D5C-6B47-4765-8D43-0132DCEB1449}"/>
                                            </p:graphicEl>
                                          </p:spTgt>
                                        </p:tgtEl>
                                        <p:attrNameLst>
                                          <p:attrName>ppt_x</p:attrName>
                                        </p:attrNameLst>
                                      </p:cBhvr>
                                      <p:tavLst>
                                        <p:tav tm="0">
                                          <p:val>
                                            <p:strVal val="#ppt_x"/>
                                          </p:val>
                                        </p:tav>
                                        <p:tav tm="100000">
                                          <p:val>
                                            <p:strVal val="#ppt_x"/>
                                          </p:val>
                                        </p:tav>
                                      </p:tavLst>
                                    </p:anim>
                                    <p:anim calcmode="lin" valueType="num">
                                      <p:cBhvr additive="base">
                                        <p:cTn id="28" dur="500" fill="hold"/>
                                        <p:tgtEl>
                                          <p:spTgt spid="7">
                                            <p:graphicEl>
                                              <a:dgm id="{140D6D5C-6B47-4765-8D43-0132DCEB1449}"/>
                                            </p:graphic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7">
                                            <p:graphicEl>
                                              <a:dgm id="{CEC40084-F566-46B6-A71D-8D5E78A78361}"/>
                                            </p:graphicEl>
                                          </p:spTgt>
                                        </p:tgtEl>
                                        <p:attrNameLst>
                                          <p:attrName>style.visibility</p:attrName>
                                        </p:attrNameLst>
                                      </p:cBhvr>
                                      <p:to>
                                        <p:strVal val="visible"/>
                                      </p:to>
                                    </p:set>
                                    <p:anim calcmode="lin" valueType="num">
                                      <p:cBhvr additive="base">
                                        <p:cTn id="31" dur="500" fill="hold"/>
                                        <p:tgtEl>
                                          <p:spTgt spid="7">
                                            <p:graphicEl>
                                              <a:dgm id="{CEC40084-F566-46B6-A71D-8D5E78A78361}"/>
                                            </p:graphicEl>
                                          </p:spTgt>
                                        </p:tgtEl>
                                        <p:attrNameLst>
                                          <p:attrName>ppt_x</p:attrName>
                                        </p:attrNameLst>
                                      </p:cBhvr>
                                      <p:tavLst>
                                        <p:tav tm="0">
                                          <p:val>
                                            <p:strVal val="#ppt_x"/>
                                          </p:val>
                                        </p:tav>
                                        <p:tav tm="100000">
                                          <p:val>
                                            <p:strVal val="#ppt_x"/>
                                          </p:val>
                                        </p:tav>
                                      </p:tavLst>
                                    </p:anim>
                                    <p:anim calcmode="lin" valueType="num">
                                      <p:cBhvr additive="base">
                                        <p:cTn id="32" dur="500" fill="hold"/>
                                        <p:tgtEl>
                                          <p:spTgt spid="7">
                                            <p:graphicEl>
                                              <a:dgm id="{CEC40084-F566-46B6-A71D-8D5E78A78361}"/>
                                            </p:graphic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7">
                                            <p:graphicEl>
                                              <a:dgm id="{04BBCE32-07E8-4D04-B311-3ED6ACE54461}"/>
                                            </p:graphicEl>
                                          </p:spTgt>
                                        </p:tgtEl>
                                        <p:attrNameLst>
                                          <p:attrName>style.visibility</p:attrName>
                                        </p:attrNameLst>
                                      </p:cBhvr>
                                      <p:to>
                                        <p:strVal val="visible"/>
                                      </p:to>
                                    </p:set>
                                    <p:anim calcmode="lin" valueType="num">
                                      <p:cBhvr additive="base">
                                        <p:cTn id="37" dur="500" fill="hold"/>
                                        <p:tgtEl>
                                          <p:spTgt spid="7">
                                            <p:graphicEl>
                                              <a:dgm id="{04BBCE32-07E8-4D04-B311-3ED6ACE54461}"/>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7">
                                            <p:graphicEl>
                                              <a:dgm id="{04BBCE32-07E8-4D04-B311-3ED6ACE54461}"/>
                                            </p:graphicEl>
                                          </p:spTgt>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7">
                                            <p:graphicEl>
                                              <a:dgm id="{F539FAEB-19DF-4986-ACAF-447E255153B5}"/>
                                            </p:graphicEl>
                                          </p:spTgt>
                                        </p:tgtEl>
                                        <p:attrNameLst>
                                          <p:attrName>style.visibility</p:attrName>
                                        </p:attrNameLst>
                                      </p:cBhvr>
                                      <p:to>
                                        <p:strVal val="visible"/>
                                      </p:to>
                                    </p:set>
                                    <p:anim calcmode="lin" valueType="num">
                                      <p:cBhvr additive="base">
                                        <p:cTn id="41" dur="500" fill="hold"/>
                                        <p:tgtEl>
                                          <p:spTgt spid="7">
                                            <p:graphicEl>
                                              <a:dgm id="{F539FAEB-19DF-4986-ACAF-447E255153B5}"/>
                                            </p:graphicEl>
                                          </p:spTgt>
                                        </p:tgtEl>
                                        <p:attrNameLst>
                                          <p:attrName>ppt_x</p:attrName>
                                        </p:attrNameLst>
                                      </p:cBhvr>
                                      <p:tavLst>
                                        <p:tav tm="0">
                                          <p:val>
                                            <p:strVal val="#ppt_x"/>
                                          </p:val>
                                        </p:tav>
                                        <p:tav tm="100000">
                                          <p:val>
                                            <p:strVal val="#ppt_x"/>
                                          </p:val>
                                        </p:tav>
                                      </p:tavLst>
                                    </p:anim>
                                    <p:anim calcmode="lin" valueType="num">
                                      <p:cBhvr additive="base">
                                        <p:cTn id="42" dur="500" fill="hold"/>
                                        <p:tgtEl>
                                          <p:spTgt spid="7">
                                            <p:graphicEl>
                                              <a:dgm id="{F539FAEB-19DF-4986-ACAF-447E255153B5}"/>
                                            </p:graphic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7">
                                            <p:graphicEl>
                                              <a:dgm id="{F8C43169-9F21-4A1B-842A-3C9CBCA4051D}"/>
                                            </p:graphicEl>
                                          </p:spTgt>
                                        </p:tgtEl>
                                        <p:attrNameLst>
                                          <p:attrName>style.visibility</p:attrName>
                                        </p:attrNameLst>
                                      </p:cBhvr>
                                      <p:to>
                                        <p:strVal val="visible"/>
                                      </p:to>
                                    </p:set>
                                    <p:anim calcmode="lin" valueType="num">
                                      <p:cBhvr additive="base">
                                        <p:cTn id="47" dur="500" fill="hold"/>
                                        <p:tgtEl>
                                          <p:spTgt spid="7">
                                            <p:graphicEl>
                                              <a:dgm id="{F8C43169-9F21-4A1B-842A-3C9CBCA4051D}"/>
                                            </p:graphicEl>
                                          </p:spTgt>
                                        </p:tgtEl>
                                        <p:attrNameLst>
                                          <p:attrName>ppt_x</p:attrName>
                                        </p:attrNameLst>
                                      </p:cBhvr>
                                      <p:tavLst>
                                        <p:tav tm="0">
                                          <p:val>
                                            <p:strVal val="#ppt_x"/>
                                          </p:val>
                                        </p:tav>
                                        <p:tav tm="100000">
                                          <p:val>
                                            <p:strVal val="#ppt_x"/>
                                          </p:val>
                                        </p:tav>
                                      </p:tavLst>
                                    </p:anim>
                                    <p:anim calcmode="lin" valueType="num">
                                      <p:cBhvr additive="base">
                                        <p:cTn id="48" dur="500" fill="hold"/>
                                        <p:tgtEl>
                                          <p:spTgt spid="7">
                                            <p:graphicEl>
                                              <a:dgm id="{F8C43169-9F21-4A1B-842A-3C9CBCA4051D}"/>
                                            </p:graphic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7">
                                            <p:graphicEl>
                                              <a:dgm id="{355F989F-71CB-47E9-933A-90EABDF63C13}"/>
                                            </p:graphicEl>
                                          </p:spTgt>
                                        </p:tgtEl>
                                        <p:attrNameLst>
                                          <p:attrName>style.visibility</p:attrName>
                                        </p:attrNameLst>
                                      </p:cBhvr>
                                      <p:to>
                                        <p:strVal val="visible"/>
                                      </p:to>
                                    </p:set>
                                    <p:anim calcmode="lin" valueType="num">
                                      <p:cBhvr additive="base">
                                        <p:cTn id="51" dur="500" fill="hold"/>
                                        <p:tgtEl>
                                          <p:spTgt spid="7">
                                            <p:graphicEl>
                                              <a:dgm id="{355F989F-71CB-47E9-933A-90EABDF63C13}"/>
                                            </p:graphicEl>
                                          </p:spTgt>
                                        </p:tgtEl>
                                        <p:attrNameLst>
                                          <p:attrName>ppt_x</p:attrName>
                                        </p:attrNameLst>
                                      </p:cBhvr>
                                      <p:tavLst>
                                        <p:tav tm="0">
                                          <p:val>
                                            <p:strVal val="#ppt_x"/>
                                          </p:val>
                                        </p:tav>
                                        <p:tav tm="100000">
                                          <p:val>
                                            <p:strVal val="#ppt_x"/>
                                          </p:val>
                                        </p:tav>
                                      </p:tavLst>
                                    </p:anim>
                                    <p:anim calcmode="lin" valueType="num">
                                      <p:cBhvr additive="base">
                                        <p:cTn id="52" dur="500" fill="hold"/>
                                        <p:tgtEl>
                                          <p:spTgt spid="7">
                                            <p:graphicEl>
                                              <a:dgm id="{355F989F-71CB-47E9-933A-90EABDF63C13}"/>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1060081" y="1390988"/>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khởi động</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436798" y="1001860"/>
            <a:ext cx="854808" cy="329256"/>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54422" y="1006222"/>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3" name="Picture 52">
            <a:extLst>
              <a:ext uri="{FF2B5EF4-FFF2-40B4-BE49-F238E27FC236}">
                <a16:creationId xmlns:a16="http://schemas.microsoft.com/office/drawing/2014/main" id="{1EEF5B46-DEE7-BCDE-4C81-24B9C18006E3}"/>
              </a:ext>
            </a:extLst>
          </p:cNvPr>
          <p:cNvPicPr>
            <a:picLocks noChangeAspect="1"/>
          </p:cNvPicPr>
          <p:nvPr/>
        </p:nvPicPr>
        <p:blipFill>
          <a:blip r:embed="rId3"/>
          <a:stretch>
            <a:fillRect/>
          </a:stretch>
        </p:blipFill>
        <p:spPr>
          <a:xfrm>
            <a:off x="4249415" y="76824"/>
            <a:ext cx="4962574" cy="491010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a:extLst>
              <a:ext uri="{FF2B5EF4-FFF2-40B4-BE49-F238E27FC236}">
                <a16:creationId xmlns:a16="http://schemas.microsoft.com/office/drawing/2014/main" id="{E431920E-7A4A-09C0-4FB5-31CD3E2BE6A6}"/>
              </a:ext>
            </a:extLst>
          </p:cNvPr>
          <p:cNvGraphicFramePr/>
          <p:nvPr>
            <p:extLst>
              <p:ext uri="{D42A27DB-BD31-4B8C-83A1-F6EECF244321}">
                <p14:modId xmlns:p14="http://schemas.microsoft.com/office/powerpoint/2010/main" val="984016373"/>
              </p:ext>
            </p:extLst>
          </p:nvPr>
        </p:nvGraphicFramePr>
        <p:xfrm>
          <a:off x="299803" y="84525"/>
          <a:ext cx="8575255" cy="38578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extBox 3">
            <a:extLst>
              <a:ext uri="{FF2B5EF4-FFF2-40B4-BE49-F238E27FC236}">
                <a16:creationId xmlns:a16="http://schemas.microsoft.com/office/drawing/2014/main" id="{A3BF8153-3709-668A-026F-72748E38C212}"/>
              </a:ext>
            </a:extLst>
          </p:cNvPr>
          <p:cNvSpPr txBox="1"/>
          <p:nvPr/>
        </p:nvSpPr>
        <p:spPr>
          <a:xfrm>
            <a:off x="532150" y="3830705"/>
            <a:ext cx="8342908" cy="954107"/>
          </a:xfrm>
          <a:prstGeom prst="rect">
            <a:avLst/>
          </a:prstGeom>
          <a:noFill/>
        </p:spPr>
        <p:txBody>
          <a:bodyPr wrap="square">
            <a:spAutoFit/>
          </a:bodyPr>
          <a:lstStyle/>
          <a:p>
            <a:pPr lvl="0" algn="just">
              <a:buNone/>
            </a:pPr>
            <a:r>
              <a:rPr lang="en-US" sz="2800" b="1" dirty="0">
                <a:solidFill>
                  <a:srgbClr val="FF0000"/>
                </a:solidFill>
                <a:latin typeface="Times New Roman"/>
                <a:ea typeface="+mn-ea"/>
                <a:cs typeface="+mn-cs"/>
                <a:sym typeface="Wingdings" panose="05000000000000000000" pitchFamily="2" charset="2"/>
              </a:rPr>
              <a:t></a:t>
            </a:r>
            <a:r>
              <a:rPr lang="en-US" sz="2800" b="1" dirty="0" err="1">
                <a:solidFill>
                  <a:srgbClr val="FF0000"/>
                </a:solidFill>
                <a:latin typeface="Times New Roman"/>
                <a:ea typeface="+mn-ea"/>
                <a:cs typeface="+mn-cs"/>
              </a:rPr>
              <a:t>Đọc</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là</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nhu</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cầu</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không</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thể</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thiếu</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của</a:t>
            </a:r>
            <a:r>
              <a:rPr lang="en-US" sz="2800" b="1" dirty="0">
                <a:solidFill>
                  <a:srgbClr val="FF0000"/>
                </a:solidFill>
                <a:latin typeface="Times New Roman"/>
                <a:ea typeface="+mn-ea"/>
                <a:cs typeface="+mn-cs"/>
              </a:rPr>
              <a:t> con </a:t>
            </a:r>
            <a:r>
              <a:rPr lang="en-US" sz="2800" b="1" dirty="0" err="1">
                <a:solidFill>
                  <a:srgbClr val="FF0000"/>
                </a:solidFill>
                <a:latin typeface="Times New Roman"/>
                <a:ea typeface="+mn-ea"/>
                <a:cs typeface="+mn-cs"/>
              </a:rPr>
              <a:t>người</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dù</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cho</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có</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nhiều</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phương</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tiện</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nghe</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nhìn</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hiện</a:t>
            </a:r>
            <a:r>
              <a:rPr lang="en-US" sz="2800" b="1" dirty="0">
                <a:solidFill>
                  <a:srgbClr val="FF0000"/>
                </a:solidFill>
                <a:latin typeface="Times New Roman"/>
                <a:ea typeface="+mn-ea"/>
                <a:cs typeface="+mn-cs"/>
              </a:rPr>
              <a:t> </a:t>
            </a:r>
            <a:r>
              <a:rPr lang="en-US" sz="2800" b="1" dirty="0" err="1">
                <a:solidFill>
                  <a:srgbClr val="FF0000"/>
                </a:solidFill>
                <a:latin typeface="Times New Roman"/>
                <a:ea typeface="+mn-ea"/>
                <a:cs typeface="+mn-cs"/>
              </a:rPr>
              <a:t>đại</a:t>
            </a:r>
            <a:endParaRPr lang="en-US" sz="2800" b="1" dirty="0">
              <a:solidFill>
                <a:srgbClr val="FF0000"/>
              </a:solidFill>
              <a:latin typeface="Times New Roman"/>
              <a:ea typeface="+mn-ea"/>
              <a:cs typeface="+mn-cs"/>
            </a:endParaRPr>
          </a:p>
        </p:txBody>
      </p:sp>
    </p:spTree>
    <p:extLst>
      <p:ext uri="{BB962C8B-B14F-4D97-AF65-F5344CB8AC3E}">
        <p14:creationId xmlns:p14="http://schemas.microsoft.com/office/powerpoint/2010/main" val="33916643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1223;p50">
            <a:extLst>
              <a:ext uri="{FF2B5EF4-FFF2-40B4-BE49-F238E27FC236}">
                <a16:creationId xmlns:a16="http://schemas.microsoft.com/office/drawing/2014/main" id="{80E94416-9121-6CDB-0807-751F158CE2A4}"/>
              </a:ext>
            </a:extLst>
          </p:cNvPr>
          <p:cNvSpPr txBox="1">
            <a:spLocks noGrp="1"/>
          </p:cNvSpPr>
          <p:nvPr>
            <p:ph type="title"/>
          </p:nvPr>
        </p:nvSpPr>
        <p:spPr>
          <a:xfrm>
            <a:off x="1385094" y="372109"/>
            <a:ext cx="7682066"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2800" b="1">
                <a:latin typeface="Times New Roman" panose="02020603050405020304" pitchFamily="18" charset="0"/>
                <a:cs typeface="Times New Roman" panose="02020603050405020304" pitchFamily="18" charset="0"/>
              </a:rPr>
              <a:t>b. Nhu cầu đọc sách trong thế giới hiện đại</a:t>
            </a:r>
          </a:p>
        </p:txBody>
      </p:sp>
      <p:grpSp>
        <p:nvGrpSpPr>
          <p:cNvPr id="7" name="Google Shape;1242;p51">
            <a:extLst>
              <a:ext uri="{FF2B5EF4-FFF2-40B4-BE49-F238E27FC236}">
                <a16:creationId xmlns:a16="http://schemas.microsoft.com/office/drawing/2014/main" id="{B9C343F5-41D6-A1EF-BAA6-670B06BF6F82}"/>
              </a:ext>
            </a:extLst>
          </p:cNvPr>
          <p:cNvGrpSpPr/>
          <p:nvPr/>
        </p:nvGrpSpPr>
        <p:grpSpPr>
          <a:xfrm>
            <a:off x="456924" y="476845"/>
            <a:ext cx="859412" cy="459734"/>
            <a:chOff x="3690516" y="902025"/>
            <a:chExt cx="1871575" cy="952294"/>
          </a:xfrm>
        </p:grpSpPr>
        <p:grpSp>
          <p:nvGrpSpPr>
            <p:cNvPr id="8" name="Google Shape;1243;p51">
              <a:extLst>
                <a:ext uri="{FF2B5EF4-FFF2-40B4-BE49-F238E27FC236}">
                  <a16:creationId xmlns:a16="http://schemas.microsoft.com/office/drawing/2014/main" id="{D15E08D0-45C2-4939-A537-8B7AD54D9AC2}"/>
                </a:ext>
              </a:extLst>
            </p:cNvPr>
            <p:cNvGrpSpPr/>
            <p:nvPr/>
          </p:nvGrpSpPr>
          <p:grpSpPr>
            <a:xfrm>
              <a:off x="3690516" y="902025"/>
              <a:ext cx="1871575" cy="952294"/>
              <a:chOff x="3668622" y="601925"/>
              <a:chExt cx="1871575" cy="952294"/>
            </a:xfrm>
          </p:grpSpPr>
          <p:sp>
            <p:nvSpPr>
              <p:cNvPr id="51" name="Google Shape;1244;p51">
                <a:extLst>
                  <a:ext uri="{FF2B5EF4-FFF2-40B4-BE49-F238E27FC236}">
                    <a16:creationId xmlns:a16="http://schemas.microsoft.com/office/drawing/2014/main" id="{6D320CA1-D54A-1883-671F-19241AC3E13E}"/>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45;p51">
                <a:extLst>
                  <a:ext uri="{FF2B5EF4-FFF2-40B4-BE49-F238E27FC236}">
                    <a16:creationId xmlns:a16="http://schemas.microsoft.com/office/drawing/2014/main" id="{1ACF26DF-9DDB-B802-E91F-B09C5E88FDD7}"/>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6;p51">
              <a:extLst>
                <a:ext uri="{FF2B5EF4-FFF2-40B4-BE49-F238E27FC236}">
                  <a16:creationId xmlns:a16="http://schemas.microsoft.com/office/drawing/2014/main" id="{C8DA71CF-45AE-BA45-57D1-CE2601D3F5BA}"/>
                </a:ext>
              </a:extLst>
            </p:cNvPr>
            <p:cNvGrpSpPr/>
            <p:nvPr/>
          </p:nvGrpSpPr>
          <p:grpSpPr>
            <a:xfrm>
              <a:off x="3690516" y="902025"/>
              <a:ext cx="1871575" cy="952294"/>
              <a:chOff x="3668622" y="601925"/>
              <a:chExt cx="1871575" cy="952294"/>
            </a:xfrm>
          </p:grpSpPr>
          <p:sp>
            <p:nvSpPr>
              <p:cNvPr id="10" name="Google Shape;1247;p51">
                <a:extLst>
                  <a:ext uri="{FF2B5EF4-FFF2-40B4-BE49-F238E27FC236}">
                    <a16:creationId xmlns:a16="http://schemas.microsoft.com/office/drawing/2014/main" id="{E8DDFC19-EEBA-28C3-1145-2DE6A792F61B}"/>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8;p51">
                <a:extLst>
                  <a:ext uri="{FF2B5EF4-FFF2-40B4-BE49-F238E27FC236}">
                    <a16:creationId xmlns:a16="http://schemas.microsoft.com/office/drawing/2014/main" id="{7559CB04-C657-F435-6BA7-1EF85B1682FF}"/>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49;p51">
                <a:extLst>
                  <a:ext uri="{FF2B5EF4-FFF2-40B4-BE49-F238E27FC236}">
                    <a16:creationId xmlns:a16="http://schemas.microsoft.com/office/drawing/2014/main" id="{47DA792A-92FC-2595-E22A-BD0CFF5CFB6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0;p51">
                <a:extLst>
                  <a:ext uri="{FF2B5EF4-FFF2-40B4-BE49-F238E27FC236}">
                    <a16:creationId xmlns:a16="http://schemas.microsoft.com/office/drawing/2014/main" id="{50F05086-3725-033C-7CA2-8024887B69DC}"/>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1;p51">
                <a:extLst>
                  <a:ext uri="{FF2B5EF4-FFF2-40B4-BE49-F238E27FC236}">
                    <a16:creationId xmlns:a16="http://schemas.microsoft.com/office/drawing/2014/main" id="{742C0227-B6C4-B5B0-69D8-37810851276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2;p51">
                <a:extLst>
                  <a:ext uri="{FF2B5EF4-FFF2-40B4-BE49-F238E27FC236}">
                    <a16:creationId xmlns:a16="http://schemas.microsoft.com/office/drawing/2014/main" id="{5E8F11D1-FE69-B35D-D0FB-4DA3F1BC7265}"/>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3;p51">
                <a:extLst>
                  <a:ext uri="{FF2B5EF4-FFF2-40B4-BE49-F238E27FC236}">
                    <a16:creationId xmlns:a16="http://schemas.microsoft.com/office/drawing/2014/main" id="{20D12AFF-0831-B1E7-213F-E2B6731EF477}"/>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4;p51">
                <a:extLst>
                  <a:ext uri="{FF2B5EF4-FFF2-40B4-BE49-F238E27FC236}">
                    <a16:creationId xmlns:a16="http://schemas.microsoft.com/office/drawing/2014/main" id="{B30535AD-7570-1E59-6B3A-B801439B478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5;p51">
                <a:extLst>
                  <a:ext uri="{FF2B5EF4-FFF2-40B4-BE49-F238E27FC236}">
                    <a16:creationId xmlns:a16="http://schemas.microsoft.com/office/drawing/2014/main" id="{2BCFB048-FF1A-5252-8D9D-BDED7FD0C00A}"/>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6;p51">
                <a:extLst>
                  <a:ext uri="{FF2B5EF4-FFF2-40B4-BE49-F238E27FC236}">
                    <a16:creationId xmlns:a16="http://schemas.microsoft.com/office/drawing/2014/main" id="{A1E2ED5D-C7D8-5D7A-71EC-CB0270EE188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7;p51">
                <a:extLst>
                  <a:ext uri="{FF2B5EF4-FFF2-40B4-BE49-F238E27FC236}">
                    <a16:creationId xmlns:a16="http://schemas.microsoft.com/office/drawing/2014/main" id="{FAE755A1-5CE4-3D1D-9D70-39ED5B7628DF}"/>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8;p51">
                <a:extLst>
                  <a:ext uri="{FF2B5EF4-FFF2-40B4-BE49-F238E27FC236}">
                    <a16:creationId xmlns:a16="http://schemas.microsoft.com/office/drawing/2014/main" id="{C441B84D-AB9B-452D-1A2D-DB9E6B9D7095}"/>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59;p51">
                <a:extLst>
                  <a:ext uri="{FF2B5EF4-FFF2-40B4-BE49-F238E27FC236}">
                    <a16:creationId xmlns:a16="http://schemas.microsoft.com/office/drawing/2014/main" id="{9550158D-D543-694E-64E4-54B2ADA35F47}"/>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0;p51">
                <a:extLst>
                  <a:ext uri="{FF2B5EF4-FFF2-40B4-BE49-F238E27FC236}">
                    <a16:creationId xmlns:a16="http://schemas.microsoft.com/office/drawing/2014/main" id="{CB7B983A-14DA-1062-B4E9-DD94526A6DA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1;p51">
                <a:extLst>
                  <a:ext uri="{FF2B5EF4-FFF2-40B4-BE49-F238E27FC236}">
                    <a16:creationId xmlns:a16="http://schemas.microsoft.com/office/drawing/2014/main" id="{E0F94E27-6BF2-E779-0300-F6D5D11C95BE}"/>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2;p51">
                <a:extLst>
                  <a:ext uri="{FF2B5EF4-FFF2-40B4-BE49-F238E27FC236}">
                    <a16:creationId xmlns:a16="http://schemas.microsoft.com/office/drawing/2014/main" id="{196C478D-6933-159B-3D21-091BE242F252}"/>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3;p51">
                <a:extLst>
                  <a:ext uri="{FF2B5EF4-FFF2-40B4-BE49-F238E27FC236}">
                    <a16:creationId xmlns:a16="http://schemas.microsoft.com/office/drawing/2014/main" id="{37100BAB-75FB-D1BA-990E-F98CBF11C2C5}"/>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4;p51">
                <a:extLst>
                  <a:ext uri="{FF2B5EF4-FFF2-40B4-BE49-F238E27FC236}">
                    <a16:creationId xmlns:a16="http://schemas.microsoft.com/office/drawing/2014/main" id="{38010C01-F432-D014-44AC-B2EB175D3831}"/>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5;p51">
                <a:extLst>
                  <a:ext uri="{FF2B5EF4-FFF2-40B4-BE49-F238E27FC236}">
                    <a16:creationId xmlns:a16="http://schemas.microsoft.com/office/drawing/2014/main" id="{A560779C-9969-8CF8-E384-DDBB60D7656D}"/>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6;p51">
                <a:extLst>
                  <a:ext uri="{FF2B5EF4-FFF2-40B4-BE49-F238E27FC236}">
                    <a16:creationId xmlns:a16="http://schemas.microsoft.com/office/drawing/2014/main" id="{31178991-4B99-2177-78F1-67EB64576329}"/>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7;p51">
                <a:extLst>
                  <a:ext uri="{FF2B5EF4-FFF2-40B4-BE49-F238E27FC236}">
                    <a16:creationId xmlns:a16="http://schemas.microsoft.com/office/drawing/2014/main" id="{0FFBF2E4-4C45-D836-ADB8-C0FB708C42D3}"/>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8;p51">
                <a:extLst>
                  <a:ext uri="{FF2B5EF4-FFF2-40B4-BE49-F238E27FC236}">
                    <a16:creationId xmlns:a16="http://schemas.microsoft.com/office/drawing/2014/main" id="{84B664BF-40F7-51B8-84A3-B9AC73708AC0}"/>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69;p51">
                <a:extLst>
                  <a:ext uri="{FF2B5EF4-FFF2-40B4-BE49-F238E27FC236}">
                    <a16:creationId xmlns:a16="http://schemas.microsoft.com/office/drawing/2014/main" id="{4444F888-FECC-5414-C116-81247F06E7E7}"/>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0;p51">
                <a:extLst>
                  <a:ext uri="{FF2B5EF4-FFF2-40B4-BE49-F238E27FC236}">
                    <a16:creationId xmlns:a16="http://schemas.microsoft.com/office/drawing/2014/main" id="{48E5D2D0-ECC6-7335-A194-29DF6DD12374}"/>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1;p51">
                <a:extLst>
                  <a:ext uri="{FF2B5EF4-FFF2-40B4-BE49-F238E27FC236}">
                    <a16:creationId xmlns:a16="http://schemas.microsoft.com/office/drawing/2014/main" id="{6EA09170-6F17-AA3F-67D2-F38B8B3C2F81}"/>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2;p51">
                <a:extLst>
                  <a:ext uri="{FF2B5EF4-FFF2-40B4-BE49-F238E27FC236}">
                    <a16:creationId xmlns:a16="http://schemas.microsoft.com/office/drawing/2014/main" id="{00FF7FB9-2D35-410B-E5F2-BB6294E52B28}"/>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3;p51">
                <a:extLst>
                  <a:ext uri="{FF2B5EF4-FFF2-40B4-BE49-F238E27FC236}">
                    <a16:creationId xmlns:a16="http://schemas.microsoft.com/office/drawing/2014/main" id="{AD3C9E40-561D-2D33-144C-30AD51DA9A7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4;p51">
                <a:extLst>
                  <a:ext uri="{FF2B5EF4-FFF2-40B4-BE49-F238E27FC236}">
                    <a16:creationId xmlns:a16="http://schemas.microsoft.com/office/drawing/2014/main" id="{1609BAEF-80E7-E18D-1476-1F910A86D39F}"/>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5;p51">
                <a:extLst>
                  <a:ext uri="{FF2B5EF4-FFF2-40B4-BE49-F238E27FC236}">
                    <a16:creationId xmlns:a16="http://schemas.microsoft.com/office/drawing/2014/main" id="{63052A07-6E27-FF21-EADC-7A0F6CCEA530}"/>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6;p51">
                <a:extLst>
                  <a:ext uri="{FF2B5EF4-FFF2-40B4-BE49-F238E27FC236}">
                    <a16:creationId xmlns:a16="http://schemas.microsoft.com/office/drawing/2014/main" id="{9E7181E6-3827-C680-BF42-670674636F6B}"/>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7;p51">
                <a:extLst>
                  <a:ext uri="{FF2B5EF4-FFF2-40B4-BE49-F238E27FC236}">
                    <a16:creationId xmlns:a16="http://schemas.microsoft.com/office/drawing/2014/main" id="{AF945FA9-F421-B851-5A24-61346F8C11B1}"/>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8;p51">
                <a:extLst>
                  <a:ext uri="{FF2B5EF4-FFF2-40B4-BE49-F238E27FC236}">
                    <a16:creationId xmlns:a16="http://schemas.microsoft.com/office/drawing/2014/main" id="{3D3AF4AE-B291-E1E3-7F28-B0D6E7213C3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79;p51">
                <a:extLst>
                  <a:ext uri="{FF2B5EF4-FFF2-40B4-BE49-F238E27FC236}">
                    <a16:creationId xmlns:a16="http://schemas.microsoft.com/office/drawing/2014/main" id="{0F0EAA53-AF6F-CE13-734D-6531AA83F295}"/>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0;p51">
                <a:extLst>
                  <a:ext uri="{FF2B5EF4-FFF2-40B4-BE49-F238E27FC236}">
                    <a16:creationId xmlns:a16="http://schemas.microsoft.com/office/drawing/2014/main" id="{7B2BBEA1-5327-9D05-7AAE-938310043CB7}"/>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1;p51">
                <a:extLst>
                  <a:ext uri="{FF2B5EF4-FFF2-40B4-BE49-F238E27FC236}">
                    <a16:creationId xmlns:a16="http://schemas.microsoft.com/office/drawing/2014/main" id="{5DE74068-8DC8-9F02-3898-3B5A0962BAD0}"/>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2;p51">
                <a:extLst>
                  <a:ext uri="{FF2B5EF4-FFF2-40B4-BE49-F238E27FC236}">
                    <a16:creationId xmlns:a16="http://schemas.microsoft.com/office/drawing/2014/main" id="{92174ED0-DEF4-E74F-AE77-690B45B6C974}"/>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3;p51">
                <a:extLst>
                  <a:ext uri="{FF2B5EF4-FFF2-40B4-BE49-F238E27FC236}">
                    <a16:creationId xmlns:a16="http://schemas.microsoft.com/office/drawing/2014/main" id="{799AD072-0787-7DC1-6E37-ECEBA2DC2741}"/>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4;p51">
                <a:extLst>
                  <a:ext uri="{FF2B5EF4-FFF2-40B4-BE49-F238E27FC236}">
                    <a16:creationId xmlns:a16="http://schemas.microsoft.com/office/drawing/2014/main" id="{0BD60602-0B2B-46C4-D66A-F46F6791837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85;p51">
                <a:extLst>
                  <a:ext uri="{FF2B5EF4-FFF2-40B4-BE49-F238E27FC236}">
                    <a16:creationId xmlns:a16="http://schemas.microsoft.com/office/drawing/2014/main" id="{F1FB0E4C-FCD6-081F-CB3D-43B1D05C2903}"/>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86;p51">
                <a:extLst>
                  <a:ext uri="{FF2B5EF4-FFF2-40B4-BE49-F238E27FC236}">
                    <a16:creationId xmlns:a16="http://schemas.microsoft.com/office/drawing/2014/main" id="{1851772A-A853-D2C4-C907-C617F81F989A}"/>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87;p51">
                <a:extLst>
                  <a:ext uri="{FF2B5EF4-FFF2-40B4-BE49-F238E27FC236}">
                    <a16:creationId xmlns:a16="http://schemas.microsoft.com/office/drawing/2014/main" id="{5A169623-3E22-A5CC-8CE2-05BE87680089}"/>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Rectangle: Rounded Corners 1">
            <a:extLst>
              <a:ext uri="{FF2B5EF4-FFF2-40B4-BE49-F238E27FC236}">
                <a16:creationId xmlns:a16="http://schemas.microsoft.com/office/drawing/2014/main" id="{C23AC7D2-5D33-B2BD-1C8B-42A040268738}"/>
              </a:ext>
            </a:extLst>
          </p:cNvPr>
          <p:cNvSpPr/>
          <p:nvPr/>
        </p:nvSpPr>
        <p:spPr>
          <a:xfrm>
            <a:off x="792865" y="1275550"/>
            <a:ext cx="3356513" cy="2672229"/>
          </a:xfrm>
          <a:prstGeom prst="round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2400">
                <a:solidFill>
                  <a:schemeClr val="accent4"/>
                </a:solidFill>
              </a:rPr>
              <a:t>Cách đọc đa dạng: Không chỉ nhìn vào trang giấy, chữ in mà còn nhìn vào màn hình chiếu sáng</a:t>
            </a:r>
          </a:p>
        </p:txBody>
      </p:sp>
      <p:sp>
        <p:nvSpPr>
          <p:cNvPr id="3" name="Rectangle: Rounded Corners 2">
            <a:extLst>
              <a:ext uri="{FF2B5EF4-FFF2-40B4-BE49-F238E27FC236}">
                <a16:creationId xmlns:a16="http://schemas.microsoft.com/office/drawing/2014/main" id="{374D3EF6-B998-3F44-B4F2-8BD610E6B857}"/>
              </a:ext>
            </a:extLst>
          </p:cNvPr>
          <p:cNvSpPr/>
          <p:nvPr/>
        </p:nvSpPr>
        <p:spPr>
          <a:xfrm>
            <a:off x="754445" y="3722987"/>
            <a:ext cx="3356513" cy="1371276"/>
          </a:xfrm>
          <a:prstGeom prst="roundRect">
            <a:avLst/>
          </a:prstGeom>
          <a:solidFill>
            <a:schemeClr val="tx1"/>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2400">
                <a:solidFill>
                  <a:schemeClr val="accent4"/>
                </a:solidFill>
              </a:rPr>
              <a:t>Hãy cầm lấy và đọc </a:t>
            </a:r>
            <a:r>
              <a:rPr lang="en-US" sz="2400">
                <a:solidFill>
                  <a:schemeClr val="accent4"/>
                </a:solidFill>
                <a:sym typeface="Wingdings" panose="05000000000000000000" pitchFamily="2" charset="2"/>
              </a:rPr>
              <a:t> Hãy nhìn vào mà đọc</a:t>
            </a:r>
            <a:endParaRPr lang="en-US" sz="2400">
              <a:solidFill>
                <a:schemeClr val="accent4"/>
              </a:solidFill>
            </a:endParaRPr>
          </a:p>
        </p:txBody>
      </p:sp>
      <p:sp>
        <p:nvSpPr>
          <p:cNvPr id="4" name="Rectangle: Rounded Corners 3">
            <a:extLst>
              <a:ext uri="{FF2B5EF4-FFF2-40B4-BE49-F238E27FC236}">
                <a16:creationId xmlns:a16="http://schemas.microsoft.com/office/drawing/2014/main" id="{7731E0B7-D2FA-150A-9AF3-D6C15A12D67A}"/>
              </a:ext>
            </a:extLst>
          </p:cNvPr>
          <p:cNvSpPr/>
          <p:nvPr/>
        </p:nvSpPr>
        <p:spPr>
          <a:xfrm>
            <a:off x="4680986" y="1235635"/>
            <a:ext cx="3356513" cy="2672229"/>
          </a:xfrm>
          <a:prstGeom prst="round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2400">
                <a:solidFill>
                  <a:schemeClr val="accent4"/>
                </a:solidFill>
              </a:rPr>
              <a:t>Sự sa sút của văn hoá đọc</a:t>
            </a:r>
          </a:p>
        </p:txBody>
      </p:sp>
      <p:sp>
        <p:nvSpPr>
          <p:cNvPr id="5" name="Rectangle: Rounded Corners 4">
            <a:extLst>
              <a:ext uri="{FF2B5EF4-FFF2-40B4-BE49-F238E27FC236}">
                <a16:creationId xmlns:a16="http://schemas.microsoft.com/office/drawing/2014/main" id="{19C8833A-0695-D62A-D837-7987CAA2DCAC}"/>
              </a:ext>
            </a:extLst>
          </p:cNvPr>
          <p:cNvSpPr/>
          <p:nvPr/>
        </p:nvSpPr>
        <p:spPr>
          <a:xfrm>
            <a:off x="4642566" y="3683072"/>
            <a:ext cx="3356513" cy="1371276"/>
          </a:xfrm>
          <a:prstGeom prst="roundRect">
            <a:avLst/>
          </a:prstGeom>
          <a:solidFill>
            <a:schemeClr val="tx1"/>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2400">
                <a:solidFill>
                  <a:schemeClr val="accent4"/>
                </a:solidFill>
              </a:rPr>
              <a:t>Tình trạng báo động</a:t>
            </a:r>
          </a:p>
        </p:txBody>
      </p:sp>
    </p:spTree>
    <p:extLst>
      <p:ext uri="{BB962C8B-B14F-4D97-AF65-F5344CB8AC3E}">
        <p14:creationId xmlns:p14="http://schemas.microsoft.com/office/powerpoint/2010/main" val="19425447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1223;p50">
            <a:extLst>
              <a:ext uri="{FF2B5EF4-FFF2-40B4-BE49-F238E27FC236}">
                <a16:creationId xmlns:a16="http://schemas.microsoft.com/office/drawing/2014/main" id="{80E94416-9121-6CDB-0807-751F158CE2A4}"/>
              </a:ext>
            </a:extLst>
          </p:cNvPr>
          <p:cNvSpPr txBox="1">
            <a:spLocks noGrp="1"/>
          </p:cNvSpPr>
          <p:nvPr>
            <p:ph type="title"/>
          </p:nvPr>
        </p:nvSpPr>
        <p:spPr>
          <a:xfrm>
            <a:off x="1385094" y="372109"/>
            <a:ext cx="7301982"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c. Khắc phục sự sa sút của văn hoá đọc </a:t>
            </a:r>
            <a:endParaRPr sz="3200" b="1">
              <a:latin typeface="Times New Roman" panose="02020603050405020304" pitchFamily="18" charset="0"/>
              <a:cs typeface="Times New Roman" panose="02020603050405020304" pitchFamily="18" charset="0"/>
            </a:endParaRPr>
          </a:p>
        </p:txBody>
      </p:sp>
      <p:grpSp>
        <p:nvGrpSpPr>
          <p:cNvPr id="7" name="Google Shape;1242;p51">
            <a:extLst>
              <a:ext uri="{FF2B5EF4-FFF2-40B4-BE49-F238E27FC236}">
                <a16:creationId xmlns:a16="http://schemas.microsoft.com/office/drawing/2014/main" id="{B9C343F5-41D6-A1EF-BAA6-670B06BF6F82}"/>
              </a:ext>
            </a:extLst>
          </p:cNvPr>
          <p:cNvGrpSpPr/>
          <p:nvPr/>
        </p:nvGrpSpPr>
        <p:grpSpPr>
          <a:xfrm>
            <a:off x="456924" y="476845"/>
            <a:ext cx="859412" cy="459734"/>
            <a:chOff x="3690516" y="902025"/>
            <a:chExt cx="1871575" cy="952294"/>
          </a:xfrm>
        </p:grpSpPr>
        <p:grpSp>
          <p:nvGrpSpPr>
            <p:cNvPr id="8" name="Google Shape;1243;p51">
              <a:extLst>
                <a:ext uri="{FF2B5EF4-FFF2-40B4-BE49-F238E27FC236}">
                  <a16:creationId xmlns:a16="http://schemas.microsoft.com/office/drawing/2014/main" id="{D15E08D0-45C2-4939-A537-8B7AD54D9AC2}"/>
                </a:ext>
              </a:extLst>
            </p:cNvPr>
            <p:cNvGrpSpPr/>
            <p:nvPr/>
          </p:nvGrpSpPr>
          <p:grpSpPr>
            <a:xfrm>
              <a:off x="3690516" y="902025"/>
              <a:ext cx="1871575" cy="952294"/>
              <a:chOff x="3668622" y="601925"/>
              <a:chExt cx="1871575" cy="952294"/>
            </a:xfrm>
          </p:grpSpPr>
          <p:sp>
            <p:nvSpPr>
              <p:cNvPr id="51" name="Google Shape;1244;p51">
                <a:extLst>
                  <a:ext uri="{FF2B5EF4-FFF2-40B4-BE49-F238E27FC236}">
                    <a16:creationId xmlns:a16="http://schemas.microsoft.com/office/drawing/2014/main" id="{6D320CA1-D54A-1883-671F-19241AC3E13E}"/>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45;p51">
                <a:extLst>
                  <a:ext uri="{FF2B5EF4-FFF2-40B4-BE49-F238E27FC236}">
                    <a16:creationId xmlns:a16="http://schemas.microsoft.com/office/drawing/2014/main" id="{1ACF26DF-9DDB-B802-E91F-B09C5E88FDD7}"/>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6;p51">
              <a:extLst>
                <a:ext uri="{FF2B5EF4-FFF2-40B4-BE49-F238E27FC236}">
                  <a16:creationId xmlns:a16="http://schemas.microsoft.com/office/drawing/2014/main" id="{C8DA71CF-45AE-BA45-57D1-CE2601D3F5BA}"/>
                </a:ext>
              </a:extLst>
            </p:cNvPr>
            <p:cNvGrpSpPr/>
            <p:nvPr/>
          </p:nvGrpSpPr>
          <p:grpSpPr>
            <a:xfrm>
              <a:off x="3690516" y="902025"/>
              <a:ext cx="1871575" cy="952294"/>
              <a:chOff x="3668622" y="601925"/>
              <a:chExt cx="1871575" cy="952294"/>
            </a:xfrm>
          </p:grpSpPr>
          <p:sp>
            <p:nvSpPr>
              <p:cNvPr id="10" name="Google Shape;1247;p51">
                <a:extLst>
                  <a:ext uri="{FF2B5EF4-FFF2-40B4-BE49-F238E27FC236}">
                    <a16:creationId xmlns:a16="http://schemas.microsoft.com/office/drawing/2014/main" id="{E8DDFC19-EEBA-28C3-1145-2DE6A792F61B}"/>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8;p51">
                <a:extLst>
                  <a:ext uri="{FF2B5EF4-FFF2-40B4-BE49-F238E27FC236}">
                    <a16:creationId xmlns:a16="http://schemas.microsoft.com/office/drawing/2014/main" id="{7559CB04-C657-F435-6BA7-1EF85B1682FF}"/>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49;p51">
                <a:extLst>
                  <a:ext uri="{FF2B5EF4-FFF2-40B4-BE49-F238E27FC236}">
                    <a16:creationId xmlns:a16="http://schemas.microsoft.com/office/drawing/2014/main" id="{47DA792A-92FC-2595-E22A-BD0CFF5CFB6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0;p51">
                <a:extLst>
                  <a:ext uri="{FF2B5EF4-FFF2-40B4-BE49-F238E27FC236}">
                    <a16:creationId xmlns:a16="http://schemas.microsoft.com/office/drawing/2014/main" id="{50F05086-3725-033C-7CA2-8024887B69DC}"/>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1;p51">
                <a:extLst>
                  <a:ext uri="{FF2B5EF4-FFF2-40B4-BE49-F238E27FC236}">
                    <a16:creationId xmlns:a16="http://schemas.microsoft.com/office/drawing/2014/main" id="{742C0227-B6C4-B5B0-69D8-37810851276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2;p51">
                <a:extLst>
                  <a:ext uri="{FF2B5EF4-FFF2-40B4-BE49-F238E27FC236}">
                    <a16:creationId xmlns:a16="http://schemas.microsoft.com/office/drawing/2014/main" id="{5E8F11D1-FE69-B35D-D0FB-4DA3F1BC7265}"/>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3;p51">
                <a:extLst>
                  <a:ext uri="{FF2B5EF4-FFF2-40B4-BE49-F238E27FC236}">
                    <a16:creationId xmlns:a16="http://schemas.microsoft.com/office/drawing/2014/main" id="{20D12AFF-0831-B1E7-213F-E2B6731EF477}"/>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4;p51">
                <a:extLst>
                  <a:ext uri="{FF2B5EF4-FFF2-40B4-BE49-F238E27FC236}">
                    <a16:creationId xmlns:a16="http://schemas.microsoft.com/office/drawing/2014/main" id="{B30535AD-7570-1E59-6B3A-B801439B478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5;p51">
                <a:extLst>
                  <a:ext uri="{FF2B5EF4-FFF2-40B4-BE49-F238E27FC236}">
                    <a16:creationId xmlns:a16="http://schemas.microsoft.com/office/drawing/2014/main" id="{2BCFB048-FF1A-5252-8D9D-BDED7FD0C00A}"/>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6;p51">
                <a:extLst>
                  <a:ext uri="{FF2B5EF4-FFF2-40B4-BE49-F238E27FC236}">
                    <a16:creationId xmlns:a16="http://schemas.microsoft.com/office/drawing/2014/main" id="{A1E2ED5D-C7D8-5D7A-71EC-CB0270EE188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7;p51">
                <a:extLst>
                  <a:ext uri="{FF2B5EF4-FFF2-40B4-BE49-F238E27FC236}">
                    <a16:creationId xmlns:a16="http://schemas.microsoft.com/office/drawing/2014/main" id="{FAE755A1-5CE4-3D1D-9D70-39ED5B7628DF}"/>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8;p51">
                <a:extLst>
                  <a:ext uri="{FF2B5EF4-FFF2-40B4-BE49-F238E27FC236}">
                    <a16:creationId xmlns:a16="http://schemas.microsoft.com/office/drawing/2014/main" id="{C441B84D-AB9B-452D-1A2D-DB9E6B9D7095}"/>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59;p51">
                <a:extLst>
                  <a:ext uri="{FF2B5EF4-FFF2-40B4-BE49-F238E27FC236}">
                    <a16:creationId xmlns:a16="http://schemas.microsoft.com/office/drawing/2014/main" id="{9550158D-D543-694E-64E4-54B2ADA35F47}"/>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0;p51">
                <a:extLst>
                  <a:ext uri="{FF2B5EF4-FFF2-40B4-BE49-F238E27FC236}">
                    <a16:creationId xmlns:a16="http://schemas.microsoft.com/office/drawing/2014/main" id="{CB7B983A-14DA-1062-B4E9-DD94526A6DA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1;p51">
                <a:extLst>
                  <a:ext uri="{FF2B5EF4-FFF2-40B4-BE49-F238E27FC236}">
                    <a16:creationId xmlns:a16="http://schemas.microsoft.com/office/drawing/2014/main" id="{E0F94E27-6BF2-E779-0300-F6D5D11C95BE}"/>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2;p51">
                <a:extLst>
                  <a:ext uri="{FF2B5EF4-FFF2-40B4-BE49-F238E27FC236}">
                    <a16:creationId xmlns:a16="http://schemas.microsoft.com/office/drawing/2014/main" id="{196C478D-6933-159B-3D21-091BE242F252}"/>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3;p51">
                <a:extLst>
                  <a:ext uri="{FF2B5EF4-FFF2-40B4-BE49-F238E27FC236}">
                    <a16:creationId xmlns:a16="http://schemas.microsoft.com/office/drawing/2014/main" id="{37100BAB-75FB-D1BA-990E-F98CBF11C2C5}"/>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4;p51">
                <a:extLst>
                  <a:ext uri="{FF2B5EF4-FFF2-40B4-BE49-F238E27FC236}">
                    <a16:creationId xmlns:a16="http://schemas.microsoft.com/office/drawing/2014/main" id="{38010C01-F432-D014-44AC-B2EB175D3831}"/>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5;p51">
                <a:extLst>
                  <a:ext uri="{FF2B5EF4-FFF2-40B4-BE49-F238E27FC236}">
                    <a16:creationId xmlns:a16="http://schemas.microsoft.com/office/drawing/2014/main" id="{A560779C-9969-8CF8-E384-DDBB60D7656D}"/>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6;p51">
                <a:extLst>
                  <a:ext uri="{FF2B5EF4-FFF2-40B4-BE49-F238E27FC236}">
                    <a16:creationId xmlns:a16="http://schemas.microsoft.com/office/drawing/2014/main" id="{31178991-4B99-2177-78F1-67EB64576329}"/>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7;p51">
                <a:extLst>
                  <a:ext uri="{FF2B5EF4-FFF2-40B4-BE49-F238E27FC236}">
                    <a16:creationId xmlns:a16="http://schemas.microsoft.com/office/drawing/2014/main" id="{0FFBF2E4-4C45-D836-ADB8-C0FB708C42D3}"/>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8;p51">
                <a:extLst>
                  <a:ext uri="{FF2B5EF4-FFF2-40B4-BE49-F238E27FC236}">
                    <a16:creationId xmlns:a16="http://schemas.microsoft.com/office/drawing/2014/main" id="{84B664BF-40F7-51B8-84A3-B9AC73708AC0}"/>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69;p51">
                <a:extLst>
                  <a:ext uri="{FF2B5EF4-FFF2-40B4-BE49-F238E27FC236}">
                    <a16:creationId xmlns:a16="http://schemas.microsoft.com/office/drawing/2014/main" id="{4444F888-FECC-5414-C116-81247F06E7E7}"/>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0;p51">
                <a:extLst>
                  <a:ext uri="{FF2B5EF4-FFF2-40B4-BE49-F238E27FC236}">
                    <a16:creationId xmlns:a16="http://schemas.microsoft.com/office/drawing/2014/main" id="{48E5D2D0-ECC6-7335-A194-29DF6DD12374}"/>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1;p51">
                <a:extLst>
                  <a:ext uri="{FF2B5EF4-FFF2-40B4-BE49-F238E27FC236}">
                    <a16:creationId xmlns:a16="http://schemas.microsoft.com/office/drawing/2014/main" id="{6EA09170-6F17-AA3F-67D2-F38B8B3C2F81}"/>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2;p51">
                <a:extLst>
                  <a:ext uri="{FF2B5EF4-FFF2-40B4-BE49-F238E27FC236}">
                    <a16:creationId xmlns:a16="http://schemas.microsoft.com/office/drawing/2014/main" id="{00FF7FB9-2D35-410B-E5F2-BB6294E52B28}"/>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3;p51">
                <a:extLst>
                  <a:ext uri="{FF2B5EF4-FFF2-40B4-BE49-F238E27FC236}">
                    <a16:creationId xmlns:a16="http://schemas.microsoft.com/office/drawing/2014/main" id="{AD3C9E40-561D-2D33-144C-30AD51DA9A7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4;p51">
                <a:extLst>
                  <a:ext uri="{FF2B5EF4-FFF2-40B4-BE49-F238E27FC236}">
                    <a16:creationId xmlns:a16="http://schemas.microsoft.com/office/drawing/2014/main" id="{1609BAEF-80E7-E18D-1476-1F910A86D39F}"/>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5;p51">
                <a:extLst>
                  <a:ext uri="{FF2B5EF4-FFF2-40B4-BE49-F238E27FC236}">
                    <a16:creationId xmlns:a16="http://schemas.microsoft.com/office/drawing/2014/main" id="{63052A07-6E27-FF21-EADC-7A0F6CCEA530}"/>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6;p51">
                <a:extLst>
                  <a:ext uri="{FF2B5EF4-FFF2-40B4-BE49-F238E27FC236}">
                    <a16:creationId xmlns:a16="http://schemas.microsoft.com/office/drawing/2014/main" id="{9E7181E6-3827-C680-BF42-670674636F6B}"/>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7;p51">
                <a:extLst>
                  <a:ext uri="{FF2B5EF4-FFF2-40B4-BE49-F238E27FC236}">
                    <a16:creationId xmlns:a16="http://schemas.microsoft.com/office/drawing/2014/main" id="{AF945FA9-F421-B851-5A24-61346F8C11B1}"/>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8;p51">
                <a:extLst>
                  <a:ext uri="{FF2B5EF4-FFF2-40B4-BE49-F238E27FC236}">
                    <a16:creationId xmlns:a16="http://schemas.microsoft.com/office/drawing/2014/main" id="{3D3AF4AE-B291-E1E3-7F28-B0D6E7213C3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79;p51">
                <a:extLst>
                  <a:ext uri="{FF2B5EF4-FFF2-40B4-BE49-F238E27FC236}">
                    <a16:creationId xmlns:a16="http://schemas.microsoft.com/office/drawing/2014/main" id="{0F0EAA53-AF6F-CE13-734D-6531AA83F295}"/>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0;p51">
                <a:extLst>
                  <a:ext uri="{FF2B5EF4-FFF2-40B4-BE49-F238E27FC236}">
                    <a16:creationId xmlns:a16="http://schemas.microsoft.com/office/drawing/2014/main" id="{7B2BBEA1-5327-9D05-7AAE-938310043CB7}"/>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1;p51">
                <a:extLst>
                  <a:ext uri="{FF2B5EF4-FFF2-40B4-BE49-F238E27FC236}">
                    <a16:creationId xmlns:a16="http://schemas.microsoft.com/office/drawing/2014/main" id="{5DE74068-8DC8-9F02-3898-3B5A0962BAD0}"/>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2;p51">
                <a:extLst>
                  <a:ext uri="{FF2B5EF4-FFF2-40B4-BE49-F238E27FC236}">
                    <a16:creationId xmlns:a16="http://schemas.microsoft.com/office/drawing/2014/main" id="{92174ED0-DEF4-E74F-AE77-690B45B6C974}"/>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3;p51">
                <a:extLst>
                  <a:ext uri="{FF2B5EF4-FFF2-40B4-BE49-F238E27FC236}">
                    <a16:creationId xmlns:a16="http://schemas.microsoft.com/office/drawing/2014/main" id="{799AD072-0787-7DC1-6E37-ECEBA2DC2741}"/>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4;p51">
                <a:extLst>
                  <a:ext uri="{FF2B5EF4-FFF2-40B4-BE49-F238E27FC236}">
                    <a16:creationId xmlns:a16="http://schemas.microsoft.com/office/drawing/2014/main" id="{0BD60602-0B2B-46C4-D66A-F46F6791837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85;p51">
                <a:extLst>
                  <a:ext uri="{FF2B5EF4-FFF2-40B4-BE49-F238E27FC236}">
                    <a16:creationId xmlns:a16="http://schemas.microsoft.com/office/drawing/2014/main" id="{F1FB0E4C-FCD6-081F-CB3D-43B1D05C2903}"/>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86;p51">
                <a:extLst>
                  <a:ext uri="{FF2B5EF4-FFF2-40B4-BE49-F238E27FC236}">
                    <a16:creationId xmlns:a16="http://schemas.microsoft.com/office/drawing/2014/main" id="{1851772A-A853-D2C4-C907-C617F81F989A}"/>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87;p51">
                <a:extLst>
                  <a:ext uri="{FF2B5EF4-FFF2-40B4-BE49-F238E27FC236}">
                    <a16:creationId xmlns:a16="http://schemas.microsoft.com/office/drawing/2014/main" id="{5A169623-3E22-A5CC-8CE2-05BE87680089}"/>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3" name="Diagram 52">
            <a:extLst>
              <a:ext uri="{FF2B5EF4-FFF2-40B4-BE49-F238E27FC236}">
                <a16:creationId xmlns:a16="http://schemas.microsoft.com/office/drawing/2014/main" id="{C43023D3-D228-5AB8-E88C-3BD0944D3B42}"/>
              </a:ext>
            </a:extLst>
          </p:cNvPr>
          <p:cNvGraphicFramePr/>
          <p:nvPr>
            <p:extLst>
              <p:ext uri="{D42A27DB-BD31-4B8C-83A1-F6EECF244321}">
                <p14:modId xmlns:p14="http://schemas.microsoft.com/office/powerpoint/2010/main" val="2183545670"/>
              </p:ext>
            </p:extLst>
          </p:nvPr>
        </p:nvGraphicFramePr>
        <p:xfrm>
          <a:off x="437991" y="1107768"/>
          <a:ext cx="5409559" cy="36892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4" name="Right Brace 53">
            <a:extLst>
              <a:ext uri="{FF2B5EF4-FFF2-40B4-BE49-F238E27FC236}">
                <a16:creationId xmlns:a16="http://schemas.microsoft.com/office/drawing/2014/main" id="{440798A7-F5E0-BA2F-4207-FC6C2C783E23}"/>
              </a:ext>
            </a:extLst>
          </p:cNvPr>
          <p:cNvSpPr/>
          <p:nvPr/>
        </p:nvSpPr>
        <p:spPr>
          <a:xfrm>
            <a:off x="5847550" y="1075765"/>
            <a:ext cx="199784" cy="3773750"/>
          </a:xfrm>
          <a:prstGeom prst="rightBrace">
            <a:avLst/>
          </a:prstGeom>
        </p:spPr>
        <p:style>
          <a:lnRef idx="3">
            <a:schemeClr val="accent1"/>
          </a:lnRef>
          <a:fillRef idx="0">
            <a:schemeClr val="accent1"/>
          </a:fillRef>
          <a:effectRef idx="2">
            <a:schemeClr val="accent1"/>
          </a:effectRef>
          <a:fontRef idx="minor">
            <a:schemeClr val="tx1"/>
          </a:fontRef>
        </p:style>
        <p:txBody>
          <a:bodyPr rtlCol="0" anchor="ctr"/>
          <a:lstStyle/>
          <a:p>
            <a:pPr algn="ctr"/>
            <a:endParaRPr lang="en-US"/>
          </a:p>
        </p:txBody>
      </p:sp>
      <p:sp>
        <p:nvSpPr>
          <p:cNvPr id="55" name="Rectangle 54">
            <a:extLst>
              <a:ext uri="{FF2B5EF4-FFF2-40B4-BE49-F238E27FC236}">
                <a16:creationId xmlns:a16="http://schemas.microsoft.com/office/drawing/2014/main" id="{B16682AC-C69B-D4F1-A57D-98C42BAB028B}"/>
              </a:ext>
            </a:extLst>
          </p:cNvPr>
          <p:cNvSpPr/>
          <p:nvPr/>
        </p:nvSpPr>
        <p:spPr>
          <a:xfrm>
            <a:off x="6454588" y="1237129"/>
            <a:ext cx="2232488" cy="353426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400" b="1">
                <a:solidFill>
                  <a:schemeClr val="accent4"/>
                </a:solidFill>
              </a:rPr>
              <a:t>- Phân tích cụ thể, chi tiết</a:t>
            </a:r>
          </a:p>
          <a:p>
            <a:pPr algn="just"/>
            <a:r>
              <a:rPr lang="en-US" sz="2400" b="1">
                <a:solidFill>
                  <a:schemeClr val="accent4"/>
                </a:solidFill>
              </a:rPr>
              <a:t>- Giải pháp thiết thực, hiệu quả. </a:t>
            </a:r>
          </a:p>
        </p:txBody>
      </p:sp>
    </p:spTree>
    <p:extLst>
      <p:ext uri="{BB962C8B-B14F-4D97-AF65-F5344CB8AC3E}">
        <p14:creationId xmlns:p14="http://schemas.microsoft.com/office/powerpoint/2010/main" val="9178402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
                                            <p:graphicEl>
                                              <a:dgm id="{9EEC741A-3796-43CA-AA8D-4C15845432F4}"/>
                                            </p:graphicEl>
                                          </p:spTgt>
                                        </p:tgtEl>
                                        <p:attrNameLst>
                                          <p:attrName>style.visibility</p:attrName>
                                        </p:attrNameLst>
                                      </p:cBhvr>
                                      <p:to>
                                        <p:strVal val="visible"/>
                                      </p:to>
                                    </p:set>
                                    <p:animEffect transition="in" filter="fade">
                                      <p:cBhvr>
                                        <p:cTn id="7" dur="500"/>
                                        <p:tgtEl>
                                          <p:spTgt spid="53">
                                            <p:graphicEl>
                                              <a:dgm id="{9EEC741A-3796-43CA-AA8D-4C15845432F4}"/>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
                                            <p:graphicEl>
                                              <a:dgm id="{CF0BFD6A-3358-4FBC-93C0-037F9BDCC219}"/>
                                            </p:graphicEl>
                                          </p:spTgt>
                                        </p:tgtEl>
                                        <p:attrNameLst>
                                          <p:attrName>style.visibility</p:attrName>
                                        </p:attrNameLst>
                                      </p:cBhvr>
                                      <p:to>
                                        <p:strVal val="visible"/>
                                      </p:to>
                                    </p:set>
                                    <p:animEffect transition="in" filter="fade">
                                      <p:cBhvr>
                                        <p:cTn id="12" dur="500"/>
                                        <p:tgtEl>
                                          <p:spTgt spid="53">
                                            <p:graphicEl>
                                              <a:dgm id="{CF0BFD6A-3358-4FBC-93C0-037F9BDCC219}"/>
                                            </p:graphic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3">
                                            <p:graphicEl>
                                              <a:dgm id="{0903DB4C-AAC7-4C6A-990A-906EC9B057BF}"/>
                                            </p:graphicEl>
                                          </p:spTgt>
                                        </p:tgtEl>
                                        <p:attrNameLst>
                                          <p:attrName>style.visibility</p:attrName>
                                        </p:attrNameLst>
                                      </p:cBhvr>
                                      <p:to>
                                        <p:strVal val="visible"/>
                                      </p:to>
                                    </p:set>
                                    <p:animEffect transition="in" filter="fade">
                                      <p:cBhvr>
                                        <p:cTn id="15" dur="500"/>
                                        <p:tgtEl>
                                          <p:spTgt spid="53">
                                            <p:graphicEl>
                                              <a:dgm id="{0903DB4C-AAC7-4C6A-990A-906EC9B057BF}"/>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3">
                                            <p:graphicEl>
                                              <a:dgm id="{D7643FF4-A082-455D-990C-18CF4F9B4C6C}"/>
                                            </p:graphicEl>
                                          </p:spTgt>
                                        </p:tgtEl>
                                        <p:attrNameLst>
                                          <p:attrName>style.visibility</p:attrName>
                                        </p:attrNameLst>
                                      </p:cBhvr>
                                      <p:to>
                                        <p:strVal val="visible"/>
                                      </p:to>
                                    </p:set>
                                    <p:animEffect transition="in" filter="fade">
                                      <p:cBhvr>
                                        <p:cTn id="20" dur="500"/>
                                        <p:tgtEl>
                                          <p:spTgt spid="53">
                                            <p:graphicEl>
                                              <a:dgm id="{D7643FF4-A082-455D-990C-18CF4F9B4C6C}"/>
                                            </p:graphic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3">
                                            <p:graphicEl>
                                              <a:dgm id="{0ACE0103-046D-4C30-BB33-768DD9F41A29}"/>
                                            </p:graphicEl>
                                          </p:spTgt>
                                        </p:tgtEl>
                                        <p:attrNameLst>
                                          <p:attrName>style.visibility</p:attrName>
                                        </p:attrNameLst>
                                      </p:cBhvr>
                                      <p:to>
                                        <p:strVal val="visible"/>
                                      </p:to>
                                    </p:set>
                                    <p:animEffect transition="in" filter="fade">
                                      <p:cBhvr>
                                        <p:cTn id="23" dur="500"/>
                                        <p:tgtEl>
                                          <p:spTgt spid="53">
                                            <p:graphicEl>
                                              <a:dgm id="{0ACE0103-046D-4C30-BB33-768DD9F41A29}"/>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3">
                                            <p:graphicEl>
                                              <a:dgm id="{A7AEA1D3-8E30-4F75-A15B-7B57252869B7}"/>
                                            </p:graphicEl>
                                          </p:spTgt>
                                        </p:tgtEl>
                                        <p:attrNameLst>
                                          <p:attrName>style.visibility</p:attrName>
                                        </p:attrNameLst>
                                      </p:cBhvr>
                                      <p:to>
                                        <p:strVal val="visible"/>
                                      </p:to>
                                    </p:set>
                                    <p:animEffect transition="in" filter="fade">
                                      <p:cBhvr>
                                        <p:cTn id="28" dur="500"/>
                                        <p:tgtEl>
                                          <p:spTgt spid="53">
                                            <p:graphicEl>
                                              <a:dgm id="{A7AEA1D3-8E30-4F75-A15B-7B57252869B7}"/>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3">
                                            <p:graphicEl>
                                              <a:dgm id="{3A947087-7168-43DF-961A-B68A57110945}"/>
                                            </p:graphicEl>
                                          </p:spTgt>
                                        </p:tgtEl>
                                        <p:attrNameLst>
                                          <p:attrName>style.visibility</p:attrName>
                                        </p:attrNameLst>
                                      </p:cBhvr>
                                      <p:to>
                                        <p:strVal val="visible"/>
                                      </p:to>
                                    </p:set>
                                    <p:animEffect transition="in" filter="fade">
                                      <p:cBhvr>
                                        <p:cTn id="31" dur="500"/>
                                        <p:tgtEl>
                                          <p:spTgt spid="53">
                                            <p:graphicEl>
                                              <a:dgm id="{3A947087-7168-43DF-961A-B68A57110945}"/>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3">
                                            <p:graphicEl>
                                              <a:dgm id="{9212D0E2-DD6E-4099-A19E-8531B48B4DC9}"/>
                                            </p:graphicEl>
                                          </p:spTgt>
                                        </p:tgtEl>
                                        <p:attrNameLst>
                                          <p:attrName>style.visibility</p:attrName>
                                        </p:attrNameLst>
                                      </p:cBhvr>
                                      <p:to>
                                        <p:strVal val="visible"/>
                                      </p:to>
                                    </p:set>
                                    <p:animEffect transition="in" filter="fade">
                                      <p:cBhvr>
                                        <p:cTn id="36" dur="500"/>
                                        <p:tgtEl>
                                          <p:spTgt spid="53">
                                            <p:graphicEl>
                                              <a:dgm id="{9212D0E2-DD6E-4099-A19E-8531B48B4DC9}"/>
                                            </p:graphicEl>
                                          </p:spTgt>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3">
                                            <p:graphicEl>
                                              <a:dgm id="{E3E0DA18-8F00-489C-8763-E8ABCD07DC51}"/>
                                            </p:graphicEl>
                                          </p:spTgt>
                                        </p:tgtEl>
                                        <p:attrNameLst>
                                          <p:attrName>style.visibility</p:attrName>
                                        </p:attrNameLst>
                                      </p:cBhvr>
                                      <p:to>
                                        <p:strVal val="visible"/>
                                      </p:to>
                                    </p:set>
                                    <p:animEffect transition="in" filter="fade">
                                      <p:cBhvr>
                                        <p:cTn id="39" dur="500"/>
                                        <p:tgtEl>
                                          <p:spTgt spid="53">
                                            <p:graphicEl>
                                              <a:dgm id="{E3E0DA18-8F00-489C-8763-E8ABCD07DC5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3" grpId="0">
        <p:bldSub>
          <a:bldDgm bld="one"/>
        </p:bldSub>
      </p:bldGraphic>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935860" y="887221"/>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461077"/>
            <a:ext cx="4383600" cy="20066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5400" b="1">
                <a:latin typeface="Times New Roman" panose="02020603050405020304" pitchFamily="18" charset="0"/>
                <a:cs typeface="Times New Roman" panose="02020603050405020304" pitchFamily="18" charset="0"/>
              </a:rPr>
              <a:t>Thông điệp của tác phẩm</a:t>
            </a:r>
            <a:endParaRPr sz="54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03</a:t>
            </a:r>
            <a:endParaRPr b="1">
              <a:latin typeface="Times New Roman" panose="02020603050405020304" pitchFamily="18" charset="0"/>
              <a:cs typeface="Times New Roman" panose="02020603050405020304" pitchFamily="18" charset="0"/>
            </a:endParaRPr>
          </a:p>
        </p:txBody>
      </p:sp>
      <p:grpSp>
        <p:nvGrpSpPr>
          <p:cNvPr id="4" name="Google Shape;1168;p49">
            <a:extLst>
              <a:ext uri="{FF2B5EF4-FFF2-40B4-BE49-F238E27FC236}">
                <a16:creationId xmlns:a16="http://schemas.microsoft.com/office/drawing/2014/main" id="{6DF13962-95D3-AC99-2BB5-6E91BB721E67}"/>
              </a:ext>
            </a:extLst>
          </p:cNvPr>
          <p:cNvGrpSpPr/>
          <p:nvPr/>
        </p:nvGrpSpPr>
        <p:grpSpPr>
          <a:xfrm>
            <a:off x="5787330" y="1871829"/>
            <a:ext cx="3364004" cy="3083387"/>
            <a:chOff x="1337650" y="1130150"/>
            <a:chExt cx="936025" cy="856700"/>
          </a:xfrm>
        </p:grpSpPr>
        <p:sp>
          <p:nvSpPr>
            <p:cNvPr id="5" name="Google Shape;1169;p49">
              <a:extLst>
                <a:ext uri="{FF2B5EF4-FFF2-40B4-BE49-F238E27FC236}">
                  <a16:creationId xmlns:a16="http://schemas.microsoft.com/office/drawing/2014/main" id="{19B6A4DE-AD04-E5D5-290D-AFE054301828}"/>
                </a:ext>
              </a:extLst>
            </p:cNvPr>
            <p:cNvSpPr/>
            <p:nvPr/>
          </p:nvSpPr>
          <p:spPr>
            <a:xfrm>
              <a:off x="1337650"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0;p49">
              <a:extLst>
                <a:ext uri="{FF2B5EF4-FFF2-40B4-BE49-F238E27FC236}">
                  <a16:creationId xmlns:a16="http://schemas.microsoft.com/office/drawing/2014/main" id="{A7111549-95DA-B854-779F-17B1E9388DB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p49">
              <a:extLst>
                <a:ext uri="{FF2B5EF4-FFF2-40B4-BE49-F238E27FC236}">
                  <a16:creationId xmlns:a16="http://schemas.microsoft.com/office/drawing/2014/main" id="{FC66B008-7691-5DF5-C433-D9B5CF11223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2;p49">
              <a:extLst>
                <a:ext uri="{FF2B5EF4-FFF2-40B4-BE49-F238E27FC236}">
                  <a16:creationId xmlns:a16="http://schemas.microsoft.com/office/drawing/2014/main" id="{8B9771B5-C1E7-7D94-5E1D-8E57F80D21E4}"/>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3;p49">
              <a:extLst>
                <a:ext uri="{FF2B5EF4-FFF2-40B4-BE49-F238E27FC236}">
                  <a16:creationId xmlns:a16="http://schemas.microsoft.com/office/drawing/2014/main" id="{A18E13DF-28CF-64AA-CED8-AA2AA6653AC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4;p49">
              <a:extLst>
                <a:ext uri="{FF2B5EF4-FFF2-40B4-BE49-F238E27FC236}">
                  <a16:creationId xmlns:a16="http://schemas.microsoft.com/office/drawing/2014/main" id="{B53BF31B-8E75-A9EF-DF79-DCB399EDF566}"/>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5;p49">
              <a:extLst>
                <a:ext uri="{FF2B5EF4-FFF2-40B4-BE49-F238E27FC236}">
                  <a16:creationId xmlns:a16="http://schemas.microsoft.com/office/drawing/2014/main" id="{D07A725C-60D9-00CA-99F5-E5ABFE9C745F}"/>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6;p49">
              <a:extLst>
                <a:ext uri="{FF2B5EF4-FFF2-40B4-BE49-F238E27FC236}">
                  <a16:creationId xmlns:a16="http://schemas.microsoft.com/office/drawing/2014/main" id="{17EC6732-AA40-A0D5-4DCB-33284810CE13}"/>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7;p49">
              <a:extLst>
                <a:ext uri="{FF2B5EF4-FFF2-40B4-BE49-F238E27FC236}">
                  <a16:creationId xmlns:a16="http://schemas.microsoft.com/office/drawing/2014/main" id="{E368887A-B0DF-B224-A5EF-BED4DA8742F6}"/>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8;p49">
              <a:extLst>
                <a:ext uri="{FF2B5EF4-FFF2-40B4-BE49-F238E27FC236}">
                  <a16:creationId xmlns:a16="http://schemas.microsoft.com/office/drawing/2014/main" id="{E965C868-363E-FC89-7B04-C32C412520D8}"/>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9;p49">
              <a:extLst>
                <a:ext uri="{FF2B5EF4-FFF2-40B4-BE49-F238E27FC236}">
                  <a16:creationId xmlns:a16="http://schemas.microsoft.com/office/drawing/2014/main" id="{D5800C4D-A278-6669-5478-969203E5DDF9}"/>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80;p49">
              <a:extLst>
                <a:ext uri="{FF2B5EF4-FFF2-40B4-BE49-F238E27FC236}">
                  <a16:creationId xmlns:a16="http://schemas.microsoft.com/office/drawing/2014/main" id="{326BF124-59BD-E349-CE02-731ECFC59A5A}"/>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81;p49">
              <a:extLst>
                <a:ext uri="{FF2B5EF4-FFF2-40B4-BE49-F238E27FC236}">
                  <a16:creationId xmlns:a16="http://schemas.microsoft.com/office/drawing/2014/main" id="{55FB390C-406E-6ADE-5274-8EA5F23DA4F9}"/>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2;p49">
              <a:extLst>
                <a:ext uri="{FF2B5EF4-FFF2-40B4-BE49-F238E27FC236}">
                  <a16:creationId xmlns:a16="http://schemas.microsoft.com/office/drawing/2014/main" id="{B23831CF-7AC4-33EF-1857-3CC60938A398}"/>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83;p49">
              <a:extLst>
                <a:ext uri="{FF2B5EF4-FFF2-40B4-BE49-F238E27FC236}">
                  <a16:creationId xmlns:a16="http://schemas.microsoft.com/office/drawing/2014/main" id="{D55C9F90-8B9A-134E-785E-FEF515200A55}"/>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84;p49">
              <a:extLst>
                <a:ext uri="{FF2B5EF4-FFF2-40B4-BE49-F238E27FC236}">
                  <a16:creationId xmlns:a16="http://schemas.microsoft.com/office/drawing/2014/main" id="{90B94631-F9DC-632F-8AFD-AE2245A0DB76}"/>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5;p49">
              <a:extLst>
                <a:ext uri="{FF2B5EF4-FFF2-40B4-BE49-F238E27FC236}">
                  <a16:creationId xmlns:a16="http://schemas.microsoft.com/office/drawing/2014/main" id="{9E60D764-5BF1-2A2B-7C5C-810CCDC5DCC6}"/>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6;p49">
              <a:extLst>
                <a:ext uri="{FF2B5EF4-FFF2-40B4-BE49-F238E27FC236}">
                  <a16:creationId xmlns:a16="http://schemas.microsoft.com/office/drawing/2014/main" id="{AB413F44-897B-B7B7-99C2-3D60E2CDD109}"/>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87;p49">
              <a:extLst>
                <a:ext uri="{FF2B5EF4-FFF2-40B4-BE49-F238E27FC236}">
                  <a16:creationId xmlns:a16="http://schemas.microsoft.com/office/drawing/2014/main" id="{DA407612-3BA4-1469-8564-8D328177A531}"/>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88;p49">
              <a:extLst>
                <a:ext uri="{FF2B5EF4-FFF2-40B4-BE49-F238E27FC236}">
                  <a16:creationId xmlns:a16="http://schemas.microsoft.com/office/drawing/2014/main" id="{AFD67278-A181-5A41-F93F-2ACE84664C52}"/>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89;p49">
              <a:extLst>
                <a:ext uri="{FF2B5EF4-FFF2-40B4-BE49-F238E27FC236}">
                  <a16:creationId xmlns:a16="http://schemas.microsoft.com/office/drawing/2014/main" id="{CCE35D7A-0EC8-12A7-8681-4D77B75C3430}"/>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90;p49">
              <a:extLst>
                <a:ext uri="{FF2B5EF4-FFF2-40B4-BE49-F238E27FC236}">
                  <a16:creationId xmlns:a16="http://schemas.microsoft.com/office/drawing/2014/main" id="{5DCCC547-EEDD-25CC-A74D-60C2E1E0E7D7}"/>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91;p49">
              <a:extLst>
                <a:ext uri="{FF2B5EF4-FFF2-40B4-BE49-F238E27FC236}">
                  <a16:creationId xmlns:a16="http://schemas.microsoft.com/office/drawing/2014/main" id="{CBED5E2C-ABAB-EF21-C926-F88CEF8BB132}"/>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92;p49">
              <a:extLst>
                <a:ext uri="{FF2B5EF4-FFF2-40B4-BE49-F238E27FC236}">
                  <a16:creationId xmlns:a16="http://schemas.microsoft.com/office/drawing/2014/main" id="{A2CE3194-4EBA-2746-C89C-EE3D7639891D}"/>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93;p49">
              <a:extLst>
                <a:ext uri="{FF2B5EF4-FFF2-40B4-BE49-F238E27FC236}">
                  <a16:creationId xmlns:a16="http://schemas.microsoft.com/office/drawing/2014/main" id="{80E4561E-5055-4456-5032-21D497A75AC8}"/>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94;p49">
              <a:extLst>
                <a:ext uri="{FF2B5EF4-FFF2-40B4-BE49-F238E27FC236}">
                  <a16:creationId xmlns:a16="http://schemas.microsoft.com/office/drawing/2014/main" id="{EE90CED9-5D96-5000-C133-10EE94D51DBF}"/>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95;p49">
              <a:extLst>
                <a:ext uri="{FF2B5EF4-FFF2-40B4-BE49-F238E27FC236}">
                  <a16:creationId xmlns:a16="http://schemas.microsoft.com/office/drawing/2014/main" id="{E8366194-9D07-516E-91B0-58CDA9F950A8}"/>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6;p49">
              <a:extLst>
                <a:ext uri="{FF2B5EF4-FFF2-40B4-BE49-F238E27FC236}">
                  <a16:creationId xmlns:a16="http://schemas.microsoft.com/office/drawing/2014/main" id="{644C2FDF-17D2-29D5-2969-408C2A6492F0}"/>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7;p49">
              <a:extLst>
                <a:ext uri="{FF2B5EF4-FFF2-40B4-BE49-F238E27FC236}">
                  <a16:creationId xmlns:a16="http://schemas.microsoft.com/office/drawing/2014/main" id="{D97E4117-50F5-4D51-EDA7-27A309A46CBF}"/>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8;p49">
              <a:extLst>
                <a:ext uri="{FF2B5EF4-FFF2-40B4-BE49-F238E27FC236}">
                  <a16:creationId xmlns:a16="http://schemas.microsoft.com/office/drawing/2014/main" id="{35B19B3D-808F-71F2-88B5-0F3C947CA5E9}"/>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9;p49">
              <a:extLst>
                <a:ext uri="{FF2B5EF4-FFF2-40B4-BE49-F238E27FC236}">
                  <a16:creationId xmlns:a16="http://schemas.microsoft.com/office/drawing/2014/main" id="{5C2BF972-FF77-4CB1-E0D7-03C89D2C7B91}"/>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00;p49">
              <a:extLst>
                <a:ext uri="{FF2B5EF4-FFF2-40B4-BE49-F238E27FC236}">
                  <a16:creationId xmlns:a16="http://schemas.microsoft.com/office/drawing/2014/main" id="{975B32D2-5457-6EEE-2E1E-143CC9F0D36F}"/>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01;p49">
              <a:extLst>
                <a:ext uri="{FF2B5EF4-FFF2-40B4-BE49-F238E27FC236}">
                  <a16:creationId xmlns:a16="http://schemas.microsoft.com/office/drawing/2014/main" id="{3BDAADF9-48D3-3F2B-26A7-B32D4E906BBE}"/>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02;p49">
              <a:extLst>
                <a:ext uri="{FF2B5EF4-FFF2-40B4-BE49-F238E27FC236}">
                  <a16:creationId xmlns:a16="http://schemas.microsoft.com/office/drawing/2014/main" id="{59D50101-4A11-0DE6-D1F8-7A90E106B41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03;p49">
              <a:extLst>
                <a:ext uri="{FF2B5EF4-FFF2-40B4-BE49-F238E27FC236}">
                  <a16:creationId xmlns:a16="http://schemas.microsoft.com/office/drawing/2014/main" id="{1576E8EA-0EF9-2926-2D03-B964E8CD9D13}"/>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04;p49">
              <a:extLst>
                <a:ext uri="{FF2B5EF4-FFF2-40B4-BE49-F238E27FC236}">
                  <a16:creationId xmlns:a16="http://schemas.microsoft.com/office/drawing/2014/main" id="{0C6F3B09-C62B-A13F-B1EB-89EF8145F63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05;p49">
              <a:extLst>
                <a:ext uri="{FF2B5EF4-FFF2-40B4-BE49-F238E27FC236}">
                  <a16:creationId xmlns:a16="http://schemas.microsoft.com/office/drawing/2014/main" id="{1132D5FD-0FE8-01D2-3CBE-A6405947F93F}"/>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6;p49">
              <a:extLst>
                <a:ext uri="{FF2B5EF4-FFF2-40B4-BE49-F238E27FC236}">
                  <a16:creationId xmlns:a16="http://schemas.microsoft.com/office/drawing/2014/main" id="{60ABDBF3-07B7-CFE8-DBE8-3B67486DB4A0}"/>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07;p49">
              <a:extLst>
                <a:ext uri="{FF2B5EF4-FFF2-40B4-BE49-F238E27FC236}">
                  <a16:creationId xmlns:a16="http://schemas.microsoft.com/office/drawing/2014/main" id="{26ED17F8-6634-5F75-3CD7-DE1F3775C7BA}"/>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08;p49">
              <a:extLst>
                <a:ext uri="{FF2B5EF4-FFF2-40B4-BE49-F238E27FC236}">
                  <a16:creationId xmlns:a16="http://schemas.microsoft.com/office/drawing/2014/main" id="{952C870A-7CFF-887E-AA65-563D82DEBA63}"/>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09;p49">
              <a:extLst>
                <a:ext uri="{FF2B5EF4-FFF2-40B4-BE49-F238E27FC236}">
                  <a16:creationId xmlns:a16="http://schemas.microsoft.com/office/drawing/2014/main" id="{C59AE0EB-6601-7AE7-696E-32094DAA19A0}"/>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10;p49">
              <a:extLst>
                <a:ext uri="{FF2B5EF4-FFF2-40B4-BE49-F238E27FC236}">
                  <a16:creationId xmlns:a16="http://schemas.microsoft.com/office/drawing/2014/main" id="{14949FED-0961-2D7B-FB1C-7A41D8B1B82D}"/>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11;p49">
              <a:extLst>
                <a:ext uri="{FF2B5EF4-FFF2-40B4-BE49-F238E27FC236}">
                  <a16:creationId xmlns:a16="http://schemas.microsoft.com/office/drawing/2014/main" id="{2267D8BF-5D7F-7AF4-38F4-22E906BD05E9}"/>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12;p49">
              <a:extLst>
                <a:ext uri="{FF2B5EF4-FFF2-40B4-BE49-F238E27FC236}">
                  <a16:creationId xmlns:a16="http://schemas.microsoft.com/office/drawing/2014/main" id="{757A3374-B3BC-7E33-5C0B-E5B1BA83A23B}"/>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13;p49">
              <a:extLst>
                <a:ext uri="{FF2B5EF4-FFF2-40B4-BE49-F238E27FC236}">
                  <a16:creationId xmlns:a16="http://schemas.microsoft.com/office/drawing/2014/main" id="{DDBA64CE-8A4F-ADB7-CD86-4E83CF0BD67D}"/>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14;p49">
              <a:extLst>
                <a:ext uri="{FF2B5EF4-FFF2-40B4-BE49-F238E27FC236}">
                  <a16:creationId xmlns:a16="http://schemas.microsoft.com/office/drawing/2014/main" id="{8BC1B4A1-8573-1E01-FAF7-352BA2A543D3}"/>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15;p49">
              <a:extLst>
                <a:ext uri="{FF2B5EF4-FFF2-40B4-BE49-F238E27FC236}">
                  <a16:creationId xmlns:a16="http://schemas.microsoft.com/office/drawing/2014/main" id="{18A7FD3A-210C-5BAD-7796-BEDB40025224}"/>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16;p49">
              <a:extLst>
                <a:ext uri="{FF2B5EF4-FFF2-40B4-BE49-F238E27FC236}">
                  <a16:creationId xmlns:a16="http://schemas.microsoft.com/office/drawing/2014/main" id="{CD42CC6C-8BD0-CD99-72B5-F550C1EC5F3D}"/>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17;p49">
              <a:extLst>
                <a:ext uri="{FF2B5EF4-FFF2-40B4-BE49-F238E27FC236}">
                  <a16:creationId xmlns:a16="http://schemas.microsoft.com/office/drawing/2014/main" id="{AAA0B6D8-8BA7-01B3-C341-AB1179A86229}"/>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18;p49">
              <a:extLst>
                <a:ext uri="{FF2B5EF4-FFF2-40B4-BE49-F238E27FC236}">
                  <a16:creationId xmlns:a16="http://schemas.microsoft.com/office/drawing/2014/main" id="{40E17784-12AA-FB16-90C2-8220BD0D98F2}"/>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1383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76"/>
                                        </p:tgtEl>
                                        <p:attrNameLst>
                                          <p:attrName>style.visibility</p:attrName>
                                        </p:attrNameLst>
                                      </p:cBhvr>
                                      <p:to>
                                        <p:strVal val="visible"/>
                                      </p:to>
                                    </p:set>
                                    <p:animEffect transition="in" filter="barn(inVertical)">
                                      <p:cBhvr>
                                        <p:cTn id="12" dur="500"/>
                                        <p:tgtEl>
                                          <p:spTgt spid="137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373"/>
                                        </p:tgtEl>
                                        <p:attrNameLst>
                                          <p:attrName>style.visibility</p:attrName>
                                        </p:attrNameLst>
                                      </p:cBhvr>
                                      <p:to>
                                        <p:strVal val="visible"/>
                                      </p:to>
                                    </p:set>
                                    <p:animEffect transition="in" filter="randombar(horizontal)">
                                      <p:cBhvr>
                                        <p:cTn id="17" dur="500"/>
                                        <p:tgtEl>
                                          <p:spTgt spid="1373"/>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1374"/>
                                        </p:tgtEl>
                                        <p:attrNameLst>
                                          <p:attrName>style.visibility</p:attrName>
                                        </p:attrNameLst>
                                      </p:cBhvr>
                                      <p:to>
                                        <p:strVal val="visible"/>
                                      </p:to>
                                    </p:set>
                                    <p:animEffect transition="in" filter="randombar(horizontal)">
                                      <p:cBhvr>
                                        <p:cTn id="20"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444312" y="3730248"/>
            <a:ext cx="1593151" cy="1343065"/>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图片 13">
            <a:extLst>
              <a:ext uri="{FF2B5EF4-FFF2-40B4-BE49-F238E27FC236}">
                <a16:creationId xmlns:a16="http://schemas.microsoft.com/office/drawing/2014/main" id="{9AF4B78A-4305-9BFC-C9AF-1FD62A80211F}"/>
              </a:ext>
            </a:extLst>
          </p:cNvPr>
          <p:cNvPicPr>
            <a:picLocks noChangeAspect="1"/>
          </p:cNvPicPr>
          <p:nvPr/>
        </p:nvPicPr>
        <p:blipFill>
          <a:blip r:embed="rId3" cstate="email"/>
          <a:stretch>
            <a:fillRect/>
          </a:stretch>
        </p:blipFill>
        <p:spPr>
          <a:xfrm>
            <a:off x="1275773" y="2451471"/>
            <a:ext cx="6825845" cy="3412923"/>
          </a:xfrm>
          <a:prstGeom prst="rect">
            <a:avLst/>
          </a:prstGeom>
        </p:spPr>
      </p:pic>
      <p:sp>
        <p:nvSpPr>
          <p:cNvPr id="3" name="Google Shape;1859;p45">
            <a:extLst>
              <a:ext uri="{FF2B5EF4-FFF2-40B4-BE49-F238E27FC236}">
                <a16:creationId xmlns:a16="http://schemas.microsoft.com/office/drawing/2014/main" id="{70D1431E-AD0F-9D1B-36E3-0B12875D4EFC}"/>
              </a:ext>
            </a:extLst>
          </p:cNvPr>
          <p:cNvSpPr/>
          <p:nvPr/>
        </p:nvSpPr>
        <p:spPr>
          <a:xfrm rot="10800000" flipH="1">
            <a:off x="609806" y="1288500"/>
            <a:ext cx="7904148" cy="1762835"/>
          </a:xfrm>
          <a:prstGeom prst="ellipseRibbon">
            <a:avLst>
              <a:gd name="adj1" fmla="val 31794"/>
              <a:gd name="adj2" fmla="val 75000"/>
              <a:gd name="adj3" fmla="val 12102"/>
            </a:avLst>
          </a:prstGeom>
          <a:solidFill>
            <a:srgbClr val="E9E978"/>
          </a:solidFill>
          <a:ln w="28575" cap="flat" cmpd="sng">
            <a:solidFill>
              <a:srgbClr val="E9E978"/>
            </a:solidFill>
            <a:prstDash val="solid"/>
            <a:round/>
            <a:headEnd type="none" w="sm" len="sm"/>
            <a:tailEnd type="none" w="sm" len="sm"/>
          </a:ln>
        </p:spPr>
        <p:txBody>
          <a:bodyPr spcFirstLastPara="1" wrap="square" lIns="91425" tIns="91425" rIns="91425" bIns="9142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sz="1400" kern="0">
              <a:solidFill>
                <a:srgbClr val="000000"/>
              </a:solidFill>
              <a:cs typeface="Arial"/>
            </a:endParaRPr>
          </a:p>
        </p:txBody>
      </p:sp>
      <p:sp>
        <p:nvSpPr>
          <p:cNvPr id="1224" name="TextBox 23">
            <a:extLst>
              <a:ext uri="{FF2B5EF4-FFF2-40B4-BE49-F238E27FC236}">
                <a16:creationId xmlns:a16="http://schemas.microsoft.com/office/drawing/2014/main" id="{E0A55303-F74F-D819-C196-685EC9DD18BC}"/>
              </a:ext>
            </a:extLst>
          </p:cNvPr>
          <p:cNvSpPr txBox="1"/>
          <p:nvPr/>
        </p:nvSpPr>
        <p:spPr>
          <a:xfrm>
            <a:off x="1448942" y="1547475"/>
            <a:ext cx="6063898" cy="830997"/>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i="1">
                <a:solidFill>
                  <a:schemeClr val="tx1">
                    <a:lumMod val="10000"/>
                  </a:schemeClr>
                </a:solidFill>
                <a:latin typeface="Times New Roman" panose="02020603050405020304" pitchFamily="18" charset="0"/>
                <a:cs typeface="Times New Roman" panose="02020603050405020304" pitchFamily="18" charset="0"/>
              </a:rPr>
              <a:t>Thông điệp của văn bản trên là gì? Cách kết thúc văn bản có gì độc đáo?</a:t>
            </a:r>
            <a:endParaRPr lang="en-US" sz="3600">
              <a:solidFill>
                <a:schemeClr val="tx1">
                  <a:lumMod val="1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011283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24"/>
                                        </p:tgtEl>
                                        <p:attrNameLst>
                                          <p:attrName>style.visibility</p:attrName>
                                        </p:attrNameLst>
                                      </p:cBhvr>
                                      <p:to>
                                        <p:strVal val="visible"/>
                                      </p:to>
                                    </p:set>
                                    <p:anim calcmode="lin" valueType="num">
                                      <p:cBhvr additive="base">
                                        <p:cTn id="15" dur="500" fill="hold"/>
                                        <p:tgtEl>
                                          <p:spTgt spid="1224"/>
                                        </p:tgtEl>
                                        <p:attrNameLst>
                                          <p:attrName>ppt_x</p:attrName>
                                        </p:attrNameLst>
                                      </p:cBhvr>
                                      <p:tavLst>
                                        <p:tav tm="0">
                                          <p:val>
                                            <p:strVal val="#ppt_x"/>
                                          </p:val>
                                        </p:tav>
                                        <p:tav tm="100000">
                                          <p:val>
                                            <p:strVal val="#ppt_x"/>
                                          </p:val>
                                        </p:tav>
                                      </p:tavLst>
                                    </p:anim>
                                    <p:anim calcmode="lin" valueType="num">
                                      <p:cBhvr additive="base">
                                        <p:cTn id="16" dur="500" fill="hold"/>
                                        <p:tgtEl>
                                          <p:spTgt spid="12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22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87DB9BB2-C840-E1DD-5A55-67ACD0C4F029}"/>
              </a:ext>
            </a:extLst>
          </p:cNvPr>
          <p:cNvSpPr txBox="1"/>
          <p:nvPr/>
        </p:nvSpPr>
        <p:spPr>
          <a:xfrm>
            <a:off x="3926540" y="2298166"/>
            <a:ext cx="4540476" cy="830997"/>
          </a:xfrm>
          <a:prstGeom prst="rect">
            <a:avLst/>
          </a:prstGeom>
          <a:noFill/>
        </p:spPr>
        <p:txBody>
          <a:bodyPr wrap="square">
            <a:spAutoFit/>
          </a:bodyPr>
          <a:lstStyle/>
          <a:p>
            <a:pPr algn="just"/>
            <a:r>
              <a:rPr lang="en-US" sz="2400" b="1">
                <a:latin typeface="Times New Roman" panose="02020603050405020304" pitchFamily="18" charset="0"/>
              </a:rPr>
              <a:t>- Nhắc lại, nhấn mạnh thông điệp cần phải đọc sách</a:t>
            </a:r>
            <a:endParaRPr lang="en-US" sz="2400" b="1"/>
          </a:p>
        </p:txBody>
      </p:sp>
      <p:sp>
        <p:nvSpPr>
          <p:cNvPr id="7" name="TextBox 6">
            <a:extLst>
              <a:ext uri="{FF2B5EF4-FFF2-40B4-BE49-F238E27FC236}">
                <a16:creationId xmlns:a16="http://schemas.microsoft.com/office/drawing/2014/main" id="{94A58EBA-3562-9D6F-5238-D417189ADFA5}"/>
              </a:ext>
            </a:extLst>
          </p:cNvPr>
          <p:cNvSpPr txBox="1"/>
          <p:nvPr/>
        </p:nvSpPr>
        <p:spPr>
          <a:xfrm>
            <a:off x="1626131" y="502922"/>
            <a:ext cx="6196215" cy="461665"/>
          </a:xfrm>
          <a:prstGeom prst="rect">
            <a:avLst/>
          </a:prstGeom>
          <a:noFill/>
        </p:spPr>
        <p:txBody>
          <a:bodyPr wrap="square">
            <a:spAutoFit/>
          </a:bodyPr>
          <a:lstStyle/>
          <a:p>
            <a:pPr algn="ctr"/>
            <a:r>
              <a:rPr lang="en-US" sz="2400" b="1">
                <a:solidFill>
                  <a:schemeClr val="tx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rPr>
              <a:t>Thông điệp: XIN HÃY CẦM LẤY VÀ ĐỌC </a:t>
            </a:r>
            <a:endParaRPr lang="en-US" sz="2400" b="1">
              <a:solidFill>
                <a:schemeClr val="tx1">
                  <a:lumMod val="50000"/>
                </a:schemeClr>
              </a:solidFill>
            </a:endParaRPr>
          </a:p>
        </p:txBody>
      </p:sp>
      <p:sp>
        <p:nvSpPr>
          <p:cNvPr id="8" name="Rectangle 7">
            <a:extLst>
              <a:ext uri="{FF2B5EF4-FFF2-40B4-BE49-F238E27FC236}">
                <a16:creationId xmlns:a16="http://schemas.microsoft.com/office/drawing/2014/main" id="{45F3BD2C-68E1-9576-590D-FE45C1588797}"/>
              </a:ext>
            </a:extLst>
          </p:cNvPr>
          <p:cNvSpPr/>
          <p:nvPr/>
        </p:nvSpPr>
        <p:spPr>
          <a:xfrm>
            <a:off x="507146" y="1106501"/>
            <a:ext cx="2866145" cy="2236054"/>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algn="just"/>
            <a:r>
              <a:rPr lang="en-US" sz="2400" b="1">
                <a:solidFill>
                  <a:schemeClr val="accent4"/>
                </a:solidFill>
                <a:effectLst/>
                <a:latin typeface="Times New Roman" panose="02020603050405020304" pitchFamily="18" charset="0"/>
                <a:ea typeface="Calibri" panose="020F0502020204030204" pitchFamily="34" charset="0"/>
                <a:cs typeface="Times New Roman" panose="02020603050405020304" pitchFamily="18" charset="0"/>
              </a:rPr>
              <a:t>Nhắc nhở: Đọc sách là cần thiết, là trách nhiệm và cũng là nhiệm vụ vẻ vang của mỗi người. </a:t>
            </a:r>
            <a:endParaRPr lang="en-US" sz="2000" b="1">
              <a:solidFill>
                <a:schemeClr val="accent4"/>
              </a:solidFill>
              <a:effectLst/>
              <a:latin typeface=".VnTime" panose="020B7200000000000000" pitchFamily="34" charset="0"/>
              <a:ea typeface="Times New Roman" panose="02020603050405020304" pitchFamily="18" charset="0"/>
              <a:cs typeface="Times New Roman" panose="02020603050405020304" pitchFamily="18" charset="0"/>
            </a:endParaRPr>
          </a:p>
        </p:txBody>
      </p:sp>
      <p:sp>
        <p:nvSpPr>
          <p:cNvPr id="9" name="Right Brace 8">
            <a:extLst>
              <a:ext uri="{FF2B5EF4-FFF2-40B4-BE49-F238E27FC236}">
                <a16:creationId xmlns:a16="http://schemas.microsoft.com/office/drawing/2014/main" id="{421BAA79-874B-FCD5-8B7D-BC829A0945DE}"/>
              </a:ext>
            </a:extLst>
          </p:cNvPr>
          <p:cNvSpPr/>
          <p:nvPr/>
        </p:nvSpPr>
        <p:spPr>
          <a:xfrm>
            <a:off x="3557707" y="1106501"/>
            <a:ext cx="291994" cy="2236054"/>
          </a:xfrm>
          <a:prstGeom prst="rightBrace">
            <a:avLst/>
          </a:prstGeom>
        </p:spPr>
        <p:style>
          <a:lnRef idx="2">
            <a:schemeClr val="accent4"/>
          </a:lnRef>
          <a:fillRef idx="0">
            <a:schemeClr val="accent4"/>
          </a:fillRef>
          <a:effectRef idx="1">
            <a:schemeClr val="accent4"/>
          </a:effectRef>
          <a:fontRef idx="minor">
            <a:schemeClr val="tx1"/>
          </a:fontRef>
        </p:style>
        <p:txBody>
          <a:bodyPr rtlCol="0" anchor="ctr"/>
          <a:lstStyle/>
          <a:p>
            <a:pPr algn="ctr"/>
            <a:endParaRPr lang="en-US"/>
          </a:p>
        </p:txBody>
      </p:sp>
      <p:sp>
        <p:nvSpPr>
          <p:cNvPr id="11" name="TextBox 10">
            <a:extLst>
              <a:ext uri="{FF2B5EF4-FFF2-40B4-BE49-F238E27FC236}">
                <a16:creationId xmlns:a16="http://schemas.microsoft.com/office/drawing/2014/main" id="{A8DA5FA5-0002-700E-D479-133593917CEB}"/>
              </a:ext>
            </a:extLst>
          </p:cNvPr>
          <p:cNvSpPr txBox="1"/>
          <p:nvPr/>
        </p:nvSpPr>
        <p:spPr>
          <a:xfrm>
            <a:off x="3926541" y="1183341"/>
            <a:ext cx="4540476" cy="830997"/>
          </a:xfrm>
          <a:prstGeom prst="rect">
            <a:avLst/>
          </a:prstGeom>
          <a:noFill/>
        </p:spPr>
        <p:txBody>
          <a:bodyPr wrap="square">
            <a:spAutoFit/>
          </a:bodyPr>
          <a:lstStyle/>
          <a:p>
            <a:pPr algn="just"/>
            <a:r>
              <a:rPr lang="en-US" sz="2400" b="1">
                <a:effectLst/>
                <a:latin typeface="Times New Roman" panose="02020603050405020304" pitchFamily="18" charset="0"/>
                <a:ea typeface="Calibri" panose="020F0502020204030204" pitchFamily="34" charset="0"/>
                <a:cs typeface="Times New Roman" panose="02020603050405020304" pitchFamily="18" charset="0"/>
              </a:rPr>
              <a:t>- Một khẩu hiệu, không có chủ ngữ, rất ngắn gọn.</a:t>
            </a:r>
            <a:endParaRPr lang="en-US" sz="2000" b="1">
              <a:effectLst/>
              <a:latin typeface=".VnTime" panose="020B7200000000000000" pitchFamily="34" charset="0"/>
              <a:ea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a16="http://schemas.microsoft.com/office/drawing/2014/main" id="{A7DD330F-9C62-AE98-E2DF-2089C34BB224}"/>
              </a:ext>
            </a:extLst>
          </p:cNvPr>
          <p:cNvSpPr txBox="1"/>
          <p:nvPr/>
        </p:nvSpPr>
        <p:spPr>
          <a:xfrm>
            <a:off x="3926541" y="3342555"/>
            <a:ext cx="4540476" cy="461665"/>
          </a:xfrm>
          <a:prstGeom prst="rect">
            <a:avLst/>
          </a:prstGeom>
          <a:noFill/>
        </p:spPr>
        <p:txBody>
          <a:bodyPr wrap="square">
            <a:spAutoFit/>
          </a:bodyPr>
          <a:lstStyle/>
          <a:p>
            <a:pPr algn="just"/>
            <a:r>
              <a:rPr lang="en-US" sz="2400" b="1">
                <a:latin typeface="Times New Roman" panose="02020603050405020304" pitchFamily="18" charset="0"/>
              </a:rPr>
              <a:t>- Kết thúc đầu cuối tương ứng</a:t>
            </a:r>
            <a:endParaRPr lang="en-US" sz="2400" b="1"/>
          </a:p>
        </p:txBody>
      </p:sp>
    </p:spTree>
    <p:extLst>
      <p:ext uri="{BB962C8B-B14F-4D97-AF65-F5344CB8AC3E}">
        <p14:creationId xmlns:p14="http://schemas.microsoft.com/office/powerpoint/2010/main" val="3879322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animBg="1"/>
      <p:bldP spid="11" grpId="0"/>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22;p64">
            <a:extLst>
              <a:ext uri="{FF2B5EF4-FFF2-40B4-BE49-F238E27FC236}">
                <a16:creationId xmlns:a16="http://schemas.microsoft.com/office/drawing/2014/main" id="{AEAF1F13-0A86-FC7C-7285-5443CCE53A2C}"/>
              </a:ext>
            </a:extLst>
          </p:cNvPr>
          <p:cNvSpPr/>
          <p:nvPr/>
        </p:nvSpPr>
        <p:spPr>
          <a:xfrm rot="359427">
            <a:off x="3739411" y="445568"/>
            <a:ext cx="1555228" cy="1442949"/>
          </a:xfrm>
          <a:custGeom>
            <a:avLst/>
            <a:gdLst/>
            <a:ahLst/>
            <a:cxnLst/>
            <a:rect l="l" t="t" r="r" b="b"/>
            <a:pathLst>
              <a:path w="14918" h="13841" extrusionOk="0">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525;p64">
            <a:extLst>
              <a:ext uri="{FF2B5EF4-FFF2-40B4-BE49-F238E27FC236}">
                <a16:creationId xmlns:a16="http://schemas.microsoft.com/office/drawing/2014/main" id="{FC3D7392-870D-EC63-1D00-4C2A7BA4AEDF}"/>
              </a:ext>
            </a:extLst>
          </p:cNvPr>
          <p:cNvSpPr txBox="1">
            <a:spLocks/>
          </p:cNvSpPr>
          <p:nvPr/>
        </p:nvSpPr>
        <p:spPr>
          <a:xfrm>
            <a:off x="3113025" y="368353"/>
            <a:ext cx="2808000"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kumimoji="0" lang="en" sz="80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rPr>
              <a:t>III</a:t>
            </a:r>
          </a:p>
        </p:txBody>
      </p:sp>
      <p:grpSp>
        <p:nvGrpSpPr>
          <p:cNvPr id="1380" name="Google Shape;2526;p64">
            <a:extLst>
              <a:ext uri="{FF2B5EF4-FFF2-40B4-BE49-F238E27FC236}">
                <a16:creationId xmlns:a16="http://schemas.microsoft.com/office/drawing/2014/main" id="{11141CD1-CE12-F1AA-A301-787AC597E0C8}"/>
              </a:ext>
            </a:extLst>
          </p:cNvPr>
          <p:cNvGrpSpPr/>
          <p:nvPr/>
        </p:nvGrpSpPr>
        <p:grpSpPr>
          <a:xfrm>
            <a:off x="7002231" y="1697967"/>
            <a:ext cx="1720665" cy="3118038"/>
            <a:chOff x="2240225" y="4235013"/>
            <a:chExt cx="326175" cy="618475"/>
          </a:xfrm>
        </p:grpSpPr>
        <p:sp>
          <p:nvSpPr>
            <p:cNvPr id="1381" name="Google Shape;2527;p64">
              <a:extLst>
                <a:ext uri="{FF2B5EF4-FFF2-40B4-BE49-F238E27FC236}">
                  <a16:creationId xmlns:a16="http://schemas.microsoft.com/office/drawing/2014/main" id="{E0199E8F-8BA7-143F-35B1-B9B976BED39F}"/>
                </a:ext>
              </a:extLst>
            </p:cNvPr>
            <p:cNvSpPr/>
            <p:nvPr/>
          </p:nvSpPr>
          <p:spPr>
            <a:xfrm>
              <a:off x="2280150" y="4506638"/>
              <a:ext cx="67475" cy="89550"/>
            </a:xfrm>
            <a:custGeom>
              <a:avLst/>
              <a:gdLst/>
              <a:ahLst/>
              <a:cxnLst/>
              <a:rect l="l" t="t" r="r" b="b"/>
              <a:pathLst>
                <a:path w="2699" h="3582" extrusionOk="0">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528;p64">
              <a:extLst>
                <a:ext uri="{FF2B5EF4-FFF2-40B4-BE49-F238E27FC236}">
                  <a16:creationId xmlns:a16="http://schemas.microsoft.com/office/drawing/2014/main" id="{ED985EBD-65CA-F280-928D-E96762F2BA15}"/>
                </a:ext>
              </a:extLst>
            </p:cNvPr>
            <p:cNvSpPr/>
            <p:nvPr/>
          </p:nvSpPr>
          <p:spPr>
            <a:xfrm>
              <a:off x="2456025" y="4510763"/>
              <a:ext cx="70800" cy="87825"/>
            </a:xfrm>
            <a:custGeom>
              <a:avLst/>
              <a:gdLst/>
              <a:ahLst/>
              <a:cxnLst/>
              <a:rect l="l" t="t" r="r" b="b"/>
              <a:pathLst>
                <a:path w="2832" h="3513" extrusionOk="0">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529;p64">
              <a:extLst>
                <a:ext uri="{FF2B5EF4-FFF2-40B4-BE49-F238E27FC236}">
                  <a16:creationId xmlns:a16="http://schemas.microsoft.com/office/drawing/2014/main" id="{4DB80C2E-A86B-6ADC-9FA7-B3AB805A5E29}"/>
                </a:ext>
              </a:extLst>
            </p:cNvPr>
            <p:cNvSpPr/>
            <p:nvPr/>
          </p:nvSpPr>
          <p:spPr>
            <a:xfrm>
              <a:off x="2334050" y="4632238"/>
              <a:ext cx="141425" cy="202450"/>
            </a:xfrm>
            <a:custGeom>
              <a:avLst/>
              <a:gdLst/>
              <a:ahLst/>
              <a:cxnLst/>
              <a:rect l="l" t="t" r="r" b="b"/>
              <a:pathLst>
                <a:path w="5657" h="8098" extrusionOk="0">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530;p64">
              <a:extLst>
                <a:ext uri="{FF2B5EF4-FFF2-40B4-BE49-F238E27FC236}">
                  <a16:creationId xmlns:a16="http://schemas.microsoft.com/office/drawing/2014/main" id="{E304B82D-7966-711D-C443-C29BA7ED5A57}"/>
                </a:ext>
              </a:extLst>
            </p:cNvPr>
            <p:cNvSpPr/>
            <p:nvPr/>
          </p:nvSpPr>
          <p:spPr>
            <a:xfrm>
              <a:off x="2374675" y="4697488"/>
              <a:ext cx="60525" cy="2225"/>
            </a:xfrm>
            <a:custGeom>
              <a:avLst/>
              <a:gdLst/>
              <a:ahLst/>
              <a:cxnLst/>
              <a:rect l="l" t="t" r="r" b="b"/>
              <a:pathLst>
                <a:path w="2421" h="89" extrusionOk="0">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531;p64">
              <a:extLst>
                <a:ext uri="{FF2B5EF4-FFF2-40B4-BE49-F238E27FC236}">
                  <a16:creationId xmlns:a16="http://schemas.microsoft.com/office/drawing/2014/main" id="{EA4E124D-C4A1-723B-07A0-3FA3666130DB}"/>
                </a:ext>
              </a:extLst>
            </p:cNvPr>
            <p:cNvSpPr/>
            <p:nvPr/>
          </p:nvSpPr>
          <p:spPr>
            <a:xfrm>
              <a:off x="2402900" y="4624238"/>
              <a:ext cx="2225" cy="60425"/>
            </a:xfrm>
            <a:custGeom>
              <a:avLst/>
              <a:gdLst/>
              <a:ahLst/>
              <a:cxnLst/>
              <a:rect l="l" t="t" r="r" b="b"/>
              <a:pathLst>
                <a:path w="89" h="2417" extrusionOk="0">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532;p64">
              <a:extLst>
                <a:ext uri="{FF2B5EF4-FFF2-40B4-BE49-F238E27FC236}">
                  <a16:creationId xmlns:a16="http://schemas.microsoft.com/office/drawing/2014/main" id="{D9FB3975-10E5-1F27-CCC3-9DF733BED7B0}"/>
                </a:ext>
              </a:extLst>
            </p:cNvPr>
            <p:cNvSpPr/>
            <p:nvPr/>
          </p:nvSpPr>
          <p:spPr>
            <a:xfrm>
              <a:off x="2404050" y="4643213"/>
              <a:ext cx="10225" cy="38475"/>
            </a:xfrm>
            <a:custGeom>
              <a:avLst/>
              <a:gdLst/>
              <a:ahLst/>
              <a:cxnLst/>
              <a:rect l="l" t="t" r="r" b="b"/>
              <a:pathLst>
                <a:path w="409" h="1539" extrusionOk="0">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533;p64">
              <a:extLst>
                <a:ext uri="{FF2B5EF4-FFF2-40B4-BE49-F238E27FC236}">
                  <a16:creationId xmlns:a16="http://schemas.microsoft.com/office/drawing/2014/main" id="{A563AE39-B731-49F4-8EA9-C346D520A70E}"/>
                </a:ext>
              </a:extLst>
            </p:cNvPr>
            <p:cNvSpPr/>
            <p:nvPr/>
          </p:nvSpPr>
          <p:spPr>
            <a:xfrm>
              <a:off x="2336250" y="4639263"/>
              <a:ext cx="17950" cy="30175"/>
            </a:xfrm>
            <a:custGeom>
              <a:avLst/>
              <a:gdLst/>
              <a:ahLst/>
              <a:cxnLst/>
              <a:rect l="l" t="t" r="r" b="b"/>
              <a:pathLst>
                <a:path w="718" h="1207" extrusionOk="0">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534;p64">
              <a:extLst>
                <a:ext uri="{FF2B5EF4-FFF2-40B4-BE49-F238E27FC236}">
                  <a16:creationId xmlns:a16="http://schemas.microsoft.com/office/drawing/2014/main" id="{D052D4D6-2BDF-C4AA-4B19-C5D987315415}"/>
                </a:ext>
              </a:extLst>
            </p:cNvPr>
            <p:cNvSpPr/>
            <p:nvPr/>
          </p:nvSpPr>
          <p:spPr>
            <a:xfrm>
              <a:off x="2457525" y="4639263"/>
              <a:ext cx="18300" cy="30025"/>
            </a:xfrm>
            <a:custGeom>
              <a:avLst/>
              <a:gdLst/>
              <a:ahLst/>
              <a:cxnLst/>
              <a:rect l="l" t="t" r="r" b="b"/>
              <a:pathLst>
                <a:path w="732" h="1201" extrusionOk="0">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535;p64">
              <a:extLst>
                <a:ext uri="{FF2B5EF4-FFF2-40B4-BE49-F238E27FC236}">
                  <a16:creationId xmlns:a16="http://schemas.microsoft.com/office/drawing/2014/main" id="{B937CCA4-AC17-19D9-4CEA-BF4266FA13FD}"/>
                </a:ext>
              </a:extLst>
            </p:cNvPr>
            <p:cNvSpPr/>
            <p:nvPr/>
          </p:nvSpPr>
          <p:spPr>
            <a:xfrm>
              <a:off x="2292625" y="4480063"/>
              <a:ext cx="224275" cy="174625"/>
            </a:xfrm>
            <a:custGeom>
              <a:avLst/>
              <a:gdLst/>
              <a:ahLst/>
              <a:cxnLst/>
              <a:rect l="l" t="t" r="r" b="b"/>
              <a:pathLst>
                <a:path w="8971" h="6985" extrusionOk="0">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536;p64">
              <a:extLst>
                <a:ext uri="{FF2B5EF4-FFF2-40B4-BE49-F238E27FC236}">
                  <a16:creationId xmlns:a16="http://schemas.microsoft.com/office/drawing/2014/main" id="{123A4AFE-29FA-E59B-9490-364BD9C8A973}"/>
                </a:ext>
              </a:extLst>
            </p:cNvPr>
            <p:cNvSpPr/>
            <p:nvPr/>
          </p:nvSpPr>
          <p:spPr>
            <a:xfrm>
              <a:off x="2367025" y="4480513"/>
              <a:ext cx="69225" cy="33825"/>
            </a:xfrm>
            <a:custGeom>
              <a:avLst/>
              <a:gdLst/>
              <a:ahLst/>
              <a:cxnLst/>
              <a:rect l="l" t="t" r="r" b="b"/>
              <a:pathLst>
                <a:path w="2769" h="1353" extrusionOk="0">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537;p64">
              <a:extLst>
                <a:ext uri="{FF2B5EF4-FFF2-40B4-BE49-F238E27FC236}">
                  <a16:creationId xmlns:a16="http://schemas.microsoft.com/office/drawing/2014/main" id="{F49D7F53-C0DB-5C6E-D566-9C0DADDDA685}"/>
                </a:ext>
              </a:extLst>
            </p:cNvPr>
            <p:cNvSpPr/>
            <p:nvPr/>
          </p:nvSpPr>
          <p:spPr>
            <a:xfrm>
              <a:off x="2285675" y="4544463"/>
              <a:ext cx="50250" cy="22625"/>
            </a:xfrm>
            <a:custGeom>
              <a:avLst/>
              <a:gdLst/>
              <a:ahLst/>
              <a:cxnLst/>
              <a:rect l="l" t="t" r="r" b="b"/>
              <a:pathLst>
                <a:path w="2010" h="905" extrusionOk="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538;p64">
              <a:extLst>
                <a:ext uri="{FF2B5EF4-FFF2-40B4-BE49-F238E27FC236}">
                  <a16:creationId xmlns:a16="http://schemas.microsoft.com/office/drawing/2014/main" id="{59AAD411-332D-7AEA-F678-7B975186D537}"/>
                </a:ext>
              </a:extLst>
            </p:cNvPr>
            <p:cNvSpPr/>
            <p:nvPr/>
          </p:nvSpPr>
          <p:spPr>
            <a:xfrm>
              <a:off x="2473600" y="4544463"/>
              <a:ext cx="50250" cy="22625"/>
            </a:xfrm>
            <a:custGeom>
              <a:avLst/>
              <a:gdLst/>
              <a:ahLst/>
              <a:cxnLst/>
              <a:rect l="l" t="t" r="r" b="b"/>
              <a:pathLst>
                <a:path w="2010" h="905" extrusionOk="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539;p64">
              <a:extLst>
                <a:ext uri="{FF2B5EF4-FFF2-40B4-BE49-F238E27FC236}">
                  <a16:creationId xmlns:a16="http://schemas.microsoft.com/office/drawing/2014/main" id="{1232EC5C-0EED-92A7-FAC3-303BF8729B6D}"/>
                </a:ext>
              </a:extLst>
            </p:cNvPr>
            <p:cNvSpPr/>
            <p:nvPr/>
          </p:nvSpPr>
          <p:spPr>
            <a:xfrm>
              <a:off x="2299925" y="4441413"/>
              <a:ext cx="62725" cy="33000"/>
            </a:xfrm>
            <a:custGeom>
              <a:avLst/>
              <a:gdLst/>
              <a:ahLst/>
              <a:cxnLst/>
              <a:rect l="l" t="t" r="r" b="b"/>
              <a:pathLst>
                <a:path w="2509" h="1320" extrusionOk="0">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540;p64">
              <a:extLst>
                <a:ext uri="{FF2B5EF4-FFF2-40B4-BE49-F238E27FC236}">
                  <a16:creationId xmlns:a16="http://schemas.microsoft.com/office/drawing/2014/main" id="{D0DAF835-3E89-B20D-A72E-E3D06C301FA9}"/>
                </a:ext>
              </a:extLst>
            </p:cNvPr>
            <p:cNvSpPr/>
            <p:nvPr/>
          </p:nvSpPr>
          <p:spPr>
            <a:xfrm>
              <a:off x="2253750" y="4297713"/>
              <a:ext cx="55800" cy="124975"/>
            </a:xfrm>
            <a:custGeom>
              <a:avLst/>
              <a:gdLst/>
              <a:ahLst/>
              <a:cxnLst/>
              <a:rect l="l" t="t" r="r" b="b"/>
              <a:pathLst>
                <a:path w="2232" h="4999" extrusionOk="0">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541;p64">
              <a:extLst>
                <a:ext uri="{FF2B5EF4-FFF2-40B4-BE49-F238E27FC236}">
                  <a16:creationId xmlns:a16="http://schemas.microsoft.com/office/drawing/2014/main" id="{1254A223-D926-3FAC-796B-448471055635}"/>
                </a:ext>
              </a:extLst>
            </p:cNvPr>
            <p:cNvSpPr/>
            <p:nvPr/>
          </p:nvSpPr>
          <p:spPr>
            <a:xfrm>
              <a:off x="2482400" y="4275738"/>
              <a:ext cx="32650" cy="76250"/>
            </a:xfrm>
            <a:custGeom>
              <a:avLst/>
              <a:gdLst/>
              <a:ahLst/>
              <a:cxnLst/>
              <a:rect l="l" t="t" r="r" b="b"/>
              <a:pathLst>
                <a:path w="1306" h="3050" extrusionOk="0">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542;p64">
              <a:extLst>
                <a:ext uri="{FF2B5EF4-FFF2-40B4-BE49-F238E27FC236}">
                  <a16:creationId xmlns:a16="http://schemas.microsoft.com/office/drawing/2014/main" id="{8FE28B15-BA35-FE2A-8F07-459E31D87634}"/>
                </a:ext>
              </a:extLst>
            </p:cNvPr>
            <p:cNvSpPr/>
            <p:nvPr/>
          </p:nvSpPr>
          <p:spPr>
            <a:xfrm>
              <a:off x="2255950" y="4238413"/>
              <a:ext cx="256200" cy="235625"/>
            </a:xfrm>
            <a:custGeom>
              <a:avLst/>
              <a:gdLst/>
              <a:ahLst/>
              <a:cxnLst/>
              <a:rect l="l" t="t" r="r" b="b"/>
              <a:pathLst>
                <a:path w="10248" h="9425" extrusionOk="0">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543;p64">
              <a:extLst>
                <a:ext uri="{FF2B5EF4-FFF2-40B4-BE49-F238E27FC236}">
                  <a16:creationId xmlns:a16="http://schemas.microsoft.com/office/drawing/2014/main" id="{342B701D-AD5A-73C5-77BE-E36CD30558F8}"/>
                </a:ext>
              </a:extLst>
            </p:cNvPr>
            <p:cNvSpPr/>
            <p:nvPr/>
          </p:nvSpPr>
          <p:spPr>
            <a:xfrm>
              <a:off x="2377325" y="4425588"/>
              <a:ext cx="47950" cy="79600"/>
            </a:xfrm>
            <a:custGeom>
              <a:avLst/>
              <a:gdLst/>
              <a:ahLst/>
              <a:cxnLst/>
              <a:rect l="l" t="t" r="r" b="b"/>
              <a:pathLst>
                <a:path w="1918" h="3184" extrusionOk="0">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544;p64">
              <a:extLst>
                <a:ext uri="{FF2B5EF4-FFF2-40B4-BE49-F238E27FC236}">
                  <a16:creationId xmlns:a16="http://schemas.microsoft.com/office/drawing/2014/main" id="{A79CB6AE-BD2C-3FF4-33E5-BAD411DF954A}"/>
                </a:ext>
              </a:extLst>
            </p:cNvPr>
            <p:cNvSpPr/>
            <p:nvPr/>
          </p:nvSpPr>
          <p:spPr>
            <a:xfrm>
              <a:off x="2377325" y="4425588"/>
              <a:ext cx="47950" cy="54275"/>
            </a:xfrm>
            <a:custGeom>
              <a:avLst/>
              <a:gdLst/>
              <a:ahLst/>
              <a:cxnLst/>
              <a:rect l="l" t="t" r="r" b="b"/>
              <a:pathLst>
                <a:path w="1918" h="2171" extrusionOk="0">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545;p64">
              <a:extLst>
                <a:ext uri="{FF2B5EF4-FFF2-40B4-BE49-F238E27FC236}">
                  <a16:creationId xmlns:a16="http://schemas.microsoft.com/office/drawing/2014/main" id="{876894FD-CB7E-F060-1607-A2034E3789EC}"/>
                </a:ext>
              </a:extLst>
            </p:cNvPr>
            <p:cNvSpPr/>
            <p:nvPr/>
          </p:nvSpPr>
          <p:spPr>
            <a:xfrm>
              <a:off x="2268800" y="4396263"/>
              <a:ext cx="60525" cy="59450"/>
            </a:xfrm>
            <a:custGeom>
              <a:avLst/>
              <a:gdLst/>
              <a:ahLst/>
              <a:cxnLst/>
              <a:rect l="l" t="t" r="r" b="b"/>
              <a:pathLst>
                <a:path w="2421" h="2378" extrusionOk="0">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546;p64">
              <a:extLst>
                <a:ext uri="{FF2B5EF4-FFF2-40B4-BE49-F238E27FC236}">
                  <a16:creationId xmlns:a16="http://schemas.microsoft.com/office/drawing/2014/main" id="{E7388C9E-6A39-3583-7639-6C80B33F5CF3}"/>
                </a:ext>
              </a:extLst>
            </p:cNvPr>
            <p:cNvSpPr/>
            <p:nvPr/>
          </p:nvSpPr>
          <p:spPr>
            <a:xfrm>
              <a:off x="2278375" y="4415738"/>
              <a:ext cx="46200" cy="38875"/>
            </a:xfrm>
            <a:custGeom>
              <a:avLst/>
              <a:gdLst/>
              <a:ahLst/>
              <a:cxnLst/>
              <a:rect l="l" t="t" r="r" b="b"/>
              <a:pathLst>
                <a:path w="1848" h="1555" extrusionOk="0">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547;p64">
              <a:extLst>
                <a:ext uri="{FF2B5EF4-FFF2-40B4-BE49-F238E27FC236}">
                  <a16:creationId xmlns:a16="http://schemas.microsoft.com/office/drawing/2014/main" id="{A976C3F9-0CD5-5E0F-4DCA-5D81AAA6E520}"/>
                </a:ext>
              </a:extLst>
            </p:cNvPr>
            <p:cNvSpPr/>
            <p:nvPr/>
          </p:nvSpPr>
          <p:spPr>
            <a:xfrm>
              <a:off x="2274350" y="4415738"/>
              <a:ext cx="50575" cy="17250"/>
            </a:xfrm>
            <a:custGeom>
              <a:avLst/>
              <a:gdLst/>
              <a:ahLst/>
              <a:cxnLst/>
              <a:rect l="l" t="t" r="r" b="b"/>
              <a:pathLst>
                <a:path w="2023" h="690" extrusionOk="0">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548;p64">
              <a:extLst>
                <a:ext uri="{FF2B5EF4-FFF2-40B4-BE49-F238E27FC236}">
                  <a16:creationId xmlns:a16="http://schemas.microsoft.com/office/drawing/2014/main" id="{FF82DFEC-D3C3-0129-61E8-D4ADB67EC1C7}"/>
                </a:ext>
              </a:extLst>
            </p:cNvPr>
            <p:cNvSpPr/>
            <p:nvPr/>
          </p:nvSpPr>
          <p:spPr>
            <a:xfrm>
              <a:off x="2279450" y="4415738"/>
              <a:ext cx="37025" cy="13550"/>
            </a:xfrm>
            <a:custGeom>
              <a:avLst/>
              <a:gdLst/>
              <a:ahLst/>
              <a:cxnLst/>
              <a:rect l="l" t="t" r="r" b="b"/>
              <a:pathLst>
                <a:path w="1481" h="542" extrusionOk="0">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549;p64">
              <a:extLst>
                <a:ext uri="{FF2B5EF4-FFF2-40B4-BE49-F238E27FC236}">
                  <a16:creationId xmlns:a16="http://schemas.microsoft.com/office/drawing/2014/main" id="{B3BE2A0E-E29E-D6BD-B068-64244268064C}"/>
                </a:ext>
              </a:extLst>
            </p:cNvPr>
            <p:cNvSpPr/>
            <p:nvPr/>
          </p:nvSpPr>
          <p:spPr>
            <a:xfrm>
              <a:off x="2328150" y="4426013"/>
              <a:ext cx="6625" cy="4425"/>
            </a:xfrm>
            <a:custGeom>
              <a:avLst/>
              <a:gdLst/>
              <a:ahLst/>
              <a:cxnLst/>
              <a:rect l="l" t="t" r="r" b="b"/>
              <a:pathLst>
                <a:path w="265" h="177" extrusionOk="0">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550;p64">
              <a:extLst>
                <a:ext uri="{FF2B5EF4-FFF2-40B4-BE49-F238E27FC236}">
                  <a16:creationId xmlns:a16="http://schemas.microsoft.com/office/drawing/2014/main" id="{D1701367-CE62-B6C7-E284-56E3B31B79B8}"/>
                </a:ext>
              </a:extLst>
            </p:cNvPr>
            <p:cNvSpPr/>
            <p:nvPr/>
          </p:nvSpPr>
          <p:spPr>
            <a:xfrm>
              <a:off x="2320500" y="4424163"/>
              <a:ext cx="8025" cy="3625"/>
            </a:xfrm>
            <a:custGeom>
              <a:avLst/>
              <a:gdLst/>
              <a:ahLst/>
              <a:cxnLst/>
              <a:rect l="l" t="t" r="r" b="b"/>
              <a:pathLst>
                <a:path w="321" h="145" extrusionOk="0">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551;p64">
              <a:extLst>
                <a:ext uri="{FF2B5EF4-FFF2-40B4-BE49-F238E27FC236}">
                  <a16:creationId xmlns:a16="http://schemas.microsoft.com/office/drawing/2014/main" id="{C505B074-5B1B-78E2-E985-EE2981CE2FD2}"/>
                </a:ext>
              </a:extLst>
            </p:cNvPr>
            <p:cNvSpPr/>
            <p:nvPr/>
          </p:nvSpPr>
          <p:spPr>
            <a:xfrm>
              <a:off x="2295525" y="4423813"/>
              <a:ext cx="26425" cy="13575"/>
            </a:xfrm>
            <a:custGeom>
              <a:avLst/>
              <a:gdLst/>
              <a:ahLst/>
              <a:cxnLst/>
              <a:rect l="l" t="t" r="r" b="b"/>
              <a:pathLst>
                <a:path w="1057" h="543" extrusionOk="0">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552;p64">
              <a:extLst>
                <a:ext uri="{FF2B5EF4-FFF2-40B4-BE49-F238E27FC236}">
                  <a16:creationId xmlns:a16="http://schemas.microsoft.com/office/drawing/2014/main" id="{624CE980-8BF3-D9E2-4DA7-A5A9308D1444}"/>
                </a:ext>
              </a:extLst>
            </p:cNvPr>
            <p:cNvSpPr/>
            <p:nvPr/>
          </p:nvSpPr>
          <p:spPr>
            <a:xfrm>
              <a:off x="2462250" y="4348163"/>
              <a:ext cx="67475" cy="59375"/>
            </a:xfrm>
            <a:custGeom>
              <a:avLst/>
              <a:gdLst/>
              <a:ahLst/>
              <a:cxnLst/>
              <a:rect l="l" t="t" r="r" b="b"/>
              <a:pathLst>
                <a:path w="2699" h="2375" extrusionOk="0">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553;p64">
              <a:extLst>
                <a:ext uri="{FF2B5EF4-FFF2-40B4-BE49-F238E27FC236}">
                  <a16:creationId xmlns:a16="http://schemas.microsoft.com/office/drawing/2014/main" id="{BDAB2BC9-52D8-FA3F-CAD8-518E2AF017AE}"/>
                </a:ext>
              </a:extLst>
            </p:cNvPr>
            <p:cNvSpPr/>
            <p:nvPr/>
          </p:nvSpPr>
          <p:spPr>
            <a:xfrm>
              <a:off x="2476250" y="4367013"/>
              <a:ext cx="47600" cy="40300"/>
            </a:xfrm>
            <a:custGeom>
              <a:avLst/>
              <a:gdLst/>
              <a:ahLst/>
              <a:cxnLst/>
              <a:rect l="l" t="t" r="r" b="b"/>
              <a:pathLst>
                <a:path w="1904" h="1612" extrusionOk="0">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554;p64">
              <a:extLst>
                <a:ext uri="{FF2B5EF4-FFF2-40B4-BE49-F238E27FC236}">
                  <a16:creationId xmlns:a16="http://schemas.microsoft.com/office/drawing/2014/main" id="{B521EF9B-E335-FC55-A0AA-D8729E04C2C0}"/>
                </a:ext>
              </a:extLst>
            </p:cNvPr>
            <p:cNvSpPr/>
            <p:nvPr/>
          </p:nvSpPr>
          <p:spPr>
            <a:xfrm>
              <a:off x="2471400" y="4367363"/>
              <a:ext cx="49550" cy="20525"/>
            </a:xfrm>
            <a:custGeom>
              <a:avLst/>
              <a:gdLst/>
              <a:ahLst/>
              <a:cxnLst/>
              <a:rect l="l" t="t" r="r" b="b"/>
              <a:pathLst>
                <a:path w="1982" h="821" extrusionOk="0">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555;p64">
              <a:extLst>
                <a:ext uri="{FF2B5EF4-FFF2-40B4-BE49-F238E27FC236}">
                  <a16:creationId xmlns:a16="http://schemas.microsoft.com/office/drawing/2014/main" id="{8E3264CA-DABA-3550-85AE-7485DBC4DC3E}"/>
                </a:ext>
              </a:extLst>
            </p:cNvPr>
            <p:cNvSpPr/>
            <p:nvPr/>
          </p:nvSpPr>
          <p:spPr>
            <a:xfrm>
              <a:off x="2478000" y="4367363"/>
              <a:ext cx="36700" cy="14275"/>
            </a:xfrm>
            <a:custGeom>
              <a:avLst/>
              <a:gdLst/>
              <a:ahLst/>
              <a:cxnLst/>
              <a:rect l="l" t="t" r="r" b="b"/>
              <a:pathLst>
                <a:path w="1468" h="571" extrusionOk="0">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556;p64">
              <a:extLst>
                <a:ext uri="{FF2B5EF4-FFF2-40B4-BE49-F238E27FC236}">
                  <a16:creationId xmlns:a16="http://schemas.microsoft.com/office/drawing/2014/main" id="{D749D652-B2C5-CBBA-89CA-1F76CF905FB1}"/>
                </a:ext>
              </a:extLst>
            </p:cNvPr>
            <p:cNvSpPr/>
            <p:nvPr/>
          </p:nvSpPr>
          <p:spPr>
            <a:xfrm>
              <a:off x="2466300" y="4391888"/>
              <a:ext cx="5125" cy="6975"/>
            </a:xfrm>
            <a:custGeom>
              <a:avLst/>
              <a:gdLst/>
              <a:ahLst/>
              <a:cxnLst/>
              <a:rect l="l" t="t" r="r" b="b"/>
              <a:pathLst>
                <a:path w="205" h="279" extrusionOk="0">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557;p64">
              <a:extLst>
                <a:ext uri="{FF2B5EF4-FFF2-40B4-BE49-F238E27FC236}">
                  <a16:creationId xmlns:a16="http://schemas.microsoft.com/office/drawing/2014/main" id="{CEA7DFF2-E04A-EF67-F5B3-3B2201FE5E4E}"/>
                </a:ext>
              </a:extLst>
            </p:cNvPr>
            <p:cNvSpPr/>
            <p:nvPr/>
          </p:nvSpPr>
          <p:spPr>
            <a:xfrm>
              <a:off x="2470350" y="4386438"/>
              <a:ext cx="6275" cy="7325"/>
            </a:xfrm>
            <a:custGeom>
              <a:avLst/>
              <a:gdLst/>
              <a:ahLst/>
              <a:cxnLst/>
              <a:rect l="l" t="t" r="r" b="b"/>
              <a:pathLst>
                <a:path w="251" h="293" extrusionOk="0">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558;p64">
              <a:extLst>
                <a:ext uri="{FF2B5EF4-FFF2-40B4-BE49-F238E27FC236}">
                  <a16:creationId xmlns:a16="http://schemas.microsoft.com/office/drawing/2014/main" id="{32FC2B47-8B7B-67CC-D67F-236B5E8DA985}"/>
                </a:ext>
              </a:extLst>
            </p:cNvPr>
            <p:cNvSpPr/>
            <p:nvPr/>
          </p:nvSpPr>
          <p:spPr>
            <a:xfrm>
              <a:off x="2476250" y="4382388"/>
              <a:ext cx="28150" cy="7325"/>
            </a:xfrm>
            <a:custGeom>
              <a:avLst/>
              <a:gdLst/>
              <a:ahLst/>
              <a:cxnLst/>
              <a:rect l="l" t="t" r="r" b="b"/>
              <a:pathLst>
                <a:path w="1126" h="293" extrusionOk="0">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559;p64">
              <a:extLst>
                <a:ext uri="{FF2B5EF4-FFF2-40B4-BE49-F238E27FC236}">
                  <a16:creationId xmlns:a16="http://schemas.microsoft.com/office/drawing/2014/main" id="{A5979898-B292-A589-CF3E-684B0676D1DA}"/>
                </a:ext>
              </a:extLst>
            </p:cNvPr>
            <p:cNvSpPr/>
            <p:nvPr/>
          </p:nvSpPr>
          <p:spPr>
            <a:xfrm>
              <a:off x="2294475" y="4271588"/>
              <a:ext cx="200425" cy="197525"/>
            </a:xfrm>
            <a:custGeom>
              <a:avLst/>
              <a:gdLst/>
              <a:ahLst/>
              <a:cxnLst/>
              <a:rect l="l" t="t" r="r" b="b"/>
              <a:pathLst>
                <a:path w="8017" h="7901" extrusionOk="0">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560;p64">
              <a:extLst>
                <a:ext uri="{FF2B5EF4-FFF2-40B4-BE49-F238E27FC236}">
                  <a16:creationId xmlns:a16="http://schemas.microsoft.com/office/drawing/2014/main" id="{CD101557-41F1-7016-0D6F-44A4DD8CAB09}"/>
                </a:ext>
              </a:extLst>
            </p:cNvPr>
            <p:cNvSpPr/>
            <p:nvPr/>
          </p:nvSpPr>
          <p:spPr>
            <a:xfrm>
              <a:off x="2332200" y="4313463"/>
              <a:ext cx="135275" cy="41075"/>
            </a:xfrm>
            <a:custGeom>
              <a:avLst/>
              <a:gdLst/>
              <a:ahLst/>
              <a:cxnLst/>
              <a:rect l="l" t="t" r="r" b="b"/>
              <a:pathLst>
                <a:path w="5411" h="1643" extrusionOk="0">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561;p64">
              <a:extLst>
                <a:ext uri="{FF2B5EF4-FFF2-40B4-BE49-F238E27FC236}">
                  <a16:creationId xmlns:a16="http://schemas.microsoft.com/office/drawing/2014/main" id="{828ACBE4-71F2-6F85-ABF9-F0E80AF84EF6}"/>
                </a:ext>
              </a:extLst>
            </p:cNvPr>
            <p:cNvSpPr/>
            <p:nvPr/>
          </p:nvSpPr>
          <p:spPr>
            <a:xfrm>
              <a:off x="2338100" y="4378363"/>
              <a:ext cx="42150" cy="42850"/>
            </a:xfrm>
            <a:custGeom>
              <a:avLst/>
              <a:gdLst/>
              <a:ahLst/>
              <a:cxnLst/>
              <a:rect l="l" t="t" r="r" b="b"/>
              <a:pathLst>
                <a:path w="1686" h="1714" extrusionOk="0">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562;p64">
              <a:extLst>
                <a:ext uri="{FF2B5EF4-FFF2-40B4-BE49-F238E27FC236}">
                  <a16:creationId xmlns:a16="http://schemas.microsoft.com/office/drawing/2014/main" id="{9C5F6B5E-B370-8424-B25A-A9DB67A6A4BC}"/>
                </a:ext>
              </a:extLst>
            </p:cNvPr>
            <p:cNvSpPr/>
            <p:nvPr/>
          </p:nvSpPr>
          <p:spPr>
            <a:xfrm>
              <a:off x="2337300" y="4377663"/>
              <a:ext cx="44000" cy="44325"/>
            </a:xfrm>
            <a:custGeom>
              <a:avLst/>
              <a:gdLst/>
              <a:ahLst/>
              <a:cxnLst/>
              <a:rect l="l" t="t" r="r" b="b"/>
              <a:pathLst>
                <a:path w="1760" h="1773" extrusionOk="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563;p64">
              <a:extLst>
                <a:ext uri="{FF2B5EF4-FFF2-40B4-BE49-F238E27FC236}">
                  <a16:creationId xmlns:a16="http://schemas.microsoft.com/office/drawing/2014/main" id="{F332F2A0-6B8E-3865-1E9B-21846CADA5E9}"/>
                </a:ext>
              </a:extLst>
            </p:cNvPr>
            <p:cNvSpPr/>
            <p:nvPr/>
          </p:nvSpPr>
          <p:spPr>
            <a:xfrm>
              <a:off x="2338800" y="4380213"/>
              <a:ext cx="42150" cy="42475"/>
            </a:xfrm>
            <a:custGeom>
              <a:avLst/>
              <a:gdLst/>
              <a:ahLst/>
              <a:cxnLst/>
              <a:rect l="l" t="t" r="r" b="b"/>
              <a:pathLst>
                <a:path w="1686" h="1699" extrusionOk="0">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564;p64">
              <a:extLst>
                <a:ext uri="{FF2B5EF4-FFF2-40B4-BE49-F238E27FC236}">
                  <a16:creationId xmlns:a16="http://schemas.microsoft.com/office/drawing/2014/main" id="{3C922638-BC63-9E89-2C9C-9F41F7F85394}"/>
                </a:ext>
              </a:extLst>
            </p:cNvPr>
            <p:cNvSpPr/>
            <p:nvPr/>
          </p:nvSpPr>
          <p:spPr>
            <a:xfrm>
              <a:off x="2346100" y="4387863"/>
              <a:ext cx="27550" cy="27550"/>
            </a:xfrm>
            <a:custGeom>
              <a:avLst/>
              <a:gdLst/>
              <a:ahLst/>
              <a:cxnLst/>
              <a:rect l="l" t="t" r="r" b="b"/>
              <a:pathLst>
                <a:path w="1102" h="1102" extrusionOk="0">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565;p64">
              <a:extLst>
                <a:ext uri="{FF2B5EF4-FFF2-40B4-BE49-F238E27FC236}">
                  <a16:creationId xmlns:a16="http://schemas.microsoft.com/office/drawing/2014/main" id="{03A80077-E074-312A-C254-59B3B5212DB3}"/>
                </a:ext>
              </a:extLst>
            </p:cNvPr>
            <p:cNvSpPr/>
            <p:nvPr/>
          </p:nvSpPr>
          <p:spPr>
            <a:xfrm>
              <a:off x="2342850" y="4396988"/>
              <a:ext cx="9875" cy="6625"/>
            </a:xfrm>
            <a:custGeom>
              <a:avLst/>
              <a:gdLst/>
              <a:ahLst/>
              <a:cxnLst/>
              <a:rect l="l" t="t" r="r" b="b"/>
              <a:pathLst>
                <a:path w="395" h="265" extrusionOk="0">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566;p64">
              <a:extLst>
                <a:ext uri="{FF2B5EF4-FFF2-40B4-BE49-F238E27FC236}">
                  <a16:creationId xmlns:a16="http://schemas.microsoft.com/office/drawing/2014/main" id="{70B84936-205E-2BFD-82F4-EB93E21ADFC3}"/>
                </a:ext>
              </a:extLst>
            </p:cNvPr>
            <p:cNvSpPr/>
            <p:nvPr/>
          </p:nvSpPr>
          <p:spPr>
            <a:xfrm>
              <a:off x="2419425" y="4355913"/>
              <a:ext cx="48050" cy="43050"/>
            </a:xfrm>
            <a:custGeom>
              <a:avLst/>
              <a:gdLst/>
              <a:ahLst/>
              <a:cxnLst/>
              <a:rect l="l" t="t" r="r" b="b"/>
              <a:pathLst>
                <a:path w="1922" h="1722" extrusionOk="0">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567;p64">
              <a:extLst>
                <a:ext uri="{FF2B5EF4-FFF2-40B4-BE49-F238E27FC236}">
                  <a16:creationId xmlns:a16="http://schemas.microsoft.com/office/drawing/2014/main" id="{65B563AB-07BD-7666-F8B4-D5DA563A3AC8}"/>
                </a:ext>
              </a:extLst>
            </p:cNvPr>
            <p:cNvSpPr/>
            <p:nvPr/>
          </p:nvSpPr>
          <p:spPr>
            <a:xfrm>
              <a:off x="2421275" y="4355238"/>
              <a:ext cx="44350" cy="44425"/>
            </a:xfrm>
            <a:custGeom>
              <a:avLst/>
              <a:gdLst/>
              <a:ahLst/>
              <a:cxnLst/>
              <a:rect l="l" t="t" r="r" b="b"/>
              <a:pathLst>
                <a:path w="1774" h="1777" extrusionOk="0">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568;p64">
              <a:extLst>
                <a:ext uri="{FF2B5EF4-FFF2-40B4-BE49-F238E27FC236}">
                  <a16:creationId xmlns:a16="http://schemas.microsoft.com/office/drawing/2014/main" id="{3C3C0768-57C2-A92A-7932-FDB25D18808E}"/>
                </a:ext>
              </a:extLst>
            </p:cNvPr>
            <p:cNvSpPr/>
            <p:nvPr/>
          </p:nvSpPr>
          <p:spPr>
            <a:xfrm>
              <a:off x="2419425" y="4357913"/>
              <a:ext cx="48050" cy="42525"/>
            </a:xfrm>
            <a:custGeom>
              <a:avLst/>
              <a:gdLst/>
              <a:ahLst/>
              <a:cxnLst/>
              <a:rect l="l" t="t" r="r" b="b"/>
              <a:pathLst>
                <a:path w="1922" h="1701" extrusionOk="0">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569;p64">
              <a:extLst>
                <a:ext uri="{FF2B5EF4-FFF2-40B4-BE49-F238E27FC236}">
                  <a16:creationId xmlns:a16="http://schemas.microsoft.com/office/drawing/2014/main" id="{4F8FEB15-8EB6-4211-12D9-F2BBA0E24BB4}"/>
                </a:ext>
              </a:extLst>
            </p:cNvPr>
            <p:cNvSpPr/>
            <p:nvPr/>
          </p:nvSpPr>
          <p:spPr>
            <a:xfrm>
              <a:off x="2427875" y="4365363"/>
              <a:ext cx="31150" cy="27625"/>
            </a:xfrm>
            <a:custGeom>
              <a:avLst/>
              <a:gdLst/>
              <a:ahLst/>
              <a:cxnLst/>
              <a:rect l="l" t="t" r="r" b="b"/>
              <a:pathLst>
                <a:path w="1246" h="1105" extrusionOk="0">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2570;p64">
              <a:extLst>
                <a:ext uri="{FF2B5EF4-FFF2-40B4-BE49-F238E27FC236}">
                  <a16:creationId xmlns:a16="http://schemas.microsoft.com/office/drawing/2014/main" id="{C31A6F29-5329-D0CB-9798-88BFD543CA0C}"/>
                </a:ext>
              </a:extLst>
            </p:cNvPr>
            <p:cNvSpPr/>
            <p:nvPr/>
          </p:nvSpPr>
          <p:spPr>
            <a:xfrm>
              <a:off x="2448725" y="4370038"/>
              <a:ext cx="10650" cy="7125"/>
            </a:xfrm>
            <a:custGeom>
              <a:avLst/>
              <a:gdLst/>
              <a:ahLst/>
              <a:cxnLst/>
              <a:rect l="l" t="t" r="r" b="b"/>
              <a:pathLst>
                <a:path w="426" h="285" extrusionOk="0">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2571;p64">
              <a:extLst>
                <a:ext uri="{FF2B5EF4-FFF2-40B4-BE49-F238E27FC236}">
                  <a16:creationId xmlns:a16="http://schemas.microsoft.com/office/drawing/2014/main" id="{585C314C-00BB-4ED0-45DB-815A06618783}"/>
                </a:ext>
              </a:extLst>
            </p:cNvPr>
            <p:cNvSpPr/>
            <p:nvPr/>
          </p:nvSpPr>
          <p:spPr>
            <a:xfrm>
              <a:off x="2392275" y="4417563"/>
              <a:ext cx="24200" cy="10050"/>
            </a:xfrm>
            <a:custGeom>
              <a:avLst/>
              <a:gdLst/>
              <a:ahLst/>
              <a:cxnLst/>
              <a:rect l="l" t="t" r="r" b="b"/>
              <a:pathLst>
                <a:path w="968" h="402" extrusionOk="0">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572;p64">
              <a:extLst>
                <a:ext uri="{FF2B5EF4-FFF2-40B4-BE49-F238E27FC236}">
                  <a16:creationId xmlns:a16="http://schemas.microsoft.com/office/drawing/2014/main" id="{BB1676C4-5A83-A7FD-98D2-50A4D59C575D}"/>
                </a:ext>
              </a:extLst>
            </p:cNvPr>
            <p:cNvSpPr/>
            <p:nvPr/>
          </p:nvSpPr>
          <p:spPr>
            <a:xfrm>
              <a:off x="2396650" y="4426363"/>
              <a:ext cx="12875" cy="5125"/>
            </a:xfrm>
            <a:custGeom>
              <a:avLst/>
              <a:gdLst/>
              <a:ahLst/>
              <a:cxnLst/>
              <a:rect l="l" t="t" r="r" b="b"/>
              <a:pathLst>
                <a:path w="515" h="205" extrusionOk="0">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573;p64">
              <a:extLst>
                <a:ext uri="{FF2B5EF4-FFF2-40B4-BE49-F238E27FC236}">
                  <a16:creationId xmlns:a16="http://schemas.microsoft.com/office/drawing/2014/main" id="{91072AC0-56B3-69F8-41AD-0D8856B22291}"/>
                </a:ext>
              </a:extLst>
            </p:cNvPr>
            <p:cNvSpPr/>
            <p:nvPr/>
          </p:nvSpPr>
          <p:spPr>
            <a:xfrm>
              <a:off x="2288225" y="4250738"/>
              <a:ext cx="212575" cy="144025"/>
            </a:xfrm>
            <a:custGeom>
              <a:avLst/>
              <a:gdLst/>
              <a:ahLst/>
              <a:cxnLst/>
              <a:rect l="l" t="t" r="r" b="b"/>
              <a:pathLst>
                <a:path w="8503" h="5761" extrusionOk="0">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574;p64">
              <a:extLst>
                <a:ext uri="{FF2B5EF4-FFF2-40B4-BE49-F238E27FC236}">
                  <a16:creationId xmlns:a16="http://schemas.microsoft.com/office/drawing/2014/main" id="{30AAFA19-FE74-7106-9D58-D4D3220CBBBC}"/>
                </a:ext>
              </a:extLst>
            </p:cNvPr>
            <p:cNvSpPr/>
            <p:nvPr/>
          </p:nvSpPr>
          <p:spPr>
            <a:xfrm>
              <a:off x="2301425" y="4265888"/>
              <a:ext cx="22000" cy="36600"/>
            </a:xfrm>
            <a:custGeom>
              <a:avLst/>
              <a:gdLst/>
              <a:ahLst/>
              <a:cxnLst/>
              <a:rect l="l" t="t" r="r" b="b"/>
              <a:pathLst>
                <a:path w="880" h="1464" extrusionOk="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575;p64">
              <a:extLst>
                <a:ext uri="{FF2B5EF4-FFF2-40B4-BE49-F238E27FC236}">
                  <a16:creationId xmlns:a16="http://schemas.microsoft.com/office/drawing/2014/main" id="{58AAC8F7-22B1-FAAE-FE44-4768809ED7AC}"/>
                </a:ext>
              </a:extLst>
            </p:cNvPr>
            <p:cNvSpPr/>
            <p:nvPr/>
          </p:nvSpPr>
          <p:spPr>
            <a:xfrm>
              <a:off x="2321900" y="4346963"/>
              <a:ext cx="39600" cy="39025"/>
            </a:xfrm>
            <a:custGeom>
              <a:avLst/>
              <a:gdLst/>
              <a:ahLst/>
              <a:cxnLst/>
              <a:rect l="l" t="t" r="r" b="b"/>
              <a:pathLst>
                <a:path w="1584" h="1561" extrusionOk="0">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576;p64">
              <a:extLst>
                <a:ext uri="{FF2B5EF4-FFF2-40B4-BE49-F238E27FC236}">
                  <a16:creationId xmlns:a16="http://schemas.microsoft.com/office/drawing/2014/main" id="{AA55A7C5-737C-5D80-FEA7-AEF3345AD951}"/>
                </a:ext>
              </a:extLst>
            </p:cNvPr>
            <p:cNvSpPr/>
            <p:nvPr/>
          </p:nvSpPr>
          <p:spPr>
            <a:xfrm>
              <a:off x="2413550" y="4324238"/>
              <a:ext cx="53650" cy="24950"/>
            </a:xfrm>
            <a:custGeom>
              <a:avLst/>
              <a:gdLst/>
              <a:ahLst/>
              <a:cxnLst/>
              <a:rect l="l" t="t" r="r" b="b"/>
              <a:pathLst>
                <a:path w="2146" h="998" extrusionOk="0">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577;p64">
              <a:extLst>
                <a:ext uri="{FF2B5EF4-FFF2-40B4-BE49-F238E27FC236}">
                  <a16:creationId xmlns:a16="http://schemas.microsoft.com/office/drawing/2014/main" id="{474DC390-AD5D-445D-FA2C-4D455310602B}"/>
                </a:ext>
              </a:extLst>
            </p:cNvPr>
            <p:cNvSpPr/>
            <p:nvPr/>
          </p:nvSpPr>
          <p:spPr>
            <a:xfrm>
              <a:off x="2406250" y="4329988"/>
              <a:ext cx="92700" cy="92700"/>
            </a:xfrm>
            <a:custGeom>
              <a:avLst/>
              <a:gdLst/>
              <a:ahLst/>
              <a:cxnLst/>
              <a:rect l="l" t="t" r="r" b="b"/>
              <a:pathLst>
                <a:path w="3708" h="3708" extrusionOk="0">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578;p64">
              <a:extLst>
                <a:ext uri="{FF2B5EF4-FFF2-40B4-BE49-F238E27FC236}">
                  <a16:creationId xmlns:a16="http://schemas.microsoft.com/office/drawing/2014/main" id="{EAD554CB-F84F-073E-50EB-EFF0CAD5E9D3}"/>
                </a:ext>
              </a:extLst>
            </p:cNvPr>
            <p:cNvSpPr/>
            <p:nvPr/>
          </p:nvSpPr>
          <p:spPr>
            <a:xfrm>
              <a:off x="2402550" y="4391213"/>
              <a:ext cx="22000" cy="22350"/>
            </a:xfrm>
            <a:custGeom>
              <a:avLst/>
              <a:gdLst/>
              <a:ahLst/>
              <a:cxnLst/>
              <a:rect l="l" t="t" r="r" b="b"/>
              <a:pathLst>
                <a:path w="880" h="894" extrusionOk="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579;p64">
              <a:extLst>
                <a:ext uri="{FF2B5EF4-FFF2-40B4-BE49-F238E27FC236}">
                  <a16:creationId xmlns:a16="http://schemas.microsoft.com/office/drawing/2014/main" id="{A0830BBE-1F3F-C572-F73B-2B650410DCFE}"/>
                </a:ext>
              </a:extLst>
            </p:cNvPr>
            <p:cNvSpPr/>
            <p:nvPr/>
          </p:nvSpPr>
          <p:spPr>
            <a:xfrm>
              <a:off x="2392275" y="4365163"/>
              <a:ext cx="29375" cy="48750"/>
            </a:xfrm>
            <a:custGeom>
              <a:avLst/>
              <a:gdLst/>
              <a:ahLst/>
              <a:cxnLst/>
              <a:rect l="l" t="t" r="r" b="b"/>
              <a:pathLst>
                <a:path w="1175" h="1950" extrusionOk="0">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580;p64">
              <a:extLst>
                <a:ext uri="{FF2B5EF4-FFF2-40B4-BE49-F238E27FC236}">
                  <a16:creationId xmlns:a16="http://schemas.microsoft.com/office/drawing/2014/main" id="{0A6044E8-ABF4-4FB0-DE76-1CCEC1857FA1}"/>
                </a:ext>
              </a:extLst>
            </p:cNvPr>
            <p:cNvSpPr/>
            <p:nvPr/>
          </p:nvSpPr>
          <p:spPr>
            <a:xfrm>
              <a:off x="2300725" y="4355238"/>
              <a:ext cx="92700" cy="92800"/>
            </a:xfrm>
            <a:custGeom>
              <a:avLst/>
              <a:gdLst/>
              <a:ahLst/>
              <a:cxnLst/>
              <a:rect l="l" t="t" r="r" b="b"/>
              <a:pathLst>
                <a:path w="3708" h="3712" extrusionOk="0">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581;p64">
              <a:extLst>
                <a:ext uri="{FF2B5EF4-FFF2-40B4-BE49-F238E27FC236}">
                  <a16:creationId xmlns:a16="http://schemas.microsoft.com/office/drawing/2014/main" id="{104FF951-DCED-1E92-1003-A9C1D9B6AC23}"/>
                </a:ext>
              </a:extLst>
            </p:cNvPr>
            <p:cNvSpPr/>
            <p:nvPr/>
          </p:nvSpPr>
          <p:spPr>
            <a:xfrm>
              <a:off x="2385325" y="4379563"/>
              <a:ext cx="26400" cy="14900"/>
            </a:xfrm>
            <a:custGeom>
              <a:avLst/>
              <a:gdLst/>
              <a:ahLst/>
              <a:cxnLst/>
              <a:rect l="l" t="t" r="r" b="b"/>
              <a:pathLst>
                <a:path w="1056" h="596" extrusionOk="0">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582;p64">
              <a:extLst>
                <a:ext uri="{FF2B5EF4-FFF2-40B4-BE49-F238E27FC236}">
                  <a16:creationId xmlns:a16="http://schemas.microsoft.com/office/drawing/2014/main" id="{6517D762-1B25-FB87-0DD9-68683094252E}"/>
                </a:ext>
              </a:extLst>
            </p:cNvPr>
            <p:cNvSpPr/>
            <p:nvPr/>
          </p:nvSpPr>
          <p:spPr>
            <a:xfrm>
              <a:off x="2320850" y="4235013"/>
              <a:ext cx="104850" cy="52525"/>
            </a:xfrm>
            <a:custGeom>
              <a:avLst/>
              <a:gdLst/>
              <a:ahLst/>
              <a:cxnLst/>
              <a:rect l="l" t="t" r="r" b="b"/>
              <a:pathLst>
                <a:path w="4194" h="2101" extrusionOk="0">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583;p64">
              <a:extLst>
                <a:ext uri="{FF2B5EF4-FFF2-40B4-BE49-F238E27FC236}">
                  <a16:creationId xmlns:a16="http://schemas.microsoft.com/office/drawing/2014/main" id="{D16C27E8-C3EF-21FB-E94B-439CD95443F3}"/>
                </a:ext>
              </a:extLst>
            </p:cNvPr>
            <p:cNvSpPr/>
            <p:nvPr/>
          </p:nvSpPr>
          <p:spPr>
            <a:xfrm>
              <a:off x="2312425" y="4826488"/>
              <a:ext cx="24200" cy="20525"/>
            </a:xfrm>
            <a:custGeom>
              <a:avLst/>
              <a:gdLst/>
              <a:ahLst/>
              <a:cxnLst/>
              <a:rect l="l" t="t" r="r" b="b"/>
              <a:pathLst>
                <a:path w="968" h="821" extrusionOk="0">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584;p64">
              <a:extLst>
                <a:ext uri="{FF2B5EF4-FFF2-40B4-BE49-F238E27FC236}">
                  <a16:creationId xmlns:a16="http://schemas.microsoft.com/office/drawing/2014/main" id="{3EB07418-E6C6-3F0A-33CE-86DECEA2D47C}"/>
                </a:ext>
              </a:extLst>
            </p:cNvPr>
            <p:cNvSpPr/>
            <p:nvPr/>
          </p:nvSpPr>
          <p:spPr>
            <a:xfrm>
              <a:off x="2332550" y="4806613"/>
              <a:ext cx="62375" cy="40925"/>
            </a:xfrm>
            <a:custGeom>
              <a:avLst/>
              <a:gdLst/>
              <a:ahLst/>
              <a:cxnLst/>
              <a:rect l="l" t="t" r="r" b="b"/>
              <a:pathLst>
                <a:path w="2495" h="1637" extrusionOk="0">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585;p64">
              <a:extLst>
                <a:ext uri="{FF2B5EF4-FFF2-40B4-BE49-F238E27FC236}">
                  <a16:creationId xmlns:a16="http://schemas.microsoft.com/office/drawing/2014/main" id="{5AD0C595-9FBE-C59F-78CB-6E8439B51561}"/>
                </a:ext>
              </a:extLst>
            </p:cNvPr>
            <p:cNvSpPr/>
            <p:nvPr/>
          </p:nvSpPr>
          <p:spPr>
            <a:xfrm>
              <a:off x="2315450" y="4843688"/>
              <a:ext cx="79475" cy="9800"/>
            </a:xfrm>
            <a:custGeom>
              <a:avLst/>
              <a:gdLst/>
              <a:ahLst/>
              <a:cxnLst/>
              <a:rect l="l" t="t" r="r" b="b"/>
              <a:pathLst>
                <a:path w="3179" h="392" extrusionOk="0">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586;p64">
              <a:extLst>
                <a:ext uri="{FF2B5EF4-FFF2-40B4-BE49-F238E27FC236}">
                  <a16:creationId xmlns:a16="http://schemas.microsoft.com/office/drawing/2014/main" id="{592643ED-E555-8BEB-B6BD-41D44B1F505D}"/>
                </a:ext>
              </a:extLst>
            </p:cNvPr>
            <p:cNvSpPr/>
            <p:nvPr/>
          </p:nvSpPr>
          <p:spPr>
            <a:xfrm>
              <a:off x="2374675" y="4825688"/>
              <a:ext cx="11025" cy="11075"/>
            </a:xfrm>
            <a:custGeom>
              <a:avLst/>
              <a:gdLst/>
              <a:ahLst/>
              <a:cxnLst/>
              <a:rect l="l" t="t" r="r" b="b"/>
              <a:pathLst>
                <a:path w="441" h="443" extrusionOk="0">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587;p64">
              <a:extLst>
                <a:ext uri="{FF2B5EF4-FFF2-40B4-BE49-F238E27FC236}">
                  <a16:creationId xmlns:a16="http://schemas.microsoft.com/office/drawing/2014/main" id="{076E0282-0A82-63BE-4FC0-870506870E92}"/>
                </a:ext>
              </a:extLst>
            </p:cNvPr>
            <p:cNvSpPr/>
            <p:nvPr/>
          </p:nvSpPr>
          <p:spPr>
            <a:xfrm>
              <a:off x="2339500" y="4824288"/>
              <a:ext cx="22000" cy="3625"/>
            </a:xfrm>
            <a:custGeom>
              <a:avLst/>
              <a:gdLst/>
              <a:ahLst/>
              <a:cxnLst/>
              <a:rect l="l" t="t" r="r" b="b"/>
              <a:pathLst>
                <a:path w="880" h="145" extrusionOk="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588;p64">
              <a:extLst>
                <a:ext uri="{FF2B5EF4-FFF2-40B4-BE49-F238E27FC236}">
                  <a16:creationId xmlns:a16="http://schemas.microsoft.com/office/drawing/2014/main" id="{0703D452-2092-0F3A-863E-0F010048529C}"/>
                </a:ext>
              </a:extLst>
            </p:cNvPr>
            <p:cNvSpPr/>
            <p:nvPr/>
          </p:nvSpPr>
          <p:spPr>
            <a:xfrm>
              <a:off x="2331150" y="4804688"/>
              <a:ext cx="31850" cy="18825"/>
            </a:xfrm>
            <a:custGeom>
              <a:avLst/>
              <a:gdLst/>
              <a:ahLst/>
              <a:cxnLst/>
              <a:rect l="l" t="t" r="r" b="b"/>
              <a:pathLst>
                <a:path w="1274" h="753" extrusionOk="0">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589;p64">
              <a:extLst>
                <a:ext uri="{FF2B5EF4-FFF2-40B4-BE49-F238E27FC236}">
                  <a16:creationId xmlns:a16="http://schemas.microsoft.com/office/drawing/2014/main" id="{748CF2F6-F786-C367-DEA1-F62E5EE1D2FA}"/>
                </a:ext>
              </a:extLst>
            </p:cNvPr>
            <p:cNvSpPr/>
            <p:nvPr/>
          </p:nvSpPr>
          <p:spPr>
            <a:xfrm>
              <a:off x="2474050" y="4826488"/>
              <a:ext cx="24550" cy="20525"/>
            </a:xfrm>
            <a:custGeom>
              <a:avLst/>
              <a:gdLst/>
              <a:ahLst/>
              <a:cxnLst/>
              <a:rect l="l" t="t" r="r" b="b"/>
              <a:pathLst>
                <a:path w="982" h="821" extrusionOk="0">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590;p64">
              <a:extLst>
                <a:ext uri="{FF2B5EF4-FFF2-40B4-BE49-F238E27FC236}">
                  <a16:creationId xmlns:a16="http://schemas.microsoft.com/office/drawing/2014/main" id="{6787634D-CFF2-A2B6-8D00-AB897C8554AA}"/>
                </a:ext>
              </a:extLst>
            </p:cNvPr>
            <p:cNvSpPr/>
            <p:nvPr/>
          </p:nvSpPr>
          <p:spPr>
            <a:xfrm>
              <a:off x="2415800" y="4806613"/>
              <a:ext cx="62675" cy="40925"/>
            </a:xfrm>
            <a:custGeom>
              <a:avLst/>
              <a:gdLst/>
              <a:ahLst/>
              <a:cxnLst/>
              <a:rect l="l" t="t" r="r" b="b"/>
              <a:pathLst>
                <a:path w="2507" h="1637" extrusionOk="0">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591;p64">
              <a:extLst>
                <a:ext uri="{FF2B5EF4-FFF2-40B4-BE49-F238E27FC236}">
                  <a16:creationId xmlns:a16="http://schemas.microsoft.com/office/drawing/2014/main" id="{2BAB39CA-74D9-6F62-C411-BD68B3A8021F}"/>
                </a:ext>
              </a:extLst>
            </p:cNvPr>
            <p:cNvSpPr/>
            <p:nvPr/>
          </p:nvSpPr>
          <p:spPr>
            <a:xfrm>
              <a:off x="2423475" y="4825688"/>
              <a:ext cx="11375" cy="11075"/>
            </a:xfrm>
            <a:custGeom>
              <a:avLst/>
              <a:gdLst/>
              <a:ahLst/>
              <a:cxnLst/>
              <a:rect l="l" t="t" r="r" b="b"/>
              <a:pathLst>
                <a:path w="455" h="443" extrusionOk="0">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592;p64">
              <a:extLst>
                <a:ext uri="{FF2B5EF4-FFF2-40B4-BE49-F238E27FC236}">
                  <a16:creationId xmlns:a16="http://schemas.microsoft.com/office/drawing/2014/main" id="{FBBBE4EA-F18A-F07D-649A-41CEA04E22E4}"/>
                </a:ext>
              </a:extLst>
            </p:cNvPr>
            <p:cNvSpPr/>
            <p:nvPr/>
          </p:nvSpPr>
          <p:spPr>
            <a:xfrm>
              <a:off x="2416100" y="4843688"/>
              <a:ext cx="79400" cy="9800"/>
            </a:xfrm>
            <a:custGeom>
              <a:avLst/>
              <a:gdLst/>
              <a:ahLst/>
              <a:cxnLst/>
              <a:rect l="l" t="t" r="r" b="b"/>
              <a:pathLst>
                <a:path w="3176" h="392" extrusionOk="0">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593;p64">
              <a:extLst>
                <a:ext uri="{FF2B5EF4-FFF2-40B4-BE49-F238E27FC236}">
                  <a16:creationId xmlns:a16="http://schemas.microsoft.com/office/drawing/2014/main" id="{C960E34C-A153-FF39-D5D8-568F3347C5D5}"/>
                </a:ext>
              </a:extLst>
            </p:cNvPr>
            <p:cNvSpPr/>
            <p:nvPr/>
          </p:nvSpPr>
          <p:spPr>
            <a:xfrm>
              <a:off x="2449425" y="4824288"/>
              <a:ext cx="21650" cy="3625"/>
            </a:xfrm>
            <a:custGeom>
              <a:avLst/>
              <a:gdLst/>
              <a:ahLst/>
              <a:cxnLst/>
              <a:rect l="l" t="t" r="r" b="b"/>
              <a:pathLst>
                <a:path w="866" h="145" extrusionOk="0">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594;p64">
              <a:extLst>
                <a:ext uri="{FF2B5EF4-FFF2-40B4-BE49-F238E27FC236}">
                  <a16:creationId xmlns:a16="http://schemas.microsoft.com/office/drawing/2014/main" id="{025B58AA-56BE-ADC5-85B5-2481D9FC377B}"/>
                </a:ext>
              </a:extLst>
            </p:cNvPr>
            <p:cNvSpPr/>
            <p:nvPr/>
          </p:nvSpPr>
          <p:spPr>
            <a:xfrm>
              <a:off x="2448025" y="4804688"/>
              <a:ext cx="31850" cy="18825"/>
            </a:xfrm>
            <a:custGeom>
              <a:avLst/>
              <a:gdLst/>
              <a:ahLst/>
              <a:cxnLst/>
              <a:rect l="l" t="t" r="r" b="b"/>
              <a:pathLst>
                <a:path w="1274" h="753" extrusionOk="0">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595;p64">
              <a:extLst>
                <a:ext uri="{FF2B5EF4-FFF2-40B4-BE49-F238E27FC236}">
                  <a16:creationId xmlns:a16="http://schemas.microsoft.com/office/drawing/2014/main" id="{8E615402-ACF1-A4DF-9CB1-341DF3537FEE}"/>
                </a:ext>
              </a:extLst>
            </p:cNvPr>
            <p:cNvSpPr/>
            <p:nvPr/>
          </p:nvSpPr>
          <p:spPr>
            <a:xfrm>
              <a:off x="2277250" y="4413188"/>
              <a:ext cx="125325" cy="172900"/>
            </a:xfrm>
            <a:custGeom>
              <a:avLst/>
              <a:gdLst/>
              <a:ahLst/>
              <a:cxnLst/>
              <a:rect l="l" t="t" r="r" b="b"/>
              <a:pathLst>
                <a:path w="5013" h="6916" extrusionOk="0">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596;p64">
              <a:extLst>
                <a:ext uri="{FF2B5EF4-FFF2-40B4-BE49-F238E27FC236}">
                  <a16:creationId xmlns:a16="http://schemas.microsoft.com/office/drawing/2014/main" id="{D84D5EFE-1652-D8A5-91FA-6257F4CA39E2}"/>
                </a:ext>
              </a:extLst>
            </p:cNvPr>
            <p:cNvSpPr/>
            <p:nvPr/>
          </p:nvSpPr>
          <p:spPr>
            <a:xfrm>
              <a:off x="2268800" y="4414588"/>
              <a:ext cx="133775" cy="173700"/>
            </a:xfrm>
            <a:custGeom>
              <a:avLst/>
              <a:gdLst/>
              <a:ahLst/>
              <a:cxnLst/>
              <a:rect l="l" t="t" r="r" b="b"/>
              <a:pathLst>
                <a:path w="5351" h="6948" extrusionOk="0">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597;p64">
              <a:extLst>
                <a:ext uri="{FF2B5EF4-FFF2-40B4-BE49-F238E27FC236}">
                  <a16:creationId xmlns:a16="http://schemas.microsoft.com/office/drawing/2014/main" id="{DAC7F41F-A984-C9E7-C3BC-648F4327139C}"/>
                </a:ext>
              </a:extLst>
            </p:cNvPr>
            <p:cNvSpPr/>
            <p:nvPr/>
          </p:nvSpPr>
          <p:spPr>
            <a:xfrm>
              <a:off x="2266950" y="4416438"/>
              <a:ext cx="135275" cy="174050"/>
            </a:xfrm>
            <a:custGeom>
              <a:avLst/>
              <a:gdLst/>
              <a:ahLst/>
              <a:cxnLst/>
              <a:rect l="l" t="t" r="r" b="b"/>
              <a:pathLst>
                <a:path w="5411" h="6962" extrusionOk="0">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598;p64">
              <a:extLst>
                <a:ext uri="{FF2B5EF4-FFF2-40B4-BE49-F238E27FC236}">
                  <a16:creationId xmlns:a16="http://schemas.microsoft.com/office/drawing/2014/main" id="{E27DB02F-0EEB-0E6E-32E5-D31F54A8FC8A}"/>
                </a:ext>
              </a:extLst>
            </p:cNvPr>
            <p:cNvSpPr/>
            <p:nvPr/>
          </p:nvSpPr>
          <p:spPr>
            <a:xfrm>
              <a:off x="2402550" y="4415013"/>
              <a:ext cx="126475" cy="171075"/>
            </a:xfrm>
            <a:custGeom>
              <a:avLst/>
              <a:gdLst/>
              <a:ahLst/>
              <a:cxnLst/>
              <a:rect l="l" t="t" r="r" b="b"/>
              <a:pathLst>
                <a:path w="5059" h="6843" extrusionOk="0">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599;p64">
              <a:extLst>
                <a:ext uri="{FF2B5EF4-FFF2-40B4-BE49-F238E27FC236}">
                  <a16:creationId xmlns:a16="http://schemas.microsoft.com/office/drawing/2014/main" id="{2462DFE5-908D-CF2E-A5BF-3AC1C457F5B4}"/>
                </a:ext>
              </a:extLst>
            </p:cNvPr>
            <p:cNvSpPr/>
            <p:nvPr/>
          </p:nvSpPr>
          <p:spPr>
            <a:xfrm>
              <a:off x="2402550" y="4416438"/>
              <a:ext cx="134825" cy="171850"/>
            </a:xfrm>
            <a:custGeom>
              <a:avLst/>
              <a:gdLst/>
              <a:ahLst/>
              <a:cxnLst/>
              <a:rect l="l" t="t" r="r" b="b"/>
              <a:pathLst>
                <a:path w="5393" h="6874" extrusionOk="0">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600;p64">
              <a:extLst>
                <a:ext uri="{FF2B5EF4-FFF2-40B4-BE49-F238E27FC236}">
                  <a16:creationId xmlns:a16="http://schemas.microsoft.com/office/drawing/2014/main" id="{9BD84A9F-9616-C67A-C5F1-52A8241F7576}"/>
                </a:ext>
              </a:extLst>
            </p:cNvPr>
            <p:cNvSpPr/>
            <p:nvPr/>
          </p:nvSpPr>
          <p:spPr>
            <a:xfrm>
              <a:off x="2402900" y="4418288"/>
              <a:ext cx="136325" cy="172200"/>
            </a:xfrm>
            <a:custGeom>
              <a:avLst/>
              <a:gdLst/>
              <a:ahLst/>
              <a:cxnLst/>
              <a:rect l="l" t="t" r="r" b="b"/>
              <a:pathLst>
                <a:path w="5453" h="6888" extrusionOk="0">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601;p64">
              <a:extLst>
                <a:ext uri="{FF2B5EF4-FFF2-40B4-BE49-F238E27FC236}">
                  <a16:creationId xmlns:a16="http://schemas.microsoft.com/office/drawing/2014/main" id="{DE18CE22-97E6-C95A-28F8-3BD73BBB3E84}"/>
                </a:ext>
              </a:extLst>
            </p:cNvPr>
            <p:cNvSpPr/>
            <p:nvPr/>
          </p:nvSpPr>
          <p:spPr>
            <a:xfrm>
              <a:off x="2253050" y="4425113"/>
              <a:ext cx="142225" cy="176900"/>
            </a:xfrm>
            <a:custGeom>
              <a:avLst/>
              <a:gdLst/>
              <a:ahLst/>
              <a:cxnLst/>
              <a:rect l="l" t="t" r="r" b="b"/>
              <a:pathLst>
                <a:path w="5689" h="7076" extrusionOk="0">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602;p64">
              <a:extLst>
                <a:ext uri="{FF2B5EF4-FFF2-40B4-BE49-F238E27FC236}">
                  <a16:creationId xmlns:a16="http://schemas.microsoft.com/office/drawing/2014/main" id="{CD86AF06-F002-AF98-A5D1-A548198B002E}"/>
                </a:ext>
              </a:extLst>
            </p:cNvPr>
            <p:cNvSpPr/>
            <p:nvPr/>
          </p:nvSpPr>
          <p:spPr>
            <a:xfrm>
              <a:off x="2254200" y="4426688"/>
              <a:ext cx="141075" cy="175325"/>
            </a:xfrm>
            <a:custGeom>
              <a:avLst/>
              <a:gdLst/>
              <a:ahLst/>
              <a:cxnLst/>
              <a:rect l="l" t="t" r="r" b="b"/>
              <a:pathLst>
                <a:path w="5643" h="7013" extrusionOk="0">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603;p64">
              <a:extLst>
                <a:ext uri="{FF2B5EF4-FFF2-40B4-BE49-F238E27FC236}">
                  <a16:creationId xmlns:a16="http://schemas.microsoft.com/office/drawing/2014/main" id="{241030A9-B4A1-21D8-456B-34BA1646F9D6}"/>
                </a:ext>
              </a:extLst>
            </p:cNvPr>
            <p:cNvSpPr/>
            <p:nvPr/>
          </p:nvSpPr>
          <p:spPr>
            <a:xfrm>
              <a:off x="2409850" y="4425113"/>
              <a:ext cx="142225" cy="176900"/>
            </a:xfrm>
            <a:custGeom>
              <a:avLst/>
              <a:gdLst/>
              <a:ahLst/>
              <a:cxnLst/>
              <a:rect l="l" t="t" r="r" b="b"/>
              <a:pathLst>
                <a:path w="5689" h="7076" extrusionOk="0">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604;p64">
              <a:extLst>
                <a:ext uri="{FF2B5EF4-FFF2-40B4-BE49-F238E27FC236}">
                  <a16:creationId xmlns:a16="http://schemas.microsoft.com/office/drawing/2014/main" id="{9E33B24A-690F-8D6A-0E8A-6F56C20633F6}"/>
                </a:ext>
              </a:extLst>
            </p:cNvPr>
            <p:cNvSpPr/>
            <p:nvPr/>
          </p:nvSpPr>
          <p:spPr>
            <a:xfrm>
              <a:off x="2409850" y="4426688"/>
              <a:ext cx="141175" cy="175325"/>
            </a:xfrm>
            <a:custGeom>
              <a:avLst/>
              <a:gdLst/>
              <a:ahLst/>
              <a:cxnLst/>
              <a:rect l="l" t="t" r="r" b="b"/>
              <a:pathLst>
                <a:path w="5647" h="7013" extrusionOk="0">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605;p64">
              <a:extLst>
                <a:ext uri="{FF2B5EF4-FFF2-40B4-BE49-F238E27FC236}">
                  <a16:creationId xmlns:a16="http://schemas.microsoft.com/office/drawing/2014/main" id="{FBBBD481-9AFD-00CE-B268-3AA86713D653}"/>
                </a:ext>
              </a:extLst>
            </p:cNvPr>
            <p:cNvSpPr/>
            <p:nvPr/>
          </p:nvSpPr>
          <p:spPr>
            <a:xfrm>
              <a:off x="2389350" y="4449413"/>
              <a:ext cx="27125" cy="153900"/>
            </a:xfrm>
            <a:custGeom>
              <a:avLst/>
              <a:gdLst/>
              <a:ahLst/>
              <a:cxnLst/>
              <a:rect l="l" t="t" r="r" b="b"/>
              <a:pathLst>
                <a:path w="1085" h="6156" extrusionOk="0">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606;p64">
              <a:extLst>
                <a:ext uri="{FF2B5EF4-FFF2-40B4-BE49-F238E27FC236}">
                  <a16:creationId xmlns:a16="http://schemas.microsoft.com/office/drawing/2014/main" id="{8643A35A-092D-57A9-DB7E-3CC0E4AAFE15}"/>
                </a:ext>
              </a:extLst>
            </p:cNvPr>
            <p:cNvSpPr/>
            <p:nvPr/>
          </p:nvSpPr>
          <p:spPr>
            <a:xfrm>
              <a:off x="2240225" y="4489738"/>
              <a:ext cx="34500" cy="47100"/>
            </a:xfrm>
            <a:custGeom>
              <a:avLst/>
              <a:gdLst/>
              <a:ahLst/>
              <a:cxnLst/>
              <a:rect l="l" t="t" r="r" b="b"/>
              <a:pathLst>
                <a:path w="1380" h="1884" extrusionOk="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607;p64">
              <a:extLst>
                <a:ext uri="{FF2B5EF4-FFF2-40B4-BE49-F238E27FC236}">
                  <a16:creationId xmlns:a16="http://schemas.microsoft.com/office/drawing/2014/main" id="{F93A1D6B-A61C-D635-9BA7-C18AA7068761}"/>
                </a:ext>
              </a:extLst>
            </p:cNvPr>
            <p:cNvSpPr/>
            <p:nvPr/>
          </p:nvSpPr>
          <p:spPr>
            <a:xfrm>
              <a:off x="2532250" y="4489738"/>
              <a:ext cx="34150" cy="47100"/>
            </a:xfrm>
            <a:custGeom>
              <a:avLst/>
              <a:gdLst/>
              <a:ahLst/>
              <a:cxnLst/>
              <a:rect l="l" t="t" r="r" b="b"/>
              <a:pathLst>
                <a:path w="1366" h="1884" extrusionOk="0">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608;p64">
              <a:extLst>
                <a:ext uri="{FF2B5EF4-FFF2-40B4-BE49-F238E27FC236}">
                  <a16:creationId xmlns:a16="http://schemas.microsoft.com/office/drawing/2014/main" id="{683AA24C-8CAC-6741-F46B-64A9FE2B62D2}"/>
                </a:ext>
              </a:extLst>
            </p:cNvPr>
            <p:cNvSpPr/>
            <p:nvPr/>
          </p:nvSpPr>
          <p:spPr>
            <a:xfrm>
              <a:off x="2508775" y="4452163"/>
              <a:ext cx="31950" cy="30700"/>
            </a:xfrm>
            <a:custGeom>
              <a:avLst/>
              <a:gdLst/>
              <a:ahLst/>
              <a:cxnLst/>
              <a:rect l="l" t="t" r="r" b="b"/>
              <a:pathLst>
                <a:path w="1278" h="1228" extrusionOk="0">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609;p64">
              <a:extLst>
                <a:ext uri="{FF2B5EF4-FFF2-40B4-BE49-F238E27FC236}">
                  <a16:creationId xmlns:a16="http://schemas.microsoft.com/office/drawing/2014/main" id="{0C20CD6F-742E-8334-B050-C4A9B089186B}"/>
                </a:ext>
              </a:extLst>
            </p:cNvPr>
            <p:cNvSpPr/>
            <p:nvPr/>
          </p:nvSpPr>
          <p:spPr>
            <a:xfrm>
              <a:off x="2276250" y="4541613"/>
              <a:ext cx="31800" cy="30850"/>
            </a:xfrm>
            <a:custGeom>
              <a:avLst/>
              <a:gdLst/>
              <a:ahLst/>
              <a:cxnLst/>
              <a:rect l="l" t="t" r="r" b="b"/>
              <a:pathLst>
                <a:path w="1272" h="1234" extrusionOk="0">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610;p64">
              <a:extLst>
                <a:ext uri="{FF2B5EF4-FFF2-40B4-BE49-F238E27FC236}">
                  <a16:creationId xmlns:a16="http://schemas.microsoft.com/office/drawing/2014/main" id="{44559FE1-0357-4D3F-A897-A63243E54A32}"/>
                </a:ext>
              </a:extLst>
            </p:cNvPr>
            <p:cNvSpPr/>
            <p:nvPr/>
          </p:nvSpPr>
          <p:spPr>
            <a:xfrm>
              <a:off x="2466300" y="4446688"/>
              <a:ext cx="31525" cy="30700"/>
            </a:xfrm>
            <a:custGeom>
              <a:avLst/>
              <a:gdLst/>
              <a:ahLst/>
              <a:cxnLst/>
              <a:rect l="l" t="t" r="r" b="b"/>
              <a:pathLst>
                <a:path w="1261" h="1228" extrusionOk="0">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611;p64">
              <a:extLst>
                <a:ext uri="{FF2B5EF4-FFF2-40B4-BE49-F238E27FC236}">
                  <a16:creationId xmlns:a16="http://schemas.microsoft.com/office/drawing/2014/main" id="{9A1CDB4A-51A4-A66B-BC56-8A37A7DD1B48}"/>
                </a:ext>
              </a:extLst>
            </p:cNvPr>
            <p:cNvSpPr/>
            <p:nvPr/>
          </p:nvSpPr>
          <p:spPr>
            <a:xfrm>
              <a:off x="2483200" y="4491538"/>
              <a:ext cx="31075" cy="30875"/>
            </a:xfrm>
            <a:custGeom>
              <a:avLst/>
              <a:gdLst/>
              <a:ahLst/>
              <a:cxnLst/>
              <a:rect l="l" t="t" r="r" b="b"/>
              <a:pathLst>
                <a:path w="1243" h="1235" extrusionOk="0">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23" name="Google Shape;2612;p64">
            <a:extLst>
              <a:ext uri="{FF2B5EF4-FFF2-40B4-BE49-F238E27FC236}">
                <a16:creationId xmlns:a16="http://schemas.microsoft.com/office/drawing/2014/main" id="{8D3852B5-4725-72D4-DE80-D8D13C120F52}"/>
              </a:ext>
            </a:extLst>
          </p:cNvPr>
          <p:cNvGrpSpPr/>
          <p:nvPr/>
        </p:nvGrpSpPr>
        <p:grpSpPr>
          <a:xfrm>
            <a:off x="476027" y="1995551"/>
            <a:ext cx="1754921" cy="2820453"/>
            <a:chOff x="2436200" y="2107875"/>
            <a:chExt cx="319375" cy="543450"/>
          </a:xfrm>
        </p:grpSpPr>
        <p:sp>
          <p:nvSpPr>
            <p:cNvPr id="1524" name="Google Shape;2613;p64">
              <a:extLst>
                <a:ext uri="{FF2B5EF4-FFF2-40B4-BE49-F238E27FC236}">
                  <a16:creationId xmlns:a16="http://schemas.microsoft.com/office/drawing/2014/main" id="{A6C40D4A-51CC-F465-14E9-7E3FD90DBE4E}"/>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614;p64">
              <a:extLst>
                <a:ext uri="{FF2B5EF4-FFF2-40B4-BE49-F238E27FC236}">
                  <a16:creationId xmlns:a16="http://schemas.microsoft.com/office/drawing/2014/main" id="{1E75BB7B-4DA2-5D21-6089-A77995EBF3D9}"/>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615;p64">
              <a:extLst>
                <a:ext uri="{FF2B5EF4-FFF2-40B4-BE49-F238E27FC236}">
                  <a16:creationId xmlns:a16="http://schemas.microsoft.com/office/drawing/2014/main" id="{81CF6780-F372-FFF0-ADA9-181DD6B154A9}"/>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2616;p64">
              <a:extLst>
                <a:ext uri="{FF2B5EF4-FFF2-40B4-BE49-F238E27FC236}">
                  <a16:creationId xmlns:a16="http://schemas.microsoft.com/office/drawing/2014/main" id="{1DBF716B-4854-6934-7FE8-0745BF6F7356}"/>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2617;p64">
              <a:extLst>
                <a:ext uri="{FF2B5EF4-FFF2-40B4-BE49-F238E27FC236}">
                  <a16:creationId xmlns:a16="http://schemas.microsoft.com/office/drawing/2014/main" id="{E400BDC5-9906-7524-325C-27F2F0A734F0}"/>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2618;p64">
              <a:extLst>
                <a:ext uri="{FF2B5EF4-FFF2-40B4-BE49-F238E27FC236}">
                  <a16:creationId xmlns:a16="http://schemas.microsoft.com/office/drawing/2014/main" id="{C5B389B0-A9A9-A0D6-6E00-20E684B7CC0D}"/>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2619;p64">
              <a:extLst>
                <a:ext uri="{FF2B5EF4-FFF2-40B4-BE49-F238E27FC236}">
                  <a16:creationId xmlns:a16="http://schemas.microsoft.com/office/drawing/2014/main" id="{EA6E3F4F-BC98-89EF-AED1-38696313EBD3}"/>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2620;p64">
              <a:extLst>
                <a:ext uri="{FF2B5EF4-FFF2-40B4-BE49-F238E27FC236}">
                  <a16:creationId xmlns:a16="http://schemas.microsoft.com/office/drawing/2014/main" id="{F2D2DF61-2200-CC7E-68E7-9CF9B0B76F88}"/>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2621;p64">
              <a:extLst>
                <a:ext uri="{FF2B5EF4-FFF2-40B4-BE49-F238E27FC236}">
                  <a16:creationId xmlns:a16="http://schemas.microsoft.com/office/drawing/2014/main" id="{585C0816-65B5-EAC3-EC0F-9C33361A951D}"/>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2622;p64">
              <a:extLst>
                <a:ext uri="{FF2B5EF4-FFF2-40B4-BE49-F238E27FC236}">
                  <a16:creationId xmlns:a16="http://schemas.microsoft.com/office/drawing/2014/main" id="{552EFC78-1ED5-37F6-90D2-F1155C701A2B}"/>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2623;p64">
              <a:extLst>
                <a:ext uri="{FF2B5EF4-FFF2-40B4-BE49-F238E27FC236}">
                  <a16:creationId xmlns:a16="http://schemas.microsoft.com/office/drawing/2014/main" id="{F9282DB7-98BA-3799-DF4C-E8B7C46E4D32}"/>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2624;p64">
              <a:extLst>
                <a:ext uri="{FF2B5EF4-FFF2-40B4-BE49-F238E27FC236}">
                  <a16:creationId xmlns:a16="http://schemas.microsoft.com/office/drawing/2014/main" id="{9CF4C2B2-93C9-0825-E352-A641E09C906C}"/>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2625;p64">
              <a:extLst>
                <a:ext uri="{FF2B5EF4-FFF2-40B4-BE49-F238E27FC236}">
                  <a16:creationId xmlns:a16="http://schemas.microsoft.com/office/drawing/2014/main" id="{DE931DDC-EF13-B274-BDC6-F3F15A1A1C84}"/>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2626;p64">
              <a:extLst>
                <a:ext uri="{FF2B5EF4-FFF2-40B4-BE49-F238E27FC236}">
                  <a16:creationId xmlns:a16="http://schemas.microsoft.com/office/drawing/2014/main" id="{37810F31-14EE-01BA-0730-18DBB46C535D}"/>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2627;p64">
              <a:extLst>
                <a:ext uri="{FF2B5EF4-FFF2-40B4-BE49-F238E27FC236}">
                  <a16:creationId xmlns:a16="http://schemas.microsoft.com/office/drawing/2014/main" id="{12AF3ACB-50D5-A6B1-3363-C4E05E9E933F}"/>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2628;p64">
              <a:extLst>
                <a:ext uri="{FF2B5EF4-FFF2-40B4-BE49-F238E27FC236}">
                  <a16:creationId xmlns:a16="http://schemas.microsoft.com/office/drawing/2014/main" id="{313454DD-4334-E497-D0F6-97CFE2739D7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2629;p64">
              <a:extLst>
                <a:ext uri="{FF2B5EF4-FFF2-40B4-BE49-F238E27FC236}">
                  <a16:creationId xmlns:a16="http://schemas.microsoft.com/office/drawing/2014/main" id="{5FA5811E-6E2E-E1CD-9CD4-33C043D22CB6}"/>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2630;p64">
              <a:extLst>
                <a:ext uri="{FF2B5EF4-FFF2-40B4-BE49-F238E27FC236}">
                  <a16:creationId xmlns:a16="http://schemas.microsoft.com/office/drawing/2014/main" id="{F8317D9C-6CF5-D802-BC65-BEEA7E414784}"/>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2631;p64">
              <a:extLst>
                <a:ext uri="{FF2B5EF4-FFF2-40B4-BE49-F238E27FC236}">
                  <a16:creationId xmlns:a16="http://schemas.microsoft.com/office/drawing/2014/main" id="{237ADE82-7B14-B7B1-EEE1-7C63E4AF89CA}"/>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2632;p64">
              <a:extLst>
                <a:ext uri="{FF2B5EF4-FFF2-40B4-BE49-F238E27FC236}">
                  <a16:creationId xmlns:a16="http://schemas.microsoft.com/office/drawing/2014/main" id="{9AAEA8C8-6078-7EE0-F63F-938E43EC1EE7}"/>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2633;p64">
              <a:extLst>
                <a:ext uri="{FF2B5EF4-FFF2-40B4-BE49-F238E27FC236}">
                  <a16:creationId xmlns:a16="http://schemas.microsoft.com/office/drawing/2014/main" id="{703D208C-C566-395B-CC99-FEF25466A45C}"/>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2634;p64">
              <a:extLst>
                <a:ext uri="{FF2B5EF4-FFF2-40B4-BE49-F238E27FC236}">
                  <a16:creationId xmlns:a16="http://schemas.microsoft.com/office/drawing/2014/main" id="{CF535249-67B1-0B25-23F8-034846D0047B}"/>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2635;p64">
              <a:extLst>
                <a:ext uri="{FF2B5EF4-FFF2-40B4-BE49-F238E27FC236}">
                  <a16:creationId xmlns:a16="http://schemas.microsoft.com/office/drawing/2014/main" id="{0E2288A6-EE35-E79D-F729-1C02AD20921C}"/>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2636;p64">
              <a:extLst>
                <a:ext uri="{FF2B5EF4-FFF2-40B4-BE49-F238E27FC236}">
                  <a16:creationId xmlns:a16="http://schemas.microsoft.com/office/drawing/2014/main" id="{F047339D-2746-4422-49FA-8C6068F4CD40}"/>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2637;p64">
              <a:extLst>
                <a:ext uri="{FF2B5EF4-FFF2-40B4-BE49-F238E27FC236}">
                  <a16:creationId xmlns:a16="http://schemas.microsoft.com/office/drawing/2014/main" id="{82DD7753-B061-0DBC-F8C2-36E87D02C98C}"/>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2638;p64">
              <a:extLst>
                <a:ext uri="{FF2B5EF4-FFF2-40B4-BE49-F238E27FC236}">
                  <a16:creationId xmlns:a16="http://schemas.microsoft.com/office/drawing/2014/main" id="{E94453A5-1330-2CA1-8EFB-B026DC6C0232}"/>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2639;p64">
              <a:extLst>
                <a:ext uri="{FF2B5EF4-FFF2-40B4-BE49-F238E27FC236}">
                  <a16:creationId xmlns:a16="http://schemas.microsoft.com/office/drawing/2014/main" id="{A3E44F7B-1FA8-EBC5-1E09-B4BC9FF9F1D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2640;p64">
              <a:extLst>
                <a:ext uri="{FF2B5EF4-FFF2-40B4-BE49-F238E27FC236}">
                  <a16:creationId xmlns:a16="http://schemas.microsoft.com/office/drawing/2014/main" id="{3BFD18F8-669F-4D70-6EA1-A352C492A529}"/>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2641;p64">
              <a:extLst>
                <a:ext uri="{FF2B5EF4-FFF2-40B4-BE49-F238E27FC236}">
                  <a16:creationId xmlns:a16="http://schemas.microsoft.com/office/drawing/2014/main" id="{283028F8-656B-7050-2CAC-4A1A887B9C59}"/>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2642;p64">
              <a:extLst>
                <a:ext uri="{FF2B5EF4-FFF2-40B4-BE49-F238E27FC236}">
                  <a16:creationId xmlns:a16="http://schemas.microsoft.com/office/drawing/2014/main" id="{652F36B7-549E-BDED-2D35-0D2349FD2321}"/>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2643;p64">
              <a:extLst>
                <a:ext uri="{FF2B5EF4-FFF2-40B4-BE49-F238E27FC236}">
                  <a16:creationId xmlns:a16="http://schemas.microsoft.com/office/drawing/2014/main" id="{EF4C7FD2-92D8-00E1-A45F-83F075B24778}"/>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2644;p64">
              <a:extLst>
                <a:ext uri="{FF2B5EF4-FFF2-40B4-BE49-F238E27FC236}">
                  <a16:creationId xmlns:a16="http://schemas.microsoft.com/office/drawing/2014/main" id="{2E9AFD3C-F722-C542-8180-E791F679BE8A}"/>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2645;p64">
              <a:extLst>
                <a:ext uri="{FF2B5EF4-FFF2-40B4-BE49-F238E27FC236}">
                  <a16:creationId xmlns:a16="http://schemas.microsoft.com/office/drawing/2014/main" id="{ED1BAF11-473E-A663-0623-356D038EA3D3}"/>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2646;p64">
              <a:extLst>
                <a:ext uri="{FF2B5EF4-FFF2-40B4-BE49-F238E27FC236}">
                  <a16:creationId xmlns:a16="http://schemas.microsoft.com/office/drawing/2014/main" id="{7060C2D5-055E-4447-7C33-1ED113F864DB}"/>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2647;p64">
              <a:extLst>
                <a:ext uri="{FF2B5EF4-FFF2-40B4-BE49-F238E27FC236}">
                  <a16:creationId xmlns:a16="http://schemas.microsoft.com/office/drawing/2014/main" id="{866879CB-3889-34F8-CCE9-FABB67E36B5C}"/>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2648;p64">
              <a:extLst>
                <a:ext uri="{FF2B5EF4-FFF2-40B4-BE49-F238E27FC236}">
                  <a16:creationId xmlns:a16="http://schemas.microsoft.com/office/drawing/2014/main" id="{623027F5-15C6-F764-9CC8-8E49E27F5041}"/>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2649;p64">
              <a:extLst>
                <a:ext uri="{FF2B5EF4-FFF2-40B4-BE49-F238E27FC236}">
                  <a16:creationId xmlns:a16="http://schemas.microsoft.com/office/drawing/2014/main" id="{02978324-3F8F-A7BF-6F62-3AC17C9DF745}"/>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2650;p64">
              <a:extLst>
                <a:ext uri="{FF2B5EF4-FFF2-40B4-BE49-F238E27FC236}">
                  <a16:creationId xmlns:a16="http://schemas.microsoft.com/office/drawing/2014/main" id="{3CA425AF-40CC-9D04-924C-AF46A75826C6}"/>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2651;p64">
              <a:extLst>
                <a:ext uri="{FF2B5EF4-FFF2-40B4-BE49-F238E27FC236}">
                  <a16:creationId xmlns:a16="http://schemas.microsoft.com/office/drawing/2014/main" id="{7586F2FA-24B7-BDB5-F2B5-8CF850A972C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2652;p64">
              <a:extLst>
                <a:ext uri="{FF2B5EF4-FFF2-40B4-BE49-F238E27FC236}">
                  <a16:creationId xmlns:a16="http://schemas.microsoft.com/office/drawing/2014/main" id="{E44A7533-7B88-18D8-8539-0E4718BAB4BA}"/>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2653;p64">
              <a:extLst>
                <a:ext uri="{FF2B5EF4-FFF2-40B4-BE49-F238E27FC236}">
                  <a16:creationId xmlns:a16="http://schemas.microsoft.com/office/drawing/2014/main" id="{E77691F3-E2C3-976C-C012-ED660DB557C3}"/>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2654;p64">
              <a:extLst>
                <a:ext uri="{FF2B5EF4-FFF2-40B4-BE49-F238E27FC236}">
                  <a16:creationId xmlns:a16="http://schemas.microsoft.com/office/drawing/2014/main" id="{7D458567-A7A9-3F19-E853-395690089B89}"/>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2655;p64">
              <a:extLst>
                <a:ext uri="{FF2B5EF4-FFF2-40B4-BE49-F238E27FC236}">
                  <a16:creationId xmlns:a16="http://schemas.microsoft.com/office/drawing/2014/main" id="{8F5423FA-EF12-4958-F505-F6234159AC3C}"/>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67" name="Google Shape;2525;p64">
            <a:extLst>
              <a:ext uri="{FF2B5EF4-FFF2-40B4-BE49-F238E27FC236}">
                <a16:creationId xmlns:a16="http://schemas.microsoft.com/office/drawing/2014/main" id="{6BC88837-FAA7-2913-47C5-57964AB2A0E9}"/>
              </a:ext>
            </a:extLst>
          </p:cNvPr>
          <p:cNvSpPr txBox="1">
            <a:spLocks/>
          </p:cNvSpPr>
          <p:nvPr/>
        </p:nvSpPr>
        <p:spPr>
          <a:xfrm>
            <a:off x="2045000" y="2128153"/>
            <a:ext cx="4875859"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lang="en">
                <a:solidFill>
                  <a:srgbClr val="135675"/>
                </a:solidFill>
                <a:latin typeface="Times New Roman" panose="02020603050405020304" pitchFamily="18" charset="0"/>
                <a:cs typeface="Times New Roman" panose="02020603050405020304" pitchFamily="18" charset="0"/>
              </a:rPr>
              <a:t>Tổng kết</a:t>
            </a:r>
            <a:endParaRPr kumimoji="0" lang="en" sz="72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56"/>
                                        </p:tgtEl>
                                        <p:attrNameLst>
                                          <p:attrName>style.visibility</p:attrName>
                                        </p:attrNameLst>
                                      </p:cBhvr>
                                      <p:to>
                                        <p:strVal val="visible"/>
                                      </p:to>
                                    </p:set>
                                    <p:anim calcmode="lin" valueType="num">
                                      <p:cBhvr additive="base">
                                        <p:cTn id="7" dur="500" fill="hold"/>
                                        <p:tgtEl>
                                          <p:spTgt spid="1456"/>
                                        </p:tgtEl>
                                        <p:attrNameLst>
                                          <p:attrName>ppt_x</p:attrName>
                                        </p:attrNameLst>
                                      </p:cBhvr>
                                      <p:tavLst>
                                        <p:tav tm="0">
                                          <p:val>
                                            <p:strVal val="#ppt_x"/>
                                          </p:val>
                                        </p:tav>
                                        <p:tav tm="100000">
                                          <p:val>
                                            <p:strVal val="#ppt_x"/>
                                          </p:val>
                                        </p:tav>
                                      </p:tavLst>
                                    </p:anim>
                                    <p:anim calcmode="lin" valueType="num">
                                      <p:cBhvr additive="base">
                                        <p:cTn id="8" dur="500" fill="hold"/>
                                        <p:tgtEl>
                                          <p:spTgt spid="145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4"/>
                                        </p:tgtEl>
                                        <p:attrNameLst>
                                          <p:attrName>style.visibility</p:attrName>
                                        </p:attrNameLst>
                                      </p:cBhvr>
                                      <p:to>
                                        <p:strVal val="visible"/>
                                      </p:to>
                                    </p:set>
                                    <p:anim calcmode="lin" valueType="num">
                                      <p:cBhvr additive="base">
                                        <p:cTn id="11" dur="500" fill="hold"/>
                                        <p:tgtEl>
                                          <p:spTgt spid="1484"/>
                                        </p:tgtEl>
                                        <p:attrNameLst>
                                          <p:attrName>ppt_x</p:attrName>
                                        </p:attrNameLst>
                                      </p:cBhvr>
                                      <p:tavLst>
                                        <p:tav tm="0">
                                          <p:val>
                                            <p:strVal val="#ppt_x"/>
                                          </p:val>
                                        </p:tav>
                                        <p:tav tm="100000">
                                          <p:val>
                                            <p:strVal val="#ppt_x"/>
                                          </p:val>
                                        </p:tav>
                                      </p:tavLst>
                                    </p:anim>
                                    <p:anim calcmode="lin" valueType="num">
                                      <p:cBhvr additive="base">
                                        <p:cTn id="12" dur="500" fill="hold"/>
                                        <p:tgtEl>
                                          <p:spTgt spid="148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78"/>
                                        </p:tgtEl>
                                        <p:attrNameLst>
                                          <p:attrName>style.visibility</p:attrName>
                                        </p:attrNameLst>
                                      </p:cBhvr>
                                      <p:to>
                                        <p:strVal val="visible"/>
                                      </p:to>
                                    </p:set>
                                    <p:anim calcmode="lin" valueType="num">
                                      <p:cBhvr additive="base">
                                        <p:cTn id="15" dur="500" fill="hold"/>
                                        <p:tgtEl>
                                          <p:spTgt spid="1378"/>
                                        </p:tgtEl>
                                        <p:attrNameLst>
                                          <p:attrName>ppt_x</p:attrName>
                                        </p:attrNameLst>
                                      </p:cBhvr>
                                      <p:tavLst>
                                        <p:tav tm="0">
                                          <p:val>
                                            <p:strVal val="#ppt_x"/>
                                          </p:val>
                                        </p:tav>
                                        <p:tav tm="100000">
                                          <p:val>
                                            <p:strVal val="#ppt_x"/>
                                          </p:val>
                                        </p:tav>
                                      </p:tavLst>
                                    </p:anim>
                                    <p:anim calcmode="lin" valueType="num">
                                      <p:cBhvr additive="base">
                                        <p:cTn id="16" dur="500" fill="hold"/>
                                        <p:tgtEl>
                                          <p:spTgt spid="137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79"/>
                                        </p:tgtEl>
                                        <p:attrNameLst>
                                          <p:attrName>style.visibility</p:attrName>
                                        </p:attrNameLst>
                                      </p:cBhvr>
                                      <p:to>
                                        <p:strVal val="visible"/>
                                      </p:to>
                                    </p:set>
                                    <p:anim calcmode="lin" valueType="num">
                                      <p:cBhvr additive="base">
                                        <p:cTn id="19" dur="500" fill="hold"/>
                                        <p:tgtEl>
                                          <p:spTgt spid="1379"/>
                                        </p:tgtEl>
                                        <p:attrNameLst>
                                          <p:attrName>ppt_x</p:attrName>
                                        </p:attrNameLst>
                                      </p:cBhvr>
                                      <p:tavLst>
                                        <p:tav tm="0">
                                          <p:val>
                                            <p:strVal val="#ppt_x"/>
                                          </p:val>
                                        </p:tav>
                                        <p:tav tm="100000">
                                          <p:val>
                                            <p:strVal val="#ppt_x"/>
                                          </p:val>
                                        </p:tav>
                                      </p:tavLst>
                                    </p:anim>
                                    <p:anim calcmode="lin" valueType="num">
                                      <p:cBhvr additive="base">
                                        <p:cTn id="20" dur="500" fill="hold"/>
                                        <p:tgtEl>
                                          <p:spTgt spid="13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0"/>
                                        </p:tgtEl>
                                        <p:attrNameLst>
                                          <p:attrName>style.visibility</p:attrName>
                                        </p:attrNameLst>
                                      </p:cBhvr>
                                      <p:to>
                                        <p:strVal val="visible"/>
                                      </p:to>
                                    </p:set>
                                    <p:anim calcmode="lin" valueType="num">
                                      <p:cBhvr additive="base">
                                        <p:cTn id="23" dur="500" fill="hold"/>
                                        <p:tgtEl>
                                          <p:spTgt spid="1380"/>
                                        </p:tgtEl>
                                        <p:attrNameLst>
                                          <p:attrName>ppt_x</p:attrName>
                                        </p:attrNameLst>
                                      </p:cBhvr>
                                      <p:tavLst>
                                        <p:tav tm="0">
                                          <p:val>
                                            <p:strVal val="#ppt_x"/>
                                          </p:val>
                                        </p:tav>
                                        <p:tav tm="100000">
                                          <p:val>
                                            <p:strVal val="#ppt_x"/>
                                          </p:val>
                                        </p:tav>
                                      </p:tavLst>
                                    </p:anim>
                                    <p:anim calcmode="lin" valueType="num">
                                      <p:cBhvr additive="base">
                                        <p:cTn id="24" dur="500" fill="hold"/>
                                        <p:tgtEl>
                                          <p:spTgt spid="138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23"/>
                                        </p:tgtEl>
                                        <p:attrNameLst>
                                          <p:attrName>style.visibility</p:attrName>
                                        </p:attrNameLst>
                                      </p:cBhvr>
                                      <p:to>
                                        <p:strVal val="visible"/>
                                      </p:to>
                                    </p:set>
                                    <p:anim calcmode="lin" valueType="num">
                                      <p:cBhvr additive="base">
                                        <p:cTn id="27" dur="500" fill="hold"/>
                                        <p:tgtEl>
                                          <p:spTgt spid="1523"/>
                                        </p:tgtEl>
                                        <p:attrNameLst>
                                          <p:attrName>ppt_x</p:attrName>
                                        </p:attrNameLst>
                                      </p:cBhvr>
                                      <p:tavLst>
                                        <p:tav tm="0">
                                          <p:val>
                                            <p:strVal val="#ppt_x"/>
                                          </p:val>
                                        </p:tav>
                                        <p:tav tm="100000">
                                          <p:val>
                                            <p:strVal val="#ppt_x"/>
                                          </p:val>
                                        </p:tav>
                                      </p:tavLst>
                                    </p:anim>
                                    <p:anim calcmode="lin" valueType="num">
                                      <p:cBhvr additive="base">
                                        <p:cTn id="28" dur="500" fill="hold"/>
                                        <p:tgtEl>
                                          <p:spTgt spid="152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67"/>
                                        </p:tgtEl>
                                        <p:attrNameLst>
                                          <p:attrName>style.visibility</p:attrName>
                                        </p:attrNameLst>
                                      </p:cBhvr>
                                      <p:to>
                                        <p:strVal val="visible"/>
                                      </p:to>
                                    </p:set>
                                    <p:anim calcmode="lin" valueType="num">
                                      <p:cBhvr additive="base">
                                        <p:cTn id="31" dur="500" fill="hold"/>
                                        <p:tgtEl>
                                          <p:spTgt spid="1567"/>
                                        </p:tgtEl>
                                        <p:attrNameLst>
                                          <p:attrName>ppt_x</p:attrName>
                                        </p:attrNameLst>
                                      </p:cBhvr>
                                      <p:tavLst>
                                        <p:tav tm="0">
                                          <p:val>
                                            <p:strVal val="#ppt_x"/>
                                          </p:val>
                                        </p:tav>
                                        <p:tav tm="100000">
                                          <p:val>
                                            <p:strVal val="#ppt_x"/>
                                          </p:val>
                                        </p:tav>
                                      </p:tavLst>
                                    </p:anim>
                                    <p:anim calcmode="lin" valueType="num">
                                      <p:cBhvr additive="base">
                                        <p:cTn id="32" dur="500" fill="hold"/>
                                        <p:tgtEl>
                                          <p:spTgt spid="15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 grpId="0" animBg="1"/>
      <p:bldP spid="1484" grpId="0" animBg="1"/>
      <p:bldP spid="1378" grpId="0" animBg="1"/>
      <p:bldP spid="1379" grpId="0"/>
      <p:bldP spid="156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III. Tổng kết</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1528825" y="4246869"/>
            <a:ext cx="884779" cy="87869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2" name="Google Shape;1129;p30">
            <a:extLst>
              <a:ext uri="{FF2B5EF4-FFF2-40B4-BE49-F238E27FC236}">
                <a16:creationId xmlns:a16="http://schemas.microsoft.com/office/drawing/2014/main" id="{0F3764CA-4C58-156E-C149-A2D73849C0BC}"/>
              </a:ext>
            </a:extLst>
          </p:cNvPr>
          <p:cNvSpPr/>
          <p:nvPr/>
        </p:nvSpPr>
        <p:spPr>
          <a:xfrm>
            <a:off x="741575" y="1384168"/>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130;p30">
            <a:extLst>
              <a:ext uri="{FF2B5EF4-FFF2-40B4-BE49-F238E27FC236}">
                <a16:creationId xmlns:a16="http://schemas.microsoft.com/office/drawing/2014/main" id="{3A65E730-E33B-EDF1-B328-155BCF3BCC33}"/>
              </a:ext>
            </a:extLst>
          </p:cNvPr>
          <p:cNvSpPr/>
          <p:nvPr/>
        </p:nvSpPr>
        <p:spPr>
          <a:xfrm>
            <a:off x="2779213" y="1384168"/>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131;p30">
            <a:extLst>
              <a:ext uri="{FF2B5EF4-FFF2-40B4-BE49-F238E27FC236}">
                <a16:creationId xmlns:a16="http://schemas.microsoft.com/office/drawing/2014/main" id="{5B777D97-7D78-A558-ABC0-A5143D330019}"/>
              </a:ext>
            </a:extLst>
          </p:cNvPr>
          <p:cNvSpPr/>
          <p:nvPr/>
        </p:nvSpPr>
        <p:spPr>
          <a:xfrm>
            <a:off x="4841725" y="1384168"/>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25" name="Google Shape;1132;p30">
            <a:extLst>
              <a:ext uri="{FF2B5EF4-FFF2-40B4-BE49-F238E27FC236}">
                <a16:creationId xmlns:a16="http://schemas.microsoft.com/office/drawing/2014/main" id="{9E0ECE81-7AC6-315F-1FF1-67CBEC415F82}"/>
              </a:ext>
            </a:extLst>
          </p:cNvPr>
          <p:cNvGrpSpPr/>
          <p:nvPr/>
        </p:nvGrpSpPr>
        <p:grpSpPr>
          <a:xfrm>
            <a:off x="7331342" y="2044558"/>
            <a:ext cx="1653170" cy="3098942"/>
            <a:chOff x="6619909" y="1003710"/>
            <a:chExt cx="2066897" cy="3728305"/>
          </a:xfrm>
        </p:grpSpPr>
        <p:grpSp>
          <p:nvGrpSpPr>
            <p:cNvPr id="1326" name="Google Shape;1133;p30">
              <a:extLst>
                <a:ext uri="{FF2B5EF4-FFF2-40B4-BE49-F238E27FC236}">
                  <a16:creationId xmlns:a16="http://schemas.microsoft.com/office/drawing/2014/main" id="{65D07DEB-4A20-A984-E966-8DB2C25ACFE8}"/>
                </a:ext>
              </a:extLst>
            </p:cNvPr>
            <p:cNvGrpSpPr/>
            <p:nvPr/>
          </p:nvGrpSpPr>
          <p:grpSpPr>
            <a:xfrm>
              <a:off x="6619909" y="1003710"/>
              <a:ext cx="2066897" cy="3728305"/>
              <a:chOff x="1104525" y="1174875"/>
              <a:chExt cx="1972042" cy="3557203"/>
            </a:xfrm>
          </p:grpSpPr>
          <p:sp>
            <p:nvSpPr>
              <p:cNvPr id="1328" name="Google Shape;1134;p30">
                <a:extLst>
                  <a:ext uri="{FF2B5EF4-FFF2-40B4-BE49-F238E27FC236}">
                    <a16:creationId xmlns:a16="http://schemas.microsoft.com/office/drawing/2014/main" id="{BD2E9E81-B4F6-066B-2B6F-ADFAB1D3E963}"/>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135;p30">
                <a:extLst>
                  <a:ext uri="{FF2B5EF4-FFF2-40B4-BE49-F238E27FC236}">
                    <a16:creationId xmlns:a16="http://schemas.microsoft.com/office/drawing/2014/main" id="{7F669F05-E0C9-616D-B42E-778E03BCA4CE}"/>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136;p30">
                <a:extLst>
                  <a:ext uri="{FF2B5EF4-FFF2-40B4-BE49-F238E27FC236}">
                    <a16:creationId xmlns:a16="http://schemas.microsoft.com/office/drawing/2014/main" id="{4AB3712C-8730-3A63-6D12-D1CA15D05488}"/>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137;p30">
                <a:extLst>
                  <a:ext uri="{FF2B5EF4-FFF2-40B4-BE49-F238E27FC236}">
                    <a16:creationId xmlns:a16="http://schemas.microsoft.com/office/drawing/2014/main" id="{6402F4D5-8E3C-AF58-78A0-3EB12F95B69B}"/>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138;p30">
                <a:extLst>
                  <a:ext uri="{FF2B5EF4-FFF2-40B4-BE49-F238E27FC236}">
                    <a16:creationId xmlns:a16="http://schemas.microsoft.com/office/drawing/2014/main" id="{D3EE7847-B4AD-AA6D-7557-3482B208AC61}"/>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139;p30">
                <a:extLst>
                  <a:ext uri="{FF2B5EF4-FFF2-40B4-BE49-F238E27FC236}">
                    <a16:creationId xmlns:a16="http://schemas.microsoft.com/office/drawing/2014/main" id="{F20ECC4C-8657-AA9F-0075-7DA824E0C3AD}"/>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140;p30">
                <a:extLst>
                  <a:ext uri="{FF2B5EF4-FFF2-40B4-BE49-F238E27FC236}">
                    <a16:creationId xmlns:a16="http://schemas.microsoft.com/office/drawing/2014/main" id="{9C1B10CC-1B2B-3AA7-FD03-BF634A7E9FE0}"/>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141;p30">
                <a:extLst>
                  <a:ext uri="{FF2B5EF4-FFF2-40B4-BE49-F238E27FC236}">
                    <a16:creationId xmlns:a16="http://schemas.microsoft.com/office/drawing/2014/main" id="{8371BC6E-892C-DAC5-9C84-591E6C252034}"/>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142;p30">
                <a:extLst>
                  <a:ext uri="{FF2B5EF4-FFF2-40B4-BE49-F238E27FC236}">
                    <a16:creationId xmlns:a16="http://schemas.microsoft.com/office/drawing/2014/main" id="{8548FC0C-ABBD-BA87-272A-3FCF7597265A}"/>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143;p30">
                <a:extLst>
                  <a:ext uri="{FF2B5EF4-FFF2-40B4-BE49-F238E27FC236}">
                    <a16:creationId xmlns:a16="http://schemas.microsoft.com/office/drawing/2014/main" id="{9E5D0D44-A840-726F-9B7E-AC2F1C906C2B}"/>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144;p30">
                <a:extLst>
                  <a:ext uri="{FF2B5EF4-FFF2-40B4-BE49-F238E27FC236}">
                    <a16:creationId xmlns:a16="http://schemas.microsoft.com/office/drawing/2014/main" id="{220C7E61-DB8A-241A-9888-9A71BDDBE61F}"/>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145;p30">
                <a:extLst>
                  <a:ext uri="{FF2B5EF4-FFF2-40B4-BE49-F238E27FC236}">
                    <a16:creationId xmlns:a16="http://schemas.microsoft.com/office/drawing/2014/main" id="{CB18B2F7-8100-4788-D425-8ED508FE56AC}"/>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146;p30">
                <a:extLst>
                  <a:ext uri="{FF2B5EF4-FFF2-40B4-BE49-F238E27FC236}">
                    <a16:creationId xmlns:a16="http://schemas.microsoft.com/office/drawing/2014/main" id="{88219143-5417-9327-D758-F2C00171C026}"/>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147;p30">
                <a:extLst>
                  <a:ext uri="{FF2B5EF4-FFF2-40B4-BE49-F238E27FC236}">
                    <a16:creationId xmlns:a16="http://schemas.microsoft.com/office/drawing/2014/main" id="{DFB5C564-26D9-D5F1-BE89-3EC68F3A74BF}"/>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148;p30">
                <a:extLst>
                  <a:ext uri="{FF2B5EF4-FFF2-40B4-BE49-F238E27FC236}">
                    <a16:creationId xmlns:a16="http://schemas.microsoft.com/office/drawing/2014/main" id="{EB38456D-3739-A237-B345-7D2869E04CE1}"/>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149;p30">
                <a:extLst>
                  <a:ext uri="{FF2B5EF4-FFF2-40B4-BE49-F238E27FC236}">
                    <a16:creationId xmlns:a16="http://schemas.microsoft.com/office/drawing/2014/main" id="{8DB69B1B-2D04-5BFE-EF41-90416F87D18F}"/>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150;p30">
                <a:extLst>
                  <a:ext uri="{FF2B5EF4-FFF2-40B4-BE49-F238E27FC236}">
                    <a16:creationId xmlns:a16="http://schemas.microsoft.com/office/drawing/2014/main" id="{F399D86C-B882-5569-7BBC-D5C2CBA7F17B}"/>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151;p30">
                <a:extLst>
                  <a:ext uri="{FF2B5EF4-FFF2-40B4-BE49-F238E27FC236}">
                    <a16:creationId xmlns:a16="http://schemas.microsoft.com/office/drawing/2014/main" id="{E679B400-8077-6C24-E06A-3F651D0FB621}"/>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152;p30">
                <a:extLst>
                  <a:ext uri="{FF2B5EF4-FFF2-40B4-BE49-F238E27FC236}">
                    <a16:creationId xmlns:a16="http://schemas.microsoft.com/office/drawing/2014/main" id="{1C1C5BE7-790B-F4BA-FBF4-12B52B9E149E}"/>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153;p30">
                <a:extLst>
                  <a:ext uri="{FF2B5EF4-FFF2-40B4-BE49-F238E27FC236}">
                    <a16:creationId xmlns:a16="http://schemas.microsoft.com/office/drawing/2014/main" id="{E1DA3245-08C4-F680-3D1A-D5124AD34797}"/>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154;p30">
                <a:extLst>
                  <a:ext uri="{FF2B5EF4-FFF2-40B4-BE49-F238E27FC236}">
                    <a16:creationId xmlns:a16="http://schemas.microsoft.com/office/drawing/2014/main" id="{8F8A1260-BF20-794E-6D90-0480D3E82096}"/>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155;p30">
                <a:extLst>
                  <a:ext uri="{FF2B5EF4-FFF2-40B4-BE49-F238E27FC236}">
                    <a16:creationId xmlns:a16="http://schemas.microsoft.com/office/drawing/2014/main" id="{B31F0C34-A5BA-D300-02AC-20CE6FBEF96C}"/>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156;p30">
                <a:extLst>
                  <a:ext uri="{FF2B5EF4-FFF2-40B4-BE49-F238E27FC236}">
                    <a16:creationId xmlns:a16="http://schemas.microsoft.com/office/drawing/2014/main" id="{C9EF3FD4-A70A-D216-CA12-44C9FD3C81E1}"/>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157;p30">
                <a:extLst>
                  <a:ext uri="{FF2B5EF4-FFF2-40B4-BE49-F238E27FC236}">
                    <a16:creationId xmlns:a16="http://schemas.microsoft.com/office/drawing/2014/main" id="{32593397-3BD9-E53E-2B2A-1B41A630AE22}"/>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158;p30">
                <a:extLst>
                  <a:ext uri="{FF2B5EF4-FFF2-40B4-BE49-F238E27FC236}">
                    <a16:creationId xmlns:a16="http://schemas.microsoft.com/office/drawing/2014/main" id="{DDB166F2-59E1-3A4B-6B13-FBD453CA6FA5}"/>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159;p30">
                <a:extLst>
                  <a:ext uri="{FF2B5EF4-FFF2-40B4-BE49-F238E27FC236}">
                    <a16:creationId xmlns:a16="http://schemas.microsoft.com/office/drawing/2014/main" id="{743E28D4-3F4A-CC37-7693-BBCEA7BC74A2}"/>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160;p30">
                <a:extLst>
                  <a:ext uri="{FF2B5EF4-FFF2-40B4-BE49-F238E27FC236}">
                    <a16:creationId xmlns:a16="http://schemas.microsoft.com/office/drawing/2014/main" id="{AF9B1218-F4EB-0297-470C-23F55E20EC80}"/>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161;p30">
                <a:extLst>
                  <a:ext uri="{FF2B5EF4-FFF2-40B4-BE49-F238E27FC236}">
                    <a16:creationId xmlns:a16="http://schemas.microsoft.com/office/drawing/2014/main" id="{7755ADE2-5C8B-4611-3D3B-ECEC1995B09E}"/>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162;p30">
                <a:extLst>
                  <a:ext uri="{FF2B5EF4-FFF2-40B4-BE49-F238E27FC236}">
                    <a16:creationId xmlns:a16="http://schemas.microsoft.com/office/drawing/2014/main" id="{21AD12A8-2AA4-C834-7862-1A2372F4E5EB}"/>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163;p30">
                <a:extLst>
                  <a:ext uri="{FF2B5EF4-FFF2-40B4-BE49-F238E27FC236}">
                    <a16:creationId xmlns:a16="http://schemas.microsoft.com/office/drawing/2014/main" id="{E0DF29F1-AA73-2DEA-E851-A28936AE5AAF}"/>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164;p30">
                <a:extLst>
                  <a:ext uri="{FF2B5EF4-FFF2-40B4-BE49-F238E27FC236}">
                    <a16:creationId xmlns:a16="http://schemas.microsoft.com/office/drawing/2014/main" id="{E3009361-DE39-D635-A070-30FB2741A4D5}"/>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165;p30">
                <a:extLst>
                  <a:ext uri="{FF2B5EF4-FFF2-40B4-BE49-F238E27FC236}">
                    <a16:creationId xmlns:a16="http://schemas.microsoft.com/office/drawing/2014/main" id="{3F172CF7-9F8C-FB23-C897-D7B7A34FCFD3}"/>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166;p30">
                <a:extLst>
                  <a:ext uri="{FF2B5EF4-FFF2-40B4-BE49-F238E27FC236}">
                    <a16:creationId xmlns:a16="http://schemas.microsoft.com/office/drawing/2014/main" id="{799FE12B-62B7-F8A1-AAFC-10A3DA4395B1}"/>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167;p30">
                <a:extLst>
                  <a:ext uri="{FF2B5EF4-FFF2-40B4-BE49-F238E27FC236}">
                    <a16:creationId xmlns:a16="http://schemas.microsoft.com/office/drawing/2014/main" id="{2BCECAF0-9BCD-99E8-A22D-9A22D73DB70D}"/>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168;p30">
                <a:extLst>
                  <a:ext uri="{FF2B5EF4-FFF2-40B4-BE49-F238E27FC236}">
                    <a16:creationId xmlns:a16="http://schemas.microsoft.com/office/drawing/2014/main" id="{8ECBB147-088C-82EC-4A38-11716D4D7835}"/>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169;p30">
                <a:extLst>
                  <a:ext uri="{FF2B5EF4-FFF2-40B4-BE49-F238E27FC236}">
                    <a16:creationId xmlns:a16="http://schemas.microsoft.com/office/drawing/2014/main" id="{281AF3B6-831A-E287-B829-BDDBE5B6CBDE}"/>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170;p30">
                <a:extLst>
                  <a:ext uri="{FF2B5EF4-FFF2-40B4-BE49-F238E27FC236}">
                    <a16:creationId xmlns:a16="http://schemas.microsoft.com/office/drawing/2014/main" id="{C9FA8B59-B249-0A90-E3BE-A9C05C6347D4}"/>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171;p30">
                <a:extLst>
                  <a:ext uri="{FF2B5EF4-FFF2-40B4-BE49-F238E27FC236}">
                    <a16:creationId xmlns:a16="http://schemas.microsoft.com/office/drawing/2014/main" id="{D956E118-1DDD-3B60-1C65-8C1B6580AB80}"/>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172;p30">
                <a:extLst>
                  <a:ext uri="{FF2B5EF4-FFF2-40B4-BE49-F238E27FC236}">
                    <a16:creationId xmlns:a16="http://schemas.microsoft.com/office/drawing/2014/main" id="{817D2018-3E13-695A-3865-DE268F339519}"/>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173;p30">
                <a:extLst>
                  <a:ext uri="{FF2B5EF4-FFF2-40B4-BE49-F238E27FC236}">
                    <a16:creationId xmlns:a16="http://schemas.microsoft.com/office/drawing/2014/main" id="{EFBE7334-780A-883E-5885-0FF309EB0F73}"/>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174;p30">
                <a:extLst>
                  <a:ext uri="{FF2B5EF4-FFF2-40B4-BE49-F238E27FC236}">
                    <a16:creationId xmlns:a16="http://schemas.microsoft.com/office/drawing/2014/main" id="{6D8E9340-297C-D28F-465B-B0DECA0A05C0}"/>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175;p30">
                <a:extLst>
                  <a:ext uri="{FF2B5EF4-FFF2-40B4-BE49-F238E27FC236}">
                    <a16:creationId xmlns:a16="http://schemas.microsoft.com/office/drawing/2014/main" id="{BE7E3913-85C4-0B1D-559C-7787123CD004}"/>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176;p30">
                <a:extLst>
                  <a:ext uri="{FF2B5EF4-FFF2-40B4-BE49-F238E27FC236}">
                    <a16:creationId xmlns:a16="http://schemas.microsoft.com/office/drawing/2014/main" id="{9BE0D5FD-3F22-CE35-CAF9-DD00591658C8}"/>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177;p30">
                <a:extLst>
                  <a:ext uri="{FF2B5EF4-FFF2-40B4-BE49-F238E27FC236}">
                    <a16:creationId xmlns:a16="http://schemas.microsoft.com/office/drawing/2014/main" id="{31D1C9F2-0707-993D-42B1-FADD7E86B7B6}"/>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178;p30">
                <a:extLst>
                  <a:ext uri="{FF2B5EF4-FFF2-40B4-BE49-F238E27FC236}">
                    <a16:creationId xmlns:a16="http://schemas.microsoft.com/office/drawing/2014/main" id="{E96D6C83-4E8B-31F5-B27E-C55B90F3A444}"/>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179;p30">
                <a:extLst>
                  <a:ext uri="{FF2B5EF4-FFF2-40B4-BE49-F238E27FC236}">
                    <a16:creationId xmlns:a16="http://schemas.microsoft.com/office/drawing/2014/main" id="{E875163A-A813-4F7E-E0FD-930E5805261E}"/>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180;p30">
                <a:extLst>
                  <a:ext uri="{FF2B5EF4-FFF2-40B4-BE49-F238E27FC236}">
                    <a16:creationId xmlns:a16="http://schemas.microsoft.com/office/drawing/2014/main" id="{E754D97E-2F3F-9B92-2FA8-0F3F8976E437}"/>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181;p30">
                <a:extLst>
                  <a:ext uri="{FF2B5EF4-FFF2-40B4-BE49-F238E27FC236}">
                    <a16:creationId xmlns:a16="http://schemas.microsoft.com/office/drawing/2014/main" id="{06252F29-9087-F3A2-E13A-DB83C3874E51}"/>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182;p30">
                <a:extLst>
                  <a:ext uri="{FF2B5EF4-FFF2-40B4-BE49-F238E27FC236}">
                    <a16:creationId xmlns:a16="http://schemas.microsoft.com/office/drawing/2014/main" id="{2DCD801F-D688-169A-2EBD-12C4DD0C47F2}"/>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183;p30">
                <a:extLst>
                  <a:ext uri="{FF2B5EF4-FFF2-40B4-BE49-F238E27FC236}">
                    <a16:creationId xmlns:a16="http://schemas.microsoft.com/office/drawing/2014/main" id="{CF4EE3F1-A7B9-4F89-4320-E8598C6131DE}"/>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184;p30">
                <a:extLst>
                  <a:ext uri="{FF2B5EF4-FFF2-40B4-BE49-F238E27FC236}">
                    <a16:creationId xmlns:a16="http://schemas.microsoft.com/office/drawing/2014/main" id="{502148ED-50E7-4F59-3EA0-37832C9C4FCD}"/>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7" name="Google Shape;1185;p30">
              <a:extLst>
                <a:ext uri="{FF2B5EF4-FFF2-40B4-BE49-F238E27FC236}">
                  <a16:creationId xmlns:a16="http://schemas.microsoft.com/office/drawing/2014/main" id="{29A6F9BB-FFAB-1FE1-7D84-2F73F647D646}"/>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379" name="Google Shape;1186;p30">
            <a:extLst>
              <a:ext uri="{FF2B5EF4-FFF2-40B4-BE49-F238E27FC236}">
                <a16:creationId xmlns:a16="http://schemas.microsoft.com/office/drawing/2014/main" id="{8A7F328E-8982-A130-A901-05ED0A34F150}"/>
              </a:ext>
            </a:extLst>
          </p:cNvPr>
          <p:cNvCxnSpPr>
            <a:cxnSpLocks/>
            <a:stCxn id="1324" idx="6"/>
          </p:cNvCxnSpPr>
          <p:nvPr/>
        </p:nvCxnSpPr>
        <p:spPr>
          <a:xfrm>
            <a:off x="5965825" y="1946218"/>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1380" name="Google Shape;1187;p30">
            <a:extLst>
              <a:ext uri="{FF2B5EF4-FFF2-40B4-BE49-F238E27FC236}">
                <a16:creationId xmlns:a16="http://schemas.microsoft.com/office/drawing/2014/main" id="{69EFD094-CEFE-B041-D39F-82AB5D0C5701}"/>
              </a:ext>
            </a:extLst>
          </p:cNvPr>
          <p:cNvCxnSpPr>
            <a:stCxn id="1322" idx="6"/>
            <a:endCxn id="1323" idx="2"/>
          </p:cNvCxnSpPr>
          <p:nvPr/>
        </p:nvCxnSpPr>
        <p:spPr>
          <a:xfrm>
            <a:off x="1865675" y="1946218"/>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1381" name="Google Shape;1188;p30">
            <a:extLst>
              <a:ext uri="{FF2B5EF4-FFF2-40B4-BE49-F238E27FC236}">
                <a16:creationId xmlns:a16="http://schemas.microsoft.com/office/drawing/2014/main" id="{6BFCCE7E-5894-DF17-77E5-0199C1171F75}"/>
              </a:ext>
            </a:extLst>
          </p:cNvPr>
          <p:cNvCxnSpPr>
            <a:stCxn id="1323" idx="6"/>
            <a:endCxn id="1324" idx="2"/>
          </p:cNvCxnSpPr>
          <p:nvPr/>
        </p:nvCxnSpPr>
        <p:spPr>
          <a:xfrm>
            <a:off x="3903313" y="1946218"/>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1382" name="Google Shape;1189;p30">
            <a:extLst>
              <a:ext uri="{FF2B5EF4-FFF2-40B4-BE49-F238E27FC236}">
                <a16:creationId xmlns:a16="http://schemas.microsoft.com/office/drawing/2014/main" id="{CBBDC3AC-4C36-7944-2E91-4512CA565F52}"/>
              </a:ext>
            </a:extLst>
          </p:cNvPr>
          <p:cNvGrpSpPr/>
          <p:nvPr/>
        </p:nvGrpSpPr>
        <p:grpSpPr>
          <a:xfrm>
            <a:off x="3168078" y="1776416"/>
            <a:ext cx="346347" cy="339623"/>
            <a:chOff x="1490050" y="3805975"/>
            <a:chExt cx="491900" cy="482350"/>
          </a:xfrm>
        </p:grpSpPr>
        <p:sp>
          <p:nvSpPr>
            <p:cNvPr id="1383" name="Google Shape;1190;p30">
              <a:extLst>
                <a:ext uri="{FF2B5EF4-FFF2-40B4-BE49-F238E27FC236}">
                  <a16:creationId xmlns:a16="http://schemas.microsoft.com/office/drawing/2014/main" id="{31EA90C2-30B8-8090-5085-A6E9C5C58CCD}"/>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4" name="Google Shape;1191;p30">
              <a:extLst>
                <a:ext uri="{FF2B5EF4-FFF2-40B4-BE49-F238E27FC236}">
                  <a16:creationId xmlns:a16="http://schemas.microsoft.com/office/drawing/2014/main" id="{A2C928BE-4F27-43DB-0298-A504E6FF84E2}"/>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5" name="Google Shape;1192;p30">
              <a:extLst>
                <a:ext uri="{FF2B5EF4-FFF2-40B4-BE49-F238E27FC236}">
                  <a16:creationId xmlns:a16="http://schemas.microsoft.com/office/drawing/2014/main" id="{AFD85FA6-72D7-2E11-1318-C9D6602A6E4E}"/>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6" name="Google Shape;1193;p30">
              <a:extLst>
                <a:ext uri="{FF2B5EF4-FFF2-40B4-BE49-F238E27FC236}">
                  <a16:creationId xmlns:a16="http://schemas.microsoft.com/office/drawing/2014/main" id="{7A03F7E3-6072-39F9-0102-BAB69639CCCC}"/>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387" name="Google Shape;1194;p30">
            <a:extLst>
              <a:ext uri="{FF2B5EF4-FFF2-40B4-BE49-F238E27FC236}">
                <a16:creationId xmlns:a16="http://schemas.microsoft.com/office/drawing/2014/main" id="{8F24C62B-F8AB-ED8D-A774-BDDD03F276D9}"/>
              </a:ext>
            </a:extLst>
          </p:cNvPr>
          <p:cNvGrpSpPr/>
          <p:nvPr/>
        </p:nvGrpSpPr>
        <p:grpSpPr>
          <a:xfrm>
            <a:off x="1134004" y="1776588"/>
            <a:ext cx="339253" cy="339253"/>
            <a:chOff x="5049725" y="3806450"/>
            <a:chExt cx="481825" cy="481825"/>
          </a:xfrm>
        </p:grpSpPr>
        <p:sp>
          <p:nvSpPr>
            <p:cNvPr id="1388" name="Google Shape;1195;p30">
              <a:extLst>
                <a:ext uri="{FF2B5EF4-FFF2-40B4-BE49-F238E27FC236}">
                  <a16:creationId xmlns:a16="http://schemas.microsoft.com/office/drawing/2014/main" id="{08004B3A-53E3-1460-4450-5F18CAC6FB8D}"/>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9" name="Google Shape;1196;p30">
              <a:extLst>
                <a:ext uri="{FF2B5EF4-FFF2-40B4-BE49-F238E27FC236}">
                  <a16:creationId xmlns:a16="http://schemas.microsoft.com/office/drawing/2014/main" id="{07BB364F-7643-ADCF-2193-96FABF0D4D72}"/>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90" name="Google Shape;1197;p30">
              <a:extLst>
                <a:ext uri="{FF2B5EF4-FFF2-40B4-BE49-F238E27FC236}">
                  <a16:creationId xmlns:a16="http://schemas.microsoft.com/office/drawing/2014/main" id="{44AB8DBD-93BE-A10B-A54F-A23903D89D18}"/>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391" name="Google Shape;1198;p30">
            <a:extLst>
              <a:ext uri="{FF2B5EF4-FFF2-40B4-BE49-F238E27FC236}">
                <a16:creationId xmlns:a16="http://schemas.microsoft.com/office/drawing/2014/main" id="{2314C8D1-BE33-73BB-A6AC-11B6DC4922AF}"/>
              </a:ext>
            </a:extLst>
          </p:cNvPr>
          <p:cNvSpPr/>
          <p:nvPr/>
        </p:nvSpPr>
        <p:spPr>
          <a:xfrm>
            <a:off x="5246386" y="1760312"/>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TextBox 1391">
            <a:extLst>
              <a:ext uri="{FF2B5EF4-FFF2-40B4-BE49-F238E27FC236}">
                <a16:creationId xmlns:a16="http://schemas.microsoft.com/office/drawing/2014/main" id="{FEF788C5-FEB8-3583-A6AE-387E78B7925A}"/>
              </a:ext>
            </a:extLst>
          </p:cNvPr>
          <p:cNvSpPr txBox="1"/>
          <p:nvPr/>
        </p:nvSpPr>
        <p:spPr>
          <a:xfrm>
            <a:off x="257427" y="2566395"/>
            <a:ext cx="1992969" cy="1815882"/>
          </a:xfrm>
          <a:prstGeom prst="rect">
            <a:avLst/>
          </a:prstGeom>
          <a:noFill/>
        </p:spPr>
        <p:txBody>
          <a:bodyPr wrap="square">
            <a:spAutoFit/>
          </a:bodyPr>
          <a:lstStyle/>
          <a:p>
            <a:pPr algn="ctr"/>
            <a:r>
              <a:rPr lang="vi-VN" sz="2800" i="1">
                <a:latin typeface="+mj-lt"/>
              </a:rPr>
              <a:t>Hãy tóm tắt nội dung và ý nghĩa của văn bản?</a:t>
            </a:r>
            <a:endParaRPr lang="en-US" sz="4400">
              <a:latin typeface="+mj-lt"/>
              <a:cs typeface="Times New Roman" panose="02020603050405020304" pitchFamily="18" charset="0"/>
            </a:endParaRPr>
          </a:p>
        </p:txBody>
      </p:sp>
      <p:sp>
        <p:nvSpPr>
          <p:cNvPr id="1393" name="TextBox 1392">
            <a:extLst>
              <a:ext uri="{FF2B5EF4-FFF2-40B4-BE49-F238E27FC236}">
                <a16:creationId xmlns:a16="http://schemas.microsoft.com/office/drawing/2014/main" id="{FD6120FA-2CCF-394F-54D8-1180DD064C64}"/>
              </a:ext>
            </a:extLst>
          </p:cNvPr>
          <p:cNvSpPr txBox="1"/>
          <p:nvPr/>
        </p:nvSpPr>
        <p:spPr>
          <a:xfrm>
            <a:off x="2179248" y="2574625"/>
            <a:ext cx="2464420" cy="1384995"/>
          </a:xfrm>
          <a:prstGeom prst="rect">
            <a:avLst/>
          </a:prstGeom>
          <a:noFill/>
        </p:spPr>
        <p:txBody>
          <a:bodyPr wrap="square">
            <a:spAutoFit/>
          </a:bodyPr>
          <a:lstStyle/>
          <a:p>
            <a:pPr algn="ctr"/>
            <a:r>
              <a:rPr lang="vi-VN" sz="2800" i="1">
                <a:latin typeface="+mj-lt"/>
              </a:rPr>
              <a:t>Theo em, chủ đề của văn bản là gì?</a:t>
            </a:r>
            <a:endParaRPr lang="en-US" sz="4400">
              <a:latin typeface="+mj-lt"/>
              <a:cs typeface="Times New Roman" panose="02020603050405020304" pitchFamily="18" charset="0"/>
            </a:endParaRPr>
          </a:p>
        </p:txBody>
      </p:sp>
      <p:sp>
        <p:nvSpPr>
          <p:cNvPr id="1394" name="TextBox 1393">
            <a:extLst>
              <a:ext uri="{FF2B5EF4-FFF2-40B4-BE49-F238E27FC236}">
                <a16:creationId xmlns:a16="http://schemas.microsoft.com/office/drawing/2014/main" id="{5F483BD1-3AD0-973D-14F0-B871CCD8886A}"/>
              </a:ext>
            </a:extLst>
          </p:cNvPr>
          <p:cNvSpPr txBox="1"/>
          <p:nvPr/>
        </p:nvSpPr>
        <p:spPr>
          <a:xfrm>
            <a:off x="4582004" y="2579209"/>
            <a:ext cx="2426881" cy="1815882"/>
          </a:xfrm>
          <a:prstGeom prst="rect">
            <a:avLst/>
          </a:prstGeom>
          <a:noFill/>
        </p:spPr>
        <p:txBody>
          <a:bodyPr wrap="square">
            <a:spAutoFit/>
          </a:bodyPr>
          <a:lstStyle/>
          <a:p>
            <a:pPr lvl="0" algn="ctr">
              <a:buClrTx/>
            </a:pPr>
            <a:r>
              <a:rPr lang="vi-VN" sz="2800" i="1">
                <a:latin typeface="+mj-lt"/>
              </a:rPr>
              <a:t>Nghệ thuật đặc sắc được thể hiện qua văn bản? </a:t>
            </a:r>
            <a:endParaRPr kumimoji="0" lang="en-US" sz="6000" b="0" i="0" u="none" strike="noStrike" kern="0" cap="none" spc="0" normalizeH="0" baseline="0" noProof="0">
              <a:ln>
                <a:noFill/>
              </a:ln>
              <a:solidFill>
                <a:sysClr val="windowText" lastClr="000000"/>
              </a:solidFill>
              <a:effectLst/>
              <a:uLnTx/>
              <a:uFillTx/>
              <a:latin typeface="+mj-lt"/>
              <a:cs typeface="Times New Roman" panose="02020603050405020304" pitchFamily="18" charset="0"/>
            </a:endParaRPr>
          </a:p>
        </p:txBody>
      </p:sp>
    </p:spTree>
    <p:extLst>
      <p:ext uri="{BB962C8B-B14F-4D97-AF65-F5344CB8AC3E}">
        <p14:creationId xmlns:p14="http://schemas.microsoft.com/office/powerpoint/2010/main" val="42631415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2"/>
                                        </p:tgtEl>
                                        <p:attrNameLst>
                                          <p:attrName>style.visibility</p:attrName>
                                        </p:attrNameLst>
                                      </p:cBhvr>
                                      <p:to>
                                        <p:strVal val="visible"/>
                                      </p:to>
                                    </p:set>
                                    <p:animEffect transition="in" filter="barn(inVertical)">
                                      <p:cBhvr>
                                        <p:cTn id="7" dur="500"/>
                                        <p:tgtEl>
                                          <p:spTgt spid="1322"/>
                                        </p:tgtEl>
                                      </p:cBhvr>
                                    </p:animEffect>
                                  </p:childTnLst>
                                </p:cTn>
                              </p:par>
                              <p:par>
                                <p:cTn id="8" presetID="16" presetClass="entr" presetSubtype="21" fill="hold" nodeType="withEffect">
                                  <p:stCondLst>
                                    <p:cond delay="0"/>
                                  </p:stCondLst>
                                  <p:childTnLst>
                                    <p:set>
                                      <p:cBhvr>
                                        <p:cTn id="9" dur="1" fill="hold">
                                          <p:stCondLst>
                                            <p:cond delay="0"/>
                                          </p:stCondLst>
                                        </p:cTn>
                                        <p:tgtEl>
                                          <p:spTgt spid="1387"/>
                                        </p:tgtEl>
                                        <p:attrNameLst>
                                          <p:attrName>style.visibility</p:attrName>
                                        </p:attrNameLst>
                                      </p:cBhvr>
                                      <p:to>
                                        <p:strVal val="visible"/>
                                      </p:to>
                                    </p:set>
                                    <p:animEffect transition="in" filter="barn(inVertical)">
                                      <p:cBhvr>
                                        <p:cTn id="10" dur="500"/>
                                        <p:tgtEl>
                                          <p:spTgt spid="1387"/>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92"/>
                                        </p:tgtEl>
                                        <p:attrNameLst>
                                          <p:attrName>style.visibility</p:attrName>
                                        </p:attrNameLst>
                                      </p:cBhvr>
                                      <p:to>
                                        <p:strVal val="visible"/>
                                      </p:to>
                                    </p:set>
                                    <p:animEffect transition="in" filter="barn(inVertical)">
                                      <p:cBhvr>
                                        <p:cTn id="13" dur="500"/>
                                        <p:tgtEl>
                                          <p:spTgt spid="139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80"/>
                                        </p:tgtEl>
                                        <p:attrNameLst>
                                          <p:attrName>style.visibility</p:attrName>
                                        </p:attrNameLst>
                                      </p:cBhvr>
                                      <p:to>
                                        <p:strVal val="visible"/>
                                      </p:to>
                                    </p:set>
                                    <p:animEffect transition="in" filter="barn(inVertical)">
                                      <p:cBhvr>
                                        <p:cTn id="18" dur="500"/>
                                        <p:tgtEl>
                                          <p:spTgt spid="138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3"/>
                                        </p:tgtEl>
                                        <p:attrNameLst>
                                          <p:attrName>style.visibility</p:attrName>
                                        </p:attrNameLst>
                                      </p:cBhvr>
                                      <p:to>
                                        <p:strVal val="visible"/>
                                      </p:to>
                                    </p:set>
                                    <p:animEffect transition="in" filter="barn(inVertical)">
                                      <p:cBhvr>
                                        <p:cTn id="21" dur="500"/>
                                        <p:tgtEl>
                                          <p:spTgt spid="1323"/>
                                        </p:tgtEl>
                                      </p:cBhvr>
                                    </p:animEffect>
                                  </p:childTnLst>
                                </p:cTn>
                              </p:par>
                              <p:par>
                                <p:cTn id="22" presetID="16" presetClass="entr" presetSubtype="21" fill="hold" nodeType="withEffect">
                                  <p:stCondLst>
                                    <p:cond delay="0"/>
                                  </p:stCondLst>
                                  <p:childTnLst>
                                    <p:set>
                                      <p:cBhvr>
                                        <p:cTn id="23" dur="1" fill="hold">
                                          <p:stCondLst>
                                            <p:cond delay="0"/>
                                          </p:stCondLst>
                                        </p:cTn>
                                        <p:tgtEl>
                                          <p:spTgt spid="1382"/>
                                        </p:tgtEl>
                                        <p:attrNameLst>
                                          <p:attrName>style.visibility</p:attrName>
                                        </p:attrNameLst>
                                      </p:cBhvr>
                                      <p:to>
                                        <p:strVal val="visible"/>
                                      </p:to>
                                    </p:set>
                                    <p:animEffect transition="in" filter="barn(inVertical)">
                                      <p:cBhvr>
                                        <p:cTn id="24" dur="500"/>
                                        <p:tgtEl>
                                          <p:spTgt spid="138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393"/>
                                        </p:tgtEl>
                                        <p:attrNameLst>
                                          <p:attrName>style.visibility</p:attrName>
                                        </p:attrNameLst>
                                      </p:cBhvr>
                                      <p:to>
                                        <p:strVal val="visible"/>
                                      </p:to>
                                    </p:set>
                                    <p:animEffect transition="in" filter="barn(inVertical)">
                                      <p:cBhvr>
                                        <p:cTn id="27" dur="500"/>
                                        <p:tgtEl>
                                          <p:spTgt spid="139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381"/>
                                        </p:tgtEl>
                                        <p:attrNameLst>
                                          <p:attrName>style.visibility</p:attrName>
                                        </p:attrNameLst>
                                      </p:cBhvr>
                                      <p:to>
                                        <p:strVal val="visible"/>
                                      </p:to>
                                    </p:set>
                                    <p:animEffect transition="in" filter="wipe(down)">
                                      <p:cBhvr>
                                        <p:cTn id="32" dur="500"/>
                                        <p:tgtEl>
                                          <p:spTgt spid="138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324"/>
                                        </p:tgtEl>
                                        <p:attrNameLst>
                                          <p:attrName>style.visibility</p:attrName>
                                        </p:attrNameLst>
                                      </p:cBhvr>
                                      <p:to>
                                        <p:strVal val="visible"/>
                                      </p:to>
                                    </p:set>
                                    <p:animEffect transition="in" filter="wipe(down)">
                                      <p:cBhvr>
                                        <p:cTn id="35" dur="500"/>
                                        <p:tgtEl>
                                          <p:spTgt spid="13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391"/>
                                        </p:tgtEl>
                                        <p:attrNameLst>
                                          <p:attrName>style.visibility</p:attrName>
                                        </p:attrNameLst>
                                      </p:cBhvr>
                                      <p:to>
                                        <p:strVal val="visible"/>
                                      </p:to>
                                    </p:set>
                                    <p:animEffect transition="in" filter="wipe(down)">
                                      <p:cBhvr>
                                        <p:cTn id="38" dur="500"/>
                                        <p:tgtEl>
                                          <p:spTgt spid="139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394"/>
                                        </p:tgtEl>
                                        <p:attrNameLst>
                                          <p:attrName>style.visibility</p:attrName>
                                        </p:attrNameLst>
                                      </p:cBhvr>
                                      <p:to>
                                        <p:strVal val="visible"/>
                                      </p:to>
                                    </p:set>
                                    <p:animEffect transition="in" filter="wipe(down)">
                                      <p:cBhvr>
                                        <p:cTn id="41" dur="500"/>
                                        <p:tgtEl>
                                          <p:spTgt spid="1394"/>
                                        </p:tgtEl>
                                      </p:cBhvr>
                                    </p:animEffect>
                                  </p:childTnLst>
                                </p:cTn>
                              </p:par>
                              <p:par>
                                <p:cTn id="42" presetID="22" presetClass="entr" presetSubtype="4" fill="hold" nodeType="withEffect">
                                  <p:stCondLst>
                                    <p:cond delay="0"/>
                                  </p:stCondLst>
                                  <p:childTnLst>
                                    <p:set>
                                      <p:cBhvr>
                                        <p:cTn id="43" dur="1" fill="hold">
                                          <p:stCondLst>
                                            <p:cond delay="0"/>
                                          </p:stCondLst>
                                        </p:cTn>
                                        <p:tgtEl>
                                          <p:spTgt spid="1379"/>
                                        </p:tgtEl>
                                        <p:attrNameLst>
                                          <p:attrName>style.visibility</p:attrName>
                                        </p:attrNameLst>
                                      </p:cBhvr>
                                      <p:to>
                                        <p:strVal val="visible"/>
                                      </p:to>
                                    </p:set>
                                    <p:animEffect transition="in" filter="wipe(down)">
                                      <p:cBhvr>
                                        <p:cTn id="44" dur="500"/>
                                        <p:tgtEl>
                                          <p:spTgt spid="1379"/>
                                        </p:tgtEl>
                                      </p:cBhvr>
                                    </p:animEffect>
                                  </p:childTnLst>
                                </p:cTn>
                              </p:par>
                              <p:par>
                                <p:cTn id="45" presetID="22" presetClass="entr" presetSubtype="4" fill="hold" nodeType="withEffect">
                                  <p:stCondLst>
                                    <p:cond delay="0"/>
                                  </p:stCondLst>
                                  <p:childTnLst>
                                    <p:set>
                                      <p:cBhvr>
                                        <p:cTn id="46" dur="1" fill="hold">
                                          <p:stCondLst>
                                            <p:cond delay="0"/>
                                          </p:stCondLst>
                                        </p:cTn>
                                        <p:tgtEl>
                                          <p:spTgt spid="1325"/>
                                        </p:tgtEl>
                                        <p:attrNameLst>
                                          <p:attrName>style.visibility</p:attrName>
                                        </p:attrNameLst>
                                      </p:cBhvr>
                                      <p:to>
                                        <p:strVal val="visible"/>
                                      </p:to>
                                    </p:set>
                                    <p:animEffect transition="in" filter="wipe(down)">
                                      <p:cBhvr>
                                        <p:cTn id="47" dur="500"/>
                                        <p:tgtEl>
                                          <p:spTgt spid="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 grpId="0" animBg="1"/>
      <p:bldP spid="1323" grpId="0" animBg="1"/>
      <p:bldP spid="1324" grpId="0" animBg="1"/>
      <p:bldP spid="1391" grpId="0" animBg="1"/>
      <p:bldP spid="1392" grpId="0"/>
      <p:bldP spid="1393" grpId="0"/>
      <p:bldP spid="139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1. Nội dung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Google Shape;501;p60">
            <a:extLst>
              <a:ext uri="{FF2B5EF4-FFF2-40B4-BE49-F238E27FC236}">
                <a16:creationId xmlns:a16="http://schemas.microsoft.com/office/drawing/2014/main" id="{26CA4698-185C-CA79-B76C-60F61A5531EF}"/>
              </a:ext>
            </a:extLst>
          </p:cNvPr>
          <p:cNvPicPr preferRelativeResize="0"/>
          <p:nvPr/>
        </p:nvPicPr>
        <p:blipFill rotWithShape="1">
          <a:blip r:embed="rId3">
            <a:alphaModFix/>
          </a:blip>
          <a:srcRect r="31266"/>
          <a:stretch/>
        </p:blipFill>
        <p:spPr>
          <a:xfrm>
            <a:off x="436293" y="1058990"/>
            <a:ext cx="4621910" cy="4235032"/>
          </a:xfrm>
          <a:prstGeom prst="rect">
            <a:avLst/>
          </a:prstGeom>
          <a:noFill/>
          <a:ln>
            <a:noFill/>
          </a:ln>
        </p:spPr>
      </p:pic>
      <p:grpSp>
        <p:nvGrpSpPr>
          <p:cNvPr id="3" name="Google Shape;502;p33">
            <a:extLst>
              <a:ext uri="{FF2B5EF4-FFF2-40B4-BE49-F238E27FC236}">
                <a16:creationId xmlns:a16="http://schemas.microsoft.com/office/drawing/2014/main" id="{43924C62-521C-08A7-4C23-CCA436AD9582}"/>
              </a:ext>
            </a:extLst>
          </p:cNvPr>
          <p:cNvGrpSpPr/>
          <p:nvPr/>
        </p:nvGrpSpPr>
        <p:grpSpPr>
          <a:xfrm>
            <a:off x="4238182" y="1445768"/>
            <a:ext cx="4621910" cy="3299288"/>
            <a:chOff x="309900" y="238100"/>
            <a:chExt cx="7048350" cy="5237800"/>
          </a:xfrm>
          <a:solidFill>
            <a:schemeClr val="bg1">
              <a:lumMod val="60000"/>
              <a:lumOff val="40000"/>
            </a:schemeClr>
          </a:solidFill>
        </p:grpSpPr>
        <p:sp>
          <p:nvSpPr>
            <p:cNvPr id="1292" name="Google Shape;503;p33">
              <a:extLst>
                <a:ext uri="{FF2B5EF4-FFF2-40B4-BE49-F238E27FC236}">
                  <a16:creationId xmlns:a16="http://schemas.microsoft.com/office/drawing/2014/main" id="{3B55278C-71C4-8285-1E18-6E6923250D02}"/>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3" name="Google Shape;504;p33">
              <a:extLst>
                <a:ext uri="{FF2B5EF4-FFF2-40B4-BE49-F238E27FC236}">
                  <a16:creationId xmlns:a16="http://schemas.microsoft.com/office/drawing/2014/main" id="{69F84155-2624-AC51-5696-7C27E3A6EAA0}"/>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4" name="Google Shape;505;p33">
              <a:extLst>
                <a:ext uri="{FF2B5EF4-FFF2-40B4-BE49-F238E27FC236}">
                  <a16:creationId xmlns:a16="http://schemas.microsoft.com/office/drawing/2014/main" id="{ACE7EC43-2011-F46F-7FF2-BEBE309F0440}"/>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5" name="Google Shape;506;p33">
              <a:extLst>
                <a:ext uri="{FF2B5EF4-FFF2-40B4-BE49-F238E27FC236}">
                  <a16:creationId xmlns:a16="http://schemas.microsoft.com/office/drawing/2014/main" id="{5134FD68-506E-82AE-4C7E-5425CC995491}"/>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6" name="Google Shape;507;p33">
              <a:extLst>
                <a:ext uri="{FF2B5EF4-FFF2-40B4-BE49-F238E27FC236}">
                  <a16:creationId xmlns:a16="http://schemas.microsoft.com/office/drawing/2014/main" id="{C9F3B1EA-FD1B-9D6E-6705-4F07AEBD7ADC}"/>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7" name="Google Shape;508;p33">
              <a:extLst>
                <a:ext uri="{FF2B5EF4-FFF2-40B4-BE49-F238E27FC236}">
                  <a16:creationId xmlns:a16="http://schemas.microsoft.com/office/drawing/2014/main" id="{EE435EFC-030B-E058-E864-E402DB2EC265}"/>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8" name="Google Shape;509;p33">
              <a:extLst>
                <a:ext uri="{FF2B5EF4-FFF2-40B4-BE49-F238E27FC236}">
                  <a16:creationId xmlns:a16="http://schemas.microsoft.com/office/drawing/2014/main" id="{334AEF80-95C4-9EF9-41AE-84A2CE9655E1}"/>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9" name="Google Shape;510;p33">
              <a:extLst>
                <a:ext uri="{FF2B5EF4-FFF2-40B4-BE49-F238E27FC236}">
                  <a16:creationId xmlns:a16="http://schemas.microsoft.com/office/drawing/2014/main" id="{FAF7B5FC-33B7-D53D-F018-329AB8F99EB3}"/>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0" name="Google Shape;511;p33">
              <a:extLst>
                <a:ext uri="{FF2B5EF4-FFF2-40B4-BE49-F238E27FC236}">
                  <a16:creationId xmlns:a16="http://schemas.microsoft.com/office/drawing/2014/main" id="{646BDA53-EE7B-A359-A528-9217DCDFDED3}"/>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24" name="TextBox 29">
            <a:extLst>
              <a:ext uri="{FF2B5EF4-FFF2-40B4-BE49-F238E27FC236}">
                <a16:creationId xmlns:a16="http://schemas.microsoft.com/office/drawing/2014/main" id="{62735208-6BA1-DA67-17AB-E3A3F6D5AE60}"/>
              </a:ext>
            </a:extLst>
          </p:cNvPr>
          <p:cNvSpPr txBox="1"/>
          <p:nvPr/>
        </p:nvSpPr>
        <p:spPr>
          <a:xfrm>
            <a:off x="4718779" y="1765792"/>
            <a:ext cx="3456699" cy="267765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0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“Hãy cầm lấy và đọc” </a:t>
            </a:r>
            <a:r>
              <a:rPr lang="en-US" sz="240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a:effectLst/>
                <a:latin typeface="Times New Roman" panose="02020603050405020304" pitchFamily="18" charset="0"/>
                <a:ea typeface="Calibri" panose="020F0502020204030204" pitchFamily="34" charset="0"/>
                <a:cs typeface="Times New Roman" panose="02020603050405020304" pitchFamily="18" charset="0"/>
              </a:rPr>
              <a:t>như một lời nhắn nhủ trân trọng tới độc giả hãy đọc sách, tiếp xúc trực tiếp với một cuốn sách, hãy tự trải nghiệm mà không bước qua một trung gian nào.</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5205547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224"/>
                                        </p:tgtEl>
                                        <p:attrNameLst>
                                          <p:attrName>style.visibility</p:attrName>
                                        </p:attrNameLst>
                                      </p:cBhvr>
                                      <p:to>
                                        <p:strVal val="visible"/>
                                      </p:to>
                                    </p:set>
                                    <p:animEffect transition="in" filter="barn(inVertical)">
                                      <p:cBhvr>
                                        <p:cTn id="14" dur="500"/>
                                        <p:tgtEl>
                                          <p:spTgt spid="1224"/>
                                        </p:tgtEl>
                                      </p:cBhvr>
                                    </p:animEffect>
                                  </p:childTnLst>
                                </p:cTn>
                              </p:par>
                              <p:par>
                                <p:cTn id="15" presetID="16" presetClass="entr" presetSubtype="2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2. Nghệ thuật</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50;p39">
            <a:extLst>
              <a:ext uri="{FF2B5EF4-FFF2-40B4-BE49-F238E27FC236}">
                <a16:creationId xmlns:a16="http://schemas.microsoft.com/office/drawing/2014/main" id="{1415A18C-A965-6D25-FE62-FAC78EA563F2}"/>
              </a:ext>
            </a:extLst>
          </p:cNvPr>
          <p:cNvGrpSpPr/>
          <p:nvPr/>
        </p:nvGrpSpPr>
        <p:grpSpPr>
          <a:xfrm>
            <a:off x="988445" y="2244258"/>
            <a:ext cx="5312506" cy="1153489"/>
            <a:chOff x="341257" y="1989311"/>
            <a:chExt cx="5595772" cy="1978099"/>
          </a:xfrm>
        </p:grpSpPr>
        <p:cxnSp>
          <p:nvCxnSpPr>
            <p:cNvPr id="1500" name="Google Shape;1551;p39">
              <a:extLst>
                <a:ext uri="{FF2B5EF4-FFF2-40B4-BE49-F238E27FC236}">
                  <a16:creationId xmlns:a16="http://schemas.microsoft.com/office/drawing/2014/main" id="{95935814-C466-C7B0-A64C-BBD9461EF046}"/>
                </a:ext>
              </a:extLst>
            </p:cNvPr>
            <p:cNvCxnSpPr>
              <a:cxnSpLocks/>
              <a:endCxn id="1501" idx="3"/>
            </p:cNvCxnSpPr>
            <p:nvPr/>
          </p:nvCxnSpPr>
          <p:spPr>
            <a:xfrm rot="10800000">
              <a:off x="3071069" y="2166613"/>
              <a:ext cx="2865960" cy="1800797"/>
            </a:xfrm>
            <a:prstGeom prst="curvedConnector3">
              <a:avLst>
                <a:gd name="adj1" fmla="val 50000"/>
              </a:avLst>
            </a:prstGeom>
            <a:noFill/>
            <a:ln w="28575" cap="flat" cmpd="sng">
              <a:solidFill>
                <a:srgbClr val="58C3C4"/>
              </a:solidFill>
              <a:prstDash val="solid"/>
              <a:round/>
              <a:headEnd type="oval" w="med" len="med"/>
              <a:tailEnd type="oval" w="med" len="med"/>
            </a:ln>
          </p:spPr>
        </p:cxnSp>
        <p:sp>
          <p:nvSpPr>
            <p:cNvPr id="1501" name="Google Shape;1552;p39">
              <a:extLst>
                <a:ext uri="{FF2B5EF4-FFF2-40B4-BE49-F238E27FC236}">
                  <a16:creationId xmlns:a16="http://schemas.microsoft.com/office/drawing/2014/main" id="{3FF9E4D9-5727-92A9-D1C9-0CFC826EAF56}"/>
                </a:ext>
              </a:extLst>
            </p:cNvPr>
            <p:cNvSpPr txBox="1"/>
            <p:nvPr/>
          </p:nvSpPr>
          <p:spPr>
            <a:xfrm>
              <a:off x="341257" y="1989311"/>
              <a:ext cx="2729812"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10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Lập luật chặt chẽ, logic bằng những lí lẽ và dẫn chứng thuyết phục.</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3" name="Google Shape;1554;p39">
            <a:extLst>
              <a:ext uri="{FF2B5EF4-FFF2-40B4-BE49-F238E27FC236}">
                <a16:creationId xmlns:a16="http://schemas.microsoft.com/office/drawing/2014/main" id="{D546DA60-4A04-5B7B-1F7B-75CCD28FDB83}"/>
              </a:ext>
            </a:extLst>
          </p:cNvPr>
          <p:cNvGrpSpPr/>
          <p:nvPr/>
        </p:nvGrpSpPr>
        <p:grpSpPr>
          <a:xfrm>
            <a:off x="946046" y="3806065"/>
            <a:ext cx="5138605" cy="632850"/>
            <a:chOff x="1007607" y="3278202"/>
            <a:chExt cx="5138605" cy="632850"/>
          </a:xfrm>
        </p:grpSpPr>
        <p:cxnSp>
          <p:nvCxnSpPr>
            <p:cNvPr id="1498" name="Google Shape;1555;p39">
              <a:extLst>
                <a:ext uri="{FF2B5EF4-FFF2-40B4-BE49-F238E27FC236}">
                  <a16:creationId xmlns:a16="http://schemas.microsoft.com/office/drawing/2014/main" id="{23F704C8-434C-8EB1-AD6F-3F7A4D576F99}"/>
                </a:ext>
              </a:extLst>
            </p:cNvPr>
            <p:cNvCxnSpPr>
              <a:cxnSpLocks/>
              <a:endCxn id="1499" idx="3"/>
            </p:cNvCxnSpPr>
            <p:nvPr/>
          </p:nvCxnSpPr>
          <p:spPr>
            <a:xfrm rot="10800000">
              <a:off x="3618031" y="3455502"/>
              <a:ext cx="2528181" cy="455550"/>
            </a:xfrm>
            <a:prstGeom prst="curvedConnector3">
              <a:avLst>
                <a:gd name="adj1" fmla="val 50000"/>
              </a:avLst>
            </a:prstGeom>
            <a:noFill/>
            <a:ln w="28575" cap="flat" cmpd="sng">
              <a:solidFill>
                <a:srgbClr val="503156"/>
              </a:solidFill>
              <a:prstDash val="solid"/>
              <a:round/>
              <a:headEnd type="none" w="med" len="med"/>
              <a:tailEnd type="oval" w="med" len="med"/>
            </a:ln>
          </p:spPr>
        </p:cxnSp>
        <p:sp>
          <p:nvSpPr>
            <p:cNvPr id="1499" name="Google Shape;1556;p39">
              <a:extLst>
                <a:ext uri="{FF2B5EF4-FFF2-40B4-BE49-F238E27FC236}">
                  <a16:creationId xmlns:a16="http://schemas.microsoft.com/office/drawing/2014/main" id="{FB27FCD0-791B-394A-5446-64D0D5E5941E}"/>
                </a:ext>
              </a:extLst>
            </p:cNvPr>
            <p:cNvSpPr txBox="1"/>
            <p:nvPr/>
          </p:nvSpPr>
          <p:spPr>
            <a:xfrm>
              <a:off x="1007607" y="3278202"/>
              <a:ext cx="2610423"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800">
                  <a:effectLst/>
                  <a:latin typeface="Times New Roman" panose="02020603050405020304" pitchFamily="18" charset="0"/>
                  <a:ea typeface="Calibri" panose="020F0502020204030204" pitchFamily="34" charset="0"/>
                </a:rPr>
                <a:t>Lời văn tha thiết</a:t>
              </a:r>
              <a:endParaRPr lang="en-US" sz="3200">
                <a:effectLst/>
                <a:latin typeface=".VnTime"/>
                <a:ea typeface="Times New Roman" panose="02020603050405020304" pitchFamily="18" charset="0"/>
                <a:cs typeface="Times New Roman" panose="02020603050405020304" pitchFamily="18" charset="0"/>
              </a:endParaRPr>
            </a:p>
          </p:txBody>
        </p:sp>
      </p:grpSp>
      <p:grpSp>
        <p:nvGrpSpPr>
          <p:cNvPr id="1224" name="Google Shape;5851;p42">
            <a:extLst>
              <a:ext uri="{FF2B5EF4-FFF2-40B4-BE49-F238E27FC236}">
                <a16:creationId xmlns:a16="http://schemas.microsoft.com/office/drawing/2014/main" id="{A15F2258-542A-9103-1CC8-F5897A30DDF4}"/>
              </a:ext>
            </a:extLst>
          </p:cNvPr>
          <p:cNvGrpSpPr/>
          <p:nvPr/>
        </p:nvGrpSpPr>
        <p:grpSpPr>
          <a:xfrm>
            <a:off x="5333569" y="1577163"/>
            <a:ext cx="3703893" cy="3617257"/>
            <a:chOff x="5208300" y="1213225"/>
            <a:chExt cx="3300000" cy="3366175"/>
          </a:xfrm>
        </p:grpSpPr>
        <p:sp>
          <p:nvSpPr>
            <p:cNvPr id="1289" name="Google Shape;5852;p42">
              <a:extLst>
                <a:ext uri="{FF2B5EF4-FFF2-40B4-BE49-F238E27FC236}">
                  <a16:creationId xmlns:a16="http://schemas.microsoft.com/office/drawing/2014/main" id="{B69EA173-97B4-2D00-9DE2-C93B8D5FE564}"/>
                </a:ext>
              </a:extLst>
            </p:cNvPr>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5853;p42">
              <a:extLst>
                <a:ext uri="{FF2B5EF4-FFF2-40B4-BE49-F238E27FC236}">
                  <a16:creationId xmlns:a16="http://schemas.microsoft.com/office/drawing/2014/main" id="{2B3033ED-F076-2194-DD8D-FB990FF3EDD4}"/>
                </a:ext>
              </a:extLst>
            </p:cNvPr>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5854;p42">
              <a:extLst>
                <a:ext uri="{FF2B5EF4-FFF2-40B4-BE49-F238E27FC236}">
                  <a16:creationId xmlns:a16="http://schemas.microsoft.com/office/drawing/2014/main" id="{E4294724-D47C-9FB8-5B8F-510E7BA837AD}"/>
                </a:ext>
              </a:extLst>
            </p:cNvPr>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5855;p42">
              <a:extLst>
                <a:ext uri="{FF2B5EF4-FFF2-40B4-BE49-F238E27FC236}">
                  <a16:creationId xmlns:a16="http://schemas.microsoft.com/office/drawing/2014/main" id="{9F35C431-002A-8520-3295-0B2996332238}"/>
                </a:ext>
              </a:extLst>
            </p:cNvPr>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5856;p42">
              <a:extLst>
                <a:ext uri="{FF2B5EF4-FFF2-40B4-BE49-F238E27FC236}">
                  <a16:creationId xmlns:a16="http://schemas.microsoft.com/office/drawing/2014/main" id="{68877CDD-F0CC-53D4-9EEA-473900CE6EDD}"/>
                </a:ext>
              </a:extLst>
            </p:cNvPr>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5857;p42">
              <a:extLst>
                <a:ext uri="{FF2B5EF4-FFF2-40B4-BE49-F238E27FC236}">
                  <a16:creationId xmlns:a16="http://schemas.microsoft.com/office/drawing/2014/main" id="{E13636AE-84F0-5462-42E6-173EB7722124}"/>
                </a:ext>
              </a:extLst>
            </p:cNvPr>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5858;p42">
              <a:extLst>
                <a:ext uri="{FF2B5EF4-FFF2-40B4-BE49-F238E27FC236}">
                  <a16:creationId xmlns:a16="http://schemas.microsoft.com/office/drawing/2014/main" id="{00181155-C847-8024-7AD4-E3CCD11AB8D0}"/>
                </a:ext>
              </a:extLst>
            </p:cNvPr>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5859;p42">
              <a:extLst>
                <a:ext uri="{FF2B5EF4-FFF2-40B4-BE49-F238E27FC236}">
                  <a16:creationId xmlns:a16="http://schemas.microsoft.com/office/drawing/2014/main" id="{042658AC-9E35-66C4-5B1D-589642734655}"/>
                </a:ext>
              </a:extLst>
            </p:cNvPr>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5860;p42">
              <a:extLst>
                <a:ext uri="{FF2B5EF4-FFF2-40B4-BE49-F238E27FC236}">
                  <a16:creationId xmlns:a16="http://schemas.microsoft.com/office/drawing/2014/main" id="{4EBCF127-7873-D9D7-C54A-2B1A9402AC5B}"/>
                </a:ext>
              </a:extLst>
            </p:cNvPr>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5861;p42">
              <a:extLst>
                <a:ext uri="{FF2B5EF4-FFF2-40B4-BE49-F238E27FC236}">
                  <a16:creationId xmlns:a16="http://schemas.microsoft.com/office/drawing/2014/main" id="{DEB423B1-185D-A8E9-A0D1-945BB72079F8}"/>
                </a:ext>
              </a:extLst>
            </p:cNvPr>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99" name="Google Shape;5862;p42">
              <a:extLst>
                <a:ext uri="{FF2B5EF4-FFF2-40B4-BE49-F238E27FC236}">
                  <a16:creationId xmlns:a16="http://schemas.microsoft.com/office/drawing/2014/main" id="{1AF1C9CF-F519-AED9-6FA0-C12516ED0607}"/>
                </a:ext>
              </a:extLst>
            </p:cNvPr>
            <p:cNvGrpSpPr/>
            <p:nvPr/>
          </p:nvGrpSpPr>
          <p:grpSpPr>
            <a:xfrm>
              <a:off x="8152775" y="3174475"/>
              <a:ext cx="207725" cy="233775"/>
              <a:chOff x="8152775" y="3174475"/>
              <a:chExt cx="207725" cy="233775"/>
            </a:xfrm>
          </p:grpSpPr>
          <p:sp>
            <p:nvSpPr>
              <p:cNvPr id="1495" name="Google Shape;5863;p42">
                <a:extLst>
                  <a:ext uri="{FF2B5EF4-FFF2-40B4-BE49-F238E27FC236}">
                    <a16:creationId xmlns:a16="http://schemas.microsoft.com/office/drawing/2014/main" id="{90622A72-05CC-761E-803C-0D01B23FA2B9}"/>
                  </a:ext>
                </a:extLst>
              </p:cNvPr>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5864;p42">
                <a:extLst>
                  <a:ext uri="{FF2B5EF4-FFF2-40B4-BE49-F238E27FC236}">
                    <a16:creationId xmlns:a16="http://schemas.microsoft.com/office/drawing/2014/main" id="{52BE977F-B395-B03E-F93C-705191B17901}"/>
                  </a:ext>
                </a:extLst>
              </p:cNvPr>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5865;p42">
                <a:extLst>
                  <a:ext uri="{FF2B5EF4-FFF2-40B4-BE49-F238E27FC236}">
                    <a16:creationId xmlns:a16="http://schemas.microsoft.com/office/drawing/2014/main" id="{48A5DC10-D9F0-43D0-D67B-7DAB536F7900}"/>
                  </a:ext>
                </a:extLst>
              </p:cNvPr>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0" name="Google Shape;5866;p42">
              <a:extLst>
                <a:ext uri="{FF2B5EF4-FFF2-40B4-BE49-F238E27FC236}">
                  <a16:creationId xmlns:a16="http://schemas.microsoft.com/office/drawing/2014/main" id="{4B25B92A-3845-C16F-2C42-C6C13B4AAA52}"/>
                </a:ext>
              </a:extLst>
            </p:cNvPr>
            <p:cNvGrpSpPr/>
            <p:nvPr/>
          </p:nvGrpSpPr>
          <p:grpSpPr>
            <a:xfrm>
              <a:off x="7712225" y="2833225"/>
              <a:ext cx="135275" cy="144975"/>
              <a:chOff x="7712225" y="2833225"/>
              <a:chExt cx="135275" cy="144975"/>
            </a:xfrm>
          </p:grpSpPr>
          <p:sp>
            <p:nvSpPr>
              <p:cNvPr id="1493" name="Google Shape;5867;p42">
                <a:extLst>
                  <a:ext uri="{FF2B5EF4-FFF2-40B4-BE49-F238E27FC236}">
                    <a16:creationId xmlns:a16="http://schemas.microsoft.com/office/drawing/2014/main" id="{D6C79E54-B844-45D7-A129-D9AFDF7A577B}"/>
                  </a:ext>
                </a:extLst>
              </p:cNvPr>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5868;p42">
                <a:extLst>
                  <a:ext uri="{FF2B5EF4-FFF2-40B4-BE49-F238E27FC236}">
                    <a16:creationId xmlns:a16="http://schemas.microsoft.com/office/drawing/2014/main" id="{76E8906F-42F5-CD18-1373-7C346EC243C1}"/>
                  </a:ext>
                </a:extLst>
              </p:cNvPr>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1" name="Google Shape;5869;p42">
              <a:extLst>
                <a:ext uri="{FF2B5EF4-FFF2-40B4-BE49-F238E27FC236}">
                  <a16:creationId xmlns:a16="http://schemas.microsoft.com/office/drawing/2014/main" id="{BF80C9EF-5D91-EA15-C0E7-099B92073EF2}"/>
                </a:ext>
              </a:extLst>
            </p:cNvPr>
            <p:cNvGrpSpPr/>
            <p:nvPr/>
          </p:nvGrpSpPr>
          <p:grpSpPr>
            <a:xfrm>
              <a:off x="7095325" y="2409250"/>
              <a:ext cx="84525" cy="167100"/>
              <a:chOff x="7095325" y="2409250"/>
              <a:chExt cx="84525" cy="167100"/>
            </a:xfrm>
          </p:grpSpPr>
          <p:sp>
            <p:nvSpPr>
              <p:cNvPr id="1491" name="Google Shape;5870;p42">
                <a:extLst>
                  <a:ext uri="{FF2B5EF4-FFF2-40B4-BE49-F238E27FC236}">
                    <a16:creationId xmlns:a16="http://schemas.microsoft.com/office/drawing/2014/main" id="{4DF5A004-DDE1-E36A-B949-352795832407}"/>
                  </a:ext>
                </a:extLst>
              </p:cNvPr>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rgbClr val="58C3C4"/>
              </a:solidFill>
              <a:ln w="9525" cap="flat"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5871;p42">
                <a:extLst>
                  <a:ext uri="{FF2B5EF4-FFF2-40B4-BE49-F238E27FC236}">
                    <a16:creationId xmlns:a16="http://schemas.microsoft.com/office/drawing/2014/main" id="{AF05A6D1-7DB3-7828-3E59-7A97F61659F3}"/>
                  </a:ext>
                </a:extLst>
              </p:cNvPr>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02" name="Google Shape;5872;p42">
              <a:extLst>
                <a:ext uri="{FF2B5EF4-FFF2-40B4-BE49-F238E27FC236}">
                  <a16:creationId xmlns:a16="http://schemas.microsoft.com/office/drawing/2014/main" id="{7B68A1D9-EFCB-37B5-AE13-898641A63CAC}"/>
                </a:ext>
              </a:extLst>
            </p:cNvPr>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rgbClr val="9F4C89"/>
            </a:solid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03" name="Google Shape;5873;p42">
              <a:extLst>
                <a:ext uri="{FF2B5EF4-FFF2-40B4-BE49-F238E27FC236}">
                  <a16:creationId xmlns:a16="http://schemas.microsoft.com/office/drawing/2014/main" id="{0543321B-147C-E6BA-9195-0E68B43FF8FB}"/>
                </a:ext>
              </a:extLst>
            </p:cNvPr>
            <p:cNvGrpSpPr/>
            <p:nvPr/>
          </p:nvGrpSpPr>
          <p:grpSpPr>
            <a:xfrm>
              <a:off x="7043450" y="3807875"/>
              <a:ext cx="754975" cy="523875"/>
              <a:chOff x="7043450" y="3807875"/>
              <a:chExt cx="754975" cy="523875"/>
            </a:xfrm>
          </p:grpSpPr>
          <p:sp>
            <p:nvSpPr>
              <p:cNvPr id="1477" name="Google Shape;5874;p42">
                <a:extLst>
                  <a:ext uri="{FF2B5EF4-FFF2-40B4-BE49-F238E27FC236}">
                    <a16:creationId xmlns:a16="http://schemas.microsoft.com/office/drawing/2014/main" id="{47DBF5B6-6CA0-B662-F85F-6E38EACA28D3}"/>
                  </a:ext>
                </a:extLst>
              </p:cNvPr>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5875;p42">
                <a:extLst>
                  <a:ext uri="{FF2B5EF4-FFF2-40B4-BE49-F238E27FC236}">
                    <a16:creationId xmlns:a16="http://schemas.microsoft.com/office/drawing/2014/main" id="{15DB98FB-E20B-DA63-ED59-BE3D465FBB4D}"/>
                  </a:ext>
                </a:extLst>
              </p:cNvPr>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5876;p42">
                <a:extLst>
                  <a:ext uri="{FF2B5EF4-FFF2-40B4-BE49-F238E27FC236}">
                    <a16:creationId xmlns:a16="http://schemas.microsoft.com/office/drawing/2014/main" id="{F8308C03-F6D0-2E68-D861-50017BC9373F}"/>
                  </a:ext>
                </a:extLst>
              </p:cNvPr>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5877;p42">
                <a:extLst>
                  <a:ext uri="{FF2B5EF4-FFF2-40B4-BE49-F238E27FC236}">
                    <a16:creationId xmlns:a16="http://schemas.microsoft.com/office/drawing/2014/main" id="{C58DD39E-7DAE-A606-5350-A7D4FF68A113}"/>
                  </a:ext>
                </a:extLst>
              </p:cNvPr>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5878;p42">
                <a:extLst>
                  <a:ext uri="{FF2B5EF4-FFF2-40B4-BE49-F238E27FC236}">
                    <a16:creationId xmlns:a16="http://schemas.microsoft.com/office/drawing/2014/main" id="{17E755B4-C9BB-B30C-1F00-891F1ACF7A81}"/>
                  </a:ext>
                </a:extLst>
              </p:cNvPr>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5879;p42">
                <a:extLst>
                  <a:ext uri="{FF2B5EF4-FFF2-40B4-BE49-F238E27FC236}">
                    <a16:creationId xmlns:a16="http://schemas.microsoft.com/office/drawing/2014/main" id="{FFFAFD58-DE57-BE1C-7202-965EAD7952D8}"/>
                  </a:ext>
                </a:extLst>
              </p:cNvPr>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5880;p42">
                <a:extLst>
                  <a:ext uri="{FF2B5EF4-FFF2-40B4-BE49-F238E27FC236}">
                    <a16:creationId xmlns:a16="http://schemas.microsoft.com/office/drawing/2014/main" id="{F9AF09E5-198C-B8CA-79EB-928DB6EE144F}"/>
                  </a:ext>
                </a:extLst>
              </p:cNvPr>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5881;p42">
                <a:extLst>
                  <a:ext uri="{FF2B5EF4-FFF2-40B4-BE49-F238E27FC236}">
                    <a16:creationId xmlns:a16="http://schemas.microsoft.com/office/drawing/2014/main" id="{9D6AA21A-67D9-F5AA-1867-C2FC7F42281A}"/>
                  </a:ext>
                </a:extLst>
              </p:cNvPr>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5882;p42">
                <a:extLst>
                  <a:ext uri="{FF2B5EF4-FFF2-40B4-BE49-F238E27FC236}">
                    <a16:creationId xmlns:a16="http://schemas.microsoft.com/office/drawing/2014/main" id="{87B5B39A-F10D-11C8-161D-BA1F714F2792}"/>
                  </a:ext>
                </a:extLst>
              </p:cNvPr>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5883;p42">
                <a:extLst>
                  <a:ext uri="{FF2B5EF4-FFF2-40B4-BE49-F238E27FC236}">
                    <a16:creationId xmlns:a16="http://schemas.microsoft.com/office/drawing/2014/main" id="{73F68F2E-E48D-B552-BC24-A9DB8FF4049B}"/>
                  </a:ext>
                </a:extLst>
              </p:cNvPr>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5884;p42">
                <a:extLst>
                  <a:ext uri="{FF2B5EF4-FFF2-40B4-BE49-F238E27FC236}">
                    <a16:creationId xmlns:a16="http://schemas.microsoft.com/office/drawing/2014/main" id="{E2ED4F86-AAD6-6730-34BE-EFC3E4F3B283}"/>
                  </a:ext>
                </a:extLst>
              </p:cNvPr>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5885;p42">
                <a:extLst>
                  <a:ext uri="{FF2B5EF4-FFF2-40B4-BE49-F238E27FC236}">
                    <a16:creationId xmlns:a16="http://schemas.microsoft.com/office/drawing/2014/main" id="{661DEF5F-329A-0ED0-DE68-A4B61D4183F0}"/>
                  </a:ext>
                </a:extLst>
              </p:cNvPr>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5886;p42">
                <a:extLst>
                  <a:ext uri="{FF2B5EF4-FFF2-40B4-BE49-F238E27FC236}">
                    <a16:creationId xmlns:a16="http://schemas.microsoft.com/office/drawing/2014/main" id="{AA7AD0F8-FB63-A9CA-62D2-7542595BE8F7}"/>
                  </a:ext>
                </a:extLst>
              </p:cNvPr>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5887;p42">
                <a:extLst>
                  <a:ext uri="{FF2B5EF4-FFF2-40B4-BE49-F238E27FC236}">
                    <a16:creationId xmlns:a16="http://schemas.microsoft.com/office/drawing/2014/main" id="{4F673FDB-98AC-C281-9B90-E638F63DE8D4}"/>
                  </a:ext>
                </a:extLst>
              </p:cNvPr>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4" name="Google Shape;5888;p42">
              <a:extLst>
                <a:ext uri="{FF2B5EF4-FFF2-40B4-BE49-F238E27FC236}">
                  <a16:creationId xmlns:a16="http://schemas.microsoft.com/office/drawing/2014/main" id="{822E66E7-A1E3-1C1C-93BD-762A1D9572DB}"/>
                </a:ext>
              </a:extLst>
            </p:cNvPr>
            <p:cNvGrpSpPr/>
            <p:nvPr/>
          </p:nvGrpSpPr>
          <p:grpSpPr>
            <a:xfrm>
              <a:off x="7810375" y="3586475"/>
              <a:ext cx="274500" cy="274500"/>
              <a:chOff x="7810375" y="3586475"/>
              <a:chExt cx="274500" cy="274500"/>
            </a:xfrm>
          </p:grpSpPr>
          <p:sp>
            <p:nvSpPr>
              <p:cNvPr id="1471" name="Google Shape;5889;p42">
                <a:extLst>
                  <a:ext uri="{FF2B5EF4-FFF2-40B4-BE49-F238E27FC236}">
                    <a16:creationId xmlns:a16="http://schemas.microsoft.com/office/drawing/2014/main" id="{9C9CCAC5-D26E-D29F-5D94-43DA1374ADB1}"/>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5890;p42">
                <a:extLst>
                  <a:ext uri="{FF2B5EF4-FFF2-40B4-BE49-F238E27FC236}">
                    <a16:creationId xmlns:a16="http://schemas.microsoft.com/office/drawing/2014/main" id="{74DC958A-8FC6-7C8B-6112-93B6E42C4EFE}"/>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5891;p42">
                <a:extLst>
                  <a:ext uri="{FF2B5EF4-FFF2-40B4-BE49-F238E27FC236}">
                    <a16:creationId xmlns:a16="http://schemas.microsoft.com/office/drawing/2014/main" id="{F2E63580-2380-B8EA-82BE-C9997EB78ECE}"/>
                  </a:ext>
                </a:extLst>
              </p:cNvPr>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5892;p42">
                <a:extLst>
                  <a:ext uri="{FF2B5EF4-FFF2-40B4-BE49-F238E27FC236}">
                    <a16:creationId xmlns:a16="http://schemas.microsoft.com/office/drawing/2014/main" id="{7D67ACD9-C046-1815-5EF7-44F24D64A742}"/>
                  </a:ext>
                </a:extLst>
              </p:cNvPr>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5893;p42">
                <a:extLst>
                  <a:ext uri="{FF2B5EF4-FFF2-40B4-BE49-F238E27FC236}">
                    <a16:creationId xmlns:a16="http://schemas.microsoft.com/office/drawing/2014/main" id="{746C3028-B631-362A-66DB-B03352DA4576}"/>
                  </a:ext>
                </a:extLst>
              </p:cNvPr>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5894;p42">
                <a:extLst>
                  <a:ext uri="{FF2B5EF4-FFF2-40B4-BE49-F238E27FC236}">
                    <a16:creationId xmlns:a16="http://schemas.microsoft.com/office/drawing/2014/main" id="{0FB46B9E-767F-051D-2722-08AC7BB00351}"/>
                  </a:ext>
                </a:extLst>
              </p:cNvPr>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5" name="Google Shape;5895;p42">
              <a:extLst>
                <a:ext uri="{FF2B5EF4-FFF2-40B4-BE49-F238E27FC236}">
                  <a16:creationId xmlns:a16="http://schemas.microsoft.com/office/drawing/2014/main" id="{2E073343-3B35-0F9E-24A4-72B6949A11C1}"/>
                </a:ext>
              </a:extLst>
            </p:cNvPr>
            <p:cNvGrpSpPr/>
            <p:nvPr/>
          </p:nvGrpSpPr>
          <p:grpSpPr>
            <a:xfrm>
              <a:off x="6881400" y="3156950"/>
              <a:ext cx="433700" cy="355675"/>
              <a:chOff x="6881400" y="3156950"/>
              <a:chExt cx="433700" cy="355675"/>
            </a:xfrm>
          </p:grpSpPr>
          <p:sp>
            <p:nvSpPr>
              <p:cNvPr id="1465" name="Google Shape;5896;p42">
                <a:extLst>
                  <a:ext uri="{FF2B5EF4-FFF2-40B4-BE49-F238E27FC236}">
                    <a16:creationId xmlns:a16="http://schemas.microsoft.com/office/drawing/2014/main" id="{CA1CA2B5-CA68-1459-C615-DB2805DD8CA5}"/>
                  </a:ext>
                </a:extLst>
              </p:cNvPr>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5897;p42">
                <a:extLst>
                  <a:ext uri="{FF2B5EF4-FFF2-40B4-BE49-F238E27FC236}">
                    <a16:creationId xmlns:a16="http://schemas.microsoft.com/office/drawing/2014/main" id="{82A098ED-7828-8B8E-62E1-AA778BF68893}"/>
                  </a:ext>
                </a:extLst>
              </p:cNvPr>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5898;p42">
                <a:extLst>
                  <a:ext uri="{FF2B5EF4-FFF2-40B4-BE49-F238E27FC236}">
                    <a16:creationId xmlns:a16="http://schemas.microsoft.com/office/drawing/2014/main" id="{73A62F72-E096-053C-1758-A5131BFB5457}"/>
                  </a:ext>
                </a:extLst>
              </p:cNvPr>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5899;p42">
                <a:extLst>
                  <a:ext uri="{FF2B5EF4-FFF2-40B4-BE49-F238E27FC236}">
                    <a16:creationId xmlns:a16="http://schemas.microsoft.com/office/drawing/2014/main" id="{32014288-B114-0C1E-5EEE-024DA86C630E}"/>
                  </a:ext>
                </a:extLst>
              </p:cNvPr>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5900;p42">
                <a:extLst>
                  <a:ext uri="{FF2B5EF4-FFF2-40B4-BE49-F238E27FC236}">
                    <a16:creationId xmlns:a16="http://schemas.microsoft.com/office/drawing/2014/main" id="{07EC89D6-70FC-0B51-2DAB-CF32D0340801}"/>
                  </a:ext>
                </a:extLst>
              </p:cNvPr>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5901;p42">
                <a:extLst>
                  <a:ext uri="{FF2B5EF4-FFF2-40B4-BE49-F238E27FC236}">
                    <a16:creationId xmlns:a16="http://schemas.microsoft.com/office/drawing/2014/main" id="{6E2FD017-1362-2348-02F3-A515CAA5D951}"/>
                  </a:ext>
                </a:extLst>
              </p:cNvPr>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6" name="Google Shape;5902;p42">
              <a:extLst>
                <a:ext uri="{FF2B5EF4-FFF2-40B4-BE49-F238E27FC236}">
                  <a16:creationId xmlns:a16="http://schemas.microsoft.com/office/drawing/2014/main" id="{58690A40-A0DA-17EA-5E1F-1CA22F2285F1}"/>
                </a:ext>
              </a:extLst>
            </p:cNvPr>
            <p:cNvGrpSpPr/>
            <p:nvPr/>
          </p:nvGrpSpPr>
          <p:grpSpPr>
            <a:xfrm>
              <a:off x="8084850" y="3970500"/>
              <a:ext cx="396050" cy="377650"/>
              <a:chOff x="8084850" y="3970500"/>
              <a:chExt cx="396050" cy="377650"/>
            </a:xfrm>
          </p:grpSpPr>
          <p:sp>
            <p:nvSpPr>
              <p:cNvPr id="1452" name="Google Shape;5903;p42">
                <a:extLst>
                  <a:ext uri="{FF2B5EF4-FFF2-40B4-BE49-F238E27FC236}">
                    <a16:creationId xmlns:a16="http://schemas.microsoft.com/office/drawing/2014/main" id="{AB162111-94DD-D2F7-1BEC-701ADD9CEA1B}"/>
                  </a:ext>
                </a:extLst>
              </p:cNvPr>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5904;p42">
                <a:extLst>
                  <a:ext uri="{FF2B5EF4-FFF2-40B4-BE49-F238E27FC236}">
                    <a16:creationId xmlns:a16="http://schemas.microsoft.com/office/drawing/2014/main" id="{ADCA5330-4200-8435-465F-99A8FAA1679F}"/>
                  </a:ext>
                </a:extLst>
              </p:cNvPr>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5905;p42">
                <a:extLst>
                  <a:ext uri="{FF2B5EF4-FFF2-40B4-BE49-F238E27FC236}">
                    <a16:creationId xmlns:a16="http://schemas.microsoft.com/office/drawing/2014/main" id="{8DA2F232-89C5-9435-FA0C-A419E6A27EEA}"/>
                  </a:ext>
                </a:extLst>
              </p:cNvPr>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5906;p42">
                <a:extLst>
                  <a:ext uri="{FF2B5EF4-FFF2-40B4-BE49-F238E27FC236}">
                    <a16:creationId xmlns:a16="http://schemas.microsoft.com/office/drawing/2014/main" id="{0C1A4735-BCBB-B156-2A2D-06AD34FD44BD}"/>
                  </a:ext>
                </a:extLst>
              </p:cNvPr>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5907;p42">
                <a:extLst>
                  <a:ext uri="{FF2B5EF4-FFF2-40B4-BE49-F238E27FC236}">
                    <a16:creationId xmlns:a16="http://schemas.microsoft.com/office/drawing/2014/main" id="{B88EAD37-121E-0D6A-87F4-D541A1BF2CC2}"/>
                  </a:ext>
                </a:extLst>
              </p:cNvPr>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5908;p42">
                <a:extLst>
                  <a:ext uri="{FF2B5EF4-FFF2-40B4-BE49-F238E27FC236}">
                    <a16:creationId xmlns:a16="http://schemas.microsoft.com/office/drawing/2014/main" id="{76AC31F5-3436-CA67-5399-AD5EB6454D72}"/>
                  </a:ext>
                </a:extLst>
              </p:cNvPr>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5909;p42">
                <a:extLst>
                  <a:ext uri="{FF2B5EF4-FFF2-40B4-BE49-F238E27FC236}">
                    <a16:creationId xmlns:a16="http://schemas.microsoft.com/office/drawing/2014/main" id="{9ED918AF-EA6D-66A9-330F-1540790EC000}"/>
                  </a:ext>
                </a:extLst>
              </p:cNvPr>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5910;p42">
                <a:extLst>
                  <a:ext uri="{FF2B5EF4-FFF2-40B4-BE49-F238E27FC236}">
                    <a16:creationId xmlns:a16="http://schemas.microsoft.com/office/drawing/2014/main" id="{EA3A9ED5-1F79-5908-5E48-FCD30FB0BA81}"/>
                  </a:ext>
                </a:extLst>
              </p:cNvPr>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5911;p42">
                <a:extLst>
                  <a:ext uri="{FF2B5EF4-FFF2-40B4-BE49-F238E27FC236}">
                    <a16:creationId xmlns:a16="http://schemas.microsoft.com/office/drawing/2014/main" id="{F6B0471D-4F4D-84D6-6C16-3DC31FD924BF}"/>
                  </a:ext>
                </a:extLst>
              </p:cNvPr>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5912;p42">
                <a:extLst>
                  <a:ext uri="{FF2B5EF4-FFF2-40B4-BE49-F238E27FC236}">
                    <a16:creationId xmlns:a16="http://schemas.microsoft.com/office/drawing/2014/main" id="{4935E448-3033-9E63-4C03-C171C9AB48E5}"/>
                  </a:ext>
                </a:extLst>
              </p:cNvPr>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5913;p42">
                <a:extLst>
                  <a:ext uri="{FF2B5EF4-FFF2-40B4-BE49-F238E27FC236}">
                    <a16:creationId xmlns:a16="http://schemas.microsoft.com/office/drawing/2014/main" id="{B48B061C-09C0-495F-38C8-C4B3994EBDA1}"/>
                  </a:ext>
                </a:extLst>
              </p:cNvPr>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5914;p42">
                <a:extLst>
                  <a:ext uri="{FF2B5EF4-FFF2-40B4-BE49-F238E27FC236}">
                    <a16:creationId xmlns:a16="http://schemas.microsoft.com/office/drawing/2014/main" id="{54C1D894-8CDB-D9BF-6E09-5CE511B1E052}"/>
                  </a:ext>
                </a:extLst>
              </p:cNvPr>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5915;p42">
                <a:extLst>
                  <a:ext uri="{FF2B5EF4-FFF2-40B4-BE49-F238E27FC236}">
                    <a16:creationId xmlns:a16="http://schemas.microsoft.com/office/drawing/2014/main" id="{CBF0D2A3-E051-9B90-3800-80EDC12C86C7}"/>
                  </a:ext>
                </a:extLst>
              </p:cNvPr>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7" name="Google Shape;5916;p42">
              <a:extLst>
                <a:ext uri="{FF2B5EF4-FFF2-40B4-BE49-F238E27FC236}">
                  <a16:creationId xmlns:a16="http://schemas.microsoft.com/office/drawing/2014/main" id="{3160A686-01D0-5EEE-5D40-A26FE097F73F}"/>
                </a:ext>
              </a:extLst>
            </p:cNvPr>
            <p:cNvGrpSpPr/>
            <p:nvPr/>
          </p:nvGrpSpPr>
          <p:grpSpPr>
            <a:xfrm>
              <a:off x="6688525" y="1589275"/>
              <a:ext cx="305300" cy="431550"/>
              <a:chOff x="6688525" y="1589275"/>
              <a:chExt cx="305300" cy="431550"/>
            </a:xfrm>
          </p:grpSpPr>
          <p:sp>
            <p:nvSpPr>
              <p:cNvPr id="1448" name="Google Shape;5917;p42">
                <a:extLst>
                  <a:ext uri="{FF2B5EF4-FFF2-40B4-BE49-F238E27FC236}">
                    <a16:creationId xmlns:a16="http://schemas.microsoft.com/office/drawing/2014/main" id="{9EC4BF4F-5FB5-0E4A-C304-EDB3163EB86E}"/>
                  </a:ext>
                </a:extLst>
              </p:cNvPr>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5918;p42">
                <a:extLst>
                  <a:ext uri="{FF2B5EF4-FFF2-40B4-BE49-F238E27FC236}">
                    <a16:creationId xmlns:a16="http://schemas.microsoft.com/office/drawing/2014/main" id="{EF273128-464E-5418-9ADA-86B894B872BC}"/>
                  </a:ext>
                </a:extLst>
              </p:cNvPr>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5919;p42">
                <a:extLst>
                  <a:ext uri="{FF2B5EF4-FFF2-40B4-BE49-F238E27FC236}">
                    <a16:creationId xmlns:a16="http://schemas.microsoft.com/office/drawing/2014/main" id="{BFC6A2ED-1572-E17D-D23E-9C086F7CD193}"/>
                  </a:ext>
                </a:extLst>
              </p:cNvPr>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5920;p42">
                <a:extLst>
                  <a:ext uri="{FF2B5EF4-FFF2-40B4-BE49-F238E27FC236}">
                    <a16:creationId xmlns:a16="http://schemas.microsoft.com/office/drawing/2014/main" id="{0C2FA335-EED6-9B86-F631-37001568BE35}"/>
                  </a:ext>
                </a:extLst>
              </p:cNvPr>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8" name="Google Shape;5921;p42">
              <a:extLst>
                <a:ext uri="{FF2B5EF4-FFF2-40B4-BE49-F238E27FC236}">
                  <a16:creationId xmlns:a16="http://schemas.microsoft.com/office/drawing/2014/main" id="{C75140DD-1B8E-13D4-592E-9D8B5CBC49F6}"/>
                </a:ext>
              </a:extLst>
            </p:cNvPr>
            <p:cNvGrpSpPr/>
            <p:nvPr/>
          </p:nvGrpSpPr>
          <p:grpSpPr>
            <a:xfrm>
              <a:off x="7184975" y="2012100"/>
              <a:ext cx="341250" cy="336325"/>
              <a:chOff x="7184975" y="2012100"/>
              <a:chExt cx="341250" cy="336325"/>
            </a:xfrm>
          </p:grpSpPr>
          <p:sp>
            <p:nvSpPr>
              <p:cNvPr id="1436" name="Google Shape;5922;p42">
                <a:extLst>
                  <a:ext uri="{FF2B5EF4-FFF2-40B4-BE49-F238E27FC236}">
                    <a16:creationId xmlns:a16="http://schemas.microsoft.com/office/drawing/2014/main" id="{AB9D03CF-6EFA-1D22-A776-BC9BD0643260}"/>
                  </a:ext>
                </a:extLst>
              </p:cNvPr>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5923;p42">
                <a:extLst>
                  <a:ext uri="{FF2B5EF4-FFF2-40B4-BE49-F238E27FC236}">
                    <a16:creationId xmlns:a16="http://schemas.microsoft.com/office/drawing/2014/main" id="{DE498C24-8407-5685-288C-EE03FF55B664}"/>
                  </a:ext>
                </a:extLst>
              </p:cNvPr>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38" name="Google Shape;5924;p42">
                <a:extLst>
                  <a:ext uri="{FF2B5EF4-FFF2-40B4-BE49-F238E27FC236}">
                    <a16:creationId xmlns:a16="http://schemas.microsoft.com/office/drawing/2014/main" id="{C01F52CF-CFBB-5CB1-5520-4F1BAD22AC13}"/>
                  </a:ext>
                </a:extLst>
              </p:cNvPr>
              <p:cNvGrpSpPr/>
              <p:nvPr/>
            </p:nvGrpSpPr>
            <p:grpSpPr>
              <a:xfrm>
                <a:off x="7184975" y="2024925"/>
                <a:ext cx="332125" cy="323500"/>
                <a:chOff x="7184975" y="2024925"/>
                <a:chExt cx="332125" cy="323500"/>
              </a:xfrm>
            </p:grpSpPr>
            <p:sp>
              <p:nvSpPr>
                <p:cNvPr id="1439" name="Google Shape;5925;p42">
                  <a:extLst>
                    <a:ext uri="{FF2B5EF4-FFF2-40B4-BE49-F238E27FC236}">
                      <a16:creationId xmlns:a16="http://schemas.microsoft.com/office/drawing/2014/main" id="{74694FA4-AEDF-2F5C-A3AA-D236FB3A7409}"/>
                    </a:ext>
                  </a:extLst>
                </p:cNvPr>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5926;p42">
                  <a:extLst>
                    <a:ext uri="{FF2B5EF4-FFF2-40B4-BE49-F238E27FC236}">
                      <a16:creationId xmlns:a16="http://schemas.microsoft.com/office/drawing/2014/main" id="{7299F817-3CC2-0596-BAA0-4F3A0DEA6FE1}"/>
                    </a:ext>
                  </a:extLst>
                </p:cNvPr>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5927;p42">
                  <a:extLst>
                    <a:ext uri="{FF2B5EF4-FFF2-40B4-BE49-F238E27FC236}">
                      <a16:creationId xmlns:a16="http://schemas.microsoft.com/office/drawing/2014/main" id="{7A8FC357-DE67-842F-79E9-7BCAF70673EF}"/>
                    </a:ext>
                  </a:extLst>
                </p:cNvPr>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5928;p42">
                  <a:extLst>
                    <a:ext uri="{FF2B5EF4-FFF2-40B4-BE49-F238E27FC236}">
                      <a16:creationId xmlns:a16="http://schemas.microsoft.com/office/drawing/2014/main" id="{ABB03BB8-2E87-8C33-D45D-426D61AAA80C}"/>
                    </a:ext>
                  </a:extLst>
                </p:cNvPr>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5929;p42">
                  <a:extLst>
                    <a:ext uri="{FF2B5EF4-FFF2-40B4-BE49-F238E27FC236}">
                      <a16:creationId xmlns:a16="http://schemas.microsoft.com/office/drawing/2014/main" id="{963F5EB1-DE5B-74BF-D4B1-F5F187C5DF4F}"/>
                    </a:ext>
                  </a:extLst>
                </p:cNvPr>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5930;p42">
                  <a:extLst>
                    <a:ext uri="{FF2B5EF4-FFF2-40B4-BE49-F238E27FC236}">
                      <a16:creationId xmlns:a16="http://schemas.microsoft.com/office/drawing/2014/main" id="{FBA9429A-72A7-920B-10A4-8206013F80B0}"/>
                    </a:ext>
                  </a:extLst>
                </p:cNvPr>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5931;p42">
                  <a:extLst>
                    <a:ext uri="{FF2B5EF4-FFF2-40B4-BE49-F238E27FC236}">
                      <a16:creationId xmlns:a16="http://schemas.microsoft.com/office/drawing/2014/main" id="{8E713B5C-2870-E552-9CC5-B89251956CBB}"/>
                    </a:ext>
                  </a:extLst>
                </p:cNvPr>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5932;p42">
                  <a:extLst>
                    <a:ext uri="{FF2B5EF4-FFF2-40B4-BE49-F238E27FC236}">
                      <a16:creationId xmlns:a16="http://schemas.microsoft.com/office/drawing/2014/main" id="{A9FEE1FE-F0FD-24E4-8326-CA94CBA4CCC1}"/>
                    </a:ext>
                  </a:extLst>
                </p:cNvPr>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5933;p42">
                  <a:extLst>
                    <a:ext uri="{FF2B5EF4-FFF2-40B4-BE49-F238E27FC236}">
                      <a16:creationId xmlns:a16="http://schemas.microsoft.com/office/drawing/2014/main" id="{CB441D70-A7B8-B450-CD42-ADAA0E2705EA}"/>
                    </a:ext>
                  </a:extLst>
                </p:cNvPr>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09" name="Google Shape;5934;p42">
              <a:extLst>
                <a:ext uri="{FF2B5EF4-FFF2-40B4-BE49-F238E27FC236}">
                  <a16:creationId xmlns:a16="http://schemas.microsoft.com/office/drawing/2014/main" id="{E27A6ED7-EB4D-05AB-4FF4-52F0EBA69895}"/>
                </a:ext>
              </a:extLst>
            </p:cNvPr>
            <p:cNvGrpSpPr/>
            <p:nvPr/>
          </p:nvGrpSpPr>
          <p:grpSpPr>
            <a:xfrm>
              <a:off x="8269750" y="1630925"/>
              <a:ext cx="171200" cy="163225"/>
              <a:chOff x="8269750" y="1630925"/>
              <a:chExt cx="171200" cy="163225"/>
            </a:xfrm>
          </p:grpSpPr>
          <p:sp>
            <p:nvSpPr>
              <p:cNvPr id="1432" name="Google Shape;5935;p42">
                <a:extLst>
                  <a:ext uri="{FF2B5EF4-FFF2-40B4-BE49-F238E27FC236}">
                    <a16:creationId xmlns:a16="http://schemas.microsoft.com/office/drawing/2014/main" id="{B054BE72-FCF5-97FD-5B96-A600B9A786F2}"/>
                  </a:ext>
                </a:extLst>
              </p:cNvPr>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5936;p42">
                <a:extLst>
                  <a:ext uri="{FF2B5EF4-FFF2-40B4-BE49-F238E27FC236}">
                    <a16:creationId xmlns:a16="http://schemas.microsoft.com/office/drawing/2014/main" id="{64218FC2-FCB9-9AEF-150C-2C97137E63FE}"/>
                  </a:ext>
                </a:extLst>
              </p:cNvPr>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5937;p42">
                <a:extLst>
                  <a:ext uri="{FF2B5EF4-FFF2-40B4-BE49-F238E27FC236}">
                    <a16:creationId xmlns:a16="http://schemas.microsoft.com/office/drawing/2014/main" id="{D1A66D37-AD75-6B7D-C3F2-1140B010855B}"/>
                  </a:ext>
                </a:extLst>
              </p:cNvPr>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5938;p42">
                <a:extLst>
                  <a:ext uri="{FF2B5EF4-FFF2-40B4-BE49-F238E27FC236}">
                    <a16:creationId xmlns:a16="http://schemas.microsoft.com/office/drawing/2014/main" id="{AF68F3BD-A1CF-82F8-E96F-13AAEC165285}"/>
                  </a:ext>
                </a:extLst>
              </p:cNvPr>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0" name="Google Shape;5939;p42">
              <a:extLst>
                <a:ext uri="{FF2B5EF4-FFF2-40B4-BE49-F238E27FC236}">
                  <a16:creationId xmlns:a16="http://schemas.microsoft.com/office/drawing/2014/main" id="{B423F35D-9FCD-E45B-D0A3-3C10DCF3C511}"/>
                </a:ext>
              </a:extLst>
            </p:cNvPr>
            <p:cNvGrpSpPr/>
            <p:nvPr/>
          </p:nvGrpSpPr>
          <p:grpSpPr>
            <a:xfrm>
              <a:off x="5695050" y="1372425"/>
              <a:ext cx="483350" cy="535275"/>
              <a:chOff x="5695050" y="1372425"/>
              <a:chExt cx="483350" cy="535275"/>
            </a:xfrm>
          </p:grpSpPr>
          <p:sp>
            <p:nvSpPr>
              <p:cNvPr id="1419" name="Google Shape;5940;p42">
                <a:extLst>
                  <a:ext uri="{FF2B5EF4-FFF2-40B4-BE49-F238E27FC236}">
                    <a16:creationId xmlns:a16="http://schemas.microsoft.com/office/drawing/2014/main" id="{1A948FD0-82E9-A490-9CDA-B00CB4E9D446}"/>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5941;p42">
                <a:extLst>
                  <a:ext uri="{FF2B5EF4-FFF2-40B4-BE49-F238E27FC236}">
                    <a16:creationId xmlns:a16="http://schemas.microsoft.com/office/drawing/2014/main" id="{47F4A255-B419-FAEB-D37C-43EEC74812AE}"/>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5942;p42">
                <a:extLst>
                  <a:ext uri="{FF2B5EF4-FFF2-40B4-BE49-F238E27FC236}">
                    <a16:creationId xmlns:a16="http://schemas.microsoft.com/office/drawing/2014/main" id="{D9101C5C-00F5-B7C8-2270-DE7D9D733799}"/>
                  </a:ext>
                </a:extLst>
              </p:cNvPr>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5943;p42">
                <a:extLst>
                  <a:ext uri="{FF2B5EF4-FFF2-40B4-BE49-F238E27FC236}">
                    <a16:creationId xmlns:a16="http://schemas.microsoft.com/office/drawing/2014/main" id="{0F1839FF-532E-8BCD-9F7F-8937B44D84A7}"/>
                  </a:ext>
                </a:extLst>
              </p:cNvPr>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5944;p42">
                <a:extLst>
                  <a:ext uri="{FF2B5EF4-FFF2-40B4-BE49-F238E27FC236}">
                    <a16:creationId xmlns:a16="http://schemas.microsoft.com/office/drawing/2014/main" id="{8A003EFC-F656-994E-FEFC-DA74E2B2D4C1}"/>
                  </a:ext>
                </a:extLst>
              </p:cNvPr>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5945;p42">
                <a:extLst>
                  <a:ext uri="{FF2B5EF4-FFF2-40B4-BE49-F238E27FC236}">
                    <a16:creationId xmlns:a16="http://schemas.microsoft.com/office/drawing/2014/main" id="{1B25F493-8C66-1190-3749-8933A3E5151F}"/>
                  </a:ext>
                </a:extLst>
              </p:cNvPr>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5946;p42">
                <a:extLst>
                  <a:ext uri="{FF2B5EF4-FFF2-40B4-BE49-F238E27FC236}">
                    <a16:creationId xmlns:a16="http://schemas.microsoft.com/office/drawing/2014/main" id="{5A2993D4-60F6-1C59-7647-50A199699ABF}"/>
                  </a:ext>
                </a:extLst>
              </p:cNvPr>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5947;p42">
                <a:extLst>
                  <a:ext uri="{FF2B5EF4-FFF2-40B4-BE49-F238E27FC236}">
                    <a16:creationId xmlns:a16="http://schemas.microsoft.com/office/drawing/2014/main" id="{131C8460-FCE8-F41C-E1BA-6A24BC1D3173}"/>
                  </a:ext>
                </a:extLst>
              </p:cNvPr>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5948;p42">
                <a:extLst>
                  <a:ext uri="{FF2B5EF4-FFF2-40B4-BE49-F238E27FC236}">
                    <a16:creationId xmlns:a16="http://schemas.microsoft.com/office/drawing/2014/main" id="{B462A58D-4303-1B6A-FA7C-D9F4D5AA9908}"/>
                  </a:ext>
                </a:extLst>
              </p:cNvPr>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5949;p42">
                <a:extLst>
                  <a:ext uri="{FF2B5EF4-FFF2-40B4-BE49-F238E27FC236}">
                    <a16:creationId xmlns:a16="http://schemas.microsoft.com/office/drawing/2014/main" id="{DBC9C114-B836-D3A5-D93B-11B0058E376B}"/>
                  </a:ext>
                </a:extLst>
              </p:cNvPr>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5950;p42">
                <a:extLst>
                  <a:ext uri="{FF2B5EF4-FFF2-40B4-BE49-F238E27FC236}">
                    <a16:creationId xmlns:a16="http://schemas.microsoft.com/office/drawing/2014/main" id="{EA818C36-2653-BF88-56D0-B803DE8B074E}"/>
                  </a:ext>
                </a:extLst>
              </p:cNvPr>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5951;p42">
                <a:extLst>
                  <a:ext uri="{FF2B5EF4-FFF2-40B4-BE49-F238E27FC236}">
                    <a16:creationId xmlns:a16="http://schemas.microsoft.com/office/drawing/2014/main" id="{6AC664D1-920E-65B3-04F6-9D9F262C1FD7}"/>
                  </a:ext>
                </a:extLst>
              </p:cNvPr>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5952;p42">
                <a:extLst>
                  <a:ext uri="{FF2B5EF4-FFF2-40B4-BE49-F238E27FC236}">
                    <a16:creationId xmlns:a16="http://schemas.microsoft.com/office/drawing/2014/main" id="{E1EF922D-B83D-C351-A257-9EC02CC804F6}"/>
                  </a:ext>
                </a:extLst>
              </p:cNvPr>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1" name="Google Shape;5953;p42">
              <a:extLst>
                <a:ext uri="{FF2B5EF4-FFF2-40B4-BE49-F238E27FC236}">
                  <a16:creationId xmlns:a16="http://schemas.microsoft.com/office/drawing/2014/main" id="{149B6FD2-C3F7-6A6B-B86D-032B11C2C2DE}"/>
                </a:ext>
              </a:extLst>
            </p:cNvPr>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5954;p42">
              <a:extLst>
                <a:ext uri="{FF2B5EF4-FFF2-40B4-BE49-F238E27FC236}">
                  <a16:creationId xmlns:a16="http://schemas.microsoft.com/office/drawing/2014/main" id="{67BCE237-D55B-D94A-9351-3A38043DA1EA}"/>
                </a:ext>
              </a:extLst>
            </p:cNvPr>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5955;p42">
              <a:extLst>
                <a:ext uri="{FF2B5EF4-FFF2-40B4-BE49-F238E27FC236}">
                  <a16:creationId xmlns:a16="http://schemas.microsoft.com/office/drawing/2014/main" id="{4C0A7E14-5CA7-A021-E425-6A85F33AA8B3}"/>
                </a:ext>
              </a:extLst>
            </p:cNvPr>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14" name="Google Shape;5956;p42">
              <a:extLst>
                <a:ext uri="{FF2B5EF4-FFF2-40B4-BE49-F238E27FC236}">
                  <a16:creationId xmlns:a16="http://schemas.microsoft.com/office/drawing/2014/main" id="{63ED51F7-F91C-E736-1548-E99CA2D6816A}"/>
                </a:ext>
              </a:extLst>
            </p:cNvPr>
            <p:cNvGrpSpPr/>
            <p:nvPr/>
          </p:nvGrpSpPr>
          <p:grpSpPr>
            <a:xfrm>
              <a:off x="7734325" y="2160700"/>
              <a:ext cx="773400" cy="539375"/>
              <a:chOff x="7734325" y="2160700"/>
              <a:chExt cx="773400" cy="539375"/>
            </a:xfrm>
          </p:grpSpPr>
          <p:sp>
            <p:nvSpPr>
              <p:cNvPr id="1408" name="Google Shape;5957;p42">
                <a:extLst>
                  <a:ext uri="{FF2B5EF4-FFF2-40B4-BE49-F238E27FC236}">
                    <a16:creationId xmlns:a16="http://schemas.microsoft.com/office/drawing/2014/main" id="{9019021F-3AA3-E1D8-C151-5FBFD6C3BA20}"/>
                  </a:ext>
                </a:extLst>
              </p:cNvPr>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5958;p42">
                <a:extLst>
                  <a:ext uri="{FF2B5EF4-FFF2-40B4-BE49-F238E27FC236}">
                    <a16:creationId xmlns:a16="http://schemas.microsoft.com/office/drawing/2014/main" id="{0CB47CC7-35E2-A9F5-071A-F220945EFF43}"/>
                  </a:ext>
                </a:extLst>
              </p:cNvPr>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5959;p42">
                <a:extLst>
                  <a:ext uri="{FF2B5EF4-FFF2-40B4-BE49-F238E27FC236}">
                    <a16:creationId xmlns:a16="http://schemas.microsoft.com/office/drawing/2014/main" id="{DF8F81DF-64E4-C64A-5CDD-51A5D01BE657}"/>
                  </a:ext>
                </a:extLst>
              </p:cNvPr>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5960;p42">
                <a:extLst>
                  <a:ext uri="{FF2B5EF4-FFF2-40B4-BE49-F238E27FC236}">
                    <a16:creationId xmlns:a16="http://schemas.microsoft.com/office/drawing/2014/main" id="{91CC0D30-B020-BD03-BB26-058C880D3C5E}"/>
                  </a:ext>
                </a:extLst>
              </p:cNvPr>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5961;p42">
                <a:extLst>
                  <a:ext uri="{FF2B5EF4-FFF2-40B4-BE49-F238E27FC236}">
                    <a16:creationId xmlns:a16="http://schemas.microsoft.com/office/drawing/2014/main" id="{B803A81D-C804-5306-BFF8-09F26828DFD2}"/>
                  </a:ext>
                </a:extLst>
              </p:cNvPr>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5962;p42">
                <a:extLst>
                  <a:ext uri="{FF2B5EF4-FFF2-40B4-BE49-F238E27FC236}">
                    <a16:creationId xmlns:a16="http://schemas.microsoft.com/office/drawing/2014/main" id="{5EFACDD4-919C-98CC-C5A9-966744F4D4FC}"/>
                  </a:ext>
                </a:extLst>
              </p:cNvPr>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5963;p42">
                <a:extLst>
                  <a:ext uri="{FF2B5EF4-FFF2-40B4-BE49-F238E27FC236}">
                    <a16:creationId xmlns:a16="http://schemas.microsoft.com/office/drawing/2014/main" id="{DDBE618D-BC7B-7F72-887A-8595C6963E50}"/>
                  </a:ext>
                </a:extLst>
              </p:cNvPr>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5964;p42">
                <a:extLst>
                  <a:ext uri="{FF2B5EF4-FFF2-40B4-BE49-F238E27FC236}">
                    <a16:creationId xmlns:a16="http://schemas.microsoft.com/office/drawing/2014/main" id="{71DA15F2-BDB3-CD01-0EDB-F3FD01AF4BD4}"/>
                  </a:ext>
                </a:extLst>
              </p:cNvPr>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5965;p42">
                <a:extLst>
                  <a:ext uri="{FF2B5EF4-FFF2-40B4-BE49-F238E27FC236}">
                    <a16:creationId xmlns:a16="http://schemas.microsoft.com/office/drawing/2014/main" id="{58EC5995-6B82-CD7D-AAF3-AA0A57ED65E8}"/>
                  </a:ext>
                </a:extLst>
              </p:cNvPr>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5966;p42">
                <a:extLst>
                  <a:ext uri="{FF2B5EF4-FFF2-40B4-BE49-F238E27FC236}">
                    <a16:creationId xmlns:a16="http://schemas.microsoft.com/office/drawing/2014/main" id="{E89DFB6E-0E61-C434-9864-940243403935}"/>
                  </a:ext>
                </a:extLst>
              </p:cNvPr>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5967;p42">
                <a:extLst>
                  <a:ext uri="{FF2B5EF4-FFF2-40B4-BE49-F238E27FC236}">
                    <a16:creationId xmlns:a16="http://schemas.microsoft.com/office/drawing/2014/main" id="{4917C177-95CB-B313-8752-7678E539053E}"/>
                  </a:ext>
                </a:extLst>
              </p:cNvPr>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5" name="Google Shape;5968;p42">
              <a:extLst>
                <a:ext uri="{FF2B5EF4-FFF2-40B4-BE49-F238E27FC236}">
                  <a16:creationId xmlns:a16="http://schemas.microsoft.com/office/drawing/2014/main" id="{C46A6773-5722-C486-024D-923F1FA42C3B}"/>
                </a:ext>
              </a:extLst>
            </p:cNvPr>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5969;p42">
              <a:extLst>
                <a:ext uri="{FF2B5EF4-FFF2-40B4-BE49-F238E27FC236}">
                  <a16:creationId xmlns:a16="http://schemas.microsoft.com/office/drawing/2014/main" id="{E545E74A-DD4E-4904-2427-5D5C33FD663A}"/>
                </a:ext>
              </a:extLst>
            </p:cNvPr>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5970;p42">
              <a:extLst>
                <a:ext uri="{FF2B5EF4-FFF2-40B4-BE49-F238E27FC236}">
                  <a16:creationId xmlns:a16="http://schemas.microsoft.com/office/drawing/2014/main" id="{B527FFED-3813-D3F1-DC19-9FA73B6D560A}"/>
                </a:ext>
              </a:extLst>
            </p:cNvPr>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5971;p42">
              <a:extLst>
                <a:ext uri="{FF2B5EF4-FFF2-40B4-BE49-F238E27FC236}">
                  <a16:creationId xmlns:a16="http://schemas.microsoft.com/office/drawing/2014/main" id="{FDDD6F22-F140-32F5-D18B-8D640938B79A}"/>
                </a:ext>
              </a:extLst>
            </p:cNvPr>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5972;p42">
              <a:extLst>
                <a:ext uri="{FF2B5EF4-FFF2-40B4-BE49-F238E27FC236}">
                  <a16:creationId xmlns:a16="http://schemas.microsoft.com/office/drawing/2014/main" id="{95E9D957-FC24-C64C-6D74-3D841F2382D2}"/>
                </a:ext>
              </a:extLst>
            </p:cNvPr>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5973;p42">
              <a:extLst>
                <a:ext uri="{FF2B5EF4-FFF2-40B4-BE49-F238E27FC236}">
                  <a16:creationId xmlns:a16="http://schemas.microsoft.com/office/drawing/2014/main" id="{9E1A9487-BE4E-9886-6839-9B35B1EC6D15}"/>
                </a:ext>
              </a:extLst>
            </p:cNvPr>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5974;p42">
              <a:extLst>
                <a:ext uri="{FF2B5EF4-FFF2-40B4-BE49-F238E27FC236}">
                  <a16:creationId xmlns:a16="http://schemas.microsoft.com/office/drawing/2014/main" id="{196C9497-03B7-E5B6-57F9-21BC1ACD529D}"/>
                </a:ext>
              </a:extLst>
            </p:cNvPr>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5975;p42">
              <a:extLst>
                <a:ext uri="{FF2B5EF4-FFF2-40B4-BE49-F238E27FC236}">
                  <a16:creationId xmlns:a16="http://schemas.microsoft.com/office/drawing/2014/main" id="{4C139FAC-9EF2-A9D6-131A-71AA509B7D22}"/>
                </a:ext>
              </a:extLst>
            </p:cNvPr>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5976;p42">
              <a:extLst>
                <a:ext uri="{FF2B5EF4-FFF2-40B4-BE49-F238E27FC236}">
                  <a16:creationId xmlns:a16="http://schemas.microsoft.com/office/drawing/2014/main" id="{BA9C2CE9-A1F1-333D-A94D-B6806D45CF6D}"/>
                </a:ext>
              </a:extLst>
            </p:cNvPr>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5977;p42">
              <a:extLst>
                <a:ext uri="{FF2B5EF4-FFF2-40B4-BE49-F238E27FC236}">
                  <a16:creationId xmlns:a16="http://schemas.microsoft.com/office/drawing/2014/main" id="{14C51B51-5641-7391-6D14-582DF0086E5D}"/>
                </a:ext>
              </a:extLst>
            </p:cNvPr>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5978;p42">
              <a:extLst>
                <a:ext uri="{FF2B5EF4-FFF2-40B4-BE49-F238E27FC236}">
                  <a16:creationId xmlns:a16="http://schemas.microsoft.com/office/drawing/2014/main" id="{CC11B381-F1DE-28D0-55BF-C723CC163715}"/>
                </a:ext>
              </a:extLst>
            </p:cNvPr>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5979;p42">
              <a:extLst>
                <a:ext uri="{FF2B5EF4-FFF2-40B4-BE49-F238E27FC236}">
                  <a16:creationId xmlns:a16="http://schemas.microsoft.com/office/drawing/2014/main" id="{A37893E7-8B61-D9C4-E026-E04F34A5019D}"/>
                </a:ext>
              </a:extLst>
            </p:cNvPr>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5980;p42">
              <a:extLst>
                <a:ext uri="{FF2B5EF4-FFF2-40B4-BE49-F238E27FC236}">
                  <a16:creationId xmlns:a16="http://schemas.microsoft.com/office/drawing/2014/main" id="{12065B4E-7E1A-6769-7E12-32CC6C7EDBC4}"/>
                </a:ext>
              </a:extLst>
            </p:cNvPr>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5981;p42">
              <a:extLst>
                <a:ext uri="{FF2B5EF4-FFF2-40B4-BE49-F238E27FC236}">
                  <a16:creationId xmlns:a16="http://schemas.microsoft.com/office/drawing/2014/main" id="{1BE2A304-F228-987A-9D76-6075F427208A}"/>
                </a:ext>
              </a:extLst>
            </p:cNvPr>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5982;p42">
              <a:extLst>
                <a:ext uri="{FF2B5EF4-FFF2-40B4-BE49-F238E27FC236}">
                  <a16:creationId xmlns:a16="http://schemas.microsoft.com/office/drawing/2014/main" id="{A0D23810-A2BE-30A6-51F5-451AC2A1472A}"/>
                </a:ext>
              </a:extLst>
            </p:cNvPr>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5983;p42">
              <a:extLst>
                <a:ext uri="{FF2B5EF4-FFF2-40B4-BE49-F238E27FC236}">
                  <a16:creationId xmlns:a16="http://schemas.microsoft.com/office/drawing/2014/main" id="{07982431-9E22-5FB0-7E4D-A28276BDAEBF}"/>
                </a:ext>
              </a:extLst>
            </p:cNvPr>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5984;p42">
              <a:extLst>
                <a:ext uri="{FF2B5EF4-FFF2-40B4-BE49-F238E27FC236}">
                  <a16:creationId xmlns:a16="http://schemas.microsoft.com/office/drawing/2014/main" id="{0728306B-081A-72E1-E71A-EB83D9F4F619}"/>
                </a:ext>
              </a:extLst>
            </p:cNvPr>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5985;p42">
              <a:extLst>
                <a:ext uri="{FF2B5EF4-FFF2-40B4-BE49-F238E27FC236}">
                  <a16:creationId xmlns:a16="http://schemas.microsoft.com/office/drawing/2014/main" id="{D28C1FCE-6CBC-90A9-C44E-DAC9C6A63884}"/>
                </a:ext>
              </a:extLst>
            </p:cNvPr>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5986;p42">
              <a:extLst>
                <a:ext uri="{FF2B5EF4-FFF2-40B4-BE49-F238E27FC236}">
                  <a16:creationId xmlns:a16="http://schemas.microsoft.com/office/drawing/2014/main" id="{0B3B6203-D69B-3513-5395-15FD53857888}"/>
                </a:ext>
              </a:extLst>
            </p:cNvPr>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34" name="Google Shape;5987;p42">
              <a:extLst>
                <a:ext uri="{FF2B5EF4-FFF2-40B4-BE49-F238E27FC236}">
                  <a16:creationId xmlns:a16="http://schemas.microsoft.com/office/drawing/2014/main" id="{70CD6325-D2BC-19A0-74AF-485C0E5F0F48}"/>
                </a:ext>
              </a:extLst>
            </p:cNvPr>
            <p:cNvGrpSpPr/>
            <p:nvPr/>
          </p:nvGrpSpPr>
          <p:grpSpPr>
            <a:xfrm>
              <a:off x="5208300" y="2031000"/>
              <a:ext cx="1903650" cy="2548400"/>
              <a:chOff x="5208300" y="2031000"/>
              <a:chExt cx="1903650" cy="2548400"/>
            </a:xfrm>
          </p:grpSpPr>
          <p:sp>
            <p:nvSpPr>
              <p:cNvPr id="1335" name="Google Shape;5988;p42">
                <a:extLst>
                  <a:ext uri="{FF2B5EF4-FFF2-40B4-BE49-F238E27FC236}">
                    <a16:creationId xmlns:a16="http://schemas.microsoft.com/office/drawing/2014/main" id="{286DE65D-47E7-373D-1668-174FAB114961}"/>
                  </a:ext>
                </a:extLst>
              </p:cNvPr>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5989;p42">
                <a:extLst>
                  <a:ext uri="{FF2B5EF4-FFF2-40B4-BE49-F238E27FC236}">
                    <a16:creationId xmlns:a16="http://schemas.microsoft.com/office/drawing/2014/main" id="{0A8FC513-C3C3-FCA0-B83B-2C8C8EFB09C2}"/>
                  </a:ext>
                </a:extLst>
              </p:cNvPr>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5990;p42">
                <a:extLst>
                  <a:ext uri="{FF2B5EF4-FFF2-40B4-BE49-F238E27FC236}">
                    <a16:creationId xmlns:a16="http://schemas.microsoft.com/office/drawing/2014/main" id="{C9DD2AEE-6E8A-52BE-E3B4-0E763CBDBB73}"/>
                  </a:ext>
                </a:extLst>
              </p:cNvPr>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5991;p42">
                <a:extLst>
                  <a:ext uri="{FF2B5EF4-FFF2-40B4-BE49-F238E27FC236}">
                    <a16:creationId xmlns:a16="http://schemas.microsoft.com/office/drawing/2014/main" id="{179561D3-3EFA-EC47-939B-8162596A21E9}"/>
                  </a:ext>
                </a:extLst>
              </p:cNvPr>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5992;p42">
                <a:extLst>
                  <a:ext uri="{FF2B5EF4-FFF2-40B4-BE49-F238E27FC236}">
                    <a16:creationId xmlns:a16="http://schemas.microsoft.com/office/drawing/2014/main" id="{D2CC246A-5B30-94D1-5092-E588DA58C5C8}"/>
                  </a:ext>
                </a:extLst>
              </p:cNvPr>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5993;p42">
                <a:extLst>
                  <a:ext uri="{FF2B5EF4-FFF2-40B4-BE49-F238E27FC236}">
                    <a16:creationId xmlns:a16="http://schemas.microsoft.com/office/drawing/2014/main" id="{F4C1793A-4960-7855-6493-FD3E1575E015}"/>
                  </a:ext>
                </a:extLst>
              </p:cNvPr>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5994;p42">
                <a:extLst>
                  <a:ext uri="{FF2B5EF4-FFF2-40B4-BE49-F238E27FC236}">
                    <a16:creationId xmlns:a16="http://schemas.microsoft.com/office/drawing/2014/main" id="{0226396E-F7C6-3C2C-0742-E904ED8CE188}"/>
                  </a:ext>
                </a:extLst>
              </p:cNvPr>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5995;p42">
                <a:extLst>
                  <a:ext uri="{FF2B5EF4-FFF2-40B4-BE49-F238E27FC236}">
                    <a16:creationId xmlns:a16="http://schemas.microsoft.com/office/drawing/2014/main" id="{5CC143D1-4F03-4B1A-8930-0471170D6F3F}"/>
                  </a:ext>
                </a:extLst>
              </p:cNvPr>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5996;p42">
                <a:extLst>
                  <a:ext uri="{FF2B5EF4-FFF2-40B4-BE49-F238E27FC236}">
                    <a16:creationId xmlns:a16="http://schemas.microsoft.com/office/drawing/2014/main" id="{F0E5C81A-37A0-7D16-574B-9793ECC1D7EC}"/>
                  </a:ext>
                </a:extLst>
              </p:cNvPr>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5997;p42">
                <a:extLst>
                  <a:ext uri="{FF2B5EF4-FFF2-40B4-BE49-F238E27FC236}">
                    <a16:creationId xmlns:a16="http://schemas.microsoft.com/office/drawing/2014/main" id="{DB1A9520-423E-4556-16AC-AF27CCEECC28}"/>
                  </a:ext>
                </a:extLst>
              </p:cNvPr>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5998;p42">
                <a:extLst>
                  <a:ext uri="{FF2B5EF4-FFF2-40B4-BE49-F238E27FC236}">
                    <a16:creationId xmlns:a16="http://schemas.microsoft.com/office/drawing/2014/main" id="{55E5EF8F-1305-F3CF-CAE1-710524D3FD19}"/>
                  </a:ext>
                </a:extLst>
              </p:cNvPr>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5999;p42">
                <a:extLst>
                  <a:ext uri="{FF2B5EF4-FFF2-40B4-BE49-F238E27FC236}">
                    <a16:creationId xmlns:a16="http://schemas.microsoft.com/office/drawing/2014/main" id="{151F9EF4-2B62-9221-4744-9BD40093E716}"/>
                  </a:ext>
                </a:extLst>
              </p:cNvPr>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6000;p42">
                <a:extLst>
                  <a:ext uri="{FF2B5EF4-FFF2-40B4-BE49-F238E27FC236}">
                    <a16:creationId xmlns:a16="http://schemas.microsoft.com/office/drawing/2014/main" id="{2C384659-70A6-6897-3183-B6D0E2237490}"/>
                  </a:ext>
                </a:extLst>
              </p:cNvPr>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6001;p42">
                <a:extLst>
                  <a:ext uri="{FF2B5EF4-FFF2-40B4-BE49-F238E27FC236}">
                    <a16:creationId xmlns:a16="http://schemas.microsoft.com/office/drawing/2014/main" id="{88A89E0A-A9C0-B233-54B8-B09E2762123B}"/>
                  </a:ext>
                </a:extLst>
              </p:cNvPr>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6002;p42">
                <a:extLst>
                  <a:ext uri="{FF2B5EF4-FFF2-40B4-BE49-F238E27FC236}">
                    <a16:creationId xmlns:a16="http://schemas.microsoft.com/office/drawing/2014/main" id="{1AC3BBF1-FA8E-0B03-6644-19E469486472}"/>
                  </a:ext>
                </a:extLst>
              </p:cNvPr>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6003;p42">
                <a:extLst>
                  <a:ext uri="{FF2B5EF4-FFF2-40B4-BE49-F238E27FC236}">
                    <a16:creationId xmlns:a16="http://schemas.microsoft.com/office/drawing/2014/main" id="{A29E42F5-02BD-666C-236F-B395F2790094}"/>
                  </a:ext>
                </a:extLst>
              </p:cNvPr>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6004;p42">
                <a:extLst>
                  <a:ext uri="{FF2B5EF4-FFF2-40B4-BE49-F238E27FC236}">
                    <a16:creationId xmlns:a16="http://schemas.microsoft.com/office/drawing/2014/main" id="{2705F74C-9DF1-B326-52A7-0B303C1BA7D7}"/>
                  </a:ext>
                </a:extLst>
              </p:cNvPr>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6005;p42">
                <a:extLst>
                  <a:ext uri="{FF2B5EF4-FFF2-40B4-BE49-F238E27FC236}">
                    <a16:creationId xmlns:a16="http://schemas.microsoft.com/office/drawing/2014/main" id="{1A7CFBB7-09C3-868E-2585-1B43B3E44344}"/>
                  </a:ext>
                </a:extLst>
              </p:cNvPr>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6006;p42">
                <a:extLst>
                  <a:ext uri="{FF2B5EF4-FFF2-40B4-BE49-F238E27FC236}">
                    <a16:creationId xmlns:a16="http://schemas.microsoft.com/office/drawing/2014/main" id="{9DECA857-CDC2-BE7E-8931-77F13997E4EF}"/>
                  </a:ext>
                </a:extLst>
              </p:cNvPr>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6007;p42">
                <a:extLst>
                  <a:ext uri="{FF2B5EF4-FFF2-40B4-BE49-F238E27FC236}">
                    <a16:creationId xmlns:a16="http://schemas.microsoft.com/office/drawing/2014/main" id="{3B44F9FC-A5ED-F29D-FC5B-CB171E6260E7}"/>
                  </a:ext>
                </a:extLst>
              </p:cNvPr>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6008;p42">
                <a:extLst>
                  <a:ext uri="{FF2B5EF4-FFF2-40B4-BE49-F238E27FC236}">
                    <a16:creationId xmlns:a16="http://schemas.microsoft.com/office/drawing/2014/main" id="{93F4837A-13D5-FD60-597C-002B78348D26}"/>
                  </a:ext>
                </a:extLst>
              </p:cNvPr>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6009;p42">
                <a:extLst>
                  <a:ext uri="{FF2B5EF4-FFF2-40B4-BE49-F238E27FC236}">
                    <a16:creationId xmlns:a16="http://schemas.microsoft.com/office/drawing/2014/main" id="{062A2259-E47C-8775-2B91-51E2AF04D072}"/>
                  </a:ext>
                </a:extLst>
              </p:cNvPr>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6010;p42">
                <a:extLst>
                  <a:ext uri="{FF2B5EF4-FFF2-40B4-BE49-F238E27FC236}">
                    <a16:creationId xmlns:a16="http://schemas.microsoft.com/office/drawing/2014/main" id="{0424570B-DFE8-B120-61F8-DEA4ABE54841}"/>
                  </a:ext>
                </a:extLst>
              </p:cNvPr>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6011;p42">
                <a:extLst>
                  <a:ext uri="{FF2B5EF4-FFF2-40B4-BE49-F238E27FC236}">
                    <a16:creationId xmlns:a16="http://schemas.microsoft.com/office/drawing/2014/main" id="{8A4117B5-CA0C-9F26-24C6-82B52F1C4E8F}"/>
                  </a:ext>
                </a:extLst>
              </p:cNvPr>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6012;p42">
                <a:extLst>
                  <a:ext uri="{FF2B5EF4-FFF2-40B4-BE49-F238E27FC236}">
                    <a16:creationId xmlns:a16="http://schemas.microsoft.com/office/drawing/2014/main" id="{FCB8EA96-FA72-DC18-DFBE-3475CD02C741}"/>
                  </a:ext>
                </a:extLst>
              </p:cNvPr>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6013;p42">
                <a:extLst>
                  <a:ext uri="{FF2B5EF4-FFF2-40B4-BE49-F238E27FC236}">
                    <a16:creationId xmlns:a16="http://schemas.microsoft.com/office/drawing/2014/main" id="{15BC72FE-1A3B-DCF1-9B4B-3773C8ECF64B}"/>
                  </a:ext>
                </a:extLst>
              </p:cNvPr>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6014;p42">
                <a:extLst>
                  <a:ext uri="{FF2B5EF4-FFF2-40B4-BE49-F238E27FC236}">
                    <a16:creationId xmlns:a16="http://schemas.microsoft.com/office/drawing/2014/main" id="{22C3FE58-6745-5C87-4E70-C2A19F069F06}"/>
                  </a:ext>
                </a:extLst>
              </p:cNvPr>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6015;p42">
                <a:extLst>
                  <a:ext uri="{FF2B5EF4-FFF2-40B4-BE49-F238E27FC236}">
                    <a16:creationId xmlns:a16="http://schemas.microsoft.com/office/drawing/2014/main" id="{66ECB36A-AD78-7F37-AAC8-48A5810BCCD7}"/>
                  </a:ext>
                </a:extLst>
              </p:cNvPr>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6016;p42">
                <a:extLst>
                  <a:ext uri="{FF2B5EF4-FFF2-40B4-BE49-F238E27FC236}">
                    <a16:creationId xmlns:a16="http://schemas.microsoft.com/office/drawing/2014/main" id="{6653A5DD-5509-E617-6BE9-72FC0961D589}"/>
                  </a:ext>
                </a:extLst>
              </p:cNvPr>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6017;p42">
                <a:extLst>
                  <a:ext uri="{FF2B5EF4-FFF2-40B4-BE49-F238E27FC236}">
                    <a16:creationId xmlns:a16="http://schemas.microsoft.com/office/drawing/2014/main" id="{A2EC2A82-DD03-0B6D-DB08-5B1B8F51690A}"/>
                  </a:ext>
                </a:extLst>
              </p:cNvPr>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6018;p42">
                <a:extLst>
                  <a:ext uri="{FF2B5EF4-FFF2-40B4-BE49-F238E27FC236}">
                    <a16:creationId xmlns:a16="http://schemas.microsoft.com/office/drawing/2014/main" id="{6F342184-F975-67F2-9B9C-41488CBECFBC}"/>
                  </a:ext>
                </a:extLst>
              </p:cNvPr>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6019;p42">
                <a:extLst>
                  <a:ext uri="{FF2B5EF4-FFF2-40B4-BE49-F238E27FC236}">
                    <a16:creationId xmlns:a16="http://schemas.microsoft.com/office/drawing/2014/main" id="{9FABC811-8289-82D4-29D2-85FF61CD4C98}"/>
                  </a:ext>
                </a:extLst>
              </p:cNvPr>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6020;p42">
                <a:extLst>
                  <a:ext uri="{FF2B5EF4-FFF2-40B4-BE49-F238E27FC236}">
                    <a16:creationId xmlns:a16="http://schemas.microsoft.com/office/drawing/2014/main" id="{9AD10C44-8A55-2D6E-38CC-D7569875507E}"/>
                  </a:ext>
                </a:extLst>
              </p:cNvPr>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6021;p42">
                <a:extLst>
                  <a:ext uri="{FF2B5EF4-FFF2-40B4-BE49-F238E27FC236}">
                    <a16:creationId xmlns:a16="http://schemas.microsoft.com/office/drawing/2014/main" id="{558F7045-D5AD-6E13-262D-ACB52EABB3EF}"/>
                  </a:ext>
                </a:extLst>
              </p:cNvPr>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6022;p42">
                <a:extLst>
                  <a:ext uri="{FF2B5EF4-FFF2-40B4-BE49-F238E27FC236}">
                    <a16:creationId xmlns:a16="http://schemas.microsoft.com/office/drawing/2014/main" id="{D6B23001-00FA-6132-712C-4ABC497515BC}"/>
                  </a:ext>
                </a:extLst>
              </p:cNvPr>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6023;p42">
                <a:extLst>
                  <a:ext uri="{FF2B5EF4-FFF2-40B4-BE49-F238E27FC236}">
                    <a16:creationId xmlns:a16="http://schemas.microsoft.com/office/drawing/2014/main" id="{45FF466C-AEF2-3882-BEE5-2FBB1241EAF5}"/>
                  </a:ext>
                </a:extLst>
              </p:cNvPr>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6024;p42">
                <a:extLst>
                  <a:ext uri="{FF2B5EF4-FFF2-40B4-BE49-F238E27FC236}">
                    <a16:creationId xmlns:a16="http://schemas.microsoft.com/office/drawing/2014/main" id="{023A3CFD-4BB0-C8A3-EA87-6AB7D9FED8EF}"/>
                  </a:ext>
                </a:extLst>
              </p:cNvPr>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6025;p42">
                <a:extLst>
                  <a:ext uri="{FF2B5EF4-FFF2-40B4-BE49-F238E27FC236}">
                    <a16:creationId xmlns:a16="http://schemas.microsoft.com/office/drawing/2014/main" id="{3900E466-CFF9-054B-52B0-D54F4539D9D4}"/>
                  </a:ext>
                </a:extLst>
              </p:cNvPr>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6026;p42">
                <a:extLst>
                  <a:ext uri="{FF2B5EF4-FFF2-40B4-BE49-F238E27FC236}">
                    <a16:creationId xmlns:a16="http://schemas.microsoft.com/office/drawing/2014/main" id="{9F824BFE-2756-FB12-916B-065901D904A9}"/>
                  </a:ext>
                </a:extLst>
              </p:cNvPr>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6027;p42">
                <a:extLst>
                  <a:ext uri="{FF2B5EF4-FFF2-40B4-BE49-F238E27FC236}">
                    <a16:creationId xmlns:a16="http://schemas.microsoft.com/office/drawing/2014/main" id="{CB1581F7-9762-BAFD-33F6-186BD8D318DA}"/>
                  </a:ext>
                </a:extLst>
              </p:cNvPr>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6028;p42">
                <a:extLst>
                  <a:ext uri="{FF2B5EF4-FFF2-40B4-BE49-F238E27FC236}">
                    <a16:creationId xmlns:a16="http://schemas.microsoft.com/office/drawing/2014/main" id="{C05A1F47-5093-AE60-175B-3CF96D08CA57}"/>
                  </a:ext>
                </a:extLst>
              </p:cNvPr>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6029;p42">
                <a:extLst>
                  <a:ext uri="{FF2B5EF4-FFF2-40B4-BE49-F238E27FC236}">
                    <a16:creationId xmlns:a16="http://schemas.microsoft.com/office/drawing/2014/main" id="{FF250163-DE76-FC8D-C16A-417A764436FD}"/>
                  </a:ext>
                </a:extLst>
              </p:cNvPr>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6030;p42">
                <a:extLst>
                  <a:ext uri="{FF2B5EF4-FFF2-40B4-BE49-F238E27FC236}">
                    <a16:creationId xmlns:a16="http://schemas.microsoft.com/office/drawing/2014/main" id="{0FA2960D-527A-741F-169F-C689B9D1214D}"/>
                  </a:ext>
                </a:extLst>
              </p:cNvPr>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6031;p42">
                <a:extLst>
                  <a:ext uri="{FF2B5EF4-FFF2-40B4-BE49-F238E27FC236}">
                    <a16:creationId xmlns:a16="http://schemas.microsoft.com/office/drawing/2014/main" id="{CEA041ED-9206-6282-7022-24B515E9C08F}"/>
                  </a:ext>
                </a:extLst>
              </p:cNvPr>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6032;p42">
                <a:extLst>
                  <a:ext uri="{FF2B5EF4-FFF2-40B4-BE49-F238E27FC236}">
                    <a16:creationId xmlns:a16="http://schemas.microsoft.com/office/drawing/2014/main" id="{D46B40ED-56A8-9957-AD42-057ADA53FFDF}"/>
                  </a:ext>
                </a:extLst>
              </p:cNvPr>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6033;p42">
                <a:extLst>
                  <a:ext uri="{FF2B5EF4-FFF2-40B4-BE49-F238E27FC236}">
                    <a16:creationId xmlns:a16="http://schemas.microsoft.com/office/drawing/2014/main" id="{64617689-0EDA-0FC3-7126-A11AC9FBDCC1}"/>
                  </a:ext>
                </a:extLst>
              </p:cNvPr>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6034;p42">
                <a:extLst>
                  <a:ext uri="{FF2B5EF4-FFF2-40B4-BE49-F238E27FC236}">
                    <a16:creationId xmlns:a16="http://schemas.microsoft.com/office/drawing/2014/main" id="{0EDD894B-4261-6C2E-2294-A4383CBF5B04}"/>
                  </a:ext>
                </a:extLst>
              </p:cNvPr>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6035;p42">
                <a:extLst>
                  <a:ext uri="{FF2B5EF4-FFF2-40B4-BE49-F238E27FC236}">
                    <a16:creationId xmlns:a16="http://schemas.microsoft.com/office/drawing/2014/main" id="{6DBA4BCA-49A9-E602-5C3B-F155BA229926}"/>
                  </a:ext>
                </a:extLst>
              </p:cNvPr>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6036;p42">
                <a:extLst>
                  <a:ext uri="{FF2B5EF4-FFF2-40B4-BE49-F238E27FC236}">
                    <a16:creationId xmlns:a16="http://schemas.microsoft.com/office/drawing/2014/main" id="{7159AC9B-31D1-B36C-31C4-5608C9F2AE4E}"/>
                  </a:ext>
                </a:extLst>
              </p:cNvPr>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6037;p42">
                <a:extLst>
                  <a:ext uri="{FF2B5EF4-FFF2-40B4-BE49-F238E27FC236}">
                    <a16:creationId xmlns:a16="http://schemas.microsoft.com/office/drawing/2014/main" id="{D313737C-54C5-0FC9-906E-D8AD746D2391}"/>
                  </a:ext>
                </a:extLst>
              </p:cNvPr>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6038;p42">
                <a:extLst>
                  <a:ext uri="{FF2B5EF4-FFF2-40B4-BE49-F238E27FC236}">
                    <a16:creationId xmlns:a16="http://schemas.microsoft.com/office/drawing/2014/main" id="{65114D69-F3D4-E71F-A5F5-4E98EDD15CA0}"/>
                  </a:ext>
                </a:extLst>
              </p:cNvPr>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6039;p42">
                <a:extLst>
                  <a:ext uri="{FF2B5EF4-FFF2-40B4-BE49-F238E27FC236}">
                    <a16:creationId xmlns:a16="http://schemas.microsoft.com/office/drawing/2014/main" id="{55DC9AC2-7BA7-F44F-F1C4-9FE74B988D0F}"/>
                  </a:ext>
                </a:extLst>
              </p:cNvPr>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6040;p42">
                <a:extLst>
                  <a:ext uri="{FF2B5EF4-FFF2-40B4-BE49-F238E27FC236}">
                    <a16:creationId xmlns:a16="http://schemas.microsoft.com/office/drawing/2014/main" id="{ADBBC4E9-409D-E4C6-3CBD-589DFD189684}"/>
                  </a:ext>
                </a:extLst>
              </p:cNvPr>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6041;p42">
                <a:extLst>
                  <a:ext uri="{FF2B5EF4-FFF2-40B4-BE49-F238E27FC236}">
                    <a16:creationId xmlns:a16="http://schemas.microsoft.com/office/drawing/2014/main" id="{7D0EA008-5381-4615-47B6-F0496D874801}"/>
                  </a:ext>
                </a:extLst>
              </p:cNvPr>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6042;p42">
                <a:extLst>
                  <a:ext uri="{FF2B5EF4-FFF2-40B4-BE49-F238E27FC236}">
                    <a16:creationId xmlns:a16="http://schemas.microsoft.com/office/drawing/2014/main" id="{AB5F7A09-9CAF-08FD-95A5-AC07761F0E0A}"/>
                  </a:ext>
                </a:extLst>
              </p:cNvPr>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6043;p42">
                <a:extLst>
                  <a:ext uri="{FF2B5EF4-FFF2-40B4-BE49-F238E27FC236}">
                    <a16:creationId xmlns:a16="http://schemas.microsoft.com/office/drawing/2014/main" id="{372BDA83-7646-7310-9B37-19874B82FFC8}"/>
                  </a:ext>
                </a:extLst>
              </p:cNvPr>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6044;p42">
                <a:extLst>
                  <a:ext uri="{FF2B5EF4-FFF2-40B4-BE49-F238E27FC236}">
                    <a16:creationId xmlns:a16="http://schemas.microsoft.com/office/drawing/2014/main" id="{D3F0A12B-7F0B-911C-4DD5-249B0407846F}"/>
                  </a:ext>
                </a:extLst>
              </p:cNvPr>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6045;p42">
                <a:extLst>
                  <a:ext uri="{FF2B5EF4-FFF2-40B4-BE49-F238E27FC236}">
                    <a16:creationId xmlns:a16="http://schemas.microsoft.com/office/drawing/2014/main" id="{933FAB9A-D3D9-5D99-4EB7-F4176267C713}"/>
                  </a:ext>
                </a:extLst>
              </p:cNvPr>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6046;p42">
                <a:extLst>
                  <a:ext uri="{FF2B5EF4-FFF2-40B4-BE49-F238E27FC236}">
                    <a16:creationId xmlns:a16="http://schemas.microsoft.com/office/drawing/2014/main" id="{E886D653-DE76-0741-D445-94AF88816E20}"/>
                  </a:ext>
                </a:extLst>
              </p:cNvPr>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6047;p42">
                <a:extLst>
                  <a:ext uri="{FF2B5EF4-FFF2-40B4-BE49-F238E27FC236}">
                    <a16:creationId xmlns:a16="http://schemas.microsoft.com/office/drawing/2014/main" id="{88BD9C1F-E8A0-0B83-7769-E4FF83E12E2B}"/>
                  </a:ext>
                </a:extLst>
              </p:cNvPr>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6048;p42">
                <a:extLst>
                  <a:ext uri="{FF2B5EF4-FFF2-40B4-BE49-F238E27FC236}">
                    <a16:creationId xmlns:a16="http://schemas.microsoft.com/office/drawing/2014/main" id="{6041307E-5DD1-C0B0-8804-B85EBCA01B38}"/>
                  </a:ext>
                </a:extLst>
              </p:cNvPr>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6049;p42">
                <a:extLst>
                  <a:ext uri="{FF2B5EF4-FFF2-40B4-BE49-F238E27FC236}">
                    <a16:creationId xmlns:a16="http://schemas.microsoft.com/office/drawing/2014/main" id="{1062341A-5942-D941-2EE5-FDE3BAEB58D5}"/>
                  </a:ext>
                </a:extLst>
              </p:cNvPr>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6050;p42">
                <a:extLst>
                  <a:ext uri="{FF2B5EF4-FFF2-40B4-BE49-F238E27FC236}">
                    <a16:creationId xmlns:a16="http://schemas.microsoft.com/office/drawing/2014/main" id="{734F7D68-B870-5CF1-31C2-A80472EB06E5}"/>
                  </a:ext>
                </a:extLst>
              </p:cNvPr>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6051;p42">
                <a:extLst>
                  <a:ext uri="{FF2B5EF4-FFF2-40B4-BE49-F238E27FC236}">
                    <a16:creationId xmlns:a16="http://schemas.microsoft.com/office/drawing/2014/main" id="{E5237618-BF0A-6445-A8C1-04647DCA37DA}"/>
                  </a:ext>
                </a:extLst>
              </p:cNvPr>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6052;p42">
                <a:extLst>
                  <a:ext uri="{FF2B5EF4-FFF2-40B4-BE49-F238E27FC236}">
                    <a16:creationId xmlns:a16="http://schemas.microsoft.com/office/drawing/2014/main" id="{E4F81254-684E-FAF8-E154-31848963A56D}"/>
                  </a:ext>
                </a:extLst>
              </p:cNvPr>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6053;p42">
                <a:extLst>
                  <a:ext uri="{FF2B5EF4-FFF2-40B4-BE49-F238E27FC236}">
                    <a16:creationId xmlns:a16="http://schemas.microsoft.com/office/drawing/2014/main" id="{91E872B3-9A8F-64CF-DDE2-F906FFC6B183}"/>
                  </a:ext>
                </a:extLst>
              </p:cNvPr>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6054;p42">
                <a:extLst>
                  <a:ext uri="{FF2B5EF4-FFF2-40B4-BE49-F238E27FC236}">
                    <a16:creationId xmlns:a16="http://schemas.microsoft.com/office/drawing/2014/main" id="{35F01AF6-74B2-9483-1D96-FDF6B7586B2C}"/>
                  </a:ext>
                </a:extLst>
              </p:cNvPr>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6055;p42">
                <a:extLst>
                  <a:ext uri="{FF2B5EF4-FFF2-40B4-BE49-F238E27FC236}">
                    <a16:creationId xmlns:a16="http://schemas.microsoft.com/office/drawing/2014/main" id="{D0794E00-866E-6BDC-CFD5-F791299D388F}"/>
                  </a:ext>
                </a:extLst>
              </p:cNvPr>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6056;p42">
                <a:extLst>
                  <a:ext uri="{FF2B5EF4-FFF2-40B4-BE49-F238E27FC236}">
                    <a16:creationId xmlns:a16="http://schemas.microsoft.com/office/drawing/2014/main" id="{9E8DFC56-CC11-40BF-7E49-506D80F5C96B}"/>
                  </a:ext>
                </a:extLst>
              </p:cNvPr>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6057;p42">
                <a:extLst>
                  <a:ext uri="{FF2B5EF4-FFF2-40B4-BE49-F238E27FC236}">
                    <a16:creationId xmlns:a16="http://schemas.microsoft.com/office/drawing/2014/main" id="{50B5985B-2C98-E6AF-0D60-0D538410F7D9}"/>
                  </a:ext>
                </a:extLst>
              </p:cNvPr>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6058;p42">
                <a:extLst>
                  <a:ext uri="{FF2B5EF4-FFF2-40B4-BE49-F238E27FC236}">
                    <a16:creationId xmlns:a16="http://schemas.microsoft.com/office/drawing/2014/main" id="{0F159438-8F95-3063-33E8-981726BFA7CB}"/>
                  </a:ext>
                </a:extLst>
              </p:cNvPr>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6059;p42">
                <a:extLst>
                  <a:ext uri="{FF2B5EF4-FFF2-40B4-BE49-F238E27FC236}">
                    <a16:creationId xmlns:a16="http://schemas.microsoft.com/office/drawing/2014/main" id="{7982E97C-40FD-94D0-71B3-FCD261153559}"/>
                  </a:ext>
                </a:extLst>
              </p:cNvPr>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6060;p42">
                <a:extLst>
                  <a:ext uri="{FF2B5EF4-FFF2-40B4-BE49-F238E27FC236}">
                    <a16:creationId xmlns:a16="http://schemas.microsoft.com/office/drawing/2014/main" id="{FC5BB568-955B-68BE-22F9-D0F4B4BF8310}"/>
                  </a:ext>
                </a:extLst>
              </p:cNvPr>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6449640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24"/>
                                        </p:tgtEl>
                                        <p:attrNameLst>
                                          <p:attrName>style.visibility</p:attrName>
                                        </p:attrNameLst>
                                      </p:cBhvr>
                                      <p:to>
                                        <p:strVal val="visible"/>
                                      </p:to>
                                    </p:set>
                                    <p:animEffect transition="in" filter="barn(inVertical)">
                                      <p:cBhvr>
                                        <p:cTn id="7" dur="500"/>
                                        <p:tgtEl>
                                          <p:spTgt spid="12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Google Shape;501;p60">
            <a:extLst>
              <a:ext uri="{FF2B5EF4-FFF2-40B4-BE49-F238E27FC236}">
                <a16:creationId xmlns:a16="http://schemas.microsoft.com/office/drawing/2014/main" id="{26CA4698-185C-CA79-B76C-60F61A5531EF}"/>
              </a:ext>
            </a:extLst>
          </p:cNvPr>
          <p:cNvPicPr preferRelativeResize="0"/>
          <p:nvPr/>
        </p:nvPicPr>
        <p:blipFill rotWithShape="1">
          <a:blip r:embed="rId3">
            <a:alphaModFix/>
          </a:blip>
          <a:srcRect r="31266"/>
          <a:stretch/>
        </p:blipFill>
        <p:spPr>
          <a:xfrm>
            <a:off x="436292" y="1058990"/>
            <a:ext cx="5379471" cy="4235032"/>
          </a:xfrm>
          <a:prstGeom prst="rect">
            <a:avLst/>
          </a:prstGeom>
          <a:noFill/>
          <a:ln>
            <a:noFill/>
          </a:ln>
        </p:spPr>
      </p:pic>
      <p:grpSp>
        <p:nvGrpSpPr>
          <p:cNvPr id="3" name="Google Shape;502;p33">
            <a:extLst>
              <a:ext uri="{FF2B5EF4-FFF2-40B4-BE49-F238E27FC236}">
                <a16:creationId xmlns:a16="http://schemas.microsoft.com/office/drawing/2014/main" id="{43924C62-521C-08A7-4C23-CCA436AD9582}"/>
              </a:ext>
            </a:extLst>
          </p:cNvPr>
          <p:cNvGrpSpPr/>
          <p:nvPr/>
        </p:nvGrpSpPr>
        <p:grpSpPr>
          <a:xfrm>
            <a:off x="4800671" y="2000637"/>
            <a:ext cx="3929629" cy="2744418"/>
            <a:chOff x="309900" y="238100"/>
            <a:chExt cx="7048350" cy="5237800"/>
          </a:xfrm>
          <a:solidFill>
            <a:schemeClr val="bg1">
              <a:lumMod val="60000"/>
              <a:lumOff val="40000"/>
            </a:schemeClr>
          </a:solidFill>
        </p:grpSpPr>
        <p:sp>
          <p:nvSpPr>
            <p:cNvPr id="1292" name="Google Shape;503;p33">
              <a:extLst>
                <a:ext uri="{FF2B5EF4-FFF2-40B4-BE49-F238E27FC236}">
                  <a16:creationId xmlns:a16="http://schemas.microsoft.com/office/drawing/2014/main" id="{3B55278C-71C4-8285-1E18-6E6923250D02}"/>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3" name="Google Shape;504;p33">
              <a:extLst>
                <a:ext uri="{FF2B5EF4-FFF2-40B4-BE49-F238E27FC236}">
                  <a16:creationId xmlns:a16="http://schemas.microsoft.com/office/drawing/2014/main" id="{69F84155-2624-AC51-5696-7C27E3A6EAA0}"/>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4" name="Google Shape;505;p33">
              <a:extLst>
                <a:ext uri="{FF2B5EF4-FFF2-40B4-BE49-F238E27FC236}">
                  <a16:creationId xmlns:a16="http://schemas.microsoft.com/office/drawing/2014/main" id="{ACE7EC43-2011-F46F-7FF2-BEBE309F0440}"/>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5" name="Google Shape;506;p33">
              <a:extLst>
                <a:ext uri="{FF2B5EF4-FFF2-40B4-BE49-F238E27FC236}">
                  <a16:creationId xmlns:a16="http://schemas.microsoft.com/office/drawing/2014/main" id="{5134FD68-506E-82AE-4C7E-5425CC995491}"/>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6" name="Google Shape;507;p33">
              <a:extLst>
                <a:ext uri="{FF2B5EF4-FFF2-40B4-BE49-F238E27FC236}">
                  <a16:creationId xmlns:a16="http://schemas.microsoft.com/office/drawing/2014/main" id="{C9F3B1EA-FD1B-9D6E-6705-4F07AEBD7ADC}"/>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7" name="Google Shape;508;p33">
              <a:extLst>
                <a:ext uri="{FF2B5EF4-FFF2-40B4-BE49-F238E27FC236}">
                  <a16:creationId xmlns:a16="http://schemas.microsoft.com/office/drawing/2014/main" id="{EE435EFC-030B-E058-E864-E402DB2EC265}"/>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8" name="Google Shape;509;p33">
              <a:extLst>
                <a:ext uri="{FF2B5EF4-FFF2-40B4-BE49-F238E27FC236}">
                  <a16:creationId xmlns:a16="http://schemas.microsoft.com/office/drawing/2014/main" id="{334AEF80-95C4-9EF9-41AE-84A2CE9655E1}"/>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9" name="Google Shape;510;p33">
              <a:extLst>
                <a:ext uri="{FF2B5EF4-FFF2-40B4-BE49-F238E27FC236}">
                  <a16:creationId xmlns:a16="http://schemas.microsoft.com/office/drawing/2014/main" id="{FAF7B5FC-33B7-D53D-F018-329AB8F99EB3}"/>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0" name="Google Shape;511;p33">
              <a:extLst>
                <a:ext uri="{FF2B5EF4-FFF2-40B4-BE49-F238E27FC236}">
                  <a16:creationId xmlns:a16="http://schemas.microsoft.com/office/drawing/2014/main" id="{646BDA53-EE7B-A359-A528-9217DCDFDED3}"/>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24" name="TextBox 29">
            <a:extLst>
              <a:ext uri="{FF2B5EF4-FFF2-40B4-BE49-F238E27FC236}">
                <a16:creationId xmlns:a16="http://schemas.microsoft.com/office/drawing/2014/main" id="{62735208-6BA1-DA67-17AB-E3A3F6D5AE60}"/>
              </a:ext>
            </a:extLst>
          </p:cNvPr>
          <p:cNvSpPr txBox="1"/>
          <p:nvPr/>
        </p:nvSpPr>
        <p:spPr>
          <a:xfrm>
            <a:off x="5292125" y="2429787"/>
            <a:ext cx="2883353"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000"/>
              </a:spcAft>
            </a:pPr>
            <a:r>
              <a:rPr lang="en-US" sz="2400" i="1" u="sng">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hlinkClick r:id="rId4"/>
              </a:rPr>
              <a:t>Nêu một câu danh ngôn nói về sách hoặc về việc đọc sách mà em cho là có ý nghĩa.</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224"/>
                                        </p:tgtEl>
                                        <p:attrNameLst>
                                          <p:attrName>style.visibility</p:attrName>
                                        </p:attrNameLst>
                                      </p:cBhvr>
                                      <p:to>
                                        <p:strVal val="visible"/>
                                      </p:to>
                                    </p:set>
                                    <p:animEffect transition="in" filter="wipe(down)">
                                      <p:cBhvr>
                                        <p:cTn id="14" dur="500"/>
                                        <p:tgtEl>
                                          <p:spTgt spid="1224"/>
                                        </p:tgtEl>
                                      </p:cBhvr>
                                    </p:animEffect>
                                  </p:childTnLst>
                                </p:cTn>
                              </p:par>
                              <p:par>
                                <p:cTn id="15" presetID="2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730897" y="1461600"/>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luyện tập</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123273" y="930148"/>
            <a:ext cx="778679" cy="504013"/>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274762" y="1076834"/>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4129;p38">
            <a:extLst>
              <a:ext uri="{FF2B5EF4-FFF2-40B4-BE49-F238E27FC236}">
                <a16:creationId xmlns:a16="http://schemas.microsoft.com/office/drawing/2014/main" id="{EF671A4F-C5AA-43C3-F73E-3FB34071E2FC}"/>
              </a:ext>
            </a:extLst>
          </p:cNvPr>
          <p:cNvGrpSpPr/>
          <p:nvPr/>
        </p:nvGrpSpPr>
        <p:grpSpPr>
          <a:xfrm>
            <a:off x="4187953" y="0"/>
            <a:ext cx="5961556" cy="5360740"/>
            <a:chOff x="4608749" y="252794"/>
            <a:chExt cx="5754383" cy="5043212"/>
          </a:xfrm>
        </p:grpSpPr>
        <p:sp>
          <p:nvSpPr>
            <p:cNvPr id="54" name="Google Shape;4130;p38">
              <a:extLst>
                <a:ext uri="{FF2B5EF4-FFF2-40B4-BE49-F238E27FC236}">
                  <a16:creationId xmlns:a16="http://schemas.microsoft.com/office/drawing/2014/main" id="{C10F1985-6D2B-42D0-C31C-CDB64B3F90FA}"/>
                </a:ext>
              </a:extLst>
            </p:cNvPr>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131;p38">
              <a:extLst>
                <a:ext uri="{FF2B5EF4-FFF2-40B4-BE49-F238E27FC236}">
                  <a16:creationId xmlns:a16="http://schemas.microsoft.com/office/drawing/2014/main" id="{20749495-2FDB-AE20-12F9-37497D149591}"/>
                </a:ext>
              </a:extLst>
            </p:cNvPr>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132;p38">
              <a:extLst>
                <a:ext uri="{FF2B5EF4-FFF2-40B4-BE49-F238E27FC236}">
                  <a16:creationId xmlns:a16="http://schemas.microsoft.com/office/drawing/2014/main" id="{6BE84C97-3AC3-81A3-75C3-810AE7AE8453}"/>
                </a:ext>
              </a:extLst>
            </p:cNvPr>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133;p38">
              <a:extLst>
                <a:ext uri="{FF2B5EF4-FFF2-40B4-BE49-F238E27FC236}">
                  <a16:creationId xmlns:a16="http://schemas.microsoft.com/office/drawing/2014/main" id="{765F3EEA-4EC9-0D05-A97A-3F23B7DC9A58}"/>
                </a:ext>
              </a:extLst>
            </p:cNvPr>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134;p38">
              <a:extLst>
                <a:ext uri="{FF2B5EF4-FFF2-40B4-BE49-F238E27FC236}">
                  <a16:creationId xmlns:a16="http://schemas.microsoft.com/office/drawing/2014/main" id="{02EC9A41-FA5F-2D43-2C98-C3DA50AFE44F}"/>
                </a:ext>
              </a:extLst>
            </p:cNvPr>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135;p38">
              <a:extLst>
                <a:ext uri="{FF2B5EF4-FFF2-40B4-BE49-F238E27FC236}">
                  <a16:creationId xmlns:a16="http://schemas.microsoft.com/office/drawing/2014/main" id="{4834CEA7-38F6-7C0C-D13D-FB8F5ABCB05E}"/>
                </a:ext>
              </a:extLst>
            </p:cNvPr>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136;p38">
              <a:extLst>
                <a:ext uri="{FF2B5EF4-FFF2-40B4-BE49-F238E27FC236}">
                  <a16:creationId xmlns:a16="http://schemas.microsoft.com/office/drawing/2014/main" id="{75F19E29-0EE8-5D89-2E0E-6C4D4CC5890C}"/>
                </a:ext>
              </a:extLst>
            </p:cNvPr>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137;p38">
              <a:extLst>
                <a:ext uri="{FF2B5EF4-FFF2-40B4-BE49-F238E27FC236}">
                  <a16:creationId xmlns:a16="http://schemas.microsoft.com/office/drawing/2014/main" id="{2C92E038-C300-3490-C561-BCB1B3F4F393}"/>
                </a:ext>
              </a:extLst>
            </p:cNvPr>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138;p38">
              <a:extLst>
                <a:ext uri="{FF2B5EF4-FFF2-40B4-BE49-F238E27FC236}">
                  <a16:creationId xmlns:a16="http://schemas.microsoft.com/office/drawing/2014/main" id="{BE7B045B-A2DF-FE9D-B345-251E3F5F6B13}"/>
                </a:ext>
              </a:extLst>
            </p:cNvPr>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139;p38">
              <a:extLst>
                <a:ext uri="{FF2B5EF4-FFF2-40B4-BE49-F238E27FC236}">
                  <a16:creationId xmlns:a16="http://schemas.microsoft.com/office/drawing/2014/main" id="{9DE385AC-E6B8-C13A-7068-426090A7B7E4}"/>
                </a:ext>
              </a:extLst>
            </p:cNvPr>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140;p38">
              <a:extLst>
                <a:ext uri="{FF2B5EF4-FFF2-40B4-BE49-F238E27FC236}">
                  <a16:creationId xmlns:a16="http://schemas.microsoft.com/office/drawing/2014/main" id="{7037D45D-D87D-C1D9-A05D-B708284391B2}"/>
                </a:ext>
              </a:extLst>
            </p:cNvPr>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4141;p38">
              <a:extLst>
                <a:ext uri="{FF2B5EF4-FFF2-40B4-BE49-F238E27FC236}">
                  <a16:creationId xmlns:a16="http://schemas.microsoft.com/office/drawing/2014/main" id="{91830668-58AC-88CF-9089-352E0F76D8AD}"/>
                </a:ext>
              </a:extLst>
            </p:cNvPr>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4142;p38">
              <a:extLst>
                <a:ext uri="{FF2B5EF4-FFF2-40B4-BE49-F238E27FC236}">
                  <a16:creationId xmlns:a16="http://schemas.microsoft.com/office/drawing/2014/main" id="{304D874A-C821-2ECE-8D32-4158D415569F}"/>
                </a:ext>
              </a:extLst>
            </p:cNvPr>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143;p38">
              <a:extLst>
                <a:ext uri="{FF2B5EF4-FFF2-40B4-BE49-F238E27FC236}">
                  <a16:creationId xmlns:a16="http://schemas.microsoft.com/office/drawing/2014/main" id="{F5F8FE85-5D77-91C4-8221-87420CE8574B}"/>
                </a:ext>
              </a:extLst>
            </p:cNvPr>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144;p38">
              <a:extLst>
                <a:ext uri="{FF2B5EF4-FFF2-40B4-BE49-F238E27FC236}">
                  <a16:creationId xmlns:a16="http://schemas.microsoft.com/office/drawing/2014/main" id="{E031E035-48F0-4355-44B5-3E19FC87B22E}"/>
                </a:ext>
              </a:extLst>
            </p:cNvPr>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145;p38">
              <a:extLst>
                <a:ext uri="{FF2B5EF4-FFF2-40B4-BE49-F238E27FC236}">
                  <a16:creationId xmlns:a16="http://schemas.microsoft.com/office/drawing/2014/main" id="{C5496BF8-2561-CF85-A308-6A3C0AD66E32}"/>
                </a:ext>
              </a:extLst>
            </p:cNvPr>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46;p38">
              <a:extLst>
                <a:ext uri="{FF2B5EF4-FFF2-40B4-BE49-F238E27FC236}">
                  <a16:creationId xmlns:a16="http://schemas.microsoft.com/office/drawing/2014/main" id="{5D74FDCA-0156-A970-EE83-4469401E22BE}"/>
                </a:ext>
              </a:extLst>
            </p:cNvPr>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47;p38">
              <a:extLst>
                <a:ext uri="{FF2B5EF4-FFF2-40B4-BE49-F238E27FC236}">
                  <a16:creationId xmlns:a16="http://schemas.microsoft.com/office/drawing/2014/main" id="{1BCC8F37-7DE4-524D-151A-3E44249466FF}"/>
                </a:ext>
              </a:extLst>
            </p:cNvPr>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48;p38">
              <a:extLst>
                <a:ext uri="{FF2B5EF4-FFF2-40B4-BE49-F238E27FC236}">
                  <a16:creationId xmlns:a16="http://schemas.microsoft.com/office/drawing/2014/main" id="{4639C89F-4496-04D0-F2B7-CDBCEB703B05}"/>
                </a:ext>
              </a:extLst>
            </p:cNvPr>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49;p38">
              <a:extLst>
                <a:ext uri="{FF2B5EF4-FFF2-40B4-BE49-F238E27FC236}">
                  <a16:creationId xmlns:a16="http://schemas.microsoft.com/office/drawing/2014/main" id="{9AA71C92-4E75-117F-C8C4-F0EC58351878}"/>
                </a:ext>
              </a:extLst>
            </p:cNvPr>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14" name="Google Shape;4150;p38">
              <a:extLst>
                <a:ext uri="{FF2B5EF4-FFF2-40B4-BE49-F238E27FC236}">
                  <a16:creationId xmlns:a16="http://schemas.microsoft.com/office/drawing/2014/main" id="{03512654-08E8-A8CE-9719-0BE9FE280257}"/>
                </a:ext>
              </a:extLst>
            </p:cNvPr>
            <p:cNvGrpSpPr/>
            <p:nvPr/>
          </p:nvGrpSpPr>
          <p:grpSpPr>
            <a:xfrm>
              <a:off x="7354246" y="252794"/>
              <a:ext cx="482293" cy="341109"/>
              <a:chOff x="5184009" y="3233894"/>
              <a:chExt cx="482293" cy="341109"/>
            </a:xfrm>
          </p:grpSpPr>
          <p:sp>
            <p:nvSpPr>
              <p:cNvPr id="3415" name="Google Shape;4151;p38">
                <a:extLst>
                  <a:ext uri="{FF2B5EF4-FFF2-40B4-BE49-F238E27FC236}">
                    <a16:creationId xmlns:a16="http://schemas.microsoft.com/office/drawing/2014/main" id="{10A3D0AF-188F-E2D1-BCDD-FDA85EF1E417}"/>
                  </a:ext>
                </a:extLst>
              </p:cNvPr>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6" name="Google Shape;4152;p38">
                <a:extLst>
                  <a:ext uri="{FF2B5EF4-FFF2-40B4-BE49-F238E27FC236}">
                    <a16:creationId xmlns:a16="http://schemas.microsoft.com/office/drawing/2014/main" id="{CA014DCB-A128-C41F-BE30-5A15995C2DF7}"/>
                  </a:ext>
                </a:extLst>
              </p:cNvPr>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7" name="Google Shape;4153;p38">
                <a:extLst>
                  <a:ext uri="{FF2B5EF4-FFF2-40B4-BE49-F238E27FC236}">
                    <a16:creationId xmlns:a16="http://schemas.microsoft.com/office/drawing/2014/main" id="{01248AF0-FB30-5280-EBAA-0EBDC35FEC9A}"/>
                  </a:ext>
                </a:extLst>
              </p:cNvPr>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8" name="Google Shape;4154;p38">
                <a:extLst>
                  <a:ext uri="{FF2B5EF4-FFF2-40B4-BE49-F238E27FC236}">
                    <a16:creationId xmlns:a16="http://schemas.microsoft.com/office/drawing/2014/main" id="{B4EF2CF8-8F84-D61D-EBDE-4ED80FBDBF45}"/>
                  </a:ext>
                </a:extLst>
              </p:cNvPr>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9" name="Google Shape;4155;p38">
                <a:extLst>
                  <a:ext uri="{FF2B5EF4-FFF2-40B4-BE49-F238E27FC236}">
                    <a16:creationId xmlns:a16="http://schemas.microsoft.com/office/drawing/2014/main" id="{9EA922F3-335C-95D5-0D08-DAF6D04DD39B}"/>
                  </a:ext>
                </a:extLst>
              </p:cNvPr>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0" name="Google Shape;4156;p38">
                <a:extLst>
                  <a:ext uri="{FF2B5EF4-FFF2-40B4-BE49-F238E27FC236}">
                    <a16:creationId xmlns:a16="http://schemas.microsoft.com/office/drawing/2014/main" id="{EFEB87D4-7DD8-4D00-AFE7-A62909829631}"/>
                  </a:ext>
                </a:extLst>
              </p:cNvPr>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1" name="Google Shape;4157;p38">
                <a:extLst>
                  <a:ext uri="{FF2B5EF4-FFF2-40B4-BE49-F238E27FC236}">
                    <a16:creationId xmlns:a16="http://schemas.microsoft.com/office/drawing/2014/main" id="{1987DFC1-C57F-C53A-FEA2-BCE193BE534E}"/>
                  </a:ext>
                </a:extLst>
              </p:cNvPr>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2" name="Google Shape;4158;p38">
                <a:extLst>
                  <a:ext uri="{FF2B5EF4-FFF2-40B4-BE49-F238E27FC236}">
                    <a16:creationId xmlns:a16="http://schemas.microsoft.com/office/drawing/2014/main" id="{5A9B7F29-ED27-FD38-C96A-4A37C38BE5E9}"/>
                  </a:ext>
                </a:extLst>
              </p:cNvPr>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3" name="Google Shape;4159;p38">
                <a:extLst>
                  <a:ext uri="{FF2B5EF4-FFF2-40B4-BE49-F238E27FC236}">
                    <a16:creationId xmlns:a16="http://schemas.microsoft.com/office/drawing/2014/main" id="{929A7472-B060-AD98-47F7-AFC6A2C4DA8D}"/>
                  </a:ext>
                </a:extLst>
              </p:cNvPr>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4" name="Google Shape;4160;p38">
                <a:extLst>
                  <a:ext uri="{FF2B5EF4-FFF2-40B4-BE49-F238E27FC236}">
                    <a16:creationId xmlns:a16="http://schemas.microsoft.com/office/drawing/2014/main" id="{22C31EEF-56F1-0126-E412-9A98E31699C0}"/>
                  </a:ext>
                </a:extLst>
              </p:cNvPr>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15" name="Google Shape;4161;p38">
              <a:extLst>
                <a:ext uri="{FF2B5EF4-FFF2-40B4-BE49-F238E27FC236}">
                  <a16:creationId xmlns:a16="http://schemas.microsoft.com/office/drawing/2014/main" id="{4597D560-FC16-0FE5-55B1-E11B70C008C5}"/>
                </a:ext>
              </a:extLst>
            </p:cNvPr>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2;p38">
              <a:extLst>
                <a:ext uri="{FF2B5EF4-FFF2-40B4-BE49-F238E27FC236}">
                  <a16:creationId xmlns:a16="http://schemas.microsoft.com/office/drawing/2014/main" id="{3FA5211D-DCA2-96CD-370B-1D50375C7111}"/>
                </a:ext>
              </a:extLst>
            </p:cNvPr>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63;p38">
              <a:extLst>
                <a:ext uri="{FF2B5EF4-FFF2-40B4-BE49-F238E27FC236}">
                  <a16:creationId xmlns:a16="http://schemas.microsoft.com/office/drawing/2014/main" id="{6586EA20-21A8-0828-2E04-ECF8C2E967D0}"/>
                </a:ext>
              </a:extLst>
            </p:cNvPr>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4164;p38">
              <a:extLst>
                <a:ext uri="{FF2B5EF4-FFF2-40B4-BE49-F238E27FC236}">
                  <a16:creationId xmlns:a16="http://schemas.microsoft.com/office/drawing/2014/main" id="{F5B170DE-76F3-8E54-0DE0-D125AC7E98BD}"/>
                </a:ext>
              </a:extLst>
            </p:cNvPr>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4165;p38">
              <a:extLst>
                <a:ext uri="{FF2B5EF4-FFF2-40B4-BE49-F238E27FC236}">
                  <a16:creationId xmlns:a16="http://schemas.microsoft.com/office/drawing/2014/main" id="{D3629DB5-BAA1-6FA6-7750-9E9FE3A73A81}"/>
                </a:ext>
              </a:extLst>
            </p:cNvPr>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166;p38">
              <a:extLst>
                <a:ext uri="{FF2B5EF4-FFF2-40B4-BE49-F238E27FC236}">
                  <a16:creationId xmlns:a16="http://schemas.microsoft.com/office/drawing/2014/main" id="{9A61482C-D2B7-5126-FC59-AE9D58281380}"/>
                </a:ext>
              </a:extLst>
            </p:cNvPr>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167;p38">
              <a:extLst>
                <a:ext uri="{FF2B5EF4-FFF2-40B4-BE49-F238E27FC236}">
                  <a16:creationId xmlns:a16="http://schemas.microsoft.com/office/drawing/2014/main" id="{6FAAD36C-B387-E1F5-46D8-EFCE8BA79267}"/>
                </a:ext>
              </a:extLst>
            </p:cNvPr>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168;p38">
              <a:extLst>
                <a:ext uri="{FF2B5EF4-FFF2-40B4-BE49-F238E27FC236}">
                  <a16:creationId xmlns:a16="http://schemas.microsoft.com/office/drawing/2014/main" id="{5A931F7B-2FE0-7DBE-9082-8A5CC479A4BF}"/>
                </a:ext>
              </a:extLst>
            </p:cNvPr>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8" name="Google Shape;4169;p38">
              <a:extLst>
                <a:ext uri="{FF2B5EF4-FFF2-40B4-BE49-F238E27FC236}">
                  <a16:creationId xmlns:a16="http://schemas.microsoft.com/office/drawing/2014/main" id="{853B8873-C9B9-7396-EF78-DDB262F6750C}"/>
                </a:ext>
              </a:extLst>
            </p:cNvPr>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9" name="Google Shape;4170;p38">
              <a:extLst>
                <a:ext uri="{FF2B5EF4-FFF2-40B4-BE49-F238E27FC236}">
                  <a16:creationId xmlns:a16="http://schemas.microsoft.com/office/drawing/2014/main" id="{7E885DDB-CCA9-5411-DEAC-F0548C5E3B3B}"/>
                </a:ext>
              </a:extLst>
            </p:cNvPr>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0" name="Google Shape;4171;p38">
              <a:extLst>
                <a:ext uri="{FF2B5EF4-FFF2-40B4-BE49-F238E27FC236}">
                  <a16:creationId xmlns:a16="http://schemas.microsoft.com/office/drawing/2014/main" id="{B98A6976-5192-0F42-7703-42D88CE97405}"/>
                </a:ext>
              </a:extLst>
            </p:cNvPr>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1" name="Google Shape;4172;p38">
              <a:extLst>
                <a:ext uri="{FF2B5EF4-FFF2-40B4-BE49-F238E27FC236}">
                  <a16:creationId xmlns:a16="http://schemas.microsoft.com/office/drawing/2014/main" id="{44CE587F-F711-7799-9674-1AEF5FA0E0B2}"/>
                </a:ext>
              </a:extLst>
            </p:cNvPr>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2" name="Google Shape;4173;p38">
              <a:extLst>
                <a:ext uri="{FF2B5EF4-FFF2-40B4-BE49-F238E27FC236}">
                  <a16:creationId xmlns:a16="http://schemas.microsoft.com/office/drawing/2014/main" id="{004F2092-708A-94BF-C6AF-2064A2196A5B}"/>
                </a:ext>
              </a:extLst>
            </p:cNvPr>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3" name="Google Shape;4174;p38">
              <a:extLst>
                <a:ext uri="{FF2B5EF4-FFF2-40B4-BE49-F238E27FC236}">
                  <a16:creationId xmlns:a16="http://schemas.microsoft.com/office/drawing/2014/main" id="{408C3F39-C561-DEC1-FD3B-7D4EE69103B7}"/>
                </a:ext>
              </a:extLst>
            </p:cNvPr>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4" name="Google Shape;4175;p38">
              <a:extLst>
                <a:ext uri="{FF2B5EF4-FFF2-40B4-BE49-F238E27FC236}">
                  <a16:creationId xmlns:a16="http://schemas.microsoft.com/office/drawing/2014/main" id="{7F9A33DE-AD99-D0A2-C002-14FCE1846BBF}"/>
                </a:ext>
              </a:extLst>
            </p:cNvPr>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5" name="Google Shape;4176;p38">
              <a:extLst>
                <a:ext uri="{FF2B5EF4-FFF2-40B4-BE49-F238E27FC236}">
                  <a16:creationId xmlns:a16="http://schemas.microsoft.com/office/drawing/2014/main" id="{8F7A039D-776D-5688-AF3C-67230F14FCF0}"/>
                </a:ext>
              </a:extLst>
            </p:cNvPr>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6" name="Google Shape;4177;p38">
              <a:extLst>
                <a:ext uri="{FF2B5EF4-FFF2-40B4-BE49-F238E27FC236}">
                  <a16:creationId xmlns:a16="http://schemas.microsoft.com/office/drawing/2014/main" id="{AE6BF55C-364C-BF82-B617-CD7246D62634}"/>
                </a:ext>
              </a:extLst>
            </p:cNvPr>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7" name="Google Shape;4178;p38">
              <a:extLst>
                <a:ext uri="{FF2B5EF4-FFF2-40B4-BE49-F238E27FC236}">
                  <a16:creationId xmlns:a16="http://schemas.microsoft.com/office/drawing/2014/main" id="{D1DE51AA-0B28-D522-7DA2-CA89E2419617}"/>
                </a:ext>
              </a:extLst>
            </p:cNvPr>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8" name="Google Shape;4179;p38">
              <a:extLst>
                <a:ext uri="{FF2B5EF4-FFF2-40B4-BE49-F238E27FC236}">
                  <a16:creationId xmlns:a16="http://schemas.microsoft.com/office/drawing/2014/main" id="{704F4F8D-E2EF-F197-7993-685971EE2405}"/>
                </a:ext>
              </a:extLst>
            </p:cNvPr>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9" name="Google Shape;4180;p38">
              <a:extLst>
                <a:ext uri="{FF2B5EF4-FFF2-40B4-BE49-F238E27FC236}">
                  <a16:creationId xmlns:a16="http://schemas.microsoft.com/office/drawing/2014/main" id="{B8C5F623-EF04-9164-EAE7-89357BC03AA9}"/>
                </a:ext>
              </a:extLst>
            </p:cNvPr>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0" name="Google Shape;4181;p38">
              <a:extLst>
                <a:ext uri="{FF2B5EF4-FFF2-40B4-BE49-F238E27FC236}">
                  <a16:creationId xmlns:a16="http://schemas.microsoft.com/office/drawing/2014/main" id="{8BC705BD-8039-D700-752A-DBC7C9DAAFD1}"/>
                </a:ext>
              </a:extLst>
            </p:cNvPr>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1" name="Google Shape;4182;p38">
              <a:extLst>
                <a:ext uri="{FF2B5EF4-FFF2-40B4-BE49-F238E27FC236}">
                  <a16:creationId xmlns:a16="http://schemas.microsoft.com/office/drawing/2014/main" id="{6026A545-49AA-E92F-F935-F99F09486DA9}"/>
                </a:ext>
              </a:extLst>
            </p:cNvPr>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2" name="Google Shape;4183;p38">
              <a:extLst>
                <a:ext uri="{FF2B5EF4-FFF2-40B4-BE49-F238E27FC236}">
                  <a16:creationId xmlns:a16="http://schemas.microsoft.com/office/drawing/2014/main" id="{C7320DED-8639-205D-695F-F40568BD52D2}"/>
                </a:ext>
              </a:extLst>
            </p:cNvPr>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3" name="Google Shape;4184;p38">
              <a:extLst>
                <a:ext uri="{FF2B5EF4-FFF2-40B4-BE49-F238E27FC236}">
                  <a16:creationId xmlns:a16="http://schemas.microsoft.com/office/drawing/2014/main" id="{6B1D3A5D-A41D-73A1-5095-BCBA2B704CB3}"/>
                </a:ext>
              </a:extLst>
            </p:cNvPr>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4" name="Google Shape;4185;p38">
              <a:extLst>
                <a:ext uri="{FF2B5EF4-FFF2-40B4-BE49-F238E27FC236}">
                  <a16:creationId xmlns:a16="http://schemas.microsoft.com/office/drawing/2014/main" id="{782B4A8E-CB8E-B74D-513E-CD1868A1C279}"/>
                </a:ext>
              </a:extLst>
            </p:cNvPr>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5" name="Google Shape;4186;p38">
              <a:extLst>
                <a:ext uri="{FF2B5EF4-FFF2-40B4-BE49-F238E27FC236}">
                  <a16:creationId xmlns:a16="http://schemas.microsoft.com/office/drawing/2014/main" id="{97A3F1E9-4EF8-59DB-7D61-8AF5B3F13DC4}"/>
                </a:ext>
              </a:extLst>
            </p:cNvPr>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6" name="Google Shape;4187;p38">
              <a:extLst>
                <a:ext uri="{FF2B5EF4-FFF2-40B4-BE49-F238E27FC236}">
                  <a16:creationId xmlns:a16="http://schemas.microsoft.com/office/drawing/2014/main" id="{0A9B1765-D9B3-A851-B93E-53F470795FCB}"/>
                </a:ext>
              </a:extLst>
            </p:cNvPr>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7" name="Google Shape;4188;p38">
              <a:extLst>
                <a:ext uri="{FF2B5EF4-FFF2-40B4-BE49-F238E27FC236}">
                  <a16:creationId xmlns:a16="http://schemas.microsoft.com/office/drawing/2014/main" id="{4D912815-554D-2E73-6107-A30E5CFEEA46}"/>
                </a:ext>
              </a:extLst>
            </p:cNvPr>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8" name="Google Shape;4189;p38">
              <a:extLst>
                <a:ext uri="{FF2B5EF4-FFF2-40B4-BE49-F238E27FC236}">
                  <a16:creationId xmlns:a16="http://schemas.microsoft.com/office/drawing/2014/main" id="{414C8C71-D18D-79DB-7022-EBE786A00E5B}"/>
                </a:ext>
              </a:extLst>
            </p:cNvPr>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9" name="Google Shape;4190;p38">
              <a:extLst>
                <a:ext uri="{FF2B5EF4-FFF2-40B4-BE49-F238E27FC236}">
                  <a16:creationId xmlns:a16="http://schemas.microsoft.com/office/drawing/2014/main" id="{46EBDE22-6558-DDFF-BBB5-02BA6822BFE1}"/>
                </a:ext>
              </a:extLst>
            </p:cNvPr>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0" name="Google Shape;4191;p38">
              <a:extLst>
                <a:ext uri="{FF2B5EF4-FFF2-40B4-BE49-F238E27FC236}">
                  <a16:creationId xmlns:a16="http://schemas.microsoft.com/office/drawing/2014/main" id="{1DA5968D-B881-8B41-5C2E-0C51488BA361}"/>
                </a:ext>
              </a:extLst>
            </p:cNvPr>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1" name="Google Shape;4192;p38">
              <a:extLst>
                <a:ext uri="{FF2B5EF4-FFF2-40B4-BE49-F238E27FC236}">
                  <a16:creationId xmlns:a16="http://schemas.microsoft.com/office/drawing/2014/main" id="{DA7F09B9-DE99-8073-36E5-800AABF20536}"/>
                </a:ext>
              </a:extLst>
            </p:cNvPr>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2" name="Google Shape;4193;p38">
              <a:extLst>
                <a:ext uri="{FF2B5EF4-FFF2-40B4-BE49-F238E27FC236}">
                  <a16:creationId xmlns:a16="http://schemas.microsoft.com/office/drawing/2014/main" id="{C2E6D19D-31FA-771F-72C3-1146D16C0688}"/>
                </a:ext>
              </a:extLst>
            </p:cNvPr>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3" name="Google Shape;4194;p38">
              <a:extLst>
                <a:ext uri="{FF2B5EF4-FFF2-40B4-BE49-F238E27FC236}">
                  <a16:creationId xmlns:a16="http://schemas.microsoft.com/office/drawing/2014/main" id="{CD5F0C41-113A-3E10-2EDF-5DEDD0288E34}"/>
                </a:ext>
              </a:extLst>
            </p:cNvPr>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4" name="Google Shape;4195;p38">
              <a:extLst>
                <a:ext uri="{FF2B5EF4-FFF2-40B4-BE49-F238E27FC236}">
                  <a16:creationId xmlns:a16="http://schemas.microsoft.com/office/drawing/2014/main" id="{1437273E-813C-9309-7AD9-52859F97FC99}"/>
                </a:ext>
              </a:extLst>
            </p:cNvPr>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5" name="Google Shape;4196;p38">
              <a:extLst>
                <a:ext uri="{FF2B5EF4-FFF2-40B4-BE49-F238E27FC236}">
                  <a16:creationId xmlns:a16="http://schemas.microsoft.com/office/drawing/2014/main" id="{3947DB15-7E58-F660-E9F6-556AF429A496}"/>
                </a:ext>
              </a:extLst>
            </p:cNvPr>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6" name="Google Shape;4197;p38">
              <a:extLst>
                <a:ext uri="{FF2B5EF4-FFF2-40B4-BE49-F238E27FC236}">
                  <a16:creationId xmlns:a16="http://schemas.microsoft.com/office/drawing/2014/main" id="{D7FECD20-B484-C8C2-752D-364901F7D751}"/>
                </a:ext>
              </a:extLst>
            </p:cNvPr>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7" name="Google Shape;4198;p38">
              <a:extLst>
                <a:ext uri="{FF2B5EF4-FFF2-40B4-BE49-F238E27FC236}">
                  <a16:creationId xmlns:a16="http://schemas.microsoft.com/office/drawing/2014/main" id="{E2A75D7F-4B01-44E6-85DE-EA2F9550C9BA}"/>
                </a:ext>
              </a:extLst>
            </p:cNvPr>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8" name="Google Shape;4199;p38">
              <a:extLst>
                <a:ext uri="{FF2B5EF4-FFF2-40B4-BE49-F238E27FC236}">
                  <a16:creationId xmlns:a16="http://schemas.microsoft.com/office/drawing/2014/main" id="{0145CEDB-C1EA-21AB-317B-16EBF75281E1}"/>
                </a:ext>
              </a:extLst>
            </p:cNvPr>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9" name="Google Shape;4200;p38">
              <a:extLst>
                <a:ext uri="{FF2B5EF4-FFF2-40B4-BE49-F238E27FC236}">
                  <a16:creationId xmlns:a16="http://schemas.microsoft.com/office/drawing/2014/main" id="{728A033A-877F-F39B-7CCA-6E727ED2D9DC}"/>
                </a:ext>
              </a:extLst>
            </p:cNvPr>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0" name="Google Shape;4201;p38">
              <a:extLst>
                <a:ext uri="{FF2B5EF4-FFF2-40B4-BE49-F238E27FC236}">
                  <a16:creationId xmlns:a16="http://schemas.microsoft.com/office/drawing/2014/main" id="{8A5D57BE-3E9C-A473-B569-9D46ED95EC81}"/>
                </a:ext>
              </a:extLst>
            </p:cNvPr>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1" name="Google Shape;4202;p38">
              <a:extLst>
                <a:ext uri="{FF2B5EF4-FFF2-40B4-BE49-F238E27FC236}">
                  <a16:creationId xmlns:a16="http://schemas.microsoft.com/office/drawing/2014/main" id="{E80FB028-859A-C46B-E75A-9DDA9C0B3270}"/>
                </a:ext>
              </a:extLst>
            </p:cNvPr>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2" name="Google Shape;4203;p38">
              <a:extLst>
                <a:ext uri="{FF2B5EF4-FFF2-40B4-BE49-F238E27FC236}">
                  <a16:creationId xmlns:a16="http://schemas.microsoft.com/office/drawing/2014/main" id="{5175ECA9-7D46-BB19-89C8-4C016E155D53}"/>
                </a:ext>
              </a:extLst>
            </p:cNvPr>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3" name="Google Shape;4204;p38">
              <a:extLst>
                <a:ext uri="{FF2B5EF4-FFF2-40B4-BE49-F238E27FC236}">
                  <a16:creationId xmlns:a16="http://schemas.microsoft.com/office/drawing/2014/main" id="{2F936EAB-EA1F-0C33-861E-4D386DE6F39F}"/>
                </a:ext>
              </a:extLst>
            </p:cNvPr>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4" name="Google Shape;4205;p38">
              <a:extLst>
                <a:ext uri="{FF2B5EF4-FFF2-40B4-BE49-F238E27FC236}">
                  <a16:creationId xmlns:a16="http://schemas.microsoft.com/office/drawing/2014/main" id="{26F911C8-5668-B4FA-9F11-A02DE4DB0291}"/>
                </a:ext>
              </a:extLst>
            </p:cNvPr>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5" name="Google Shape;4206;p38">
              <a:extLst>
                <a:ext uri="{FF2B5EF4-FFF2-40B4-BE49-F238E27FC236}">
                  <a16:creationId xmlns:a16="http://schemas.microsoft.com/office/drawing/2014/main" id="{BFDD3AC0-49F6-DCFA-6C0D-828FED3A74C7}"/>
                </a:ext>
              </a:extLst>
            </p:cNvPr>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6" name="Google Shape;4207;p38">
              <a:extLst>
                <a:ext uri="{FF2B5EF4-FFF2-40B4-BE49-F238E27FC236}">
                  <a16:creationId xmlns:a16="http://schemas.microsoft.com/office/drawing/2014/main" id="{95D96F74-D155-4607-E2B2-3CD30947305D}"/>
                </a:ext>
              </a:extLst>
            </p:cNvPr>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7" name="Google Shape;4208;p38">
              <a:extLst>
                <a:ext uri="{FF2B5EF4-FFF2-40B4-BE49-F238E27FC236}">
                  <a16:creationId xmlns:a16="http://schemas.microsoft.com/office/drawing/2014/main" id="{45488C9E-5506-50A8-F1FD-7B0311B75B7D}"/>
                </a:ext>
              </a:extLst>
            </p:cNvPr>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8" name="Google Shape;4209;p38">
              <a:extLst>
                <a:ext uri="{FF2B5EF4-FFF2-40B4-BE49-F238E27FC236}">
                  <a16:creationId xmlns:a16="http://schemas.microsoft.com/office/drawing/2014/main" id="{420F1823-2483-1F23-7F0B-B27255CC8E80}"/>
                </a:ext>
              </a:extLst>
            </p:cNvPr>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9" name="Google Shape;4210;p38">
              <a:extLst>
                <a:ext uri="{FF2B5EF4-FFF2-40B4-BE49-F238E27FC236}">
                  <a16:creationId xmlns:a16="http://schemas.microsoft.com/office/drawing/2014/main" id="{40FD4B6C-55C6-DE68-B140-8DBC47C53C99}"/>
                </a:ext>
              </a:extLst>
            </p:cNvPr>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0" name="Google Shape;4211;p38">
              <a:extLst>
                <a:ext uri="{FF2B5EF4-FFF2-40B4-BE49-F238E27FC236}">
                  <a16:creationId xmlns:a16="http://schemas.microsoft.com/office/drawing/2014/main" id="{0A4BB69A-B0E1-5219-801F-3949E06697B7}"/>
                </a:ext>
              </a:extLst>
            </p:cNvPr>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1" name="Google Shape;4212;p38">
              <a:extLst>
                <a:ext uri="{FF2B5EF4-FFF2-40B4-BE49-F238E27FC236}">
                  <a16:creationId xmlns:a16="http://schemas.microsoft.com/office/drawing/2014/main" id="{715F3F5A-4EC8-4E81-21E8-BBCC95A2B2E9}"/>
                </a:ext>
              </a:extLst>
            </p:cNvPr>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2" name="Google Shape;4213;p38">
              <a:extLst>
                <a:ext uri="{FF2B5EF4-FFF2-40B4-BE49-F238E27FC236}">
                  <a16:creationId xmlns:a16="http://schemas.microsoft.com/office/drawing/2014/main" id="{C3D42BB5-F8E6-BFF6-5D03-F33F5D94FA5E}"/>
                </a:ext>
              </a:extLst>
            </p:cNvPr>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3" name="Google Shape;4214;p38">
              <a:extLst>
                <a:ext uri="{FF2B5EF4-FFF2-40B4-BE49-F238E27FC236}">
                  <a16:creationId xmlns:a16="http://schemas.microsoft.com/office/drawing/2014/main" id="{D5C0BC82-E2DD-8550-8282-76C6F6D92EB8}"/>
                </a:ext>
              </a:extLst>
            </p:cNvPr>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4" name="Google Shape;4215;p38">
              <a:extLst>
                <a:ext uri="{FF2B5EF4-FFF2-40B4-BE49-F238E27FC236}">
                  <a16:creationId xmlns:a16="http://schemas.microsoft.com/office/drawing/2014/main" id="{4F38762F-8AAC-1AC7-C350-36C1F46CB592}"/>
                </a:ext>
              </a:extLst>
            </p:cNvPr>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5" name="Google Shape;4216;p38">
              <a:extLst>
                <a:ext uri="{FF2B5EF4-FFF2-40B4-BE49-F238E27FC236}">
                  <a16:creationId xmlns:a16="http://schemas.microsoft.com/office/drawing/2014/main" id="{EAC4A52C-65AA-B9BB-4856-61DEE5216A4F}"/>
                </a:ext>
              </a:extLst>
            </p:cNvPr>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6" name="Google Shape;4217;p38">
              <a:extLst>
                <a:ext uri="{FF2B5EF4-FFF2-40B4-BE49-F238E27FC236}">
                  <a16:creationId xmlns:a16="http://schemas.microsoft.com/office/drawing/2014/main" id="{4D1A2648-9330-1738-F9EA-90A306E1B321}"/>
                </a:ext>
              </a:extLst>
            </p:cNvPr>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7" name="Google Shape;4218;p38">
              <a:extLst>
                <a:ext uri="{FF2B5EF4-FFF2-40B4-BE49-F238E27FC236}">
                  <a16:creationId xmlns:a16="http://schemas.microsoft.com/office/drawing/2014/main" id="{684DA372-18B5-4F6A-3658-1FE9A5DE4D91}"/>
                </a:ext>
              </a:extLst>
            </p:cNvPr>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8" name="Google Shape;4219;p38">
              <a:extLst>
                <a:ext uri="{FF2B5EF4-FFF2-40B4-BE49-F238E27FC236}">
                  <a16:creationId xmlns:a16="http://schemas.microsoft.com/office/drawing/2014/main" id="{9ECF678F-1D60-ABB8-6994-0BF6A87E91D2}"/>
                </a:ext>
              </a:extLst>
            </p:cNvPr>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4220;p38">
              <a:extLst>
                <a:ext uri="{FF2B5EF4-FFF2-40B4-BE49-F238E27FC236}">
                  <a16:creationId xmlns:a16="http://schemas.microsoft.com/office/drawing/2014/main" id="{78386903-6CF7-C8AC-9ACC-06A9F42ACA93}"/>
                </a:ext>
              </a:extLst>
            </p:cNvPr>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4221;p38">
              <a:extLst>
                <a:ext uri="{FF2B5EF4-FFF2-40B4-BE49-F238E27FC236}">
                  <a16:creationId xmlns:a16="http://schemas.microsoft.com/office/drawing/2014/main" id="{6A631A9F-7A62-C3BE-723D-FD599CF4F572}"/>
                </a:ext>
              </a:extLst>
            </p:cNvPr>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4222;p38">
              <a:extLst>
                <a:ext uri="{FF2B5EF4-FFF2-40B4-BE49-F238E27FC236}">
                  <a16:creationId xmlns:a16="http://schemas.microsoft.com/office/drawing/2014/main" id="{AD5B8FF3-E390-B925-689D-5B77B9C5D316}"/>
                </a:ext>
              </a:extLst>
            </p:cNvPr>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223;p38">
              <a:extLst>
                <a:ext uri="{FF2B5EF4-FFF2-40B4-BE49-F238E27FC236}">
                  <a16:creationId xmlns:a16="http://schemas.microsoft.com/office/drawing/2014/main" id="{33B212F3-EAE7-BA0D-20F1-702932E7EBC4}"/>
                </a:ext>
              </a:extLst>
            </p:cNvPr>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224;p38">
              <a:extLst>
                <a:ext uri="{FF2B5EF4-FFF2-40B4-BE49-F238E27FC236}">
                  <a16:creationId xmlns:a16="http://schemas.microsoft.com/office/drawing/2014/main" id="{BE6E364E-A54B-9358-2695-87FCA92DA7B3}"/>
                </a:ext>
              </a:extLst>
            </p:cNvPr>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225;p38">
              <a:extLst>
                <a:ext uri="{FF2B5EF4-FFF2-40B4-BE49-F238E27FC236}">
                  <a16:creationId xmlns:a16="http://schemas.microsoft.com/office/drawing/2014/main" id="{00A06107-2FAF-B805-9A74-3FB849DF66AB}"/>
                </a:ext>
              </a:extLst>
            </p:cNvPr>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226;p38">
              <a:extLst>
                <a:ext uri="{FF2B5EF4-FFF2-40B4-BE49-F238E27FC236}">
                  <a16:creationId xmlns:a16="http://schemas.microsoft.com/office/drawing/2014/main" id="{A569E460-CB65-937D-8EA0-1357F9B0514B}"/>
                </a:ext>
              </a:extLst>
            </p:cNvPr>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227;p38">
              <a:extLst>
                <a:ext uri="{FF2B5EF4-FFF2-40B4-BE49-F238E27FC236}">
                  <a16:creationId xmlns:a16="http://schemas.microsoft.com/office/drawing/2014/main" id="{BA8C38BC-EB0C-1302-1844-7D03E00B844C}"/>
                </a:ext>
              </a:extLst>
            </p:cNvPr>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4228;p38">
              <a:extLst>
                <a:ext uri="{FF2B5EF4-FFF2-40B4-BE49-F238E27FC236}">
                  <a16:creationId xmlns:a16="http://schemas.microsoft.com/office/drawing/2014/main" id="{75ADDDF7-8450-DA38-07AB-BC907C9A1EBC}"/>
                </a:ext>
              </a:extLst>
            </p:cNvPr>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4229;p38">
              <a:extLst>
                <a:ext uri="{FF2B5EF4-FFF2-40B4-BE49-F238E27FC236}">
                  <a16:creationId xmlns:a16="http://schemas.microsoft.com/office/drawing/2014/main" id="{3F610C1B-8BD3-7CFA-0F33-A5FB145E0A35}"/>
                </a:ext>
              </a:extLst>
            </p:cNvPr>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4230;p38">
              <a:extLst>
                <a:ext uri="{FF2B5EF4-FFF2-40B4-BE49-F238E27FC236}">
                  <a16:creationId xmlns:a16="http://schemas.microsoft.com/office/drawing/2014/main" id="{1E3B67FD-2404-9B2D-EAFC-4139A6D1444B}"/>
                </a:ext>
              </a:extLst>
            </p:cNvPr>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4231;p38">
              <a:extLst>
                <a:ext uri="{FF2B5EF4-FFF2-40B4-BE49-F238E27FC236}">
                  <a16:creationId xmlns:a16="http://schemas.microsoft.com/office/drawing/2014/main" id="{4B28981B-AC2B-A8C5-F621-105E7136721B}"/>
                </a:ext>
              </a:extLst>
            </p:cNvPr>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4232;p38">
              <a:extLst>
                <a:ext uri="{FF2B5EF4-FFF2-40B4-BE49-F238E27FC236}">
                  <a16:creationId xmlns:a16="http://schemas.microsoft.com/office/drawing/2014/main" id="{2AAF76F5-94D3-903B-9EB2-789708F547C4}"/>
                </a:ext>
              </a:extLst>
            </p:cNvPr>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4233;p38">
              <a:extLst>
                <a:ext uri="{FF2B5EF4-FFF2-40B4-BE49-F238E27FC236}">
                  <a16:creationId xmlns:a16="http://schemas.microsoft.com/office/drawing/2014/main" id="{8A3962FE-270F-440C-E127-C8F2C5179446}"/>
                </a:ext>
              </a:extLst>
            </p:cNvPr>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4234;p38">
              <a:extLst>
                <a:ext uri="{FF2B5EF4-FFF2-40B4-BE49-F238E27FC236}">
                  <a16:creationId xmlns:a16="http://schemas.microsoft.com/office/drawing/2014/main" id="{3ECC58B5-0C43-8A20-BC53-EBB38EA4D515}"/>
                </a:ext>
              </a:extLst>
            </p:cNvPr>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4235;p38">
              <a:extLst>
                <a:ext uri="{FF2B5EF4-FFF2-40B4-BE49-F238E27FC236}">
                  <a16:creationId xmlns:a16="http://schemas.microsoft.com/office/drawing/2014/main" id="{7996A4A5-1438-7E5E-81DC-4A042D952349}"/>
                </a:ext>
              </a:extLst>
            </p:cNvPr>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4236;p38">
              <a:extLst>
                <a:ext uri="{FF2B5EF4-FFF2-40B4-BE49-F238E27FC236}">
                  <a16:creationId xmlns:a16="http://schemas.microsoft.com/office/drawing/2014/main" id="{A6BB5501-C7A1-6E0F-3CB3-726D6ED4498D}"/>
                </a:ext>
              </a:extLst>
            </p:cNvPr>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4237;p38">
              <a:extLst>
                <a:ext uri="{FF2B5EF4-FFF2-40B4-BE49-F238E27FC236}">
                  <a16:creationId xmlns:a16="http://schemas.microsoft.com/office/drawing/2014/main" id="{86004526-3B1F-CFC5-B13D-27AAE4BF2C0C}"/>
                </a:ext>
              </a:extLst>
            </p:cNvPr>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4238;p38">
              <a:extLst>
                <a:ext uri="{FF2B5EF4-FFF2-40B4-BE49-F238E27FC236}">
                  <a16:creationId xmlns:a16="http://schemas.microsoft.com/office/drawing/2014/main" id="{A5A2FDBF-5B7D-F93B-750D-E1D6CD361C5A}"/>
                </a:ext>
              </a:extLst>
            </p:cNvPr>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4239;p38">
              <a:extLst>
                <a:ext uri="{FF2B5EF4-FFF2-40B4-BE49-F238E27FC236}">
                  <a16:creationId xmlns:a16="http://schemas.microsoft.com/office/drawing/2014/main" id="{A9B6D45A-2546-1640-87F9-A8768C746C5A}"/>
                </a:ext>
              </a:extLst>
            </p:cNvPr>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240;p38">
              <a:extLst>
                <a:ext uri="{FF2B5EF4-FFF2-40B4-BE49-F238E27FC236}">
                  <a16:creationId xmlns:a16="http://schemas.microsoft.com/office/drawing/2014/main" id="{C164DCB6-5AF0-D1E5-B593-70E6C5A11622}"/>
                </a:ext>
              </a:extLst>
            </p:cNvPr>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241;p38">
              <a:extLst>
                <a:ext uri="{FF2B5EF4-FFF2-40B4-BE49-F238E27FC236}">
                  <a16:creationId xmlns:a16="http://schemas.microsoft.com/office/drawing/2014/main" id="{582CE2D6-270D-27F0-8F33-8753DDFF881C}"/>
                </a:ext>
              </a:extLst>
            </p:cNvPr>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242;p38">
              <a:extLst>
                <a:ext uri="{FF2B5EF4-FFF2-40B4-BE49-F238E27FC236}">
                  <a16:creationId xmlns:a16="http://schemas.microsoft.com/office/drawing/2014/main" id="{46CAAFAD-A02E-97E2-F516-50B2799BAD25}"/>
                </a:ext>
              </a:extLst>
            </p:cNvPr>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243;p38">
              <a:extLst>
                <a:ext uri="{FF2B5EF4-FFF2-40B4-BE49-F238E27FC236}">
                  <a16:creationId xmlns:a16="http://schemas.microsoft.com/office/drawing/2014/main" id="{E9953BDB-72CA-2785-CA4F-AE3ABFDC3CD6}"/>
                </a:ext>
              </a:extLst>
            </p:cNvPr>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3" name="Google Shape;4244;p38">
              <a:extLst>
                <a:ext uri="{FF2B5EF4-FFF2-40B4-BE49-F238E27FC236}">
                  <a16:creationId xmlns:a16="http://schemas.microsoft.com/office/drawing/2014/main" id="{B1C9A775-C600-6D0D-FF77-4B368E825D6B}"/>
                </a:ext>
              </a:extLst>
            </p:cNvPr>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4" name="Google Shape;4245;p38">
              <a:extLst>
                <a:ext uri="{FF2B5EF4-FFF2-40B4-BE49-F238E27FC236}">
                  <a16:creationId xmlns:a16="http://schemas.microsoft.com/office/drawing/2014/main" id="{5D15A2D0-1CAE-CD9D-37E7-045771FB95C4}"/>
                </a:ext>
              </a:extLst>
            </p:cNvPr>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246;p38">
              <a:extLst>
                <a:ext uri="{FF2B5EF4-FFF2-40B4-BE49-F238E27FC236}">
                  <a16:creationId xmlns:a16="http://schemas.microsoft.com/office/drawing/2014/main" id="{60F2AFA3-F2E5-DDF8-DCFC-37C7CA17BE5A}"/>
                </a:ext>
              </a:extLst>
            </p:cNvPr>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247;p38">
              <a:extLst>
                <a:ext uri="{FF2B5EF4-FFF2-40B4-BE49-F238E27FC236}">
                  <a16:creationId xmlns:a16="http://schemas.microsoft.com/office/drawing/2014/main" id="{3DCB3A03-653A-78AA-6B26-5562C9B1A12B}"/>
                </a:ext>
              </a:extLst>
            </p:cNvPr>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248;p38">
              <a:extLst>
                <a:ext uri="{FF2B5EF4-FFF2-40B4-BE49-F238E27FC236}">
                  <a16:creationId xmlns:a16="http://schemas.microsoft.com/office/drawing/2014/main" id="{6E377120-D82B-5DEB-EA52-3816A07A00F1}"/>
                </a:ext>
              </a:extLst>
            </p:cNvPr>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249;p38">
              <a:extLst>
                <a:ext uri="{FF2B5EF4-FFF2-40B4-BE49-F238E27FC236}">
                  <a16:creationId xmlns:a16="http://schemas.microsoft.com/office/drawing/2014/main" id="{D2D635C2-68E5-C28C-FBE0-233F6E6D523D}"/>
                </a:ext>
              </a:extLst>
            </p:cNvPr>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250;p38">
              <a:extLst>
                <a:ext uri="{FF2B5EF4-FFF2-40B4-BE49-F238E27FC236}">
                  <a16:creationId xmlns:a16="http://schemas.microsoft.com/office/drawing/2014/main" id="{CB14D56F-5D51-B1D4-2434-D857500A13A7}"/>
                </a:ext>
              </a:extLst>
            </p:cNvPr>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251;p38">
              <a:extLst>
                <a:ext uri="{FF2B5EF4-FFF2-40B4-BE49-F238E27FC236}">
                  <a16:creationId xmlns:a16="http://schemas.microsoft.com/office/drawing/2014/main" id="{E7030880-E9D6-96E3-3407-2EC737D28B7E}"/>
                </a:ext>
              </a:extLst>
            </p:cNvPr>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252;p38">
              <a:extLst>
                <a:ext uri="{FF2B5EF4-FFF2-40B4-BE49-F238E27FC236}">
                  <a16:creationId xmlns:a16="http://schemas.microsoft.com/office/drawing/2014/main" id="{7E2451AC-0955-A6C9-A125-FA1608CDF9BA}"/>
                </a:ext>
              </a:extLst>
            </p:cNvPr>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253;p38">
              <a:extLst>
                <a:ext uri="{FF2B5EF4-FFF2-40B4-BE49-F238E27FC236}">
                  <a16:creationId xmlns:a16="http://schemas.microsoft.com/office/drawing/2014/main" id="{C33A4259-7E99-301C-A796-98F514A02DF6}"/>
                </a:ext>
              </a:extLst>
            </p:cNvPr>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254;p38">
              <a:extLst>
                <a:ext uri="{FF2B5EF4-FFF2-40B4-BE49-F238E27FC236}">
                  <a16:creationId xmlns:a16="http://schemas.microsoft.com/office/drawing/2014/main" id="{AF61AF6C-4CF7-9F7E-4D63-680F323940FC}"/>
                </a:ext>
              </a:extLst>
            </p:cNvPr>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255;p38">
              <a:extLst>
                <a:ext uri="{FF2B5EF4-FFF2-40B4-BE49-F238E27FC236}">
                  <a16:creationId xmlns:a16="http://schemas.microsoft.com/office/drawing/2014/main" id="{905C4FA0-60E4-071E-EEEF-47366A8E0A20}"/>
                </a:ext>
              </a:extLst>
            </p:cNvPr>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256;p38">
              <a:extLst>
                <a:ext uri="{FF2B5EF4-FFF2-40B4-BE49-F238E27FC236}">
                  <a16:creationId xmlns:a16="http://schemas.microsoft.com/office/drawing/2014/main" id="{F8301A6D-5FC6-D284-D12F-532AF09E17DB}"/>
                </a:ext>
              </a:extLst>
            </p:cNvPr>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6" name="Google Shape;4257;p38">
              <a:extLst>
                <a:ext uri="{FF2B5EF4-FFF2-40B4-BE49-F238E27FC236}">
                  <a16:creationId xmlns:a16="http://schemas.microsoft.com/office/drawing/2014/main" id="{8E82B133-3317-CCE4-10E3-BF18EB120492}"/>
                </a:ext>
              </a:extLst>
            </p:cNvPr>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7" name="Google Shape;4258;p38">
              <a:extLst>
                <a:ext uri="{FF2B5EF4-FFF2-40B4-BE49-F238E27FC236}">
                  <a16:creationId xmlns:a16="http://schemas.microsoft.com/office/drawing/2014/main" id="{14DB5D86-04E0-B06F-6A89-A12E99548961}"/>
                </a:ext>
              </a:extLst>
            </p:cNvPr>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59;p38">
              <a:extLst>
                <a:ext uri="{FF2B5EF4-FFF2-40B4-BE49-F238E27FC236}">
                  <a16:creationId xmlns:a16="http://schemas.microsoft.com/office/drawing/2014/main" id="{54A1D66D-9C32-C1D2-2D52-7182D6EC6FF2}"/>
                </a:ext>
              </a:extLst>
            </p:cNvPr>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60;p38">
              <a:extLst>
                <a:ext uri="{FF2B5EF4-FFF2-40B4-BE49-F238E27FC236}">
                  <a16:creationId xmlns:a16="http://schemas.microsoft.com/office/drawing/2014/main" id="{FAA4BCEE-04C7-5279-225F-C7874D51B141}"/>
                </a:ext>
              </a:extLst>
            </p:cNvPr>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61;p38">
              <a:extLst>
                <a:ext uri="{FF2B5EF4-FFF2-40B4-BE49-F238E27FC236}">
                  <a16:creationId xmlns:a16="http://schemas.microsoft.com/office/drawing/2014/main" id="{0A7E0013-EEC1-8B43-4F16-254F1541E56C}"/>
                </a:ext>
              </a:extLst>
            </p:cNvPr>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62;p38">
              <a:extLst>
                <a:ext uri="{FF2B5EF4-FFF2-40B4-BE49-F238E27FC236}">
                  <a16:creationId xmlns:a16="http://schemas.microsoft.com/office/drawing/2014/main" id="{D2708919-E932-6832-CC97-A3EF615E3048}"/>
                </a:ext>
              </a:extLst>
            </p:cNvPr>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263;p38">
              <a:extLst>
                <a:ext uri="{FF2B5EF4-FFF2-40B4-BE49-F238E27FC236}">
                  <a16:creationId xmlns:a16="http://schemas.microsoft.com/office/drawing/2014/main" id="{34A6C0C8-359C-EC14-DE03-766BFFB527E0}"/>
                </a:ext>
              </a:extLst>
            </p:cNvPr>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264;p38">
              <a:extLst>
                <a:ext uri="{FF2B5EF4-FFF2-40B4-BE49-F238E27FC236}">
                  <a16:creationId xmlns:a16="http://schemas.microsoft.com/office/drawing/2014/main" id="{C86EE0D1-0B24-449E-25D0-75A40BB731CF}"/>
                </a:ext>
              </a:extLst>
            </p:cNvPr>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265;p38">
              <a:extLst>
                <a:ext uri="{FF2B5EF4-FFF2-40B4-BE49-F238E27FC236}">
                  <a16:creationId xmlns:a16="http://schemas.microsoft.com/office/drawing/2014/main" id="{784029E0-FDDE-65DD-1EDD-2D0BC948AF86}"/>
                </a:ext>
              </a:extLst>
            </p:cNvPr>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266;p38">
              <a:extLst>
                <a:ext uri="{FF2B5EF4-FFF2-40B4-BE49-F238E27FC236}">
                  <a16:creationId xmlns:a16="http://schemas.microsoft.com/office/drawing/2014/main" id="{459AD5AD-A7BA-B8B4-9A04-0E1EC0F6F036}"/>
                </a:ext>
              </a:extLst>
            </p:cNvPr>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267;p38">
              <a:extLst>
                <a:ext uri="{FF2B5EF4-FFF2-40B4-BE49-F238E27FC236}">
                  <a16:creationId xmlns:a16="http://schemas.microsoft.com/office/drawing/2014/main" id="{77C852CC-D5A5-D336-997C-BAB6298CBD37}"/>
                </a:ext>
              </a:extLst>
            </p:cNvPr>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268;p38">
              <a:extLst>
                <a:ext uri="{FF2B5EF4-FFF2-40B4-BE49-F238E27FC236}">
                  <a16:creationId xmlns:a16="http://schemas.microsoft.com/office/drawing/2014/main" id="{A21E9B1A-A089-02B0-B770-D17F77DA5334}"/>
                </a:ext>
              </a:extLst>
            </p:cNvPr>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269;p38">
              <a:extLst>
                <a:ext uri="{FF2B5EF4-FFF2-40B4-BE49-F238E27FC236}">
                  <a16:creationId xmlns:a16="http://schemas.microsoft.com/office/drawing/2014/main" id="{6F81F940-37FA-19E2-48F0-6BEF8219B47F}"/>
                </a:ext>
              </a:extLst>
            </p:cNvPr>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9" name="Google Shape;4270;p38">
              <a:extLst>
                <a:ext uri="{FF2B5EF4-FFF2-40B4-BE49-F238E27FC236}">
                  <a16:creationId xmlns:a16="http://schemas.microsoft.com/office/drawing/2014/main" id="{28086FF2-C8F8-5CD9-660F-1EDFF00EDBB8}"/>
                </a:ext>
              </a:extLst>
            </p:cNvPr>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0" name="Google Shape;4271;p38">
              <a:extLst>
                <a:ext uri="{FF2B5EF4-FFF2-40B4-BE49-F238E27FC236}">
                  <a16:creationId xmlns:a16="http://schemas.microsoft.com/office/drawing/2014/main" id="{75A4AB18-EFF3-9CE5-037F-6241AF14FB92}"/>
                </a:ext>
              </a:extLst>
            </p:cNvPr>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1" name="Google Shape;4272;p38">
              <a:extLst>
                <a:ext uri="{FF2B5EF4-FFF2-40B4-BE49-F238E27FC236}">
                  <a16:creationId xmlns:a16="http://schemas.microsoft.com/office/drawing/2014/main" id="{FC9B3883-3795-4898-F904-B18A24FEC761}"/>
                </a:ext>
              </a:extLst>
            </p:cNvPr>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2" name="Google Shape;4273;p38">
              <a:extLst>
                <a:ext uri="{FF2B5EF4-FFF2-40B4-BE49-F238E27FC236}">
                  <a16:creationId xmlns:a16="http://schemas.microsoft.com/office/drawing/2014/main" id="{92708A43-C3E5-5939-A9F0-DE6CE6DC513E}"/>
                </a:ext>
              </a:extLst>
            </p:cNvPr>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3" name="Google Shape;4274;p38">
              <a:extLst>
                <a:ext uri="{FF2B5EF4-FFF2-40B4-BE49-F238E27FC236}">
                  <a16:creationId xmlns:a16="http://schemas.microsoft.com/office/drawing/2014/main" id="{48C22BF3-DA3B-3E29-4875-1E9183C7D74D}"/>
                </a:ext>
              </a:extLst>
            </p:cNvPr>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4" name="Google Shape;4275;p38">
              <a:extLst>
                <a:ext uri="{FF2B5EF4-FFF2-40B4-BE49-F238E27FC236}">
                  <a16:creationId xmlns:a16="http://schemas.microsoft.com/office/drawing/2014/main" id="{9B897F61-E051-EF63-7F3F-286C7835C183}"/>
                </a:ext>
              </a:extLst>
            </p:cNvPr>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5" name="Google Shape;4276;p38">
              <a:extLst>
                <a:ext uri="{FF2B5EF4-FFF2-40B4-BE49-F238E27FC236}">
                  <a16:creationId xmlns:a16="http://schemas.microsoft.com/office/drawing/2014/main" id="{87EF965A-C980-644F-1532-0C7EE38C4086}"/>
                </a:ext>
              </a:extLst>
            </p:cNvPr>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6" name="Google Shape;4277;p38">
              <a:extLst>
                <a:ext uri="{FF2B5EF4-FFF2-40B4-BE49-F238E27FC236}">
                  <a16:creationId xmlns:a16="http://schemas.microsoft.com/office/drawing/2014/main" id="{187C7FA1-BDA2-A3B5-1A63-4EBFB9BD941D}"/>
                </a:ext>
              </a:extLst>
            </p:cNvPr>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7" name="Google Shape;4278;p38">
              <a:extLst>
                <a:ext uri="{FF2B5EF4-FFF2-40B4-BE49-F238E27FC236}">
                  <a16:creationId xmlns:a16="http://schemas.microsoft.com/office/drawing/2014/main" id="{512A7551-BB97-245B-3A42-22DAE0C06973}"/>
                </a:ext>
              </a:extLst>
            </p:cNvPr>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8" name="Google Shape;4279;p38">
              <a:extLst>
                <a:ext uri="{FF2B5EF4-FFF2-40B4-BE49-F238E27FC236}">
                  <a16:creationId xmlns:a16="http://schemas.microsoft.com/office/drawing/2014/main" id="{AB77211B-B87D-68B4-DCDF-F5A02229022B}"/>
                </a:ext>
              </a:extLst>
            </p:cNvPr>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9" name="Google Shape;4280;p38">
              <a:extLst>
                <a:ext uri="{FF2B5EF4-FFF2-40B4-BE49-F238E27FC236}">
                  <a16:creationId xmlns:a16="http://schemas.microsoft.com/office/drawing/2014/main" id="{A678085F-73E3-4C58-ADB8-B0A4714DB8EB}"/>
                </a:ext>
              </a:extLst>
            </p:cNvPr>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0" name="Google Shape;4281;p38">
              <a:extLst>
                <a:ext uri="{FF2B5EF4-FFF2-40B4-BE49-F238E27FC236}">
                  <a16:creationId xmlns:a16="http://schemas.microsoft.com/office/drawing/2014/main" id="{5A9AEE9D-6124-E02F-955A-305FBA5022B4}"/>
                </a:ext>
              </a:extLst>
            </p:cNvPr>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1" name="Google Shape;4282;p38">
              <a:extLst>
                <a:ext uri="{FF2B5EF4-FFF2-40B4-BE49-F238E27FC236}">
                  <a16:creationId xmlns:a16="http://schemas.microsoft.com/office/drawing/2014/main" id="{732C4324-B0D6-CE12-4126-499B2D0446AD}"/>
                </a:ext>
              </a:extLst>
            </p:cNvPr>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2" name="Google Shape;4283;p38">
              <a:extLst>
                <a:ext uri="{FF2B5EF4-FFF2-40B4-BE49-F238E27FC236}">
                  <a16:creationId xmlns:a16="http://schemas.microsoft.com/office/drawing/2014/main" id="{706D7B89-65D1-3634-F4F1-56F2F5800B37}"/>
                </a:ext>
              </a:extLst>
            </p:cNvPr>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3" name="Google Shape;4284;p38">
              <a:extLst>
                <a:ext uri="{FF2B5EF4-FFF2-40B4-BE49-F238E27FC236}">
                  <a16:creationId xmlns:a16="http://schemas.microsoft.com/office/drawing/2014/main" id="{16BC8D8F-0ADD-F968-40BA-7F80C7DEA4CC}"/>
                </a:ext>
              </a:extLst>
            </p:cNvPr>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4" name="Google Shape;4285;p38">
              <a:extLst>
                <a:ext uri="{FF2B5EF4-FFF2-40B4-BE49-F238E27FC236}">
                  <a16:creationId xmlns:a16="http://schemas.microsoft.com/office/drawing/2014/main" id="{4C79077B-888D-8CF2-E8C8-1DD4F50F291B}"/>
                </a:ext>
              </a:extLst>
            </p:cNvPr>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5" name="Google Shape;4286;p38">
              <a:extLst>
                <a:ext uri="{FF2B5EF4-FFF2-40B4-BE49-F238E27FC236}">
                  <a16:creationId xmlns:a16="http://schemas.microsoft.com/office/drawing/2014/main" id="{56C1140F-F480-284B-6D24-7133E2A4CB56}"/>
                </a:ext>
              </a:extLst>
            </p:cNvPr>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6" name="Google Shape;4287;p38">
              <a:extLst>
                <a:ext uri="{FF2B5EF4-FFF2-40B4-BE49-F238E27FC236}">
                  <a16:creationId xmlns:a16="http://schemas.microsoft.com/office/drawing/2014/main" id="{4DC76692-3E4D-6BCB-60A0-B703C781C6C5}"/>
                </a:ext>
              </a:extLst>
            </p:cNvPr>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7" name="Google Shape;4288;p38">
              <a:extLst>
                <a:ext uri="{FF2B5EF4-FFF2-40B4-BE49-F238E27FC236}">
                  <a16:creationId xmlns:a16="http://schemas.microsoft.com/office/drawing/2014/main" id="{B89125EA-346B-0CF4-3C87-D3572FA2A70F}"/>
                </a:ext>
              </a:extLst>
            </p:cNvPr>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8" name="Google Shape;4289;p38">
              <a:extLst>
                <a:ext uri="{FF2B5EF4-FFF2-40B4-BE49-F238E27FC236}">
                  <a16:creationId xmlns:a16="http://schemas.microsoft.com/office/drawing/2014/main" id="{BE31A783-B7AB-41F5-F23B-6F0E50FBE3FC}"/>
                </a:ext>
              </a:extLst>
            </p:cNvPr>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9" name="Google Shape;4290;p38">
              <a:extLst>
                <a:ext uri="{FF2B5EF4-FFF2-40B4-BE49-F238E27FC236}">
                  <a16:creationId xmlns:a16="http://schemas.microsoft.com/office/drawing/2014/main" id="{7FF243D7-9AB9-7F8C-04F2-8EA8CC4B82E0}"/>
                </a:ext>
              </a:extLst>
            </p:cNvPr>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0" name="Google Shape;4291;p38">
              <a:extLst>
                <a:ext uri="{FF2B5EF4-FFF2-40B4-BE49-F238E27FC236}">
                  <a16:creationId xmlns:a16="http://schemas.microsoft.com/office/drawing/2014/main" id="{BDB26044-0E28-24C8-E6A8-426A036AEF20}"/>
                </a:ext>
              </a:extLst>
            </p:cNvPr>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1" name="Google Shape;4292;p38">
              <a:extLst>
                <a:ext uri="{FF2B5EF4-FFF2-40B4-BE49-F238E27FC236}">
                  <a16:creationId xmlns:a16="http://schemas.microsoft.com/office/drawing/2014/main" id="{6BDDD76B-3C10-2116-7EA9-416C5859DB9C}"/>
                </a:ext>
              </a:extLst>
            </p:cNvPr>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2" name="Google Shape;4293;p38">
              <a:extLst>
                <a:ext uri="{FF2B5EF4-FFF2-40B4-BE49-F238E27FC236}">
                  <a16:creationId xmlns:a16="http://schemas.microsoft.com/office/drawing/2014/main" id="{C76B0F83-0A91-8FB1-613D-DBCE27A63A50}"/>
                </a:ext>
              </a:extLst>
            </p:cNvPr>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3" name="Google Shape;4294;p38">
              <a:extLst>
                <a:ext uri="{FF2B5EF4-FFF2-40B4-BE49-F238E27FC236}">
                  <a16:creationId xmlns:a16="http://schemas.microsoft.com/office/drawing/2014/main" id="{CD8986D6-C9CC-E09F-7E24-A109A3C46CF5}"/>
                </a:ext>
              </a:extLst>
            </p:cNvPr>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4" name="Google Shape;4295;p38">
              <a:extLst>
                <a:ext uri="{FF2B5EF4-FFF2-40B4-BE49-F238E27FC236}">
                  <a16:creationId xmlns:a16="http://schemas.microsoft.com/office/drawing/2014/main" id="{083BB2AF-9E6F-B189-BAA5-606E1AB13D2A}"/>
                </a:ext>
              </a:extLst>
            </p:cNvPr>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5" name="Google Shape;4296;p38">
              <a:extLst>
                <a:ext uri="{FF2B5EF4-FFF2-40B4-BE49-F238E27FC236}">
                  <a16:creationId xmlns:a16="http://schemas.microsoft.com/office/drawing/2014/main" id="{50C1C2E7-EFE2-B476-ECF8-323665662611}"/>
                </a:ext>
              </a:extLst>
            </p:cNvPr>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6" name="Google Shape;4297;p38">
              <a:extLst>
                <a:ext uri="{FF2B5EF4-FFF2-40B4-BE49-F238E27FC236}">
                  <a16:creationId xmlns:a16="http://schemas.microsoft.com/office/drawing/2014/main" id="{B376E5CD-6B10-683D-02D2-A98D839101F3}"/>
                </a:ext>
              </a:extLst>
            </p:cNvPr>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7" name="Google Shape;4298;p38">
              <a:extLst>
                <a:ext uri="{FF2B5EF4-FFF2-40B4-BE49-F238E27FC236}">
                  <a16:creationId xmlns:a16="http://schemas.microsoft.com/office/drawing/2014/main" id="{66B86335-6704-6254-E5D4-E512F2C15DD3}"/>
                </a:ext>
              </a:extLst>
            </p:cNvPr>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8" name="Google Shape;4299;p38">
              <a:extLst>
                <a:ext uri="{FF2B5EF4-FFF2-40B4-BE49-F238E27FC236}">
                  <a16:creationId xmlns:a16="http://schemas.microsoft.com/office/drawing/2014/main" id="{75B01763-EA3D-CD89-571C-6A783D33847C}"/>
                </a:ext>
              </a:extLst>
            </p:cNvPr>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9" name="Google Shape;4300;p38">
              <a:extLst>
                <a:ext uri="{FF2B5EF4-FFF2-40B4-BE49-F238E27FC236}">
                  <a16:creationId xmlns:a16="http://schemas.microsoft.com/office/drawing/2014/main" id="{F44A469C-0A64-AFA6-499A-94B3D3F34543}"/>
                </a:ext>
              </a:extLst>
            </p:cNvPr>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0" name="Google Shape;4301;p38">
              <a:extLst>
                <a:ext uri="{FF2B5EF4-FFF2-40B4-BE49-F238E27FC236}">
                  <a16:creationId xmlns:a16="http://schemas.microsoft.com/office/drawing/2014/main" id="{671E7465-5E9F-D859-6893-8CBCFBD7C5F7}"/>
                </a:ext>
              </a:extLst>
            </p:cNvPr>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1" name="Google Shape;4302;p38">
              <a:extLst>
                <a:ext uri="{FF2B5EF4-FFF2-40B4-BE49-F238E27FC236}">
                  <a16:creationId xmlns:a16="http://schemas.microsoft.com/office/drawing/2014/main" id="{B79B752A-8E13-9649-4681-EE2222BE8F79}"/>
                </a:ext>
              </a:extLst>
            </p:cNvPr>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2" name="Google Shape;4303;p38">
              <a:extLst>
                <a:ext uri="{FF2B5EF4-FFF2-40B4-BE49-F238E27FC236}">
                  <a16:creationId xmlns:a16="http://schemas.microsoft.com/office/drawing/2014/main" id="{3D03D76C-427E-D229-374C-67A5D6845613}"/>
                </a:ext>
              </a:extLst>
            </p:cNvPr>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3" name="Google Shape;4304;p38">
              <a:extLst>
                <a:ext uri="{FF2B5EF4-FFF2-40B4-BE49-F238E27FC236}">
                  <a16:creationId xmlns:a16="http://schemas.microsoft.com/office/drawing/2014/main" id="{D632D17F-C628-CEA2-4DE1-1B946BA0CF1B}"/>
                </a:ext>
              </a:extLst>
            </p:cNvPr>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4" name="Google Shape;4305;p38">
              <a:extLst>
                <a:ext uri="{FF2B5EF4-FFF2-40B4-BE49-F238E27FC236}">
                  <a16:creationId xmlns:a16="http://schemas.microsoft.com/office/drawing/2014/main" id="{54885CF4-5DB4-F533-8AB0-75A6D9380C48}"/>
                </a:ext>
              </a:extLst>
            </p:cNvPr>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5" name="Google Shape;4306;p38">
              <a:extLst>
                <a:ext uri="{FF2B5EF4-FFF2-40B4-BE49-F238E27FC236}">
                  <a16:creationId xmlns:a16="http://schemas.microsoft.com/office/drawing/2014/main" id="{394B0C90-475D-3B4E-63F4-08ED37640C98}"/>
                </a:ext>
              </a:extLst>
            </p:cNvPr>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6" name="Google Shape;4307;p38">
              <a:extLst>
                <a:ext uri="{FF2B5EF4-FFF2-40B4-BE49-F238E27FC236}">
                  <a16:creationId xmlns:a16="http://schemas.microsoft.com/office/drawing/2014/main" id="{536A5AF9-AC68-CAB5-E6BD-16F4F982E3D7}"/>
                </a:ext>
              </a:extLst>
            </p:cNvPr>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7" name="Google Shape;4308;p38">
              <a:extLst>
                <a:ext uri="{FF2B5EF4-FFF2-40B4-BE49-F238E27FC236}">
                  <a16:creationId xmlns:a16="http://schemas.microsoft.com/office/drawing/2014/main" id="{17997F09-94A6-8AE4-AAF5-9779B506410B}"/>
                </a:ext>
              </a:extLst>
            </p:cNvPr>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8" name="Google Shape;4309;p38">
              <a:extLst>
                <a:ext uri="{FF2B5EF4-FFF2-40B4-BE49-F238E27FC236}">
                  <a16:creationId xmlns:a16="http://schemas.microsoft.com/office/drawing/2014/main" id="{4572CFEB-E158-EB77-D1F2-82B68D5FFA44}"/>
                </a:ext>
              </a:extLst>
            </p:cNvPr>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9" name="Google Shape;4310;p38">
              <a:extLst>
                <a:ext uri="{FF2B5EF4-FFF2-40B4-BE49-F238E27FC236}">
                  <a16:creationId xmlns:a16="http://schemas.microsoft.com/office/drawing/2014/main" id="{536F9C2B-1139-051C-F1FD-DC67951F552C}"/>
                </a:ext>
              </a:extLst>
            </p:cNvPr>
            <p:cNvSpPr/>
            <p:nvPr/>
          </p:nvSpPr>
          <p:spPr>
            <a:xfrm>
              <a:off x="5063281" y="1278638"/>
              <a:ext cx="244673" cy="363889"/>
            </a:xfrm>
            <a:custGeom>
              <a:avLst/>
              <a:gdLst/>
              <a:ahLst/>
              <a:cxnLst/>
              <a:rect l="l" t="t" r="r" b="b"/>
              <a:pathLst>
                <a:path w="8743" h="13003" extrusionOk="0">
                  <a:moveTo>
                    <a:pt x="320" y="0"/>
                  </a:moveTo>
                  <a:cubicBezTo>
                    <a:pt x="252" y="0"/>
                    <a:pt x="206" y="23"/>
                    <a:pt x="160" y="46"/>
                  </a:cubicBezTo>
                  <a:cubicBezTo>
                    <a:pt x="115" y="91"/>
                    <a:pt x="69" y="137"/>
                    <a:pt x="46" y="183"/>
                  </a:cubicBezTo>
                  <a:cubicBezTo>
                    <a:pt x="23" y="228"/>
                    <a:pt x="1" y="343"/>
                    <a:pt x="23" y="411"/>
                  </a:cubicBezTo>
                  <a:cubicBezTo>
                    <a:pt x="69" y="457"/>
                    <a:pt x="69" y="525"/>
                    <a:pt x="115" y="571"/>
                  </a:cubicBezTo>
                  <a:cubicBezTo>
                    <a:pt x="138" y="594"/>
                    <a:pt x="160" y="616"/>
                    <a:pt x="183" y="662"/>
                  </a:cubicBezTo>
                  <a:cubicBezTo>
                    <a:pt x="252" y="731"/>
                    <a:pt x="320" y="799"/>
                    <a:pt x="389" y="867"/>
                  </a:cubicBezTo>
                  <a:cubicBezTo>
                    <a:pt x="571" y="1096"/>
                    <a:pt x="731" y="1347"/>
                    <a:pt x="891" y="1598"/>
                  </a:cubicBezTo>
                  <a:cubicBezTo>
                    <a:pt x="959" y="1712"/>
                    <a:pt x="1051" y="1826"/>
                    <a:pt x="1119" y="1963"/>
                  </a:cubicBezTo>
                  <a:cubicBezTo>
                    <a:pt x="1210" y="2100"/>
                    <a:pt x="1279" y="2237"/>
                    <a:pt x="1370" y="2397"/>
                  </a:cubicBezTo>
                  <a:cubicBezTo>
                    <a:pt x="1439" y="2534"/>
                    <a:pt x="1530" y="2671"/>
                    <a:pt x="1621" y="2808"/>
                  </a:cubicBezTo>
                  <a:cubicBezTo>
                    <a:pt x="1690" y="2922"/>
                    <a:pt x="1781" y="3059"/>
                    <a:pt x="1872" y="3196"/>
                  </a:cubicBezTo>
                  <a:cubicBezTo>
                    <a:pt x="2055" y="3470"/>
                    <a:pt x="2215" y="3721"/>
                    <a:pt x="2397" y="3995"/>
                  </a:cubicBezTo>
                  <a:cubicBezTo>
                    <a:pt x="2580" y="4246"/>
                    <a:pt x="2740" y="4497"/>
                    <a:pt x="2899" y="4748"/>
                  </a:cubicBezTo>
                  <a:cubicBezTo>
                    <a:pt x="2991" y="4885"/>
                    <a:pt x="3082" y="4999"/>
                    <a:pt x="3151" y="5136"/>
                  </a:cubicBezTo>
                  <a:cubicBezTo>
                    <a:pt x="3219" y="5273"/>
                    <a:pt x="3310" y="5410"/>
                    <a:pt x="3379" y="5547"/>
                  </a:cubicBezTo>
                  <a:cubicBezTo>
                    <a:pt x="3516" y="5821"/>
                    <a:pt x="3653" y="6094"/>
                    <a:pt x="3835" y="6368"/>
                  </a:cubicBezTo>
                  <a:cubicBezTo>
                    <a:pt x="3904" y="6482"/>
                    <a:pt x="3995" y="6619"/>
                    <a:pt x="4109" y="6734"/>
                  </a:cubicBezTo>
                  <a:cubicBezTo>
                    <a:pt x="4201" y="6848"/>
                    <a:pt x="4292" y="6939"/>
                    <a:pt x="4383" y="7053"/>
                  </a:cubicBezTo>
                  <a:cubicBezTo>
                    <a:pt x="4474" y="7167"/>
                    <a:pt x="4566" y="7304"/>
                    <a:pt x="4657" y="7418"/>
                  </a:cubicBezTo>
                  <a:cubicBezTo>
                    <a:pt x="4748" y="7555"/>
                    <a:pt x="4840" y="7692"/>
                    <a:pt x="4931" y="7829"/>
                  </a:cubicBezTo>
                  <a:cubicBezTo>
                    <a:pt x="5022" y="7943"/>
                    <a:pt x="5114" y="8080"/>
                    <a:pt x="5182" y="8194"/>
                  </a:cubicBezTo>
                  <a:cubicBezTo>
                    <a:pt x="5273" y="8331"/>
                    <a:pt x="5365" y="8468"/>
                    <a:pt x="5456" y="8582"/>
                  </a:cubicBezTo>
                  <a:cubicBezTo>
                    <a:pt x="5524" y="8719"/>
                    <a:pt x="5616" y="8834"/>
                    <a:pt x="5707" y="8970"/>
                  </a:cubicBezTo>
                  <a:cubicBezTo>
                    <a:pt x="5798" y="9085"/>
                    <a:pt x="5890" y="9199"/>
                    <a:pt x="5958" y="9313"/>
                  </a:cubicBezTo>
                  <a:cubicBezTo>
                    <a:pt x="6049" y="9450"/>
                    <a:pt x="6141" y="9587"/>
                    <a:pt x="6209" y="9724"/>
                  </a:cubicBezTo>
                  <a:cubicBezTo>
                    <a:pt x="6300" y="9838"/>
                    <a:pt x="6369" y="9975"/>
                    <a:pt x="6460" y="10112"/>
                  </a:cubicBezTo>
                  <a:cubicBezTo>
                    <a:pt x="6620" y="10340"/>
                    <a:pt x="6757" y="10545"/>
                    <a:pt x="6894" y="10774"/>
                  </a:cubicBezTo>
                  <a:cubicBezTo>
                    <a:pt x="7031" y="11025"/>
                    <a:pt x="7191" y="11253"/>
                    <a:pt x="7350" y="11481"/>
                  </a:cubicBezTo>
                  <a:cubicBezTo>
                    <a:pt x="7510" y="11732"/>
                    <a:pt x="7670" y="11961"/>
                    <a:pt x="7830" y="12189"/>
                  </a:cubicBezTo>
                  <a:cubicBezTo>
                    <a:pt x="7898" y="12326"/>
                    <a:pt x="7990" y="12463"/>
                    <a:pt x="8058" y="12577"/>
                  </a:cubicBezTo>
                  <a:cubicBezTo>
                    <a:pt x="8104" y="12645"/>
                    <a:pt x="8149" y="12691"/>
                    <a:pt x="8172" y="12737"/>
                  </a:cubicBezTo>
                  <a:cubicBezTo>
                    <a:pt x="8195" y="12782"/>
                    <a:pt x="8218" y="12805"/>
                    <a:pt x="8241" y="12828"/>
                  </a:cubicBezTo>
                  <a:cubicBezTo>
                    <a:pt x="8286" y="12874"/>
                    <a:pt x="8332" y="12942"/>
                    <a:pt x="8400" y="12942"/>
                  </a:cubicBezTo>
                  <a:cubicBezTo>
                    <a:pt x="8414" y="12949"/>
                    <a:pt x="8427" y="12952"/>
                    <a:pt x="8440" y="12952"/>
                  </a:cubicBezTo>
                  <a:cubicBezTo>
                    <a:pt x="8471" y="12952"/>
                    <a:pt x="8498" y="12935"/>
                    <a:pt x="8515" y="12919"/>
                  </a:cubicBezTo>
                  <a:cubicBezTo>
                    <a:pt x="8537" y="12942"/>
                    <a:pt x="8537" y="12942"/>
                    <a:pt x="8537" y="12965"/>
                  </a:cubicBezTo>
                  <a:cubicBezTo>
                    <a:pt x="8564" y="12992"/>
                    <a:pt x="8591" y="13003"/>
                    <a:pt x="8622" y="13003"/>
                  </a:cubicBezTo>
                  <a:cubicBezTo>
                    <a:pt x="8644" y="13003"/>
                    <a:pt x="8669" y="12997"/>
                    <a:pt x="8697" y="12988"/>
                  </a:cubicBezTo>
                  <a:cubicBezTo>
                    <a:pt x="8743" y="12965"/>
                    <a:pt x="8743" y="12896"/>
                    <a:pt x="8720" y="12851"/>
                  </a:cubicBezTo>
                  <a:cubicBezTo>
                    <a:pt x="8583" y="12668"/>
                    <a:pt x="8446" y="12486"/>
                    <a:pt x="8332" y="12303"/>
                  </a:cubicBezTo>
                  <a:cubicBezTo>
                    <a:pt x="8332" y="12280"/>
                    <a:pt x="8309" y="12280"/>
                    <a:pt x="8309" y="12257"/>
                  </a:cubicBezTo>
                  <a:cubicBezTo>
                    <a:pt x="8309" y="12257"/>
                    <a:pt x="8286" y="12234"/>
                    <a:pt x="8286" y="12234"/>
                  </a:cubicBezTo>
                  <a:cubicBezTo>
                    <a:pt x="8218" y="12075"/>
                    <a:pt x="8126" y="11938"/>
                    <a:pt x="8035" y="11801"/>
                  </a:cubicBezTo>
                  <a:cubicBezTo>
                    <a:pt x="7875" y="11481"/>
                    <a:pt x="7693" y="11185"/>
                    <a:pt x="7510" y="10888"/>
                  </a:cubicBezTo>
                  <a:cubicBezTo>
                    <a:pt x="7350" y="10591"/>
                    <a:pt x="7191" y="10317"/>
                    <a:pt x="7031" y="10043"/>
                  </a:cubicBezTo>
                  <a:cubicBezTo>
                    <a:pt x="6940" y="9906"/>
                    <a:pt x="6848" y="9769"/>
                    <a:pt x="6757" y="9632"/>
                  </a:cubicBezTo>
                  <a:cubicBezTo>
                    <a:pt x="6688" y="9495"/>
                    <a:pt x="6597" y="9381"/>
                    <a:pt x="6529" y="9244"/>
                  </a:cubicBezTo>
                  <a:cubicBezTo>
                    <a:pt x="6346" y="8993"/>
                    <a:pt x="6186" y="8742"/>
                    <a:pt x="6027" y="8491"/>
                  </a:cubicBezTo>
                  <a:cubicBezTo>
                    <a:pt x="5867" y="8240"/>
                    <a:pt x="5707" y="7966"/>
                    <a:pt x="5547" y="7715"/>
                  </a:cubicBezTo>
                  <a:cubicBezTo>
                    <a:pt x="5387" y="7441"/>
                    <a:pt x="5228" y="7144"/>
                    <a:pt x="5045" y="6893"/>
                  </a:cubicBezTo>
                  <a:cubicBezTo>
                    <a:pt x="4885" y="6665"/>
                    <a:pt x="4680" y="6437"/>
                    <a:pt x="4497" y="6209"/>
                  </a:cubicBezTo>
                  <a:cubicBezTo>
                    <a:pt x="4406" y="6072"/>
                    <a:pt x="4337" y="5935"/>
                    <a:pt x="4246" y="5798"/>
                  </a:cubicBezTo>
                  <a:cubicBezTo>
                    <a:pt x="4178" y="5661"/>
                    <a:pt x="4086" y="5524"/>
                    <a:pt x="4018" y="5387"/>
                  </a:cubicBezTo>
                  <a:cubicBezTo>
                    <a:pt x="3881" y="5113"/>
                    <a:pt x="3744" y="4839"/>
                    <a:pt x="3584" y="4588"/>
                  </a:cubicBezTo>
                  <a:cubicBezTo>
                    <a:pt x="3424" y="4337"/>
                    <a:pt x="3265" y="4086"/>
                    <a:pt x="3082" y="3835"/>
                  </a:cubicBezTo>
                  <a:cubicBezTo>
                    <a:pt x="2899" y="3561"/>
                    <a:pt x="2717" y="3287"/>
                    <a:pt x="2534" y="3036"/>
                  </a:cubicBezTo>
                  <a:cubicBezTo>
                    <a:pt x="2466" y="2922"/>
                    <a:pt x="2397" y="2808"/>
                    <a:pt x="2306" y="2694"/>
                  </a:cubicBezTo>
                  <a:cubicBezTo>
                    <a:pt x="2238" y="2579"/>
                    <a:pt x="2169" y="2465"/>
                    <a:pt x="2101" y="2351"/>
                  </a:cubicBezTo>
                  <a:cubicBezTo>
                    <a:pt x="2032" y="2237"/>
                    <a:pt x="1964" y="2123"/>
                    <a:pt x="1895" y="2009"/>
                  </a:cubicBezTo>
                  <a:cubicBezTo>
                    <a:pt x="1827" y="1872"/>
                    <a:pt x="1758" y="1735"/>
                    <a:pt x="1667" y="1598"/>
                  </a:cubicBezTo>
                  <a:cubicBezTo>
                    <a:pt x="1553" y="1392"/>
                    <a:pt x="1416" y="1187"/>
                    <a:pt x="1256" y="982"/>
                  </a:cubicBezTo>
                  <a:cubicBezTo>
                    <a:pt x="1188" y="867"/>
                    <a:pt x="1119" y="753"/>
                    <a:pt x="1028" y="639"/>
                  </a:cubicBezTo>
                  <a:cubicBezTo>
                    <a:pt x="959" y="548"/>
                    <a:pt x="868" y="434"/>
                    <a:pt x="777" y="343"/>
                  </a:cubicBezTo>
                  <a:cubicBezTo>
                    <a:pt x="754" y="320"/>
                    <a:pt x="731" y="274"/>
                    <a:pt x="708" y="251"/>
                  </a:cubicBezTo>
                  <a:cubicBezTo>
                    <a:pt x="640" y="183"/>
                    <a:pt x="594" y="137"/>
                    <a:pt x="526" y="91"/>
                  </a:cubicBezTo>
                  <a:cubicBezTo>
                    <a:pt x="526" y="91"/>
                    <a:pt x="526" y="69"/>
                    <a:pt x="503" y="69"/>
                  </a:cubicBezTo>
                  <a:cubicBezTo>
                    <a:pt x="457" y="23"/>
                    <a:pt x="389" y="0"/>
                    <a:pt x="320" y="0"/>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0" name="Google Shape;4311;p38">
              <a:extLst>
                <a:ext uri="{FF2B5EF4-FFF2-40B4-BE49-F238E27FC236}">
                  <a16:creationId xmlns:a16="http://schemas.microsoft.com/office/drawing/2014/main" id="{D9ACAE96-5F0F-AF1A-44E5-FA2F02D398D5}"/>
                </a:ext>
              </a:extLst>
            </p:cNvPr>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1" name="Google Shape;4312;p38">
              <a:extLst>
                <a:ext uri="{FF2B5EF4-FFF2-40B4-BE49-F238E27FC236}">
                  <a16:creationId xmlns:a16="http://schemas.microsoft.com/office/drawing/2014/main" id="{703CB9E2-EADB-E8A8-1376-09F726B1BE78}"/>
                </a:ext>
              </a:extLst>
            </p:cNvPr>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2" name="Google Shape;4313;p38">
              <a:extLst>
                <a:ext uri="{FF2B5EF4-FFF2-40B4-BE49-F238E27FC236}">
                  <a16:creationId xmlns:a16="http://schemas.microsoft.com/office/drawing/2014/main" id="{87AFC9C9-B6E7-9676-DEB7-7F4E1F283E57}"/>
                </a:ext>
              </a:extLst>
            </p:cNvPr>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3" name="Google Shape;4314;p38">
              <a:extLst>
                <a:ext uri="{FF2B5EF4-FFF2-40B4-BE49-F238E27FC236}">
                  <a16:creationId xmlns:a16="http://schemas.microsoft.com/office/drawing/2014/main" id="{3FEF7939-B713-1E87-5F12-E23F863A2227}"/>
                </a:ext>
              </a:extLst>
            </p:cNvPr>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4" name="Google Shape;4315;p38">
              <a:extLst>
                <a:ext uri="{FF2B5EF4-FFF2-40B4-BE49-F238E27FC236}">
                  <a16:creationId xmlns:a16="http://schemas.microsoft.com/office/drawing/2014/main" id="{9B6A1B52-120F-59A6-460D-879D21F9A78E}"/>
                </a:ext>
              </a:extLst>
            </p:cNvPr>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5" name="Google Shape;4316;p38">
              <a:extLst>
                <a:ext uri="{FF2B5EF4-FFF2-40B4-BE49-F238E27FC236}">
                  <a16:creationId xmlns:a16="http://schemas.microsoft.com/office/drawing/2014/main" id="{ECBE7C79-F3EF-8099-EB07-2BE9F187AD2F}"/>
                </a:ext>
              </a:extLst>
            </p:cNvPr>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6" name="Google Shape;4317;p38">
              <a:extLst>
                <a:ext uri="{FF2B5EF4-FFF2-40B4-BE49-F238E27FC236}">
                  <a16:creationId xmlns:a16="http://schemas.microsoft.com/office/drawing/2014/main" id="{C305A331-A0A4-7125-C4D4-A345AA9F200A}"/>
                </a:ext>
              </a:extLst>
            </p:cNvPr>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7" name="Google Shape;4318;p38">
              <a:extLst>
                <a:ext uri="{FF2B5EF4-FFF2-40B4-BE49-F238E27FC236}">
                  <a16:creationId xmlns:a16="http://schemas.microsoft.com/office/drawing/2014/main" id="{9300F45F-A2B8-B8C4-ED9A-3485460A0CDE}"/>
                </a:ext>
              </a:extLst>
            </p:cNvPr>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8" name="Google Shape;4319;p38">
              <a:extLst>
                <a:ext uri="{FF2B5EF4-FFF2-40B4-BE49-F238E27FC236}">
                  <a16:creationId xmlns:a16="http://schemas.microsoft.com/office/drawing/2014/main" id="{237F00BC-062B-C70A-DF5C-5B3FCD25C30C}"/>
                </a:ext>
              </a:extLst>
            </p:cNvPr>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9" name="Google Shape;4320;p38">
              <a:extLst>
                <a:ext uri="{FF2B5EF4-FFF2-40B4-BE49-F238E27FC236}">
                  <a16:creationId xmlns:a16="http://schemas.microsoft.com/office/drawing/2014/main" id="{C1113182-FDD1-89C2-2C87-B6C8AB54A084}"/>
                </a:ext>
              </a:extLst>
            </p:cNvPr>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0" name="Google Shape;4321;p38">
              <a:extLst>
                <a:ext uri="{FF2B5EF4-FFF2-40B4-BE49-F238E27FC236}">
                  <a16:creationId xmlns:a16="http://schemas.microsoft.com/office/drawing/2014/main" id="{068B1989-7537-EB7A-55AC-08B03C450F31}"/>
                </a:ext>
              </a:extLst>
            </p:cNvPr>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1" name="Google Shape;4322;p38">
              <a:extLst>
                <a:ext uri="{FF2B5EF4-FFF2-40B4-BE49-F238E27FC236}">
                  <a16:creationId xmlns:a16="http://schemas.microsoft.com/office/drawing/2014/main" id="{3942259E-0FB6-896B-25E5-D0E8EE99FA01}"/>
                </a:ext>
              </a:extLst>
            </p:cNvPr>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2" name="Google Shape;4323;p38">
              <a:extLst>
                <a:ext uri="{FF2B5EF4-FFF2-40B4-BE49-F238E27FC236}">
                  <a16:creationId xmlns:a16="http://schemas.microsoft.com/office/drawing/2014/main" id="{74A77F42-9E3C-3D74-E094-E829EEFDF56D}"/>
                </a:ext>
              </a:extLst>
            </p:cNvPr>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3" name="Google Shape;4324;p38">
              <a:extLst>
                <a:ext uri="{FF2B5EF4-FFF2-40B4-BE49-F238E27FC236}">
                  <a16:creationId xmlns:a16="http://schemas.microsoft.com/office/drawing/2014/main" id="{845768ED-99F7-7DC4-C99F-C7A99865DD64}"/>
                </a:ext>
              </a:extLst>
            </p:cNvPr>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4" name="Google Shape;4325;p38">
              <a:extLst>
                <a:ext uri="{FF2B5EF4-FFF2-40B4-BE49-F238E27FC236}">
                  <a16:creationId xmlns:a16="http://schemas.microsoft.com/office/drawing/2014/main" id="{20013B35-3C1E-8C04-B0F6-826CCE5D29C0}"/>
                </a:ext>
              </a:extLst>
            </p:cNvPr>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5" name="Google Shape;4326;p38">
              <a:extLst>
                <a:ext uri="{FF2B5EF4-FFF2-40B4-BE49-F238E27FC236}">
                  <a16:creationId xmlns:a16="http://schemas.microsoft.com/office/drawing/2014/main" id="{D5C26304-0FDA-9196-D5CF-8965E8425556}"/>
                </a:ext>
              </a:extLst>
            </p:cNvPr>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6" name="Google Shape;4327;p38">
              <a:extLst>
                <a:ext uri="{FF2B5EF4-FFF2-40B4-BE49-F238E27FC236}">
                  <a16:creationId xmlns:a16="http://schemas.microsoft.com/office/drawing/2014/main" id="{A4AED868-2A63-75D9-4BDC-AECEDD84F829}"/>
                </a:ext>
              </a:extLst>
            </p:cNvPr>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7" name="Google Shape;4328;p38">
              <a:extLst>
                <a:ext uri="{FF2B5EF4-FFF2-40B4-BE49-F238E27FC236}">
                  <a16:creationId xmlns:a16="http://schemas.microsoft.com/office/drawing/2014/main" id="{BB33A063-3BA2-AE30-B322-9023DB5D76AB}"/>
                </a:ext>
              </a:extLst>
            </p:cNvPr>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8" name="Google Shape;4329;p38">
              <a:extLst>
                <a:ext uri="{FF2B5EF4-FFF2-40B4-BE49-F238E27FC236}">
                  <a16:creationId xmlns:a16="http://schemas.microsoft.com/office/drawing/2014/main" id="{DDCC417D-17CF-3F50-3BD8-0F0B25FEE49C}"/>
                </a:ext>
              </a:extLst>
            </p:cNvPr>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9" name="Google Shape;4330;p38">
              <a:extLst>
                <a:ext uri="{FF2B5EF4-FFF2-40B4-BE49-F238E27FC236}">
                  <a16:creationId xmlns:a16="http://schemas.microsoft.com/office/drawing/2014/main" id="{0B387BF8-568A-6325-2BF6-111FB63CCCBA}"/>
                </a:ext>
              </a:extLst>
            </p:cNvPr>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0" name="Google Shape;4331;p38">
              <a:extLst>
                <a:ext uri="{FF2B5EF4-FFF2-40B4-BE49-F238E27FC236}">
                  <a16:creationId xmlns:a16="http://schemas.microsoft.com/office/drawing/2014/main" id="{C17CA799-4D99-F9CD-D07C-6414CB944712}"/>
                </a:ext>
              </a:extLst>
            </p:cNvPr>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1" name="Google Shape;4332;p38">
              <a:extLst>
                <a:ext uri="{FF2B5EF4-FFF2-40B4-BE49-F238E27FC236}">
                  <a16:creationId xmlns:a16="http://schemas.microsoft.com/office/drawing/2014/main" id="{BB42F786-668D-7556-D314-92F484F34C0C}"/>
                </a:ext>
              </a:extLst>
            </p:cNvPr>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2" name="Google Shape;4333;p38">
              <a:extLst>
                <a:ext uri="{FF2B5EF4-FFF2-40B4-BE49-F238E27FC236}">
                  <a16:creationId xmlns:a16="http://schemas.microsoft.com/office/drawing/2014/main" id="{B6F80519-8032-901F-719A-9AB1267AE0F3}"/>
                </a:ext>
              </a:extLst>
            </p:cNvPr>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3" name="Google Shape;4334;p38">
              <a:extLst>
                <a:ext uri="{FF2B5EF4-FFF2-40B4-BE49-F238E27FC236}">
                  <a16:creationId xmlns:a16="http://schemas.microsoft.com/office/drawing/2014/main" id="{19E0B5D8-0930-B101-8C1C-E0B8C1BD049B}"/>
                </a:ext>
              </a:extLst>
            </p:cNvPr>
            <p:cNvSpPr/>
            <p:nvPr/>
          </p:nvSpPr>
          <p:spPr>
            <a:xfrm>
              <a:off x="5053067" y="127925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4" name="Google Shape;4335;p38">
              <a:extLst>
                <a:ext uri="{FF2B5EF4-FFF2-40B4-BE49-F238E27FC236}">
                  <a16:creationId xmlns:a16="http://schemas.microsoft.com/office/drawing/2014/main" id="{4F02E29F-6CD7-97AE-A3B4-7D19DD30CB17}"/>
                </a:ext>
              </a:extLst>
            </p:cNvPr>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5" name="Google Shape;4336;p38">
              <a:extLst>
                <a:ext uri="{FF2B5EF4-FFF2-40B4-BE49-F238E27FC236}">
                  <a16:creationId xmlns:a16="http://schemas.microsoft.com/office/drawing/2014/main" id="{0913D2FE-30E7-9815-316B-0A4F126DA6E1}"/>
                </a:ext>
              </a:extLst>
            </p:cNvPr>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6" name="Google Shape;4337;p38">
              <a:extLst>
                <a:ext uri="{FF2B5EF4-FFF2-40B4-BE49-F238E27FC236}">
                  <a16:creationId xmlns:a16="http://schemas.microsoft.com/office/drawing/2014/main" id="{210EEEB8-BC67-AEEC-78BB-F2B531DD6978}"/>
                </a:ext>
              </a:extLst>
            </p:cNvPr>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7" name="Google Shape;4338;p38">
              <a:extLst>
                <a:ext uri="{FF2B5EF4-FFF2-40B4-BE49-F238E27FC236}">
                  <a16:creationId xmlns:a16="http://schemas.microsoft.com/office/drawing/2014/main" id="{393C17FF-F804-ED69-1476-C19245183185}"/>
                </a:ext>
              </a:extLst>
            </p:cNvPr>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8" name="Google Shape;4339;p38">
              <a:extLst>
                <a:ext uri="{FF2B5EF4-FFF2-40B4-BE49-F238E27FC236}">
                  <a16:creationId xmlns:a16="http://schemas.microsoft.com/office/drawing/2014/main" id="{278E0DF5-A0E5-8CBA-8BE8-5AF482B24CF8}"/>
                </a:ext>
              </a:extLst>
            </p:cNvPr>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9" name="Google Shape;4340;p38">
              <a:extLst>
                <a:ext uri="{FF2B5EF4-FFF2-40B4-BE49-F238E27FC236}">
                  <a16:creationId xmlns:a16="http://schemas.microsoft.com/office/drawing/2014/main" id="{8B0E2F4B-E9BD-FC6E-85C3-6E13D883010C}"/>
                </a:ext>
              </a:extLst>
            </p:cNvPr>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0" name="Google Shape;4341;p38">
              <a:extLst>
                <a:ext uri="{FF2B5EF4-FFF2-40B4-BE49-F238E27FC236}">
                  <a16:creationId xmlns:a16="http://schemas.microsoft.com/office/drawing/2014/main" id="{4056D87E-45AD-D01D-E324-14C9E8071359}"/>
                </a:ext>
              </a:extLst>
            </p:cNvPr>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1" name="Google Shape;4342;p38">
              <a:extLst>
                <a:ext uri="{FF2B5EF4-FFF2-40B4-BE49-F238E27FC236}">
                  <a16:creationId xmlns:a16="http://schemas.microsoft.com/office/drawing/2014/main" id="{672F2E10-5C95-25AB-A3BE-28774CCC1929}"/>
                </a:ext>
              </a:extLst>
            </p:cNvPr>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2" name="Google Shape;4343;p38">
              <a:extLst>
                <a:ext uri="{FF2B5EF4-FFF2-40B4-BE49-F238E27FC236}">
                  <a16:creationId xmlns:a16="http://schemas.microsoft.com/office/drawing/2014/main" id="{282C02CC-4697-855D-EEA9-408903EE1243}"/>
                </a:ext>
              </a:extLst>
            </p:cNvPr>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3" name="Google Shape;4344;p38">
              <a:extLst>
                <a:ext uri="{FF2B5EF4-FFF2-40B4-BE49-F238E27FC236}">
                  <a16:creationId xmlns:a16="http://schemas.microsoft.com/office/drawing/2014/main" id="{73E3A564-78F7-7202-B85E-D354EA07E49F}"/>
                </a:ext>
              </a:extLst>
            </p:cNvPr>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4" name="Google Shape;4345;p38">
              <a:extLst>
                <a:ext uri="{FF2B5EF4-FFF2-40B4-BE49-F238E27FC236}">
                  <a16:creationId xmlns:a16="http://schemas.microsoft.com/office/drawing/2014/main" id="{0BC35AB2-9914-61DB-782B-5E9F9CD25CE8}"/>
                </a:ext>
              </a:extLst>
            </p:cNvPr>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5" name="Google Shape;4346;p38">
              <a:extLst>
                <a:ext uri="{FF2B5EF4-FFF2-40B4-BE49-F238E27FC236}">
                  <a16:creationId xmlns:a16="http://schemas.microsoft.com/office/drawing/2014/main" id="{EDEEA3C6-6825-2E68-72D0-2BA3F89D7522}"/>
                </a:ext>
              </a:extLst>
            </p:cNvPr>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6" name="Google Shape;4347;p38">
              <a:extLst>
                <a:ext uri="{FF2B5EF4-FFF2-40B4-BE49-F238E27FC236}">
                  <a16:creationId xmlns:a16="http://schemas.microsoft.com/office/drawing/2014/main" id="{30CD67F5-002E-9A04-5F0B-9A29A1C7F29D}"/>
                </a:ext>
              </a:extLst>
            </p:cNvPr>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7" name="Google Shape;4348;p38">
              <a:extLst>
                <a:ext uri="{FF2B5EF4-FFF2-40B4-BE49-F238E27FC236}">
                  <a16:creationId xmlns:a16="http://schemas.microsoft.com/office/drawing/2014/main" id="{B58080A9-45D4-A0F9-2B6A-0FEB9913ECEE}"/>
                </a:ext>
              </a:extLst>
            </p:cNvPr>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8" name="Google Shape;4349;p38">
              <a:extLst>
                <a:ext uri="{FF2B5EF4-FFF2-40B4-BE49-F238E27FC236}">
                  <a16:creationId xmlns:a16="http://schemas.microsoft.com/office/drawing/2014/main" id="{7E7F2A54-7908-127F-3370-DD1865EF2C8C}"/>
                </a:ext>
              </a:extLst>
            </p:cNvPr>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9" name="Google Shape;4350;p38">
              <a:extLst>
                <a:ext uri="{FF2B5EF4-FFF2-40B4-BE49-F238E27FC236}">
                  <a16:creationId xmlns:a16="http://schemas.microsoft.com/office/drawing/2014/main" id="{0EB812BE-6BFC-56EF-BAF8-B48F9FAE0462}"/>
                </a:ext>
              </a:extLst>
            </p:cNvPr>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4351;p38">
              <a:extLst>
                <a:ext uri="{FF2B5EF4-FFF2-40B4-BE49-F238E27FC236}">
                  <a16:creationId xmlns:a16="http://schemas.microsoft.com/office/drawing/2014/main" id="{881DCE74-2112-044F-6AF6-21AE8617139D}"/>
                </a:ext>
              </a:extLst>
            </p:cNvPr>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4352;p38">
              <a:extLst>
                <a:ext uri="{FF2B5EF4-FFF2-40B4-BE49-F238E27FC236}">
                  <a16:creationId xmlns:a16="http://schemas.microsoft.com/office/drawing/2014/main" id="{AD73179A-0489-65ED-C5F2-D14287B1D384}"/>
                </a:ext>
              </a:extLst>
            </p:cNvPr>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4353;p38">
              <a:extLst>
                <a:ext uri="{FF2B5EF4-FFF2-40B4-BE49-F238E27FC236}">
                  <a16:creationId xmlns:a16="http://schemas.microsoft.com/office/drawing/2014/main" id="{FB119B74-566C-BAD3-8139-55FA12DDC709}"/>
                </a:ext>
              </a:extLst>
            </p:cNvPr>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4354;p38">
              <a:extLst>
                <a:ext uri="{FF2B5EF4-FFF2-40B4-BE49-F238E27FC236}">
                  <a16:creationId xmlns:a16="http://schemas.microsoft.com/office/drawing/2014/main" id="{3FBAC0C4-8D5F-4F04-3ED7-2FFC340BDC4B}"/>
                </a:ext>
              </a:extLst>
            </p:cNvPr>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4355;p38">
              <a:extLst>
                <a:ext uri="{FF2B5EF4-FFF2-40B4-BE49-F238E27FC236}">
                  <a16:creationId xmlns:a16="http://schemas.microsoft.com/office/drawing/2014/main" id="{A322B25B-479D-1A71-58DC-FE1DE789D89C}"/>
                </a:ext>
              </a:extLst>
            </p:cNvPr>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4356;p38">
              <a:extLst>
                <a:ext uri="{FF2B5EF4-FFF2-40B4-BE49-F238E27FC236}">
                  <a16:creationId xmlns:a16="http://schemas.microsoft.com/office/drawing/2014/main" id="{B8BBA595-B425-9362-DD3D-E48D2EF29481}"/>
                </a:ext>
              </a:extLst>
            </p:cNvPr>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4357;p38">
              <a:extLst>
                <a:ext uri="{FF2B5EF4-FFF2-40B4-BE49-F238E27FC236}">
                  <a16:creationId xmlns:a16="http://schemas.microsoft.com/office/drawing/2014/main" id="{51BC07E2-F125-E32C-A889-AA6AF32FF037}"/>
                </a:ext>
              </a:extLst>
            </p:cNvPr>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4358;p38">
              <a:extLst>
                <a:ext uri="{FF2B5EF4-FFF2-40B4-BE49-F238E27FC236}">
                  <a16:creationId xmlns:a16="http://schemas.microsoft.com/office/drawing/2014/main" id="{76838BE7-8188-114D-F322-FA6112E32CF8}"/>
                </a:ext>
              </a:extLst>
            </p:cNvPr>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4359;p38">
              <a:extLst>
                <a:ext uri="{FF2B5EF4-FFF2-40B4-BE49-F238E27FC236}">
                  <a16:creationId xmlns:a16="http://schemas.microsoft.com/office/drawing/2014/main" id="{A61D3372-FFCB-FA63-F161-4A58370DC655}"/>
                </a:ext>
              </a:extLst>
            </p:cNvPr>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4360;p38">
              <a:extLst>
                <a:ext uri="{FF2B5EF4-FFF2-40B4-BE49-F238E27FC236}">
                  <a16:creationId xmlns:a16="http://schemas.microsoft.com/office/drawing/2014/main" id="{BB533C2A-E5BB-355E-0B11-1AE1A6249CF8}"/>
                </a:ext>
              </a:extLst>
            </p:cNvPr>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0" name="Google Shape;4361;p38">
              <a:extLst>
                <a:ext uri="{FF2B5EF4-FFF2-40B4-BE49-F238E27FC236}">
                  <a16:creationId xmlns:a16="http://schemas.microsoft.com/office/drawing/2014/main" id="{028165A8-C320-E1BE-7B39-FE2A0FB43B66}"/>
                </a:ext>
              </a:extLst>
            </p:cNvPr>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4362;p38">
              <a:extLst>
                <a:ext uri="{FF2B5EF4-FFF2-40B4-BE49-F238E27FC236}">
                  <a16:creationId xmlns:a16="http://schemas.microsoft.com/office/drawing/2014/main" id="{E7775E92-BB22-8590-77E6-582A087115DC}"/>
                </a:ext>
              </a:extLst>
            </p:cNvPr>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4363;p38">
              <a:extLst>
                <a:ext uri="{FF2B5EF4-FFF2-40B4-BE49-F238E27FC236}">
                  <a16:creationId xmlns:a16="http://schemas.microsoft.com/office/drawing/2014/main" id="{CB3728EE-BB5D-4445-CFC8-BAFDFC3B1087}"/>
                </a:ext>
              </a:extLst>
            </p:cNvPr>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4364;p38">
              <a:extLst>
                <a:ext uri="{FF2B5EF4-FFF2-40B4-BE49-F238E27FC236}">
                  <a16:creationId xmlns:a16="http://schemas.microsoft.com/office/drawing/2014/main" id="{4F5B6B3E-7987-24AA-B8B5-CDBDA62AE7DE}"/>
                </a:ext>
              </a:extLst>
            </p:cNvPr>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4365;p38">
              <a:extLst>
                <a:ext uri="{FF2B5EF4-FFF2-40B4-BE49-F238E27FC236}">
                  <a16:creationId xmlns:a16="http://schemas.microsoft.com/office/drawing/2014/main" id="{E8668413-40DF-B768-2D6D-E4670CB27F96}"/>
                </a:ext>
              </a:extLst>
            </p:cNvPr>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4366;p38">
              <a:extLst>
                <a:ext uri="{FF2B5EF4-FFF2-40B4-BE49-F238E27FC236}">
                  <a16:creationId xmlns:a16="http://schemas.microsoft.com/office/drawing/2014/main" id="{4C4C6214-589C-3E30-3C83-5990AAD15461}"/>
                </a:ext>
              </a:extLst>
            </p:cNvPr>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4367;p38">
              <a:extLst>
                <a:ext uri="{FF2B5EF4-FFF2-40B4-BE49-F238E27FC236}">
                  <a16:creationId xmlns:a16="http://schemas.microsoft.com/office/drawing/2014/main" id="{C6B75FD8-5EEF-7516-1EB5-6CCB8BBF8903}"/>
                </a:ext>
              </a:extLst>
            </p:cNvPr>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4368;p38">
              <a:extLst>
                <a:ext uri="{FF2B5EF4-FFF2-40B4-BE49-F238E27FC236}">
                  <a16:creationId xmlns:a16="http://schemas.microsoft.com/office/drawing/2014/main" id="{109D22F6-FDE9-9018-80B6-E78DB23DC41E}"/>
                </a:ext>
              </a:extLst>
            </p:cNvPr>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4369;p38">
              <a:extLst>
                <a:ext uri="{FF2B5EF4-FFF2-40B4-BE49-F238E27FC236}">
                  <a16:creationId xmlns:a16="http://schemas.microsoft.com/office/drawing/2014/main" id="{76B10FCB-79B5-AA6D-98D2-1B95BE00A99A}"/>
                </a:ext>
              </a:extLst>
            </p:cNvPr>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4370;p38">
              <a:extLst>
                <a:ext uri="{FF2B5EF4-FFF2-40B4-BE49-F238E27FC236}">
                  <a16:creationId xmlns:a16="http://schemas.microsoft.com/office/drawing/2014/main" id="{21147E16-050C-1FD4-D331-156E0902A825}"/>
                </a:ext>
              </a:extLst>
            </p:cNvPr>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4371;p38">
              <a:extLst>
                <a:ext uri="{FF2B5EF4-FFF2-40B4-BE49-F238E27FC236}">
                  <a16:creationId xmlns:a16="http://schemas.microsoft.com/office/drawing/2014/main" id="{5F3C712E-7C05-704E-B722-DED606F44C53}"/>
                </a:ext>
              </a:extLst>
            </p:cNvPr>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4372;p38">
              <a:extLst>
                <a:ext uri="{FF2B5EF4-FFF2-40B4-BE49-F238E27FC236}">
                  <a16:creationId xmlns:a16="http://schemas.microsoft.com/office/drawing/2014/main" id="{70D4055D-C2A5-CBC0-8817-FD484455BA1F}"/>
                </a:ext>
              </a:extLst>
            </p:cNvPr>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4373;p38">
              <a:extLst>
                <a:ext uri="{FF2B5EF4-FFF2-40B4-BE49-F238E27FC236}">
                  <a16:creationId xmlns:a16="http://schemas.microsoft.com/office/drawing/2014/main" id="{3210F85B-14B0-A27A-020D-90B3D70CA2A0}"/>
                </a:ext>
              </a:extLst>
            </p:cNvPr>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4374;p38">
              <a:extLst>
                <a:ext uri="{FF2B5EF4-FFF2-40B4-BE49-F238E27FC236}">
                  <a16:creationId xmlns:a16="http://schemas.microsoft.com/office/drawing/2014/main" id="{9B4D1D40-D28C-0E45-5503-9514ADE1F292}"/>
                </a:ext>
              </a:extLst>
            </p:cNvPr>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4" name="Google Shape;4375;p38">
              <a:extLst>
                <a:ext uri="{FF2B5EF4-FFF2-40B4-BE49-F238E27FC236}">
                  <a16:creationId xmlns:a16="http://schemas.microsoft.com/office/drawing/2014/main" id="{37EA7BF7-26AC-59D7-B58F-18BFC5C66319}"/>
                </a:ext>
              </a:extLst>
            </p:cNvPr>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5" name="Google Shape;4376;p38">
              <a:extLst>
                <a:ext uri="{FF2B5EF4-FFF2-40B4-BE49-F238E27FC236}">
                  <a16:creationId xmlns:a16="http://schemas.microsoft.com/office/drawing/2014/main" id="{744DEEA8-E690-F7E6-B347-8B46BFBD04AD}"/>
                </a:ext>
              </a:extLst>
            </p:cNvPr>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6" name="Google Shape;4377;p38">
              <a:extLst>
                <a:ext uri="{FF2B5EF4-FFF2-40B4-BE49-F238E27FC236}">
                  <a16:creationId xmlns:a16="http://schemas.microsoft.com/office/drawing/2014/main" id="{A2BB38E9-063D-7E34-BF2A-E687FEBBF052}"/>
                </a:ext>
              </a:extLst>
            </p:cNvPr>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7" name="Google Shape;4378;p38">
              <a:extLst>
                <a:ext uri="{FF2B5EF4-FFF2-40B4-BE49-F238E27FC236}">
                  <a16:creationId xmlns:a16="http://schemas.microsoft.com/office/drawing/2014/main" id="{56422FDC-179E-4C33-87AA-5F648070516A}"/>
                </a:ext>
              </a:extLst>
            </p:cNvPr>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8" name="Google Shape;4379;p38">
              <a:extLst>
                <a:ext uri="{FF2B5EF4-FFF2-40B4-BE49-F238E27FC236}">
                  <a16:creationId xmlns:a16="http://schemas.microsoft.com/office/drawing/2014/main" id="{9854D9AC-90BB-BAFD-188B-5DE55A95ECE4}"/>
                </a:ext>
              </a:extLst>
            </p:cNvPr>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9" name="Google Shape;4380;p38">
              <a:extLst>
                <a:ext uri="{FF2B5EF4-FFF2-40B4-BE49-F238E27FC236}">
                  <a16:creationId xmlns:a16="http://schemas.microsoft.com/office/drawing/2014/main" id="{F35C864B-62E7-3004-3C52-87F2A170F798}"/>
                </a:ext>
              </a:extLst>
            </p:cNvPr>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0" name="Google Shape;4381;p38">
              <a:extLst>
                <a:ext uri="{FF2B5EF4-FFF2-40B4-BE49-F238E27FC236}">
                  <a16:creationId xmlns:a16="http://schemas.microsoft.com/office/drawing/2014/main" id="{E1A62F3E-0439-8A12-B017-5DFD7328183A}"/>
                </a:ext>
              </a:extLst>
            </p:cNvPr>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4382;p38">
              <a:extLst>
                <a:ext uri="{FF2B5EF4-FFF2-40B4-BE49-F238E27FC236}">
                  <a16:creationId xmlns:a16="http://schemas.microsoft.com/office/drawing/2014/main" id="{B4A8DC1D-C789-E564-32EA-C540B33FBBC5}"/>
                </a:ext>
              </a:extLst>
            </p:cNvPr>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4383;p38">
              <a:extLst>
                <a:ext uri="{FF2B5EF4-FFF2-40B4-BE49-F238E27FC236}">
                  <a16:creationId xmlns:a16="http://schemas.microsoft.com/office/drawing/2014/main" id="{04C8435A-F9E5-CD1F-E81C-49E4102FCBEF}"/>
                </a:ext>
              </a:extLst>
            </p:cNvPr>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4384;p38">
              <a:extLst>
                <a:ext uri="{FF2B5EF4-FFF2-40B4-BE49-F238E27FC236}">
                  <a16:creationId xmlns:a16="http://schemas.microsoft.com/office/drawing/2014/main" id="{550F9BDC-71B8-0464-BE9D-0B205FA18740}"/>
                </a:ext>
              </a:extLst>
            </p:cNvPr>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4385;p38">
              <a:extLst>
                <a:ext uri="{FF2B5EF4-FFF2-40B4-BE49-F238E27FC236}">
                  <a16:creationId xmlns:a16="http://schemas.microsoft.com/office/drawing/2014/main" id="{AE7180BB-2DE1-6177-ADB4-F7BE9D18B6A5}"/>
                </a:ext>
              </a:extLst>
            </p:cNvPr>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4386;p38">
              <a:extLst>
                <a:ext uri="{FF2B5EF4-FFF2-40B4-BE49-F238E27FC236}">
                  <a16:creationId xmlns:a16="http://schemas.microsoft.com/office/drawing/2014/main" id="{0EC0DEE1-6145-96A7-D490-9AAFDBC7A1D4}"/>
                </a:ext>
              </a:extLst>
            </p:cNvPr>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4387;p38">
              <a:extLst>
                <a:ext uri="{FF2B5EF4-FFF2-40B4-BE49-F238E27FC236}">
                  <a16:creationId xmlns:a16="http://schemas.microsoft.com/office/drawing/2014/main" id="{B1707DEF-98DD-0C0F-603D-939BC5C20355}"/>
                </a:ext>
              </a:extLst>
            </p:cNvPr>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4388;p38">
              <a:extLst>
                <a:ext uri="{FF2B5EF4-FFF2-40B4-BE49-F238E27FC236}">
                  <a16:creationId xmlns:a16="http://schemas.microsoft.com/office/drawing/2014/main" id="{B4C33104-27D6-2680-D6A7-E6E2EC00C8A2}"/>
                </a:ext>
              </a:extLst>
            </p:cNvPr>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4389;p38">
              <a:extLst>
                <a:ext uri="{FF2B5EF4-FFF2-40B4-BE49-F238E27FC236}">
                  <a16:creationId xmlns:a16="http://schemas.microsoft.com/office/drawing/2014/main" id="{9C3AC7CC-C1A9-7C6B-3249-5B6637C1DD4C}"/>
                </a:ext>
              </a:extLst>
            </p:cNvPr>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4390;p38">
              <a:extLst>
                <a:ext uri="{FF2B5EF4-FFF2-40B4-BE49-F238E27FC236}">
                  <a16:creationId xmlns:a16="http://schemas.microsoft.com/office/drawing/2014/main" id="{DDDAAA93-3AE3-3F9C-A285-18DBCA467A8E}"/>
                </a:ext>
              </a:extLst>
            </p:cNvPr>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4391;p38">
              <a:extLst>
                <a:ext uri="{FF2B5EF4-FFF2-40B4-BE49-F238E27FC236}">
                  <a16:creationId xmlns:a16="http://schemas.microsoft.com/office/drawing/2014/main" id="{8690FCA3-1AA2-E170-12E8-ABABE1A15227}"/>
                </a:ext>
              </a:extLst>
            </p:cNvPr>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1" name="Google Shape;4392;p38">
              <a:extLst>
                <a:ext uri="{FF2B5EF4-FFF2-40B4-BE49-F238E27FC236}">
                  <a16:creationId xmlns:a16="http://schemas.microsoft.com/office/drawing/2014/main" id="{26091DD8-45BF-A4B6-80CC-3E669B66D034}"/>
                </a:ext>
              </a:extLst>
            </p:cNvPr>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2" name="Google Shape;4393;p38">
              <a:extLst>
                <a:ext uri="{FF2B5EF4-FFF2-40B4-BE49-F238E27FC236}">
                  <a16:creationId xmlns:a16="http://schemas.microsoft.com/office/drawing/2014/main" id="{E0C14359-EEF4-73B1-6E3A-70D512FB52FC}"/>
                </a:ext>
              </a:extLst>
            </p:cNvPr>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4394;p38">
              <a:extLst>
                <a:ext uri="{FF2B5EF4-FFF2-40B4-BE49-F238E27FC236}">
                  <a16:creationId xmlns:a16="http://schemas.microsoft.com/office/drawing/2014/main" id="{D34F7722-8156-0B2A-8363-EB5E86F4C31E}"/>
                </a:ext>
              </a:extLst>
            </p:cNvPr>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4395;p38">
              <a:extLst>
                <a:ext uri="{FF2B5EF4-FFF2-40B4-BE49-F238E27FC236}">
                  <a16:creationId xmlns:a16="http://schemas.microsoft.com/office/drawing/2014/main" id="{6B2CA5E0-962E-ADAA-AA52-421CCEBDF162}"/>
                </a:ext>
              </a:extLst>
            </p:cNvPr>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4396;p38">
              <a:extLst>
                <a:ext uri="{FF2B5EF4-FFF2-40B4-BE49-F238E27FC236}">
                  <a16:creationId xmlns:a16="http://schemas.microsoft.com/office/drawing/2014/main" id="{A08CE888-0D8A-6A99-0571-F2FAB66BFB00}"/>
                </a:ext>
              </a:extLst>
            </p:cNvPr>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6" name="Google Shape;4397;p38">
              <a:extLst>
                <a:ext uri="{FF2B5EF4-FFF2-40B4-BE49-F238E27FC236}">
                  <a16:creationId xmlns:a16="http://schemas.microsoft.com/office/drawing/2014/main" id="{D38F3D86-45AC-43FC-FEAD-D4C5B08D84B9}"/>
                </a:ext>
              </a:extLst>
            </p:cNvPr>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7" name="Google Shape;4398;p38">
              <a:extLst>
                <a:ext uri="{FF2B5EF4-FFF2-40B4-BE49-F238E27FC236}">
                  <a16:creationId xmlns:a16="http://schemas.microsoft.com/office/drawing/2014/main" id="{F0C48623-AEEE-CFF9-3F6B-70DF5FB2819B}"/>
                </a:ext>
              </a:extLst>
            </p:cNvPr>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8" name="Google Shape;4399;p38">
              <a:extLst>
                <a:ext uri="{FF2B5EF4-FFF2-40B4-BE49-F238E27FC236}">
                  <a16:creationId xmlns:a16="http://schemas.microsoft.com/office/drawing/2014/main" id="{C983AB37-AB0F-91FE-84D8-53044F7B3EAC}"/>
                </a:ext>
              </a:extLst>
            </p:cNvPr>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9" name="Google Shape;4400;p38">
              <a:extLst>
                <a:ext uri="{FF2B5EF4-FFF2-40B4-BE49-F238E27FC236}">
                  <a16:creationId xmlns:a16="http://schemas.microsoft.com/office/drawing/2014/main" id="{406156E8-FACF-D214-5EA2-44EB1AAFB1C8}"/>
                </a:ext>
              </a:extLst>
            </p:cNvPr>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0" name="Google Shape;4401;p38">
              <a:extLst>
                <a:ext uri="{FF2B5EF4-FFF2-40B4-BE49-F238E27FC236}">
                  <a16:creationId xmlns:a16="http://schemas.microsoft.com/office/drawing/2014/main" id="{944685A6-6A91-49E6-6D05-6AA6AE556FFB}"/>
                </a:ext>
              </a:extLst>
            </p:cNvPr>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1" name="Google Shape;4402;p38">
              <a:extLst>
                <a:ext uri="{FF2B5EF4-FFF2-40B4-BE49-F238E27FC236}">
                  <a16:creationId xmlns:a16="http://schemas.microsoft.com/office/drawing/2014/main" id="{19366E26-6F36-E3CD-11B1-CCE79342E957}"/>
                </a:ext>
              </a:extLst>
            </p:cNvPr>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2" name="Google Shape;4403;p38">
              <a:extLst>
                <a:ext uri="{FF2B5EF4-FFF2-40B4-BE49-F238E27FC236}">
                  <a16:creationId xmlns:a16="http://schemas.microsoft.com/office/drawing/2014/main" id="{ADA32D7B-8B5C-C1B8-948C-17FC2246D703}"/>
                </a:ext>
              </a:extLst>
            </p:cNvPr>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3" name="Google Shape;4404;p38">
              <a:extLst>
                <a:ext uri="{FF2B5EF4-FFF2-40B4-BE49-F238E27FC236}">
                  <a16:creationId xmlns:a16="http://schemas.microsoft.com/office/drawing/2014/main" id="{302F23E4-5B43-01B0-E719-8214F2558993}"/>
                </a:ext>
              </a:extLst>
            </p:cNvPr>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4" name="Google Shape;4405;p38">
              <a:extLst>
                <a:ext uri="{FF2B5EF4-FFF2-40B4-BE49-F238E27FC236}">
                  <a16:creationId xmlns:a16="http://schemas.microsoft.com/office/drawing/2014/main" id="{BCBC2B6E-9528-0392-131D-E79114779798}"/>
                </a:ext>
              </a:extLst>
            </p:cNvPr>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5" name="Google Shape;4406;p38">
              <a:extLst>
                <a:ext uri="{FF2B5EF4-FFF2-40B4-BE49-F238E27FC236}">
                  <a16:creationId xmlns:a16="http://schemas.microsoft.com/office/drawing/2014/main" id="{A8924424-8978-F3A0-28B5-883BC4230656}"/>
                </a:ext>
              </a:extLst>
            </p:cNvPr>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6" name="Google Shape;4407;p38">
              <a:extLst>
                <a:ext uri="{FF2B5EF4-FFF2-40B4-BE49-F238E27FC236}">
                  <a16:creationId xmlns:a16="http://schemas.microsoft.com/office/drawing/2014/main" id="{57203500-89F4-ECFD-15D1-26E62056B039}"/>
                </a:ext>
              </a:extLst>
            </p:cNvPr>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4408;p38">
              <a:extLst>
                <a:ext uri="{FF2B5EF4-FFF2-40B4-BE49-F238E27FC236}">
                  <a16:creationId xmlns:a16="http://schemas.microsoft.com/office/drawing/2014/main" id="{CF330EAF-EF6E-91E4-6CFE-26797A434CEF}"/>
                </a:ext>
              </a:extLst>
            </p:cNvPr>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8" name="Google Shape;4409;p38">
              <a:extLst>
                <a:ext uri="{FF2B5EF4-FFF2-40B4-BE49-F238E27FC236}">
                  <a16:creationId xmlns:a16="http://schemas.microsoft.com/office/drawing/2014/main" id="{5502C18C-0DAB-D22D-1A01-30A348AFAF7B}"/>
                </a:ext>
              </a:extLst>
            </p:cNvPr>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9" name="Google Shape;4410;p38">
              <a:extLst>
                <a:ext uri="{FF2B5EF4-FFF2-40B4-BE49-F238E27FC236}">
                  <a16:creationId xmlns:a16="http://schemas.microsoft.com/office/drawing/2014/main" id="{A353390D-CDC0-7EEF-A274-9563BA95901B}"/>
                </a:ext>
              </a:extLst>
            </p:cNvPr>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0" name="Google Shape;4411;p38">
              <a:extLst>
                <a:ext uri="{FF2B5EF4-FFF2-40B4-BE49-F238E27FC236}">
                  <a16:creationId xmlns:a16="http://schemas.microsoft.com/office/drawing/2014/main" id="{55901596-F7C0-851E-2C50-7C933EC92D99}"/>
                </a:ext>
              </a:extLst>
            </p:cNvPr>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4412;p38">
              <a:extLst>
                <a:ext uri="{FF2B5EF4-FFF2-40B4-BE49-F238E27FC236}">
                  <a16:creationId xmlns:a16="http://schemas.microsoft.com/office/drawing/2014/main" id="{2EBDBA8A-0A86-61EB-DBB1-F2ED89CCADB1}"/>
                </a:ext>
              </a:extLst>
            </p:cNvPr>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4413;p38">
              <a:extLst>
                <a:ext uri="{FF2B5EF4-FFF2-40B4-BE49-F238E27FC236}">
                  <a16:creationId xmlns:a16="http://schemas.microsoft.com/office/drawing/2014/main" id="{F04C4BBE-F53A-D101-1F27-CB3578ED98DD}"/>
                </a:ext>
              </a:extLst>
            </p:cNvPr>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4414;p38">
              <a:extLst>
                <a:ext uri="{FF2B5EF4-FFF2-40B4-BE49-F238E27FC236}">
                  <a16:creationId xmlns:a16="http://schemas.microsoft.com/office/drawing/2014/main" id="{D85A3843-BC6D-6ADF-DB48-3C30999D7419}"/>
                </a:ext>
              </a:extLst>
            </p:cNvPr>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4415;p38">
              <a:extLst>
                <a:ext uri="{FF2B5EF4-FFF2-40B4-BE49-F238E27FC236}">
                  <a16:creationId xmlns:a16="http://schemas.microsoft.com/office/drawing/2014/main" id="{7402ADFA-DA3F-8FC1-7DC8-816038405836}"/>
                </a:ext>
              </a:extLst>
            </p:cNvPr>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4416;p38">
              <a:extLst>
                <a:ext uri="{FF2B5EF4-FFF2-40B4-BE49-F238E27FC236}">
                  <a16:creationId xmlns:a16="http://schemas.microsoft.com/office/drawing/2014/main" id="{752C6686-9E17-BAD8-864D-8D680597A219}"/>
                </a:ext>
              </a:extLst>
            </p:cNvPr>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4417;p38">
              <a:extLst>
                <a:ext uri="{FF2B5EF4-FFF2-40B4-BE49-F238E27FC236}">
                  <a16:creationId xmlns:a16="http://schemas.microsoft.com/office/drawing/2014/main" id="{AD433F9B-A48B-75C5-3B19-52D3CB896C42}"/>
                </a:ext>
              </a:extLst>
            </p:cNvPr>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4418;p38">
              <a:extLst>
                <a:ext uri="{FF2B5EF4-FFF2-40B4-BE49-F238E27FC236}">
                  <a16:creationId xmlns:a16="http://schemas.microsoft.com/office/drawing/2014/main" id="{947460F2-935C-97F2-D719-FCB97AD67787}"/>
                </a:ext>
              </a:extLst>
            </p:cNvPr>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4419;p38">
              <a:extLst>
                <a:ext uri="{FF2B5EF4-FFF2-40B4-BE49-F238E27FC236}">
                  <a16:creationId xmlns:a16="http://schemas.microsoft.com/office/drawing/2014/main" id="{2FE88D7A-B324-33AF-D1D5-A64443B7847A}"/>
                </a:ext>
              </a:extLst>
            </p:cNvPr>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4420;p38">
              <a:extLst>
                <a:ext uri="{FF2B5EF4-FFF2-40B4-BE49-F238E27FC236}">
                  <a16:creationId xmlns:a16="http://schemas.microsoft.com/office/drawing/2014/main" id="{4E18F0DA-80BC-E43F-05DC-9C3B49836F90}"/>
                </a:ext>
              </a:extLst>
            </p:cNvPr>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4421;p38">
              <a:extLst>
                <a:ext uri="{FF2B5EF4-FFF2-40B4-BE49-F238E27FC236}">
                  <a16:creationId xmlns:a16="http://schemas.microsoft.com/office/drawing/2014/main" id="{DE0176B0-9B41-B0A2-F5CE-AEE50A02EECC}"/>
                </a:ext>
              </a:extLst>
            </p:cNvPr>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4422;p38">
              <a:extLst>
                <a:ext uri="{FF2B5EF4-FFF2-40B4-BE49-F238E27FC236}">
                  <a16:creationId xmlns:a16="http://schemas.microsoft.com/office/drawing/2014/main" id="{31F445A7-AF74-D026-72A0-6D6C9DA9EDAF}"/>
                </a:ext>
              </a:extLst>
            </p:cNvPr>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4423;p38">
              <a:extLst>
                <a:ext uri="{FF2B5EF4-FFF2-40B4-BE49-F238E27FC236}">
                  <a16:creationId xmlns:a16="http://schemas.microsoft.com/office/drawing/2014/main" id="{BD2CCA49-6F5D-4424-AF92-2DBE75DAFE13}"/>
                </a:ext>
              </a:extLst>
            </p:cNvPr>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4424;p38">
              <a:extLst>
                <a:ext uri="{FF2B5EF4-FFF2-40B4-BE49-F238E27FC236}">
                  <a16:creationId xmlns:a16="http://schemas.microsoft.com/office/drawing/2014/main" id="{7FCC7BC4-BF23-B025-D7F9-B9434E04AE47}"/>
                </a:ext>
              </a:extLst>
            </p:cNvPr>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4425;p38">
              <a:extLst>
                <a:ext uri="{FF2B5EF4-FFF2-40B4-BE49-F238E27FC236}">
                  <a16:creationId xmlns:a16="http://schemas.microsoft.com/office/drawing/2014/main" id="{B70F1B98-6614-72C7-08A3-AF701E4C1F6C}"/>
                </a:ext>
              </a:extLst>
            </p:cNvPr>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4426;p38">
              <a:extLst>
                <a:ext uri="{FF2B5EF4-FFF2-40B4-BE49-F238E27FC236}">
                  <a16:creationId xmlns:a16="http://schemas.microsoft.com/office/drawing/2014/main" id="{EEEAD1D4-1F61-7535-56E6-613227C2B5FE}"/>
                </a:ext>
              </a:extLst>
            </p:cNvPr>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4427;p38">
              <a:extLst>
                <a:ext uri="{FF2B5EF4-FFF2-40B4-BE49-F238E27FC236}">
                  <a16:creationId xmlns:a16="http://schemas.microsoft.com/office/drawing/2014/main" id="{EAE91390-EE37-C236-D83D-0203D1EF36F7}"/>
                </a:ext>
              </a:extLst>
            </p:cNvPr>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4428;p38">
              <a:extLst>
                <a:ext uri="{FF2B5EF4-FFF2-40B4-BE49-F238E27FC236}">
                  <a16:creationId xmlns:a16="http://schemas.microsoft.com/office/drawing/2014/main" id="{0271A8D1-720D-EBF1-508F-9F99737A7BE3}"/>
                </a:ext>
              </a:extLst>
            </p:cNvPr>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4429;p38">
              <a:extLst>
                <a:ext uri="{FF2B5EF4-FFF2-40B4-BE49-F238E27FC236}">
                  <a16:creationId xmlns:a16="http://schemas.microsoft.com/office/drawing/2014/main" id="{BCB107D4-1DAC-A7C4-3EB7-D00D9500AF7D}"/>
                </a:ext>
              </a:extLst>
            </p:cNvPr>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4430;p38">
              <a:extLst>
                <a:ext uri="{FF2B5EF4-FFF2-40B4-BE49-F238E27FC236}">
                  <a16:creationId xmlns:a16="http://schemas.microsoft.com/office/drawing/2014/main" id="{B4B7C909-F95B-53B1-F4AA-284390B3FF3D}"/>
                </a:ext>
              </a:extLst>
            </p:cNvPr>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4431;p38">
              <a:extLst>
                <a:ext uri="{FF2B5EF4-FFF2-40B4-BE49-F238E27FC236}">
                  <a16:creationId xmlns:a16="http://schemas.microsoft.com/office/drawing/2014/main" id="{358E1EBA-0266-0F7F-1151-642E62A371D7}"/>
                </a:ext>
              </a:extLst>
            </p:cNvPr>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432;p38">
              <a:extLst>
                <a:ext uri="{FF2B5EF4-FFF2-40B4-BE49-F238E27FC236}">
                  <a16:creationId xmlns:a16="http://schemas.microsoft.com/office/drawing/2014/main" id="{F1FFFC31-5409-8C5C-677B-814F22182909}"/>
                </a:ext>
              </a:extLst>
            </p:cNvPr>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433;p38">
              <a:extLst>
                <a:ext uri="{FF2B5EF4-FFF2-40B4-BE49-F238E27FC236}">
                  <a16:creationId xmlns:a16="http://schemas.microsoft.com/office/drawing/2014/main" id="{F173BB0C-9854-6948-1616-B20C59151219}"/>
                </a:ext>
              </a:extLst>
            </p:cNvPr>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434;p38">
              <a:extLst>
                <a:ext uri="{FF2B5EF4-FFF2-40B4-BE49-F238E27FC236}">
                  <a16:creationId xmlns:a16="http://schemas.microsoft.com/office/drawing/2014/main" id="{947DA2F5-78A4-5866-A7C4-434CE8A0F6C5}"/>
                </a:ext>
              </a:extLst>
            </p:cNvPr>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435;p38">
              <a:extLst>
                <a:ext uri="{FF2B5EF4-FFF2-40B4-BE49-F238E27FC236}">
                  <a16:creationId xmlns:a16="http://schemas.microsoft.com/office/drawing/2014/main" id="{DA6418DD-7116-4FE2-3E8D-AD0CE00E1AAD}"/>
                </a:ext>
              </a:extLst>
            </p:cNvPr>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5" name="Google Shape;4436;p38">
              <a:extLst>
                <a:ext uri="{FF2B5EF4-FFF2-40B4-BE49-F238E27FC236}">
                  <a16:creationId xmlns:a16="http://schemas.microsoft.com/office/drawing/2014/main" id="{2B448298-766A-8A87-9B38-7F227D91B671}"/>
                </a:ext>
              </a:extLst>
            </p:cNvPr>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6" name="Google Shape;4437;p38">
              <a:extLst>
                <a:ext uri="{FF2B5EF4-FFF2-40B4-BE49-F238E27FC236}">
                  <a16:creationId xmlns:a16="http://schemas.microsoft.com/office/drawing/2014/main" id="{61642341-87CE-7B12-6925-0FB1C9A8398F}"/>
                </a:ext>
              </a:extLst>
            </p:cNvPr>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438;p38">
              <a:extLst>
                <a:ext uri="{FF2B5EF4-FFF2-40B4-BE49-F238E27FC236}">
                  <a16:creationId xmlns:a16="http://schemas.microsoft.com/office/drawing/2014/main" id="{3B5F9A08-2BD0-DCE2-23E0-19A19F4516E2}"/>
                </a:ext>
              </a:extLst>
            </p:cNvPr>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439;p38">
              <a:extLst>
                <a:ext uri="{FF2B5EF4-FFF2-40B4-BE49-F238E27FC236}">
                  <a16:creationId xmlns:a16="http://schemas.microsoft.com/office/drawing/2014/main" id="{880BD200-1A5E-0E6A-DABE-3993862EEB0B}"/>
                </a:ext>
              </a:extLst>
            </p:cNvPr>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440;p38">
              <a:extLst>
                <a:ext uri="{FF2B5EF4-FFF2-40B4-BE49-F238E27FC236}">
                  <a16:creationId xmlns:a16="http://schemas.microsoft.com/office/drawing/2014/main" id="{6FA6E253-4DA4-1A80-FF14-4064D93CF38E}"/>
                </a:ext>
              </a:extLst>
            </p:cNvPr>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441;p38">
              <a:extLst>
                <a:ext uri="{FF2B5EF4-FFF2-40B4-BE49-F238E27FC236}">
                  <a16:creationId xmlns:a16="http://schemas.microsoft.com/office/drawing/2014/main" id="{C54BE169-8A33-38CC-66A5-D1573AADDE7E}"/>
                </a:ext>
              </a:extLst>
            </p:cNvPr>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442;p38">
              <a:extLst>
                <a:ext uri="{FF2B5EF4-FFF2-40B4-BE49-F238E27FC236}">
                  <a16:creationId xmlns:a16="http://schemas.microsoft.com/office/drawing/2014/main" id="{BD077033-53D1-E315-F56D-8FA705052057}"/>
                </a:ext>
              </a:extLst>
            </p:cNvPr>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443;p38">
              <a:extLst>
                <a:ext uri="{FF2B5EF4-FFF2-40B4-BE49-F238E27FC236}">
                  <a16:creationId xmlns:a16="http://schemas.microsoft.com/office/drawing/2014/main" id="{4A884A91-3FB5-E8EB-FDC2-E099D76FFD42}"/>
                </a:ext>
              </a:extLst>
            </p:cNvPr>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444;p38">
              <a:extLst>
                <a:ext uri="{FF2B5EF4-FFF2-40B4-BE49-F238E27FC236}">
                  <a16:creationId xmlns:a16="http://schemas.microsoft.com/office/drawing/2014/main" id="{8BE515D9-7C04-E0A4-C7F5-5F8EC09997EF}"/>
                </a:ext>
              </a:extLst>
            </p:cNvPr>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445;p38">
              <a:extLst>
                <a:ext uri="{FF2B5EF4-FFF2-40B4-BE49-F238E27FC236}">
                  <a16:creationId xmlns:a16="http://schemas.microsoft.com/office/drawing/2014/main" id="{8B1021F2-0C50-179D-F3B2-A6C2A5F796DF}"/>
                </a:ext>
              </a:extLst>
            </p:cNvPr>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446;p38">
              <a:extLst>
                <a:ext uri="{FF2B5EF4-FFF2-40B4-BE49-F238E27FC236}">
                  <a16:creationId xmlns:a16="http://schemas.microsoft.com/office/drawing/2014/main" id="{B38DF525-E2B5-9297-373B-AA02DA84327E}"/>
                </a:ext>
              </a:extLst>
            </p:cNvPr>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447;p38">
              <a:extLst>
                <a:ext uri="{FF2B5EF4-FFF2-40B4-BE49-F238E27FC236}">
                  <a16:creationId xmlns:a16="http://schemas.microsoft.com/office/drawing/2014/main" id="{FC7785D2-D2DC-ED50-5C0B-57D5178F8177}"/>
                </a:ext>
              </a:extLst>
            </p:cNvPr>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448;p38">
              <a:extLst>
                <a:ext uri="{FF2B5EF4-FFF2-40B4-BE49-F238E27FC236}">
                  <a16:creationId xmlns:a16="http://schemas.microsoft.com/office/drawing/2014/main" id="{6DC33D0F-E2C9-8AB2-C896-6BE7BB7BEA28}"/>
                </a:ext>
              </a:extLst>
            </p:cNvPr>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8" name="Google Shape;4449;p38">
              <a:extLst>
                <a:ext uri="{FF2B5EF4-FFF2-40B4-BE49-F238E27FC236}">
                  <a16:creationId xmlns:a16="http://schemas.microsoft.com/office/drawing/2014/main" id="{1ACFBCD5-9949-8B36-8E06-2EE7E5E3D864}"/>
                </a:ext>
              </a:extLst>
            </p:cNvPr>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9" name="Google Shape;4450;p38">
              <a:extLst>
                <a:ext uri="{FF2B5EF4-FFF2-40B4-BE49-F238E27FC236}">
                  <a16:creationId xmlns:a16="http://schemas.microsoft.com/office/drawing/2014/main" id="{1D676048-731D-34AE-014A-4B59D003CA68}"/>
                </a:ext>
              </a:extLst>
            </p:cNvPr>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451;p38">
              <a:extLst>
                <a:ext uri="{FF2B5EF4-FFF2-40B4-BE49-F238E27FC236}">
                  <a16:creationId xmlns:a16="http://schemas.microsoft.com/office/drawing/2014/main" id="{C740E1A1-6AA5-EC42-9364-EAB4F8F545F3}"/>
                </a:ext>
              </a:extLst>
            </p:cNvPr>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452;p38">
              <a:extLst>
                <a:ext uri="{FF2B5EF4-FFF2-40B4-BE49-F238E27FC236}">
                  <a16:creationId xmlns:a16="http://schemas.microsoft.com/office/drawing/2014/main" id="{A4443354-D286-F67F-73E2-E8FF326F49F1}"/>
                </a:ext>
              </a:extLst>
            </p:cNvPr>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453;p38">
              <a:extLst>
                <a:ext uri="{FF2B5EF4-FFF2-40B4-BE49-F238E27FC236}">
                  <a16:creationId xmlns:a16="http://schemas.microsoft.com/office/drawing/2014/main" id="{BB4D8969-A4FA-D136-805C-16E33AF29526}"/>
                </a:ext>
              </a:extLst>
            </p:cNvPr>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454;p38">
              <a:extLst>
                <a:ext uri="{FF2B5EF4-FFF2-40B4-BE49-F238E27FC236}">
                  <a16:creationId xmlns:a16="http://schemas.microsoft.com/office/drawing/2014/main" id="{552F0159-C908-0CA4-616B-AEA69CCCD14B}"/>
                </a:ext>
              </a:extLst>
            </p:cNvPr>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455;p38">
              <a:extLst>
                <a:ext uri="{FF2B5EF4-FFF2-40B4-BE49-F238E27FC236}">
                  <a16:creationId xmlns:a16="http://schemas.microsoft.com/office/drawing/2014/main" id="{B610A581-E8EC-BC80-D724-CE34CE34383A}"/>
                </a:ext>
              </a:extLst>
            </p:cNvPr>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456;p38">
              <a:extLst>
                <a:ext uri="{FF2B5EF4-FFF2-40B4-BE49-F238E27FC236}">
                  <a16:creationId xmlns:a16="http://schemas.microsoft.com/office/drawing/2014/main" id="{6D4AFCBF-393F-5275-D4FF-2A9931390E4F}"/>
                </a:ext>
              </a:extLst>
            </p:cNvPr>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457;p38">
              <a:extLst>
                <a:ext uri="{FF2B5EF4-FFF2-40B4-BE49-F238E27FC236}">
                  <a16:creationId xmlns:a16="http://schemas.microsoft.com/office/drawing/2014/main" id="{A20B88A7-6800-1F57-B1A2-CD79B6D124BE}"/>
                </a:ext>
              </a:extLst>
            </p:cNvPr>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458;p38">
              <a:extLst>
                <a:ext uri="{FF2B5EF4-FFF2-40B4-BE49-F238E27FC236}">
                  <a16:creationId xmlns:a16="http://schemas.microsoft.com/office/drawing/2014/main" id="{74454B0D-C2B6-0D47-C85C-F6FE57BDDA6E}"/>
                </a:ext>
              </a:extLst>
            </p:cNvPr>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459;p38">
              <a:extLst>
                <a:ext uri="{FF2B5EF4-FFF2-40B4-BE49-F238E27FC236}">
                  <a16:creationId xmlns:a16="http://schemas.microsoft.com/office/drawing/2014/main" id="{5DD55A3E-54C5-51A8-7A5E-6D2F002D14D5}"/>
                </a:ext>
              </a:extLst>
            </p:cNvPr>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460;p38">
              <a:extLst>
                <a:ext uri="{FF2B5EF4-FFF2-40B4-BE49-F238E27FC236}">
                  <a16:creationId xmlns:a16="http://schemas.microsoft.com/office/drawing/2014/main" id="{32F5112F-2B50-AB03-452E-C421495B959E}"/>
                </a:ext>
              </a:extLst>
            </p:cNvPr>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461;p38">
              <a:extLst>
                <a:ext uri="{FF2B5EF4-FFF2-40B4-BE49-F238E27FC236}">
                  <a16:creationId xmlns:a16="http://schemas.microsoft.com/office/drawing/2014/main" id="{59C978C1-9853-769B-8F51-24CA4634B730}"/>
                </a:ext>
              </a:extLst>
            </p:cNvPr>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1" name="Google Shape;4462;p38">
              <a:extLst>
                <a:ext uri="{FF2B5EF4-FFF2-40B4-BE49-F238E27FC236}">
                  <a16:creationId xmlns:a16="http://schemas.microsoft.com/office/drawing/2014/main" id="{9AA81AE8-9022-4807-DC25-7CE62E270CE9}"/>
                </a:ext>
              </a:extLst>
            </p:cNvPr>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2" name="Google Shape;4463;p38">
              <a:extLst>
                <a:ext uri="{FF2B5EF4-FFF2-40B4-BE49-F238E27FC236}">
                  <a16:creationId xmlns:a16="http://schemas.microsoft.com/office/drawing/2014/main" id="{3B37A565-0A59-ADD4-61BA-8898289CAA8D}"/>
                </a:ext>
              </a:extLst>
            </p:cNvPr>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3" name="Google Shape;4464;p38">
              <a:extLst>
                <a:ext uri="{FF2B5EF4-FFF2-40B4-BE49-F238E27FC236}">
                  <a16:creationId xmlns:a16="http://schemas.microsoft.com/office/drawing/2014/main" id="{02A34822-BA9A-579E-3B54-1E359A9A211D}"/>
                </a:ext>
              </a:extLst>
            </p:cNvPr>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4" name="Google Shape;4465;p38">
              <a:extLst>
                <a:ext uri="{FF2B5EF4-FFF2-40B4-BE49-F238E27FC236}">
                  <a16:creationId xmlns:a16="http://schemas.microsoft.com/office/drawing/2014/main" id="{28BB137D-47FB-EA2F-4A52-EF7DD9EBFBE8}"/>
                </a:ext>
              </a:extLst>
            </p:cNvPr>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5" name="Google Shape;4466;p38">
              <a:extLst>
                <a:ext uri="{FF2B5EF4-FFF2-40B4-BE49-F238E27FC236}">
                  <a16:creationId xmlns:a16="http://schemas.microsoft.com/office/drawing/2014/main" id="{50B301EF-F291-210B-31FB-B19E5C9BDA7B}"/>
                </a:ext>
              </a:extLst>
            </p:cNvPr>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6" name="Google Shape;4467;p38">
              <a:extLst>
                <a:ext uri="{FF2B5EF4-FFF2-40B4-BE49-F238E27FC236}">
                  <a16:creationId xmlns:a16="http://schemas.microsoft.com/office/drawing/2014/main" id="{2C25847F-9C69-A077-EE73-9EA75E0DDF09}"/>
                </a:ext>
              </a:extLst>
            </p:cNvPr>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7" name="Google Shape;4468;p38">
              <a:extLst>
                <a:ext uri="{FF2B5EF4-FFF2-40B4-BE49-F238E27FC236}">
                  <a16:creationId xmlns:a16="http://schemas.microsoft.com/office/drawing/2014/main" id="{4DDC2D58-E96A-EB04-E976-03A5A5E56AE9}"/>
                </a:ext>
              </a:extLst>
            </p:cNvPr>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8" name="Google Shape;4469;p38">
              <a:extLst>
                <a:ext uri="{FF2B5EF4-FFF2-40B4-BE49-F238E27FC236}">
                  <a16:creationId xmlns:a16="http://schemas.microsoft.com/office/drawing/2014/main" id="{04FFCDFF-6D83-59B6-1B12-03A869CFF943}"/>
                </a:ext>
              </a:extLst>
            </p:cNvPr>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9" name="Google Shape;4470;p38">
              <a:extLst>
                <a:ext uri="{FF2B5EF4-FFF2-40B4-BE49-F238E27FC236}">
                  <a16:creationId xmlns:a16="http://schemas.microsoft.com/office/drawing/2014/main" id="{40CC233B-8D15-C438-3AB3-5EAB7A3DD6E3}"/>
                </a:ext>
              </a:extLst>
            </p:cNvPr>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0" name="Google Shape;4471;p38">
              <a:extLst>
                <a:ext uri="{FF2B5EF4-FFF2-40B4-BE49-F238E27FC236}">
                  <a16:creationId xmlns:a16="http://schemas.microsoft.com/office/drawing/2014/main" id="{D870D138-CAB9-BDD1-FEAD-B0305CA6D458}"/>
                </a:ext>
              </a:extLst>
            </p:cNvPr>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1" name="Google Shape;4472;p38">
              <a:extLst>
                <a:ext uri="{FF2B5EF4-FFF2-40B4-BE49-F238E27FC236}">
                  <a16:creationId xmlns:a16="http://schemas.microsoft.com/office/drawing/2014/main" id="{4DF2F9CF-F7C3-87A8-0757-0FAAD44F952C}"/>
                </a:ext>
              </a:extLst>
            </p:cNvPr>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2" name="Google Shape;4473;p38">
              <a:extLst>
                <a:ext uri="{FF2B5EF4-FFF2-40B4-BE49-F238E27FC236}">
                  <a16:creationId xmlns:a16="http://schemas.microsoft.com/office/drawing/2014/main" id="{45CA861B-4608-6AF2-6043-F5FB67B43136}"/>
                </a:ext>
              </a:extLst>
            </p:cNvPr>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3" name="Google Shape;4474;p38">
              <a:extLst>
                <a:ext uri="{FF2B5EF4-FFF2-40B4-BE49-F238E27FC236}">
                  <a16:creationId xmlns:a16="http://schemas.microsoft.com/office/drawing/2014/main" id="{24ECA593-FC2B-2631-8ED0-927996F5E6BE}"/>
                </a:ext>
              </a:extLst>
            </p:cNvPr>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4" name="Google Shape;4475;p38">
              <a:extLst>
                <a:ext uri="{FF2B5EF4-FFF2-40B4-BE49-F238E27FC236}">
                  <a16:creationId xmlns:a16="http://schemas.microsoft.com/office/drawing/2014/main" id="{2E17BE81-7DB6-BB66-9EE3-3F84B24CA949}"/>
                </a:ext>
              </a:extLst>
            </p:cNvPr>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5" name="Google Shape;4476;p38">
              <a:extLst>
                <a:ext uri="{FF2B5EF4-FFF2-40B4-BE49-F238E27FC236}">
                  <a16:creationId xmlns:a16="http://schemas.microsoft.com/office/drawing/2014/main" id="{2F9A66BE-F941-A53B-7EFA-742A0353BE97}"/>
                </a:ext>
              </a:extLst>
            </p:cNvPr>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6" name="Google Shape;4477;p38">
              <a:extLst>
                <a:ext uri="{FF2B5EF4-FFF2-40B4-BE49-F238E27FC236}">
                  <a16:creationId xmlns:a16="http://schemas.microsoft.com/office/drawing/2014/main" id="{9236BDB1-E0E2-2DCC-4319-6F07109BB8F2}"/>
                </a:ext>
              </a:extLst>
            </p:cNvPr>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7" name="Google Shape;4478;p38">
              <a:extLst>
                <a:ext uri="{FF2B5EF4-FFF2-40B4-BE49-F238E27FC236}">
                  <a16:creationId xmlns:a16="http://schemas.microsoft.com/office/drawing/2014/main" id="{1324B0C4-F10E-A568-15AA-D5F5065C3F6C}"/>
                </a:ext>
              </a:extLst>
            </p:cNvPr>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8" name="Google Shape;4479;p38">
              <a:extLst>
                <a:ext uri="{FF2B5EF4-FFF2-40B4-BE49-F238E27FC236}">
                  <a16:creationId xmlns:a16="http://schemas.microsoft.com/office/drawing/2014/main" id="{04FB2F7A-2657-0169-E6C7-6D36E25E613A}"/>
                </a:ext>
              </a:extLst>
            </p:cNvPr>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9" name="Google Shape;4480;p38">
              <a:extLst>
                <a:ext uri="{FF2B5EF4-FFF2-40B4-BE49-F238E27FC236}">
                  <a16:creationId xmlns:a16="http://schemas.microsoft.com/office/drawing/2014/main" id="{C0DD8EB2-0360-F364-B7CE-0C22D44F363D}"/>
                </a:ext>
              </a:extLst>
            </p:cNvPr>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0" name="Google Shape;4481;p38">
              <a:extLst>
                <a:ext uri="{FF2B5EF4-FFF2-40B4-BE49-F238E27FC236}">
                  <a16:creationId xmlns:a16="http://schemas.microsoft.com/office/drawing/2014/main" id="{A8CB09FE-F512-7892-71CA-1727A548D989}"/>
                </a:ext>
              </a:extLst>
            </p:cNvPr>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1" name="Google Shape;4482;p38">
              <a:extLst>
                <a:ext uri="{FF2B5EF4-FFF2-40B4-BE49-F238E27FC236}">
                  <a16:creationId xmlns:a16="http://schemas.microsoft.com/office/drawing/2014/main" id="{FB4D961D-C505-9DC8-A324-050EA32E8039}"/>
                </a:ext>
              </a:extLst>
            </p:cNvPr>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2" name="Google Shape;4483;p38">
              <a:extLst>
                <a:ext uri="{FF2B5EF4-FFF2-40B4-BE49-F238E27FC236}">
                  <a16:creationId xmlns:a16="http://schemas.microsoft.com/office/drawing/2014/main" id="{7993458D-FCA5-BE33-016F-AAAE4D118587}"/>
                </a:ext>
              </a:extLst>
            </p:cNvPr>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3" name="Google Shape;4484;p38">
              <a:extLst>
                <a:ext uri="{FF2B5EF4-FFF2-40B4-BE49-F238E27FC236}">
                  <a16:creationId xmlns:a16="http://schemas.microsoft.com/office/drawing/2014/main" id="{31929F31-2FB9-40C5-6637-DE7F8E51F8A8}"/>
                </a:ext>
              </a:extLst>
            </p:cNvPr>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4" name="Google Shape;4485;p38">
              <a:extLst>
                <a:ext uri="{FF2B5EF4-FFF2-40B4-BE49-F238E27FC236}">
                  <a16:creationId xmlns:a16="http://schemas.microsoft.com/office/drawing/2014/main" id="{C65EBCA3-EDD8-1133-275E-0A729945A5D0}"/>
                </a:ext>
              </a:extLst>
            </p:cNvPr>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5" name="Google Shape;4486;p38">
              <a:extLst>
                <a:ext uri="{FF2B5EF4-FFF2-40B4-BE49-F238E27FC236}">
                  <a16:creationId xmlns:a16="http://schemas.microsoft.com/office/drawing/2014/main" id="{6D99F897-7EB5-AE01-92A9-AD70253F5437}"/>
                </a:ext>
              </a:extLst>
            </p:cNvPr>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6" name="Google Shape;4487;p38">
              <a:extLst>
                <a:ext uri="{FF2B5EF4-FFF2-40B4-BE49-F238E27FC236}">
                  <a16:creationId xmlns:a16="http://schemas.microsoft.com/office/drawing/2014/main" id="{09EF3D8B-4B48-D226-69C3-AC6CD11AA4C2}"/>
                </a:ext>
              </a:extLst>
            </p:cNvPr>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7" name="Google Shape;4488;p38">
              <a:extLst>
                <a:ext uri="{FF2B5EF4-FFF2-40B4-BE49-F238E27FC236}">
                  <a16:creationId xmlns:a16="http://schemas.microsoft.com/office/drawing/2014/main" id="{6405CE58-C39C-13D4-339A-195F3A5B29F5}"/>
                </a:ext>
              </a:extLst>
            </p:cNvPr>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8" name="Google Shape;4489;p38">
              <a:extLst>
                <a:ext uri="{FF2B5EF4-FFF2-40B4-BE49-F238E27FC236}">
                  <a16:creationId xmlns:a16="http://schemas.microsoft.com/office/drawing/2014/main" id="{C0952095-03D7-F81C-0647-65590D5D80DE}"/>
                </a:ext>
              </a:extLst>
            </p:cNvPr>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9" name="Google Shape;4490;p38">
              <a:extLst>
                <a:ext uri="{FF2B5EF4-FFF2-40B4-BE49-F238E27FC236}">
                  <a16:creationId xmlns:a16="http://schemas.microsoft.com/office/drawing/2014/main" id="{F2B36D6E-D37E-EBAF-9937-B1A1BD372FEA}"/>
                </a:ext>
              </a:extLst>
            </p:cNvPr>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0" name="Google Shape;4491;p38">
              <a:extLst>
                <a:ext uri="{FF2B5EF4-FFF2-40B4-BE49-F238E27FC236}">
                  <a16:creationId xmlns:a16="http://schemas.microsoft.com/office/drawing/2014/main" id="{86B6CDBF-8C51-EFE4-D672-B2E321D79B42}"/>
                </a:ext>
              </a:extLst>
            </p:cNvPr>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1" name="Google Shape;4492;p38">
              <a:extLst>
                <a:ext uri="{FF2B5EF4-FFF2-40B4-BE49-F238E27FC236}">
                  <a16:creationId xmlns:a16="http://schemas.microsoft.com/office/drawing/2014/main" id="{005A28B8-EB32-A57B-0147-A91E28294856}"/>
                </a:ext>
              </a:extLst>
            </p:cNvPr>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2" name="Google Shape;4493;p38">
              <a:extLst>
                <a:ext uri="{FF2B5EF4-FFF2-40B4-BE49-F238E27FC236}">
                  <a16:creationId xmlns:a16="http://schemas.microsoft.com/office/drawing/2014/main" id="{BA7711FB-F62D-45E8-E2A0-E1E410A7FC41}"/>
                </a:ext>
              </a:extLst>
            </p:cNvPr>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3" name="Google Shape;4494;p38">
              <a:extLst>
                <a:ext uri="{FF2B5EF4-FFF2-40B4-BE49-F238E27FC236}">
                  <a16:creationId xmlns:a16="http://schemas.microsoft.com/office/drawing/2014/main" id="{461DBD3A-3E89-42A5-B096-E7520279209E}"/>
                </a:ext>
              </a:extLst>
            </p:cNvPr>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4" name="Google Shape;4495;p38">
              <a:extLst>
                <a:ext uri="{FF2B5EF4-FFF2-40B4-BE49-F238E27FC236}">
                  <a16:creationId xmlns:a16="http://schemas.microsoft.com/office/drawing/2014/main" id="{5CDCD80E-047F-7502-A9C6-F97C6ECF8D83}"/>
                </a:ext>
              </a:extLst>
            </p:cNvPr>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5" name="Google Shape;4496;p38">
              <a:extLst>
                <a:ext uri="{FF2B5EF4-FFF2-40B4-BE49-F238E27FC236}">
                  <a16:creationId xmlns:a16="http://schemas.microsoft.com/office/drawing/2014/main" id="{DB68678E-4C70-10CF-0809-A0C23D531032}"/>
                </a:ext>
              </a:extLst>
            </p:cNvPr>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6" name="Google Shape;4497;p38">
              <a:extLst>
                <a:ext uri="{FF2B5EF4-FFF2-40B4-BE49-F238E27FC236}">
                  <a16:creationId xmlns:a16="http://schemas.microsoft.com/office/drawing/2014/main" id="{A82E7793-EE21-48E6-5569-384709A24134}"/>
                </a:ext>
              </a:extLst>
            </p:cNvPr>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7" name="Google Shape;4498;p38">
              <a:extLst>
                <a:ext uri="{FF2B5EF4-FFF2-40B4-BE49-F238E27FC236}">
                  <a16:creationId xmlns:a16="http://schemas.microsoft.com/office/drawing/2014/main" id="{45088E3B-6A10-083C-B5BF-53EA8609B2F6}"/>
                </a:ext>
              </a:extLst>
            </p:cNvPr>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8" name="Google Shape;4499;p38">
              <a:extLst>
                <a:ext uri="{FF2B5EF4-FFF2-40B4-BE49-F238E27FC236}">
                  <a16:creationId xmlns:a16="http://schemas.microsoft.com/office/drawing/2014/main" id="{17E3B49C-0F8C-393A-D1DC-62738B123930}"/>
                </a:ext>
              </a:extLst>
            </p:cNvPr>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9" name="Google Shape;4500;p38">
              <a:extLst>
                <a:ext uri="{FF2B5EF4-FFF2-40B4-BE49-F238E27FC236}">
                  <a16:creationId xmlns:a16="http://schemas.microsoft.com/office/drawing/2014/main" id="{DECD175E-D828-7235-2B28-4C04CF4370A4}"/>
                </a:ext>
              </a:extLst>
            </p:cNvPr>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0" name="Google Shape;4501;p38">
              <a:extLst>
                <a:ext uri="{FF2B5EF4-FFF2-40B4-BE49-F238E27FC236}">
                  <a16:creationId xmlns:a16="http://schemas.microsoft.com/office/drawing/2014/main" id="{C6F6B154-1805-6788-A34A-A62D3AC1694B}"/>
                </a:ext>
              </a:extLst>
            </p:cNvPr>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1" name="Google Shape;4502;p38">
              <a:extLst>
                <a:ext uri="{FF2B5EF4-FFF2-40B4-BE49-F238E27FC236}">
                  <a16:creationId xmlns:a16="http://schemas.microsoft.com/office/drawing/2014/main" id="{3DFDC299-80BB-432F-5CE9-029354798FDF}"/>
                </a:ext>
              </a:extLst>
            </p:cNvPr>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2" name="Google Shape;4503;p38">
              <a:extLst>
                <a:ext uri="{FF2B5EF4-FFF2-40B4-BE49-F238E27FC236}">
                  <a16:creationId xmlns:a16="http://schemas.microsoft.com/office/drawing/2014/main" id="{5D4916ED-345F-FCC9-8E14-F671D014F19B}"/>
                </a:ext>
              </a:extLst>
            </p:cNvPr>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3" name="Google Shape;4504;p38">
              <a:extLst>
                <a:ext uri="{FF2B5EF4-FFF2-40B4-BE49-F238E27FC236}">
                  <a16:creationId xmlns:a16="http://schemas.microsoft.com/office/drawing/2014/main" id="{E19BB468-75B2-0D4A-48A2-A0ECD493E968}"/>
                </a:ext>
              </a:extLst>
            </p:cNvPr>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4" name="Google Shape;4505;p38">
              <a:extLst>
                <a:ext uri="{FF2B5EF4-FFF2-40B4-BE49-F238E27FC236}">
                  <a16:creationId xmlns:a16="http://schemas.microsoft.com/office/drawing/2014/main" id="{2819D24F-746A-BC77-9EA3-1578CE6ADBF3}"/>
                </a:ext>
              </a:extLst>
            </p:cNvPr>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5" name="Google Shape;4506;p38">
              <a:extLst>
                <a:ext uri="{FF2B5EF4-FFF2-40B4-BE49-F238E27FC236}">
                  <a16:creationId xmlns:a16="http://schemas.microsoft.com/office/drawing/2014/main" id="{FB62587B-794B-F448-A56A-23A861D27764}"/>
                </a:ext>
              </a:extLst>
            </p:cNvPr>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6" name="Google Shape;4507;p38">
              <a:extLst>
                <a:ext uri="{FF2B5EF4-FFF2-40B4-BE49-F238E27FC236}">
                  <a16:creationId xmlns:a16="http://schemas.microsoft.com/office/drawing/2014/main" id="{1D4BEB10-AF4A-2B79-F513-F593175EAE96}"/>
                </a:ext>
              </a:extLst>
            </p:cNvPr>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7" name="Google Shape;4508;p38">
              <a:extLst>
                <a:ext uri="{FF2B5EF4-FFF2-40B4-BE49-F238E27FC236}">
                  <a16:creationId xmlns:a16="http://schemas.microsoft.com/office/drawing/2014/main" id="{F1D37684-2B24-E337-5C60-C4F0F90255ED}"/>
                </a:ext>
              </a:extLst>
            </p:cNvPr>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8" name="Google Shape;4509;p38">
              <a:extLst>
                <a:ext uri="{FF2B5EF4-FFF2-40B4-BE49-F238E27FC236}">
                  <a16:creationId xmlns:a16="http://schemas.microsoft.com/office/drawing/2014/main" id="{94C18C1B-2475-0E2C-66AA-F2067C9ED9BF}"/>
                </a:ext>
              </a:extLst>
            </p:cNvPr>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9" name="Google Shape;4510;p38">
              <a:extLst>
                <a:ext uri="{FF2B5EF4-FFF2-40B4-BE49-F238E27FC236}">
                  <a16:creationId xmlns:a16="http://schemas.microsoft.com/office/drawing/2014/main" id="{64E66C48-A8A7-428D-8E89-FCC537AB9072}"/>
                </a:ext>
              </a:extLst>
            </p:cNvPr>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0" name="Google Shape;4511;p38">
              <a:extLst>
                <a:ext uri="{FF2B5EF4-FFF2-40B4-BE49-F238E27FC236}">
                  <a16:creationId xmlns:a16="http://schemas.microsoft.com/office/drawing/2014/main" id="{C11D0801-5DD4-1D2B-2EA7-E198AA65BBBC}"/>
                </a:ext>
              </a:extLst>
            </p:cNvPr>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1" name="Google Shape;4512;p38">
              <a:extLst>
                <a:ext uri="{FF2B5EF4-FFF2-40B4-BE49-F238E27FC236}">
                  <a16:creationId xmlns:a16="http://schemas.microsoft.com/office/drawing/2014/main" id="{FBF086A2-EF5C-CFBC-19FD-ECF26337BC5C}"/>
                </a:ext>
              </a:extLst>
            </p:cNvPr>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2" name="Google Shape;4513;p38">
              <a:extLst>
                <a:ext uri="{FF2B5EF4-FFF2-40B4-BE49-F238E27FC236}">
                  <a16:creationId xmlns:a16="http://schemas.microsoft.com/office/drawing/2014/main" id="{7C444DB8-420E-DDD1-7603-3FD25819420D}"/>
                </a:ext>
              </a:extLst>
            </p:cNvPr>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3" name="Google Shape;4514;p38">
              <a:extLst>
                <a:ext uri="{FF2B5EF4-FFF2-40B4-BE49-F238E27FC236}">
                  <a16:creationId xmlns:a16="http://schemas.microsoft.com/office/drawing/2014/main" id="{A24272BB-E62F-C98A-60C5-7EF00CB2A1F0}"/>
                </a:ext>
              </a:extLst>
            </p:cNvPr>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4" name="Google Shape;4515;p38">
              <a:extLst>
                <a:ext uri="{FF2B5EF4-FFF2-40B4-BE49-F238E27FC236}">
                  <a16:creationId xmlns:a16="http://schemas.microsoft.com/office/drawing/2014/main" id="{CC4C714C-9D49-DED6-A65F-55996E2A2533}"/>
                </a:ext>
              </a:extLst>
            </p:cNvPr>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5" name="Google Shape;4516;p38">
              <a:extLst>
                <a:ext uri="{FF2B5EF4-FFF2-40B4-BE49-F238E27FC236}">
                  <a16:creationId xmlns:a16="http://schemas.microsoft.com/office/drawing/2014/main" id="{9A6BBED3-310D-7120-D641-82F31D4B87AF}"/>
                </a:ext>
              </a:extLst>
            </p:cNvPr>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6" name="Google Shape;4517;p38">
              <a:extLst>
                <a:ext uri="{FF2B5EF4-FFF2-40B4-BE49-F238E27FC236}">
                  <a16:creationId xmlns:a16="http://schemas.microsoft.com/office/drawing/2014/main" id="{57C69621-CFEE-AEA1-9394-4D17EB1C73BE}"/>
                </a:ext>
              </a:extLst>
            </p:cNvPr>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7" name="Google Shape;4518;p38">
              <a:extLst>
                <a:ext uri="{FF2B5EF4-FFF2-40B4-BE49-F238E27FC236}">
                  <a16:creationId xmlns:a16="http://schemas.microsoft.com/office/drawing/2014/main" id="{91A9ABBE-DE84-3B43-93D4-E7BDD7573036}"/>
                </a:ext>
              </a:extLst>
            </p:cNvPr>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8" name="Google Shape;4519;p38">
              <a:extLst>
                <a:ext uri="{FF2B5EF4-FFF2-40B4-BE49-F238E27FC236}">
                  <a16:creationId xmlns:a16="http://schemas.microsoft.com/office/drawing/2014/main" id="{53241FAB-CD67-5DBD-5BAE-0F85659F384C}"/>
                </a:ext>
              </a:extLst>
            </p:cNvPr>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9" name="Google Shape;4520;p38">
              <a:extLst>
                <a:ext uri="{FF2B5EF4-FFF2-40B4-BE49-F238E27FC236}">
                  <a16:creationId xmlns:a16="http://schemas.microsoft.com/office/drawing/2014/main" id="{1B9738A0-31F1-AA96-5C18-6F450F3CDF5E}"/>
                </a:ext>
              </a:extLst>
            </p:cNvPr>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0" name="Google Shape;4521;p38">
              <a:extLst>
                <a:ext uri="{FF2B5EF4-FFF2-40B4-BE49-F238E27FC236}">
                  <a16:creationId xmlns:a16="http://schemas.microsoft.com/office/drawing/2014/main" id="{7931FC99-063C-A5B3-660A-8C3613C39AAA}"/>
                </a:ext>
              </a:extLst>
            </p:cNvPr>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1" name="Google Shape;4522;p38">
              <a:extLst>
                <a:ext uri="{FF2B5EF4-FFF2-40B4-BE49-F238E27FC236}">
                  <a16:creationId xmlns:a16="http://schemas.microsoft.com/office/drawing/2014/main" id="{1B9EB9C1-D305-DD0D-6231-A3F7302A9DEF}"/>
                </a:ext>
              </a:extLst>
            </p:cNvPr>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2" name="Google Shape;4523;p38">
              <a:extLst>
                <a:ext uri="{FF2B5EF4-FFF2-40B4-BE49-F238E27FC236}">
                  <a16:creationId xmlns:a16="http://schemas.microsoft.com/office/drawing/2014/main" id="{B5B4C4E6-DC58-7D9D-5911-F58721B58559}"/>
                </a:ext>
              </a:extLst>
            </p:cNvPr>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3" name="Google Shape;4524;p38">
              <a:extLst>
                <a:ext uri="{FF2B5EF4-FFF2-40B4-BE49-F238E27FC236}">
                  <a16:creationId xmlns:a16="http://schemas.microsoft.com/office/drawing/2014/main" id="{65C8B347-D7C4-2E42-7A1F-F15A22CBFCD3}"/>
                </a:ext>
              </a:extLst>
            </p:cNvPr>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4" name="Google Shape;4525;p38">
              <a:extLst>
                <a:ext uri="{FF2B5EF4-FFF2-40B4-BE49-F238E27FC236}">
                  <a16:creationId xmlns:a16="http://schemas.microsoft.com/office/drawing/2014/main" id="{C9EE2136-FCE2-F7E2-0719-EDC51961C24B}"/>
                </a:ext>
              </a:extLst>
            </p:cNvPr>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5" name="Google Shape;4526;p38">
              <a:extLst>
                <a:ext uri="{FF2B5EF4-FFF2-40B4-BE49-F238E27FC236}">
                  <a16:creationId xmlns:a16="http://schemas.microsoft.com/office/drawing/2014/main" id="{1BFAA359-40A6-DB1C-C72F-C0FAA17CDC4D}"/>
                </a:ext>
              </a:extLst>
            </p:cNvPr>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6" name="Google Shape;4527;p38">
              <a:extLst>
                <a:ext uri="{FF2B5EF4-FFF2-40B4-BE49-F238E27FC236}">
                  <a16:creationId xmlns:a16="http://schemas.microsoft.com/office/drawing/2014/main" id="{FCC59DB3-30EE-88AD-3488-95F3C2BFCEE9}"/>
                </a:ext>
              </a:extLst>
            </p:cNvPr>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7" name="Google Shape;4528;p38">
              <a:extLst>
                <a:ext uri="{FF2B5EF4-FFF2-40B4-BE49-F238E27FC236}">
                  <a16:creationId xmlns:a16="http://schemas.microsoft.com/office/drawing/2014/main" id="{A7D22574-6678-5882-0C87-C0E42893D9AC}"/>
                </a:ext>
              </a:extLst>
            </p:cNvPr>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8" name="Google Shape;4529;p38">
              <a:extLst>
                <a:ext uri="{FF2B5EF4-FFF2-40B4-BE49-F238E27FC236}">
                  <a16:creationId xmlns:a16="http://schemas.microsoft.com/office/drawing/2014/main" id="{AF589871-84EA-FAA2-854B-86D9B415386F}"/>
                </a:ext>
              </a:extLst>
            </p:cNvPr>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9" name="Google Shape;4530;p38">
              <a:extLst>
                <a:ext uri="{FF2B5EF4-FFF2-40B4-BE49-F238E27FC236}">
                  <a16:creationId xmlns:a16="http://schemas.microsoft.com/office/drawing/2014/main" id="{7934E4F4-CCD2-6383-B804-C99376EEAE44}"/>
                </a:ext>
              </a:extLst>
            </p:cNvPr>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0" name="Google Shape;4531;p38">
              <a:extLst>
                <a:ext uri="{FF2B5EF4-FFF2-40B4-BE49-F238E27FC236}">
                  <a16:creationId xmlns:a16="http://schemas.microsoft.com/office/drawing/2014/main" id="{A3D07EFA-E68A-590F-1CDD-E2D3B21E2AE9}"/>
                </a:ext>
              </a:extLst>
            </p:cNvPr>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1" name="Google Shape;4532;p38">
              <a:extLst>
                <a:ext uri="{FF2B5EF4-FFF2-40B4-BE49-F238E27FC236}">
                  <a16:creationId xmlns:a16="http://schemas.microsoft.com/office/drawing/2014/main" id="{1BDFCEC2-4CEE-CC75-43F7-39C30A0A997A}"/>
                </a:ext>
              </a:extLst>
            </p:cNvPr>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2" name="Google Shape;4533;p38">
              <a:extLst>
                <a:ext uri="{FF2B5EF4-FFF2-40B4-BE49-F238E27FC236}">
                  <a16:creationId xmlns:a16="http://schemas.microsoft.com/office/drawing/2014/main" id="{7BBECA13-79E9-FDE9-C139-DF9E670D78AA}"/>
                </a:ext>
              </a:extLst>
            </p:cNvPr>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3" name="Google Shape;4534;p38">
              <a:extLst>
                <a:ext uri="{FF2B5EF4-FFF2-40B4-BE49-F238E27FC236}">
                  <a16:creationId xmlns:a16="http://schemas.microsoft.com/office/drawing/2014/main" id="{CBF34937-0726-6F8F-0F6D-63569DC9E864}"/>
                </a:ext>
              </a:extLst>
            </p:cNvPr>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4" name="Google Shape;4535;p38">
              <a:extLst>
                <a:ext uri="{FF2B5EF4-FFF2-40B4-BE49-F238E27FC236}">
                  <a16:creationId xmlns:a16="http://schemas.microsoft.com/office/drawing/2014/main" id="{48152A38-2F66-3875-1136-C755BE0DBB51}"/>
                </a:ext>
              </a:extLst>
            </p:cNvPr>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5" name="Google Shape;4536;p38">
              <a:extLst>
                <a:ext uri="{FF2B5EF4-FFF2-40B4-BE49-F238E27FC236}">
                  <a16:creationId xmlns:a16="http://schemas.microsoft.com/office/drawing/2014/main" id="{5C9FD25E-8745-56C5-B01A-26C4F03185BE}"/>
                </a:ext>
              </a:extLst>
            </p:cNvPr>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6" name="Google Shape;4537;p38">
              <a:extLst>
                <a:ext uri="{FF2B5EF4-FFF2-40B4-BE49-F238E27FC236}">
                  <a16:creationId xmlns:a16="http://schemas.microsoft.com/office/drawing/2014/main" id="{9E5D199D-0491-E035-2BC3-1A0080C29DD4}"/>
                </a:ext>
              </a:extLst>
            </p:cNvPr>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7" name="Google Shape;4538;p38">
              <a:extLst>
                <a:ext uri="{FF2B5EF4-FFF2-40B4-BE49-F238E27FC236}">
                  <a16:creationId xmlns:a16="http://schemas.microsoft.com/office/drawing/2014/main" id="{CB5DD2C2-7D40-7046-88EE-71AAF59FAAEB}"/>
                </a:ext>
              </a:extLst>
            </p:cNvPr>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8" name="Google Shape;4539;p38">
              <a:extLst>
                <a:ext uri="{FF2B5EF4-FFF2-40B4-BE49-F238E27FC236}">
                  <a16:creationId xmlns:a16="http://schemas.microsoft.com/office/drawing/2014/main" id="{0D4448BD-EB51-195A-862A-AF72826D28E8}"/>
                </a:ext>
              </a:extLst>
            </p:cNvPr>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9" name="Google Shape;4540;p38">
              <a:extLst>
                <a:ext uri="{FF2B5EF4-FFF2-40B4-BE49-F238E27FC236}">
                  <a16:creationId xmlns:a16="http://schemas.microsoft.com/office/drawing/2014/main" id="{56C475FB-3ECB-AA19-59F2-4708F639F883}"/>
                </a:ext>
              </a:extLst>
            </p:cNvPr>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0" name="Google Shape;4541;p38">
              <a:extLst>
                <a:ext uri="{FF2B5EF4-FFF2-40B4-BE49-F238E27FC236}">
                  <a16:creationId xmlns:a16="http://schemas.microsoft.com/office/drawing/2014/main" id="{64FD6278-83FA-533C-0B17-28066BAD253B}"/>
                </a:ext>
              </a:extLst>
            </p:cNvPr>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1" name="Google Shape;4542;p38">
              <a:extLst>
                <a:ext uri="{FF2B5EF4-FFF2-40B4-BE49-F238E27FC236}">
                  <a16:creationId xmlns:a16="http://schemas.microsoft.com/office/drawing/2014/main" id="{FD657815-3100-18E1-9FF2-A2101F7F8EC8}"/>
                </a:ext>
              </a:extLst>
            </p:cNvPr>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2" name="Google Shape;4543;p38">
              <a:extLst>
                <a:ext uri="{FF2B5EF4-FFF2-40B4-BE49-F238E27FC236}">
                  <a16:creationId xmlns:a16="http://schemas.microsoft.com/office/drawing/2014/main" id="{FB9CA3F7-B3D2-A435-A32A-969D94D3A6E9}"/>
                </a:ext>
              </a:extLst>
            </p:cNvPr>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3" name="Google Shape;4544;p38">
              <a:extLst>
                <a:ext uri="{FF2B5EF4-FFF2-40B4-BE49-F238E27FC236}">
                  <a16:creationId xmlns:a16="http://schemas.microsoft.com/office/drawing/2014/main" id="{A6C6B117-E06D-C3BE-4C28-95657B1E15D8}"/>
                </a:ext>
              </a:extLst>
            </p:cNvPr>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4" name="Google Shape;4545;p38">
              <a:extLst>
                <a:ext uri="{FF2B5EF4-FFF2-40B4-BE49-F238E27FC236}">
                  <a16:creationId xmlns:a16="http://schemas.microsoft.com/office/drawing/2014/main" id="{D2521BB8-AE26-FA2E-BEAF-34194287DEA1}"/>
                </a:ext>
              </a:extLst>
            </p:cNvPr>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5" name="Google Shape;4546;p38">
              <a:extLst>
                <a:ext uri="{FF2B5EF4-FFF2-40B4-BE49-F238E27FC236}">
                  <a16:creationId xmlns:a16="http://schemas.microsoft.com/office/drawing/2014/main" id="{FF4B95E0-CAFB-FABB-5E16-E2C356602DAC}"/>
                </a:ext>
              </a:extLst>
            </p:cNvPr>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6" name="Google Shape;4547;p38">
              <a:extLst>
                <a:ext uri="{FF2B5EF4-FFF2-40B4-BE49-F238E27FC236}">
                  <a16:creationId xmlns:a16="http://schemas.microsoft.com/office/drawing/2014/main" id="{0210728B-F045-455E-2160-2658C6490000}"/>
                </a:ext>
              </a:extLst>
            </p:cNvPr>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7" name="Google Shape;4548;p38">
              <a:extLst>
                <a:ext uri="{FF2B5EF4-FFF2-40B4-BE49-F238E27FC236}">
                  <a16:creationId xmlns:a16="http://schemas.microsoft.com/office/drawing/2014/main" id="{9239AAF2-C60C-4A8F-F9F9-CEF9FB51863B}"/>
                </a:ext>
              </a:extLst>
            </p:cNvPr>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8" name="Google Shape;4549;p38">
              <a:extLst>
                <a:ext uri="{FF2B5EF4-FFF2-40B4-BE49-F238E27FC236}">
                  <a16:creationId xmlns:a16="http://schemas.microsoft.com/office/drawing/2014/main" id="{F6D0AB37-0A2F-1762-CAAE-19A7832E4765}"/>
                </a:ext>
              </a:extLst>
            </p:cNvPr>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9" name="Google Shape;4550;p38">
              <a:extLst>
                <a:ext uri="{FF2B5EF4-FFF2-40B4-BE49-F238E27FC236}">
                  <a16:creationId xmlns:a16="http://schemas.microsoft.com/office/drawing/2014/main" id="{5BACAF7C-801C-B510-7DD6-A0FF812DCA5F}"/>
                </a:ext>
              </a:extLst>
            </p:cNvPr>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0" name="Google Shape;4551;p38">
              <a:extLst>
                <a:ext uri="{FF2B5EF4-FFF2-40B4-BE49-F238E27FC236}">
                  <a16:creationId xmlns:a16="http://schemas.microsoft.com/office/drawing/2014/main" id="{E8D659D5-5C06-B859-33F3-A6F5CDF7A3BB}"/>
                </a:ext>
              </a:extLst>
            </p:cNvPr>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1" name="Google Shape;4552;p38">
              <a:extLst>
                <a:ext uri="{FF2B5EF4-FFF2-40B4-BE49-F238E27FC236}">
                  <a16:creationId xmlns:a16="http://schemas.microsoft.com/office/drawing/2014/main" id="{5B4D09D8-290F-A290-705D-B4CFA904399A}"/>
                </a:ext>
              </a:extLst>
            </p:cNvPr>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2" name="Google Shape;4553;p38">
              <a:extLst>
                <a:ext uri="{FF2B5EF4-FFF2-40B4-BE49-F238E27FC236}">
                  <a16:creationId xmlns:a16="http://schemas.microsoft.com/office/drawing/2014/main" id="{730F594D-D588-8F5B-9612-D4581C2BF58D}"/>
                </a:ext>
              </a:extLst>
            </p:cNvPr>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3" name="Google Shape;4554;p38">
              <a:extLst>
                <a:ext uri="{FF2B5EF4-FFF2-40B4-BE49-F238E27FC236}">
                  <a16:creationId xmlns:a16="http://schemas.microsoft.com/office/drawing/2014/main" id="{6B412EF0-DF19-3A4C-BBC0-BE45C277AF17}"/>
                </a:ext>
              </a:extLst>
            </p:cNvPr>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4" name="Google Shape;4555;p38">
              <a:extLst>
                <a:ext uri="{FF2B5EF4-FFF2-40B4-BE49-F238E27FC236}">
                  <a16:creationId xmlns:a16="http://schemas.microsoft.com/office/drawing/2014/main" id="{091A75CA-C168-E445-BD47-8218C8C6F010}"/>
                </a:ext>
              </a:extLst>
            </p:cNvPr>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5" name="Google Shape;4556;p38">
              <a:extLst>
                <a:ext uri="{FF2B5EF4-FFF2-40B4-BE49-F238E27FC236}">
                  <a16:creationId xmlns:a16="http://schemas.microsoft.com/office/drawing/2014/main" id="{6B8B0657-B4A6-5F26-2D47-743976B5056C}"/>
                </a:ext>
              </a:extLst>
            </p:cNvPr>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6" name="Google Shape;4557;p38">
              <a:extLst>
                <a:ext uri="{FF2B5EF4-FFF2-40B4-BE49-F238E27FC236}">
                  <a16:creationId xmlns:a16="http://schemas.microsoft.com/office/drawing/2014/main" id="{8760AE1D-174E-A324-19E2-96637DC8C62F}"/>
                </a:ext>
              </a:extLst>
            </p:cNvPr>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7" name="Google Shape;4558;p38">
              <a:extLst>
                <a:ext uri="{FF2B5EF4-FFF2-40B4-BE49-F238E27FC236}">
                  <a16:creationId xmlns:a16="http://schemas.microsoft.com/office/drawing/2014/main" id="{60AF49D4-58EB-D48A-082C-63FA8962F277}"/>
                </a:ext>
              </a:extLst>
            </p:cNvPr>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8" name="Google Shape;4559;p38">
              <a:extLst>
                <a:ext uri="{FF2B5EF4-FFF2-40B4-BE49-F238E27FC236}">
                  <a16:creationId xmlns:a16="http://schemas.microsoft.com/office/drawing/2014/main" id="{820DEC4E-CBF9-A64A-3EBC-9A4B7CF37327}"/>
                </a:ext>
              </a:extLst>
            </p:cNvPr>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9" name="Google Shape;4560;p38">
              <a:extLst>
                <a:ext uri="{FF2B5EF4-FFF2-40B4-BE49-F238E27FC236}">
                  <a16:creationId xmlns:a16="http://schemas.microsoft.com/office/drawing/2014/main" id="{F94679EA-19B1-735A-4559-D84AC32FF7E2}"/>
                </a:ext>
              </a:extLst>
            </p:cNvPr>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0" name="Google Shape;4561;p38">
              <a:extLst>
                <a:ext uri="{FF2B5EF4-FFF2-40B4-BE49-F238E27FC236}">
                  <a16:creationId xmlns:a16="http://schemas.microsoft.com/office/drawing/2014/main" id="{B1740389-5812-8227-8CFA-B97B3DEE139D}"/>
                </a:ext>
              </a:extLst>
            </p:cNvPr>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1" name="Google Shape;4562;p38">
              <a:extLst>
                <a:ext uri="{FF2B5EF4-FFF2-40B4-BE49-F238E27FC236}">
                  <a16:creationId xmlns:a16="http://schemas.microsoft.com/office/drawing/2014/main" id="{675D8D8A-054A-9A48-6D31-EEC3A2EAAACA}"/>
                </a:ext>
              </a:extLst>
            </p:cNvPr>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2" name="Google Shape;4563;p38">
              <a:extLst>
                <a:ext uri="{FF2B5EF4-FFF2-40B4-BE49-F238E27FC236}">
                  <a16:creationId xmlns:a16="http://schemas.microsoft.com/office/drawing/2014/main" id="{BD6D0F88-C0C5-0679-D3E1-A5F123B132E2}"/>
                </a:ext>
              </a:extLst>
            </p:cNvPr>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3" name="Google Shape;4564;p38">
              <a:extLst>
                <a:ext uri="{FF2B5EF4-FFF2-40B4-BE49-F238E27FC236}">
                  <a16:creationId xmlns:a16="http://schemas.microsoft.com/office/drawing/2014/main" id="{C079FB1B-89BA-6599-B1B7-DFFC9307EAED}"/>
                </a:ext>
              </a:extLst>
            </p:cNvPr>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4" name="Google Shape;4565;p38">
              <a:extLst>
                <a:ext uri="{FF2B5EF4-FFF2-40B4-BE49-F238E27FC236}">
                  <a16:creationId xmlns:a16="http://schemas.microsoft.com/office/drawing/2014/main" id="{E0ECE481-F3F5-7745-0FB0-0184C9E16580}"/>
                </a:ext>
              </a:extLst>
            </p:cNvPr>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5" name="Google Shape;4566;p38">
              <a:extLst>
                <a:ext uri="{FF2B5EF4-FFF2-40B4-BE49-F238E27FC236}">
                  <a16:creationId xmlns:a16="http://schemas.microsoft.com/office/drawing/2014/main" id="{D72465DB-C503-28DD-AF32-F12ACBB77289}"/>
                </a:ext>
              </a:extLst>
            </p:cNvPr>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6" name="Google Shape;4567;p38">
              <a:extLst>
                <a:ext uri="{FF2B5EF4-FFF2-40B4-BE49-F238E27FC236}">
                  <a16:creationId xmlns:a16="http://schemas.microsoft.com/office/drawing/2014/main" id="{B2CF5CD2-F2DA-B7A9-BE0D-F212E32BEC07}"/>
                </a:ext>
              </a:extLst>
            </p:cNvPr>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7" name="Google Shape;4568;p38">
              <a:extLst>
                <a:ext uri="{FF2B5EF4-FFF2-40B4-BE49-F238E27FC236}">
                  <a16:creationId xmlns:a16="http://schemas.microsoft.com/office/drawing/2014/main" id="{61891028-1AB0-F8C0-59CA-6B596AEF5BE4}"/>
                </a:ext>
              </a:extLst>
            </p:cNvPr>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8" name="Google Shape;4569;p38">
              <a:extLst>
                <a:ext uri="{FF2B5EF4-FFF2-40B4-BE49-F238E27FC236}">
                  <a16:creationId xmlns:a16="http://schemas.microsoft.com/office/drawing/2014/main" id="{8633CC05-A77F-2CEA-B524-848A7AB62C1F}"/>
                </a:ext>
              </a:extLst>
            </p:cNvPr>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9" name="Google Shape;4570;p38">
              <a:extLst>
                <a:ext uri="{FF2B5EF4-FFF2-40B4-BE49-F238E27FC236}">
                  <a16:creationId xmlns:a16="http://schemas.microsoft.com/office/drawing/2014/main" id="{61C1C862-8C08-EF77-AF29-93350EB6DDC4}"/>
                </a:ext>
              </a:extLst>
            </p:cNvPr>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0" name="Google Shape;4571;p38">
              <a:extLst>
                <a:ext uri="{FF2B5EF4-FFF2-40B4-BE49-F238E27FC236}">
                  <a16:creationId xmlns:a16="http://schemas.microsoft.com/office/drawing/2014/main" id="{14C9B00F-8B4A-4594-5F39-2D3FFFD735FD}"/>
                </a:ext>
              </a:extLst>
            </p:cNvPr>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1" name="Google Shape;4572;p38">
              <a:extLst>
                <a:ext uri="{FF2B5EF4-FFF2-40B4-BE49-F238E27FC236}">
                  <a16:creationId xmlns:a16="http://schemas.microsoft.com/office/drawing/2014/main" id="{013DDE31-F3EB-7A95-2460-5067B3E81B10}"/>
                </a:ext>
              </a:extLst>
            </p:cNvPr>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2" name="Google Shape;4573;p38">
              <a:extLst>
                <a:ext uri="{FF2B5EF4-FFF2-40B4-BE49-F238E27FC236}">
                  <a16:creationId xmlns:a16="http://schemas.microsoft.com/office/drawing/2014/main" id="{0AFFE969-D9DC-A3DF-F5B7-C3D178B89040}"/>
                </a:ext>
              </a:extLst>
            </p:cNvPr>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3" name="Google Shape;4574;p38">
              <a:extLst>
                <a:ext uri="{FF2B5EF4-FFF2-40B4-BE49-F238E27FC236}">
                  <a16:creationId xmlns:a16="http://schemas.microsoft.com/office/drawing/2014/main" id="{C908B864-E200-E1F1-04B6-CB98AEA06F4E}"/>
                </a:ext>
              </a:extLst>
            </p:cNvPr>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4" name="Google Shape;4575;p38">
              <a:extLst>
                <a:ext uri="{FF2B5EF4-FFF2-40B4-BE49-F238E27FC236}">
                  <a16:creationId xmlns:a16="http://schemas.microsoft.com/office/drawing/2014/main" id="{90D5DC8C-6FAE-36FA-3193-4E781BB021EE}"/>
                </a:ext>
              </a:extLst>
            </p:cNvPr>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5" name="Google Shape;4576;p38">
              <a:extLst>
                <a:ext uri="{FF2B5EF4-FFF2-40B4-BE49-F238E27FC236}">
                  <a16:creationId xmlns:a16="http://schemas.microsoft.com/office/drawing/2014/main" id="{C8CCE4D1-7E8E-1FD4-0B43-879DF1FA3B82}"/>
                </a:ext>
              </a:extLst>
            </p:cNvPr>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6" name="Google Shape;4577;p38">
              <a:extLst>
                <a:ext uri="{FF2B5EF4-FFF2-40B4-BE49-F238E27FC236}">
                  <a16:creationId xmlns:a16="http://schemas.microsoft.com/office/drawing/2014/main" id="{94FC1902-556D-E2E6-3622-8DAF5656302F}"/>
                </a:ext>
              </a:extLst>
            </p:cNvPr>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7" name="Google Shape;4578;p38">
              <a:extLst>
                <a:ext uri="{FF2B5EF4-FFF2-40B4-BE49-F238E27FC236}">
                  <a16:creationId xmlns:a16="http://schemas.microsoft.com/office/drawing/2014/main" id="{BFB12A58-C74D-D875-CB3C-BED459E37D8D}"/>
                </a:ext>
              </a:extLst>
            </p:cNvPr>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8" name="Google Shape;4579;p38">
              <a:extLst>
                <a:ext uri="{FF2B5EF4-FFF2-40B4-BE49-F238E27FC236}">
                  <a16:creationId xmlns:a16="http://schemas.microsoft.com/office/drawing/2014/main" id="{6B8DFC81-7445-8424-ADCF-2D1AFBD6C756}"/>
                </a:ext>
              </a:extLst>
            </p:cNvPr>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9" name="Google Shape;4580;p38">
              <a:extLst>
                <a:ext uri="{FF2B5EF4-FFF2-40B4-BE49-F238E27FC236}">
                  <a16:creationId xmlns:a16="http://schemas.microsoft.com/office/drawing/2014/main" id="{8BD2A94F-07EE-E521-DC8B-E1839BE48EAB}"/>
                </a:ext>
              </a:extLst>
            </p:cNvPr>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0" name="Google Shape;4581;p38">
              <a:extLst>
                <a:ext uri="{FF2B5EF4-FFF2-40B4-BE49-F238E27FC236}">
                  <a16:creationId xmlns:a16="http://schemas.microsoft.com/office/drawing/2014/main" id="{A59A1E7F-45D1-9C6B-2880-44E3AA1F7FC9}"/>
                </a:ext>
              </a:extLst>
            </p:cNvPr>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1" name="Google Shape;4582;p38">
              <a:extLst>
                <a:ext uri="{FF2B5EF4-FFF2-40B4-BE49-F238E27FC236}">
                  <a16:creationId xmlns:a16="http://schemas.microsoft.com/office/drawing/2014/main" id="{B6803614-679C-9EC1-63AF-36C79B0CDFFC}"/>
                </a:ext>
              </a:extLst>
            </p:cNvPr>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2" name="Google Shape;4583;p38">
              <a:extLst>
                <a:ext uri="{FF2B5EF4-FFF2-40B4-BE49-F238E27FC236}">
                  <a16:creationId xmlns:a16="http://schemas.microsoft.com/office/drawing/2014/main" id="{17F18264-4EF2-972D-2892-2897D4163439}"/>
                </a:ext>
              </a:extLst>
            </p:cNvPr>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3" name="Google Shape;4584;p38">
              <a:extLst>
                <a:ext uri="{FF2B5EF4-FFF2-40B4-BE49-F238E27FC236}">
                  <a16:creationId xmlns:a16="http://schemas.microsoft.com/office/drawing/2014/main" id="{A42D624E-BEC5-6B3A-7085-3390E92EC1CB}"/>
                </a:ext>
              </a:extLst>
            </p:cNvPr>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4" name="Google Shape;4585;p38">
              <a:extLst>
                <a:ext uri="{FF2B5EF4-FFF2-40B4-BE49-F238E27FC236}">
                  <a16:creationId xmlns:a16="http://schemas.microsoft.com/office/drawing/2014/main" id="{8B7C92FA-A640-CCB7-144D-E18EB4D343C1}"/>
                </a:ext>
              </a:extLst>
            </p:cNvPr>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5" name="Google Shape;4586;p38">
              <a:extLst>
                <a:ext uri="{FF2B5EF4-FFF2-40B4-BE49-F238E27FC236}">
                  <a16:creationId xmlns:a16="http://schemas.microsoft.com/office/drawing/2014/main" id="{562AD91B-DEE6-B477-F091-FB11F1C5AD4A}"/>
                </a:ext>
              </a:extLst>
            </p:cNvPr>
            <p:cNvSpPr/>
            <p:nvPr/>
          </p:nvSpPr>
          <p:spPr>
            <a:xfrm>
              <a:off x="7092642" y="3265825"/>
              <a:ext cx="268964" cy="79953"/>
            </a:xfrm>
            <a:custGeom>
              <a:avLst/>
              <a:gdLst/>
              <a:ahLst/>
              <a:cxnLst/>
              <a:rect l="l" t="t" r="r" b="b"/>
              <a:pathLst>
                <a:path w="9611" h="2857" extrusionOk="0">
                  <a:moveTo>
                    <a:pt x="206" y="1"/>
                  </a:moveTo>
                  <a:cubicBezTo>
                    <a:pt x="115" y="1"/>
                    <a:pt x="23" y="92"/>
                    <a:pt x="1" y="206"/>
                  </a:cubicBezTo>
                  <a:cubicBezTo>
                    <a:pt x="1" y="252"/>
                    <a:pt x="23" y="320"/>
                    <a:pt x="69" y="366"/>
                  </a:cubicBezTo>
                  <a:cubicBezTo>
                    <a:pt x="115" y="411"/>
                    <a:pt x="160" y="434"/>
                    <a:pt x="229" y="434"/>
                  </a:cubicBezTo>
                  <a:cubicBezTo>
                    <a:pt x="252" y="434"/>
                    <a:pt x="297" y="457"/>
                    <a:pt x="343" y="457"/>
                  </a:cubicBezTo>
                  <a:cubicBezTo>
                    <a:pt x="480" y="480"/>
                    <a:pt x="640" y="525"/>
                    <a:pt x="777" y="571"/>
                  </a:cubicBezTo>
                  <a:cubicBezTo>
                    <a:pt x="937" y="594"/>
                    <a:pt x="1073" y="662"/>
                    <a:pt x="1233" y="708"/>
                  </a:cubicBezTo>
                  <a:cubicBezTo>
                    <a:pt x="1507" y="777"/>
                    <a:pt x="1804" y="868"/>
                    <a:pt x="2078" y="936"/>
                  </a:cubicBezTo>
                  <a:cubicBezTo>
                    <a:pt x="2397" y="1005"/>
                    <a:pt x="2717" y="1096"/>
                    <a:pt x="3014" y="1187"/>
                  </a:cubicBezTo>
                  <a:cubicBezTo>
                    <a:pt x="3288" y="1256"/>
                    <a:pt x="3584" y="1347"/>
                    <a:pt x="3858" y="1439"/>
                  </a:cubicBezTo>
                  <a:cubicBezTo>
                    <a:pt x="4429" y="1644"/>
                    <a:pt x="4999" y="1827"/>
                    <a:pt x="5570" y="1963"/>
                  </a:cubicBezTo>
                  <a:cubicBezTo>
                    <a:pt x="6164" y="2123"/>
                    <a:pt x="6757" y="2260"/>
                    <a:pt x="7350" y="2443"/>
                  </a:cubicBezTo>
                  <a:cubicBezTo>
                    <a:pt x="7624" y="2511"/>
                    <a:pt x="7898" y="2580"/>
                    <a:pt x="8172" y="2648"/>
                  </a:cubicBezTo>
                  <a:cubicBezTo>
                    <a:pt x="8423" y="2717"/>
                    <a:pt x="8674" y="2762"/>
                    <a:pt x="8948" y="2808"/>
                  </a:cubicBezTo>
                  <a:cubicBezTo>
                    <a:pt x="9039" y="2831"/>
                    <a:pt x="9131" y="2854"/>
                    <a:pt x="9245" y="2854"/>
                  </a:cubicBezTo>
                  <a:cubicBezTo>
                    <a:pt x="9257" y="2856"/>
                    <a:pt x="9269" y="2857"/>
                    <a:pt x="9280" y="2857"/>
                  </a:cubicBezTo>
                  <a:cubicBezTo>
                    <a:pt x="9405" y="2857"/>
                    <a:pt x="9523" y="2751"/>
                    <a:pt x="9564" y="2625"/>
                  </a:cubicBezTo>
                  <a:cubicBezTo>
                    <a:pt x="9610" y="2466"/>
                    <a:pt x="9519" y="2283"/>
                    <a:pt x="9359" y="2237"/>
                  </a:cubicBezTo>
                  <a:cubicBezTo>
                    <a:pt x="9154" y="2169"/>
                    <a:pt x="8948" y="2146"/>
                    <a:pt x="8743" y="2100"/>
                  </a:cubicBezTo>
                  <a:cubicBezTo>
                    <a:pt x="8469" y="2055"/>
                    <a:pt x="8195" y="1986"/>
                    <a:pt x="7921" y="1918"/>
                  </a:cubicBezTo>
                  <a:cubicBezTo>
                    <a:pt x="7624" y="1827"/>
                    <a:pt x="7328" y="1735"/>
                    <a:pt x="7031" y="1667"/>
                  </a:cubicBezTo>
                  <a:cubicBezTo>
                    <a:pt x="6757" y="1598"/>
                    <a:pt x="6460" y="1530"/>
                    <a:pt x="6186" y="1461"/>
                  </a:cubicBezTo>
                  <a:cubicBezTo>
                    <a:pt x="5867" y="1370"/>
                    <a:pt x="5570" y="1302"/>
                    <a:pt x="5273" y="1210"/>
                  </a:cubicBezTo>
                  <a:cubicBezTo>
                    <a:pt x="4703" y="1050"/>
                    <a:pt x="4155" y="868"/>
                    <a:pt x="3584" y="708"/>
                  </a:cubicBezTo>
                  <a:cubicBezTo>
                    <a:pt x="2991" y="525"/>
                    <a:pt x="2397" y="411"/>
                    <a:pt x="1804" y="297"/>
                  </a:cubicBezTo>
                  <a:cubicBezTo>
                    <a:pt x="1621" y="252"/>
                    <a:pt x="1461" y="229"/>
                    <a:pt x="1302" y="183"/>
                  </a:cubicBezTo>
                  <a:cubicBezTo>
                    <a:pt x="1142" y="160"/>
                    <a:pt x="982" y="115"/>
                    <a:pt x="822" y="92"/>
                  </a:cubicBezTo>
                  <a:cubicBezTo>
                    <a:pt x="617" y="69"/>
                    <a:pt x="434" y="23"/>
                    <a:pt x="25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6" name="Google Shape;4587;p38">
              <a:extLst>
                <a:ext uri="{FF2B5EF4-FFF2-40B4-BE49-F238E27FC236}">
                  <a16:creationId xmlns:a16="http://schemas.microsoft.com/office/drawing/2014/main" id="{DD551251-6E19-B9E5-71A9-D7A84BA5388B}"/>
                </a:ext>
              </a:extLst>
            </p:cNvPr>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7" name="Google Shape;4588;p38">
              <a:extLst>
                <a:ext uri="{FF2B5EF4-FFF2-40B4-BE49-F238E27FC236}">
                  <a16:creationId xmlns:a16="http://schemas.microsoft.com/office/drawing/2014/main" id="{1AE3114E-C3C4-D994-2D64-A4BC17A87D87}"/>
                </a:ext>
              </a:extLst>
            </p:cNvPr>
            <p:cNvSpPr/>
            <p:nvPr/>
          </p:nvSpPr>
          <p:spPr>
            <a:xfrm>
              <a:off x="7267660" y="3309901"/>
              <a:ext cx="88181" cy="24291"/>
            </a:xfrm>
            <a:custGeom>
              <a:avLst/>
              <a:gdLst/>
              <a:ahLst/>
              <a:cxnLst/>
              <a:rect l="l" t="t" r="r" b="b"/>
              <a:pathLst>
                <a:path w="3151" h="868" extrusionOk="0">
                  <a:moveTo>
                    <a:pt x="92" y="0"/>
                  </a:moveTo>
                  <a:cubicBezTo>
                    <a:pt x="46" y="0"/>
                    <a:pt x="24" y="23"/>
                    <a:pt x="1" y="69"/>
                  </a:cubicBezTo>
                  <a:cubicBezTo>
                    <a:pt x="1" y="92"/>
                    <a:pt x="24" y="160"/>
                    <a:pt x="46" y="160"/>
                  </a:cubicBezTo>
                  <a:cubicBezTo>
                    <a:pt x="298" y="229"/>
                    <a:pt x="549" y="274"/>
                    <a:pt x="800" y="343"/>
                  </a:cubicBezTo>
                  <a:cubicBezTo>
                    <a:pt x="914" y="366"/>
                    <a:pt x="1028" y="388"/>
                    <a:pt x="1142" y="434"/>
                  </a:cubicBezTo>
                  <a:cubicBezTo>
                    <a:pt x="1279" y="457"/>
                    <a:pt x="1416" y="503"/>
                    <a:pt x="1553" y="525"/>
                  </a:cubicBezTo>
                  <a:cubicBezTo>
                    <a:pt x="1804" y="594"/>
                    <a:pt x="2055" y="662"/>
                    <a:pt x="2306" y="731"/>
                  </a:cubicBezTo>
                  <a:cubicBezTo>
                    <a:pt x="2420" y="754"/>
                    <a:pt x="2534" y="777"/>
                    <a:pt x="2649" y="799"/>
                  </a:cubicBezTo>
                  <a:cubicBezTo>
                    <a:pt x="2785" y="822"/>
                    <a:pt x="2922" y="845"/>
                    <a:pt x="3037" y="868"/>
                  </a:cubicBezTo>
                  <a:lnTo>
                    <a:pt x="3082" y="868"/>
                  </a:lnTo>
                  <a:cubicBezTo>
                    <a:pt x="3128" y="845"/>
                    <a:pt x="3128" y="822"/>
                    <a:pt x="3151" y="799"/>
                  </a:cubicBezTo>
                  <a:cubicBezTo>
                    <a:pt x="3151" y="777"/>
                    <a:pt x="3151" y="754"/>
                    <a:pt x="3151" y="731"/>
                  </a:cubicBezTo>
                  <a:cubicBezTo>
                    <a:pt x="3128" y="708"/>
                    <a:pt x="3105" y="685"/>
                    <a:pt x="3082" y="662"/>
                  </a:cubicBezTo>
                  <a:cubicBezTo>
                    <a:pt x="2831" y="617"/>
                    <a:pt x="2603" y="571"/>
                    <a:pt x="2352" y="525"/>
                  </a:cubicBezTo>
                  <a:cubicBezTo>
                    <a:pt x="2101" y="480"/>
                    <a:pt x="1872" y="411"/>
                    <a:pt x="1621" y="366"/>
                  </a:cubicBezTo>
                  <a:cubicBezTo>
                    <a:pt x="1370" y="320"/>
                    <a:pt x="1119" y="252"/>
                    <a:pt x="868" y="183"/>
                  </a:cubicBezTo>
                  <a:cubicBezTo>
                    <a:pt x="617" y="137"/>
                    <a:pt x="366" y="69"/>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8" name="Google Shape;4589;p38">
              <a:extLst>
                <a:ext uri="{FF2B5EF4-FFF2-40B4-BE49-F238E27FC236}">
                  <a16:creationId xmlns:a16="http://schemas.microsoft.com/office/drawing/2014/main" id="{3ED37697-1AB5-DB69-C321-F3ADB6BD75FC}"/>
                </a:ext>
              </a:extLst>
            </p:cNvPr>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9" name="Google Shape;4590;p38">
              <a:extLst>
                <a:ext uri="{FF2B5EF4-FFF2-40B4-BE49-F238E27FC236}">
                  <a16:creationId xmlns:a16="http://schemas.microsoft.com/office/drawing/2014/main" id="{0CE6F60C-B425-E629-8393-C25EB558813E}"/>
                </a:ext>
              </a:extLst>
            </p:cNvPr>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0" name="Google Shape;4591;p38">
              <a:extLst>
                <a:ext uri="{FF2B5EF4-FFF2-40B4-BE49-F238E27FC236}">
                  <a16:creationId xmlns:a16="http://schemas.microsoft.com/office/drawing/2014/main" id="{74E26462-0458-B7E1-9787-BA945BBB55A6}"/>
                </a:ext>
              </a:extLst>
            </p:cNvPr>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1" name="Google Shape;4592;p38">
              <a:extLst>
                <a:ext uri="{FF2B5EF4-FFF2-40B4-BE49-F238E27FC236}">
                  <a16:creationId xmlns:a16="http://schemas.microsoft.com/office/drawing/2014/main" id="{811051FA-5446-1E4A-5367-FE8D4877ADB6}"/>
                </a:ext>
              </a:extLst>
            </p:cNvPr>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2" name="Google Shape;4593;p38">
              <a:extLst>
                <a:ext uri="{FF2B5EF4-FFF2-40B4-BE49-F238E27FC236}">
                  <a16:creationId xmlns:a16="http://schemas.microsoft.com/office/drawing/2014/main" id="{3067930A-0D6B-972F-10AF-C215CEB1C396}"/>
                </a:ext>
              </a:extLst>
            </p:cNvPr>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3" name="Google Shape;4594;p38">
              <a:extLst>
                <a:ext uri="{FF2B5EF4-FFF2-40B4-BE49-F238E27FC236}">
                  <a16:creationId xmlns:a16="http://schemas.microsoft.com/office/drawing/2014/main" id="{1EF0001A-BB25-473E-EA42-AB52558AA37A}"/>
                </a:ext>
              </a:extLst>
            </p:cNvPr>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4" name="Google Shape;4595;p38">
              <a:extLst>
                <a:ext uri="{FF2B5EF4-FFF2-40B4-BE49-F238E27FC236}">
                  <a16:creationId xmlns:a16="http://schemas.microsoft.com/office/drawing/2014/main" id="{3FC52099-1909-F2B2-8372-311E362ED38D}"/>
                </a:ext>
              </a:extLst>
            </p:cNvPr>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5" name="Google Shape;4596;p38">
              <a:extLst>
                <a:ext uri="{FF2B5EF4-FFF2-40B4-BE49-F238E27FC236}">
                  <a16:creationId xmlns:a16="http://schemas.microsoft.com/office/drawing/2014/main" id="{5C99BFA3-611F-869D-AE8A-E2BEEF90AFD0}"/>
                </a:ext>
              </a:extLst>
            </p:cNvPr>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6" name="Google Shape;4597;p38">
              <a:extLst>
                <a:ext uri="{FF2B5EF4-FFF2-40B4-BE49-F238E27FC236}">
                  <a16:creationId xmlns:a16="http://schemas.microsoft.com/office/drawing/2014/main" id="{C96B6598-498E-AB9F-4C46-3EAC5957116F}"/>
                </a:ext>
              </a:extLst>
            </p:cNvPr>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7" name="Google Shape;4598;p38">
              <a:extLst>
                <a:ext uri="{FF2B5EF4-FFF2-40B4-BE49-F238E27FC236}">
                  <a16:creationId xmlns:a16="http://schemas.microsoft.com/office/drawing/2014/main" id="{5EF5E27E-4C32-83B7-3E1E-C8E409B6D055}"/>
                </a:ext>
              </a:extLst>
            </p:cNvPr>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8" name="Google Shape;4599;p38">
              <a:extLst>
                <a:ext uri="{FF2B5EF4-FFF2-40B4-BE49-F238E27FC236}">
                  <a16:creationId xmlns:a16="http://schemas.microsoft.com/office/drawing/2014/main" id="{43768EB2-B392-2A5D-70C4-C93D07861CD0}"/>
                </a:ext>
              </a:extLst>
            </p:cNvPr>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9" name="Google Shape;4600;p38">
              <a:extLst>
                <a:ext uri="{FF2B5EF4-FFF2-40B4-BE49-F238E27FC236}">
                  <a16:creationId xmlns:a16="http://schemas.microsoft.com/office/drawing/2014/main" id="{9085450E-96E2-031C-69A7-BC8795C17A6B}"/>
                </a:ext>
              </a:extLst>
            </p:cNvPr>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0" name="Google Shape;4601;p38">
              <a:extLst>
                <a:ext uri="{FF2B5EF4-FFF2-40B4-BE49-F238E27FC236}">
                  <a16:creationId xmlns:a16="http://schemas.microsoft.com/office/drawing/2014/main" id="{4E3CB3BC-9F7D-2115-6C1A-6745CED9596E}"/>
                </a:ext>
              </a:extLst>
            </p:cNvPr>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1" name="Google Shape;4602;p38">
              <a:extLst>
                <a:ext uri="{FF2B5EF4-FFF2-40B4-BE49-F238E27FC236}">
                  <a16:creationId xmlns:a16="http://schemas.microsoft.com/office/drawing/2014/main" id="{E04F5085-23DC-7706-05DD-2DD08FAAC67A}"/>
                </a:ext>
              </a:extLst>
            </p:cNvPr>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2" name="Google Shape;4603;p38">
              <a:extLst>
                <a:ext uri="{FF2B5EF4-FFF2-40B4-BE49-F238E27FC236}">
                  <a16:creationId xmlns:a16="http://schemas.microsoft.com/office/drawing/2014/main" id="{91A97BDD-7583-A73C-C677-F57E977CB621}"/>
                </a:ext>
              </a:extLst>
            </p:cNvPr>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3" name="Google Shape;4604;p38">
              <a:extLst>
                <a:ext uri="{FF2B5EF4-FFF2-40B4-BE49-F238E27FC236}">
                  <a16:creationId xmlns:a16="http://schemas.microsoft.com/office/drawing/2014/main" id="{1C3ECA8F-1108-A058-7FB6-AA86D2FED03D}"/>
                </a:ext>
              </a:extLst>
            </p:cNvPr>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4" name="Google Shape;4605;p38">
              <a:extLst>
                <a:ext uri="{FF2B5EF4-FFF2-40B4-BE49-F238E27FC236}">
                  <a16:creationId xmlns:a16="http://schemas.microsoft.com/office/drawing/2014/main" id="{F607C56A-5B50-528D-1611-47630B1905F1}"/>
                </a:ext>
              </a:extLst>
            </p:cNvPr>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5" name="Google Shape;4606;p38">
              <a:extLst>
                <a:ext uri="{FF2B5EF4-FFF2-40B4-BE49-F238E27FC236}">
                  <a16:creationId xmlns:a16="http://schemas.microsoft.com/office/drawing/2014/main" id="{C39A9746-25B2-3855-B393-77127D4B702F}"/>
                </a:ext>
              </a:extLst>
            </p:cNvPr>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6" name="Google Shape;4607;p38">
              <a:extLst>
                <a:ext uri="{FF2B5EF4-FFF2-40B4-BE49-F238E27FC236}">
                  <a16:creationId xmlns:a16="http://schemas.microsoft.com/office/drawing/2014/main" id="{5243CE4C-7A1E-C796-616D-165C0738B94C}"/>
                </a:ext>
              </a:extLst>
            </p:cNvPr>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7" name="Google Shape;4608;p38">
              <a:extLst>
                <a:ext uri="{FF2B5EF4-FFF2-40B4-BE49-F238E27FC236}">
                  <a16:creationId xmlns:a16="http://schemas.microsoft.com/office/drawing/2014/main" id="{C67FEE52-FA97-572E-48DD-68E140AEC7E2}"/>
                </a:ext>
              </a:extLst>
            </p:cNvPr>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8" name="Google Shape;4609;p38">
              <a:extLst>
                <a:ext uri="{FF2B5EF4-FFF2-40B4-BE49-F238E27FC236}">
                  <a16:creationId xmlns:a16="http://schemas.microsoft.com/office/drawing/2014/main" id="{093BDCCF-E33B-FBF1-FDEB-919DF3436888}"/>
                </a:ext>
              </a:extLst>
            </p:cNvPr>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9" name="Google Shape;4610;p38">
              <a:extLst>
                <a:ext uri="{FF2B5EF4-FFF2-40B4-BE49-F238E27FC236}">
                  <a16:creationId xmlns:a16="http://schemas.microsoft.com/office/drawing/2014/main" id="{B368DE95-379D-C585-DBF8-9689BE97E90F}"/>
                </a:ext>
              </a:extLst>
            </p:cNvPr>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0" name="Google Shape;4611;p38">
              <a:extLst>
                <a:ext uri="{FF2B5EF4-FFF2-40B4-BE49-F238E27FC236}">
                  <a16:creationId xmlns:a16="http://schemas.microsoft.com/office/drawing/2014/main" id="{46FFDC61-21F7-ED45-DBA1-4DDCF78E8848}"/>
                </a:ext>
              </a:extLst>
            </p:cNvPr>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1" name="Google Shape;4612;p38">
              <a:extLst>
                <a:ext uri="{FF2B5EF4-FFF2-40B4-BE49-F238E27FC236}">
                  <a16:creationId xmlns:a16="http://schemas.microsoft.com/office/drawing/2014/main" id="{A68FBA75-DCEF-92EC-D91F-C051A1AD2D0C}"/>
                </a:ext>
              </a:extLst>
            </p:cNvPr>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2" name="Google Shape;4613;p38">
              <a:extLst>
                <a:ext uri="{FF2B5EF4-FFF2-40B4-BE49-F238E27FC236}">
                  <a16:creationId xmlns:a16="http://schemas.microsoft.com/office/drawing/2014/main" id="{C08EF5CD-CE84-B1B1-0641-49B0DB1E577F}"/>
                </a:ext>
              </a:extLst>
            </p:cNvPr>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3" name="Google Shape;4614;p38">
              <a:extLst>
                <a:ext uri="{FF2B5EF4-FFF2-40B4-BE49-F238E27FC236}">
                  <a16:creationId xmlns:a16="http://schemas.microsoft.com/office/drawing/2014/main" id="{551BA101-2DFD-F33B-0363-91A446A1EC52}"/>
                </a:ext>
              </a:extLst>
            </p:cNvPr>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4" name="Google Shape;4615;p38">
              <a:extLst>
                <a:ext uri="{FF2B5EF4-FFF2-40B4-BE49-F238E27FC236}">
                  <a16:creationId xmlns:a16="http://schemas.microsoft.com/office/drawing/2014/main" id="{5D2DEB66-EE39-60F6-8F9E-1CA6D943507E}"/>
                </a:ext>
              </a:extLst>
            </p:cNvPr>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5" name="Google Shape;4616;p38">
              <a:extLst>
                <a:ext uri="{FF2B5EF4-FFF2-40B4-BE49-F238E27FC236}">
                  <a16:creationId xmlns:a16="http://schemas.microsoft.com/office/drawing/2014/main" id="{DFBBE484-4E23-C1BB-E0E9-627757906DCB}"/>
                </a:ext>
              </a:extLst>
            </p:cNvPr>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6" name="Google Shape;4617;p38">
              <a:extLst>
                <a:ext uri="{FF2B5EF4-FFF2-40B4-BE49-F238E27FC236}">
                  <a16:creationId xmlns:a16="http://schemas.microsoft.com/office/drawing/2014/main" id="{D0781169-1285-170E-DDF1-71DFA4672AD3}"/>
                </a:ext>
              </a:extLst>
            </p:cNvPr>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7" name="Google Shape;4618;p38">
              <a:extLst>
                <a:ext uri="{FF2B5EF4-FFF2-40B4-BE49-F238E27FC236}">
                  <a16:creationId xmlns:a16="http://schemas.microsoft.com/office/drawing/2014/main" id="{E532C653-8690-70FD-5B50-1E131F917298}"/>
                </a:ext>
              </a:extLst>
            </p:cNvPr>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8" name="Google Shape;4619;p38">
              <a:extLst>
                <a:ext uri="{FF2B5EF4-FFF2-40B4-BE49-F238E27FC236}">
                  <a16:creationId xmlns:a16="http://schemas.microsoft.com/office/drawing/2014/main" id="{367031FC-A202-484B-B1E0-1615702CEA82}"/>
                </a:ext>
              </a:extLst>
            </p:cNvPr>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9" name="Google Shape;4620;p38">
              <a:extLst>
                <a:ext uri="{FF2B5EF4-FFF2-40B4-BE49-F238E27FC236}">
                  <a16:creationId xmlns:a16="http://schemas.microsoft.com/office/drawing/2014/main" id="{FC19CDB8-D2F1-5BCA-002C-A8A3BD980536}"/>
                </a:ext>
              </a:extLst>
            </p:cNvPr>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0" name="Google Shape;4621;p38">
              <a:extLst>
                <a:ext uri="{FF2B5EF4-FFF2-40B4-BE49-F238E27FC236}">
                  <a16:creationId xmlns:a16="http://schemas.microsoft.com/office/drawing/2014/main" id="{92BFF49D-535E-2A09-9978-922D979D9DA9}"/>
                </a:ext>
              </a:extLst>
            </p:cNvPr>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1" name="Google Shape;4622;p38">
              <a:extLst>
                <a:ext uri="{FF2B5EF4-FFF2-40B4-BE49-F238E27FC236}">
                  <a16:creationId xmlns:a16="http://schemas.microsoft.com/office/drawing/2014/main" id="{BA710BC7-78B8-F6BB-6F95-5C08FCD6F5BD}"/>
                </a:ext>
              </a:extLst>
            </p:cNvPr>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2" name="Google Shape;4623;p38">
              <a:extLst>
                <a:ext uri="{FF2B5EF4-FFF2-40B4-BE49-F238E27FC236}">
                  <a16:creationId xmlns:a16="http://schemas.microsoft.com/office/drawing/2014/main" id="{397C652B-6DAD-9F6D-98CF-BAE79F7C1DE5}"/>
                </a:ext>
              </a:extLst>
            </p:cNvPr>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3" name="Google Shape;4624;p38">
              <a:extLst>
                <a:ext uri="{FF2B5EF4-FFF2-40B4-BE49-F238E27FC236}">
                  <a16:creationId xmlns:a16="http://schemas.microsoft.com/office/drawing/2014/main" id="{92CE4094-E626-2BB4-6E32-DE13FE784531}"/>
                </a:ext>
              </a:extLst>
            </p:cNvPr>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4" name="Google Shape;4625;p38">
              <a:extLst>
                <a:ext uri="{FF2B5EF4-FFF2-40B4-BE49-F238E27FC236}">
                  <a16:creationId xmlns:a16="http://schemas.microsoft.com/office/drawing/2014/main" id="{BD13FBF0-5AE8-5BEC-A892-3A68EEE96128}"/>
                </a:ext>
              </a:extLst>
            </p:cNvPr>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5" name="Google Shape;4626;p38">
              <a:extLst>
                <a:ext uri="{FF2B5EF4-FFF2-40B4-BE49-F238E27FC236}">
                  <a16:creationId xmlns:a16="http://schemas.microsoft.com/office/drawing/2014/main" id="{5C3B8E75-1F77-75AE-8592-F80DD671FD18}"/>
                </a:ext>
              </a:extLst>
            </p:cNvPr>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6" name="Google Shape;4627;p38">
              <a:extLst>
                <a:ext uri="{FF2B5EF4-FFF2-40B4-BE49-F238E27FC236}">
                  <a16:creationId xmlns:a16="http://schemas.microsoft.com/office/drawing/2014/main" id="{2E5A2ADF-49F0-CF9E-6D16-5F9DC46789F0}"/>
                </a:ext>
              </a:extLst>
            </p:cNvPr>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7" name="Google Shape;4628;p38">
              <a:extLst>
                <a:ext uri="{FF2B5EF4-FFF2-40B4-BE49-F238E27FC236}">
                  <a16:creationId xmlns:a16="http://schemas.microsoft.com/office/drawing/2014/main" id="{94118649-435A-29C8-6CE6-5B725EFA20EE}"/>
                </a:ext>
              </a:extLst>
            </p:cNvPr>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8" name="Google Shape;4629;p38">
              <a:extLst>
                <a:ext uri="{FF2B5EF4-FFF2-40B4-BE49-F238E27FC236}">
                  <a16:creationId xmlns:a16="http://schemas.microsoft.com/office/drawing/2014/main" id="{9AE58356-3801-6614-B96E-2779051D00D8}"/>
                </a:ext>
              </a:extLst>
            </p:cNvPr>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9" name="Google Shape;4630;p38">
              <a:extLst>
                <a:ext uri="{FF2B5EF4-FFF2-40B4-BE49-F238E27FC236}">
                  <a16:creationId xmlns:a16="http://schemas.microsoft.com/office/drawing/2014/main" id="{C1D1AB90-7F9C-CBBE-C941-4F560A17059A}"/>
                </a:ext>
              </a:extLst>
            </p:cNvPr>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0" name="Google Shape;4631;p38">
              <a:extLst>
                <a:ext uri="{FF2B5EF4-FFF2-40B4-BE49-F238E27FC236}">
                  <a16:creationId xmlns:a16="http://schemas.microsoft.com/office/drawing/2014/main" id="{0F8A11DD-96C4-CA65-C6A8-8678105417D9}"/>
                </a:ext>
              </a:extLst>
            </p:cNvPr>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1" name="Google Shape;4632;p38">
              <a:extLst>
                <a:ext uri="{FF2B5EF4-FFF2-40B4-BE49-F238E27FC236}">
                  <a16:creationId xmlns:a16="http://schemas.microsoft.com/office/drawing/2014/main" id="{6BB5CD5E-501B-C24F-2BB7-F52B5F60CE0C}"/>
                </a:ext>
              </a:extLst>
            </p:cNvPr>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2" name="Google Shape;4633;p38">
              <a:extLst>
                <a:ext uri="{FF2B5EF4-FFF2-40B4-BE49-F238E27FC236}">
                  <a16:creationId xmlns:a16="http://schemas.microsoft.com/office/drawing/2014/main" id="{0D897D71-3705-243D-9239-C6E9AF0AB0C4}"/>
                </a:ext>
              </a:extLst>
            </p:cNvPr>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3" name="Google Shape;4634;p38">
              <a:extLst>
                <a:ext uri="{FF2B5EF4-FFF2-40B4-BE49-F238E27FC236}">
                  <a16:creationId xmlns:a16="http://schemas.microsoft.com/office/drawing/2014/main" id="{0619AA55-5188-1C45-7EC8-9FA87EC82DE5}"/>
                </a:ext>
              </a:extLst>
            </p:cNvPr>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4" name="Google Shape;4635;p38">
              <a:extLst>
                <a:ext uri="{FF2B5EF4-FFF2-40B4-BE49-F238E27FC236}">
                  <a16:creationId xmlns:a16="http://schemas.microsoft.com/office/drawing/2014/main" id="{C35BF867-6874-9679-825F-2BEC4B33098E}"/>
                </a:ext>
              </a:extLst>
            </p:cNvPr>
            <p:cNvSpPr/>
            <p:nvPr/>
          </p:nvSpPr>
          <p:spPr>
            <a:xfrm>
              <a:off x="7951781" y="3655460"/>
              <a:ext cx="477844" cy="274701"/>
            </a:xfrm>
            <a:custGeom>
              <a:avLst/>
              <a:gdLst/>
              <a:ahLst/>
              <a:cxnLst/>
              <a:rect l="l" t="t" r="r" b="b"/>
              <a:pathLst>
                <a:path w="17075" h="9816" extrusionOk="0">
                  <a:moveTo>
                    <a:pt x="15362" y="1211"/>
                  </a:moveTo>
                  <a:cubicBezTo>
                    <a:pt x="15362" y="1233"/>
                    <a:pt x="15362" y="1233"/>
                    <a:pt x="15362" y="1233"/>
                  </a:cubicBezTo>
                  <a:cubicBezTo>
                    <a:pt x="15362" y="1233"/>
                    <a:pt x="15362" y="1211"/>
                    <a:pt x="15385" y="1211"/>
                  </a:cubicBezTo>
                  <a:close/>
                  <a:moveTo>
                    <a:pt x="16207" y="1"/>
                  </a:moveTo>
                  <a:cubicBezTo>
                    <a:pt x="16093" y="24"/>
                    <a:pt x="16001" y="69"/>
                    <a:pt x="15887" y="115"/>
                  </a:cubicBezTo>
                  <a:cubicBezTo>
                    <a:pt x="15819" y="161"/>
                    <a:pt x="15727" y="206"/>
                    <a:pt x="15659" y="252"/>
                  </a:cubicBezTo>
                  <a:cubicBezTo>
                    <a:pt x="15499" y="320"/>
                    <a:pt x="15339" y="412"/>
                    <a:pt x="15180" y="480"/>
                  </a:cubicBezTo>
                  <a:cubicBezTo>
                    <a:pt x="15180" y="503"/>
                    <a:pt x="15180" y="503"/>
                    <a:pt x="15157" y="503"/>
                  </a:cubicBezTo>
                  <a:lnTo>
                    <a:pt x="15180" y="503"/>
                  </a:lnTo>
                  <a:cubicBezTo>
                    <a:pt x="15088" y="526"/>
                    <a:pt x="15020" y="572"/>
                    <a:pt x="14928" y="617"/>
                  </a:cubicBezTo>
                  <a:cubicBezTo>
                    <a:pt x="14906" y="617"/>
                    <a:pt x="14906" y="617"/>
                    <a:pt x="14883" y="640"/>
                  </a:cubicBezTo>
                  <a:lnTo>
                    <a:pt x="14860" y="640"/>
                  </a:lnTo>
                  <a:cubicBezTo>
                    <a:pt x="14267" y="914"/>
                    <a:pt x="13696" y="1211"/>
                    <a:pt x="13125" y="1530"/>
                  </a:cubicBezTo>
                  <a:cubicBezTo>
                    <a:pt x="12806" y="1690"/>
                    <a:pt x="12486" y="1873"/>
                    <a:pt x="12189" y="2032"/>
                  </a:cubicBezTo>
                  <a:cubicBezTo>
                    <a:pt x="11893" y="2169"/>
                    <a:pt x="11596" y="2352"/>
                    <a:pt x="11299" y="2512"/>
                  </a:cubicBezTo>
                  <a:cubicBezTo>
                    <a:pt x="11003" y="2671"/>
                    <a:pt x="10706" y="2831"/>
                    <a:pt x="10409" y="2991"/>
                  </a:cubicBezTo>
                  <a:cubicBezTo>
                    <a:pt x="10112" y="3151"/>
                    <a:pt x="9816" y="3333"/>
                    <a:pt x="9519" y="3493"/>
                  </a:cubicBezTo>
                  <a:cubicBezTo>
                    <a:pt x="9473" y="3516"/>
                    <a:pt x="9450" y="3516"/>
                    <a:pt x="9428" y="3539"/>
                  </a:cubicBezTo>
                  <a:cubicBezTo>
                    <a:pt x="9245" y="3630"/>
                    <a:pt x="9062" y="3744"/>
                    <a:pt x="8857" y="3836"/>
                  </a:cubicBezTo>
                  <a:cubicBezTo>
                    <a:pt x="8560" y="4018"/>
                    <a:pt x="8241" y="4178"/>
                    <a:pt x="7921" y="4361"/>
                  </a:cubicBezTo>
                  <a:cubicBezTo>
                    <a:pt x="7624" y="4520"/>
                    <a:pt x="7305" y="4680"/>
                    <a:pt x="7008" y="4863"/>
                  </a:cubicBezTo>
                  <a:cubicBezTo>
                    <a:pt x="6711" y="5022"/>
                    <a:pt x="6415" y="5182"/>
                    <a:pt x="6118" y="5365"/>
                  </a:cubicBezTo>
                  <a:cubicBezTo>
                    <a:pt x="5981" y="5456"/>
                    <a:pt x="5844" y="5525"/>
                    <a:pt x="5707" y="5616"/>
                  </a:cubicBezTo>
                  <a:cubicBezTo>
                    <a:pt x="5456" y="5776"/>
                    <a:pt x="5205" y="5913"/>
                    <a:pt x="4977" y="6050"/>
                  </a:cubicBezTo>
                  <a:cubicBezTo>
                    <a:pt x="4657" y="6232"/>
                    <a:pt x="4360" y="6438"/>
                    <a:pt x="4064" y="6643"/>
                  </a:cubicBezTo>
                  <a:cubicBezTo>
                    <a:pt x="3493" y="7008"/>
                    <a:pt x="2922" y="7351"/>
                    <a:pt x="2375" y="7739"/>
                  </a:cubicBezTo>
                  <a:cubicBezTo>
                    <a:pt x="2260" y="7807"/>
                    <a:pt x="2146" y="7876"/>
                    <a:pt x="2032" y="7967"/>
                  </a:cubicBezTo>
                  <a:cubicBezTo>
                    <a:pt x="1964" y="8013"/>
                    <a:pt x="1895" y="8058"/>
                    <a:pt x="1827" y="8104"/>
                  </a:cubicBezTo>
                  <a:cubicBezTo>
                    <a:pt x="1530" y="8286"/>
                    <a:pt x="1233" y="8469"/>
                    <a:pt x="937" y="8652"/>
                  </a:cubicBezTo>
                  <a:cubicBezTo>
                    <a:pt x="822" y="8743"/>
                    <a:pt x="685" y="8834"/>
                    <a:pt x="571" y="8926"/>
                  </a:cubicBezTo>
                  <a:cubicBezTo>
                    <a:pt x="457" y="9017"/>
                    <a:pt x="320" y="9085"/>
                    <a:pt x="206" y="9177"/>
                  </a:cubicBezTo>
                  <a:cubicBezTo>
                    <a:pt x="183" y="9222"/>
                    <a:pt x="115" y="9245"/>
                    <a:pt x="92" y="9291"/>
                  </a:cubicBezTo>
                  <a:cubicBezTo>
                    <a:pt x="24" y="9359"/>
                    <a:pt x="1" y="9428"/>
                    <a:pt x="1" y="9519"/>
                  </a:cubicBezTo>
                  <a:cubicBezTo>
                    <a:pt x="1" y="9588"/>
                    <a:pt x="46" y="9679"/>
                    <a:pt x="115" y="9724"/>
                  </a:cubicBezTo>
                  <a:cubicBezTo>
                    <a:pt x="160" y="9793"/>
                    <a:pt x="252" y="9816"/>
                    <a:pt x="320" y="9816"/>
                  </a:cubicBezTo>
                  <a:lnTo>
                    <a:pt x="343" y="9816"/>
                  </a:lnTo>
                  <a:cubicBezTo>
                    <a:pt x="366" y="9793"/>
                    <a:pt x="389" y="9793"/>
                    <a:pt x="412" y="9793"/>
                  </a:cubicBezTo>
                  <a:cubicBezTo>
                    <a:pt x="480" y="9770"/>
                    <a:pt x="549" y="9724"/>
                    <a:pt x="617" y="9679"/>
                  </a:cubicBezTo>
                  <a:cubicBezTo>
                    <a:pt x="685" y="9633"/>
                    <a:pt x="754" y="9588"/>
                    <a:pt x="822" y="9542"/>
                  </a:cubicBezTo>
                  <a:cubicBezTo>
                    <a:pt x="959" y="9451"/>
                    <a:pt x="1073" y="9359"/>
                    <a:pt x="1210" y="9268"/>
                  </a:cubicBezTo>
                  <a:cubicBezTo>
                    <a:pt x="1325" y="9177"/>
                    <a:pt x="1462" y="9085"/>
                    <a:pt x="1598" y="9017"/>
                  </a:cubicBezTo>
                  <a:cubicBezTo>
                    <a:pt x="1758" y="8903"/>
                    <a:pt x="1895" y="8811"/>
                    <a:pt x="2055" y="8720"/>
                  </a:cubicBezTo>
                  <a:cubicBezTo>
                    <a:pt x="2329" y="8538"/>
                    <a:pt x="2626" y="8378"/>
                    <a:pt x="2922" y="8195"/>
                  </a:cubicBezTo>
                  <a:cubicBezTo>
                    <a:pt x="3219" y="8013"/>
                    <a:pt x="3516" y="7830"/>
                    <a:pt x="3813" y="7625"/>
                  </a:cubicBezTo>
                  <a:cubicBezTo>
                    <a:pt x="4360" y="7282"/>
                    <a:pt x="4908" y="6917"/>
                    <a:pt x="5456" y="6552"/>
                  </a:cubicBezTo>
                  <a:cubicBezTo>
                    <a:pt x="5753" y="6369"/>
                    <a:pt x="6072" y="6164"/>
                    <a:pt x="6369" y="5981"/>
                  </a:cubicBezTo>
                  <a:cubicBezTo>
                    <a:pt x="6666" y="5799"/>
                    <a:pt x="6962" y="5616"/>
                    <a:pt x="7259" y="5456"/>
                  </a:cubicBezTo>
                  <a:cubicBezTo>
                    <a:pt x="7853" y="5137"/>
                    <a:pt x="8469" y="4794"/>
                    <a:pt x="9085" y="4452"/>
                  </a:cubicBezTo>
                  <a:cubicBezTo>
                    <a:pt x="9382" y="4292"/>
                    <a:pt x="9679" y="4132"/>
                    <a:pt x="9975" y="3973"/>
                  </a:cubicBezTo>
                  <a:cubicBezTo>
                    <a:pt x="10272" y="3813"/>
                    <a:pt x="10569" y="3653"/>
                    <a:pt x="10888" y="3516"/>
                  </a:cubicBezTo>
                  <a:cubicBezTo>
                    <a:pt x="11459" y="3219"/>
                    <a:pt x="12030" y="2923"/>
                    <a:pt x="12600" y="2626"/>
                  </a:cubicBezTo>
                  <a:cubicBezTo>
                    <a:pt x="13194" y="2306"/>
                    <a:pt x="13787" y="2010"/>
                    <a:pt x="14381" y="1713"/>
                  </a:cubicBezTo>
                  <a:cubicBezTo>
                    <a:pt x="14449" y="1667"/>
                    <a:pt x="14518" y="1644"/>
                    <a:pt x="14586" y="1599"/>
                  </a:cubicBezTo>
                  <a:lnTo>
                    <a:pt x="14586" y="1599"/>
                  </a:lnTo>
                  <a:cubicBezTo>
                    <a:pt x="14563" y="1622"/>
                    <a:pt x="14540" y="1622"/>
                    <a:pt x="14518" y="1644"/>
                  </a:cubicBezTo>
                  <a:cubicBezTo>
                    <a:pt x="14785" y="1511"/>
                    <a:pt x="15053" y="1377"/>
                    <a:pt x="15320" y="1243"/>
                  </a:cubicBezTo>
                  <a:lnTo>
                    <a:pt x="15320" y="1243"/>
                  </a:lnTo>
                  <a:cubicBezTo>
                    <a:pt x="15318" y="1246"/>
                    <a:pt x="15316" y="1251"/>
                    <a:pt x="15316" y="1256"/>
                  </a:cubicBezTo>
                  <a:cubicBezTo>
                    <a:pt x="15339" y="1233"/>
                    <a:pt x="15339" y="1233"/>
                    <a:pt x="15362" y="1233"/>
                  </a:cubicBezTo>
                  <a:lnTo>
                    <a:pt x="15339" y="1233"/>
                  </a:lnTo>
                  <a:lnTo>
                    <a:pt x="15362" y="1211"/>
                  </a:lnTo>
                  <a:cubicBezTo>
                    <a:pt x="15887" y="982"/>
                    <a:pt x="16435" y="777"/>
                    <a:pt x="16960" y="503"/>
                  </a:cubicBezTo>
                  <a:cubicBezTo>
                    <a:pt x="17074" y="457"/>
                    <a:pt x="17074" y="298"/>
                    <a:pt x="17028" y="206"/>
                  </a:cubicBezTo>
                  <a:cubicBezTo>
                    <a:pt x="16983" y="161"/>
                    <a:pt x="16937" y="115"/>
                    <a:pt x="16891" y="115"/>
                  </a:cubicBezTo>
                  <a:cubicBezTo>
                    <a:pt x="16871" y="108"/>
                    <a:pt x="16853" y="106"/>
                    <a:pt x="16836" y="106"/>
                  </a:cubicBezTo>
                  <a:cubicBezTo>
                    <a:pt x="16794" y="106"/>
                    <a:pt x="16757" y="122"/>
                    <a:pt x="16709" y="138"/>
                  </a:cubicBezTo>
                  <a:cubicBezTo>
                    <a:pt x="16663" y="184"/>
                    <a:pt x="16595" y="206"/>
                    <a:pt x="16526" y="229"/>
                  </a:cubicBezTo>
                  <a:cubicBezTo>
                    <a:pt x="16526" y="206"/>
                    <a:pt x="16526" y="184"/>
                    <a:pt x="16526" y="161"/>
                  </a:cubicBezTo>
                  <a:cubicBezTo>
                    <a:pt x="16481" y="47"/>
                    <a:pt x="16389" y="1"/>
                    <a:pt x="16275"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5" name="Google Shape;4636;p38">
              <a:extLst>
                <a:ext uri="{FF2B5EF4-FFF2-40B4-BE49-F238E27FC236}">
                  <a16:creationId xmlns:a16="http://schemas.microsoft.com/office/drawing/2014/main" id="{32A32669-8B38-2F1B-8438-4A6011C8A936}"/>
                </a:ext>
              </a:extLst>
            </p:cNvPr>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6" name="Google Shape;4637;p38">
              <a:extLst>
                <a:ext uri="{FF2B5EF4-FFF2-40B4-BE49-F238E27FC236}">
                  <a16:creationId xmlns:a16="http://schemas.microsoft.com/office/drawing/2014/main" id="{15E50113-D2C2-C74A-D418-1C241722FB8E}"/>
                </a:ext>
              </a:extLst>
            </p:cNvPr>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7" name="Google Shape;4638;p38">
              <a:extLst>
                <a:ext uri="{FF2B5EF4-FFF2-40B4-BE49-F238E27FC236}">
                  <a16:creationId xmlns:a16="http://schemas.microsoft.com/office/drawing/2014/main" id="{AF5E6FA0-BAAF-E94F-9E39-933D07B6460B}"/>
                </a:ext>
              </a:extLst>
            </p:cNvPr>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8" name="Google Shape;4639;p38">
              <a:extLst>
                <a:ext uri="{FF2B5EF4-FFF2-40B4-BE49-F238E27FC236}">
                  <a16:creationId xmlns:a16="http://schemas.microsoft.com/office/drawing/2014/main" id="{00A7D482-F7E4-A6A9-326F-69FFC82A71EB}"/>
                </a:ext>
              </a:extLst>
            </p:cNvPr>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9" name="Google Shape;4640;p38">
              <a:extLst>
                <a:ext uri="{FF2B5EF4-FFF2-40B4-BE49-F238E27FC236}">
                  <a16:creationId xmlns:a16="http://schemas.microsoft.com/office/drawing/2014/main" id="{FF7A498B-5B65-BB04-A5BB-02E56572A584}"/>
                </a:ext>
              </a:extLst>
            </p:cNvPr>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0" name="Google Shape;4641;p38">
              <a:extLst>
                <a:ext uri="{FF2B5EF4-FFF2-40B4-BE49-F238E27FC236}">
                  <a16:creationId xmlns:a16="http://schemas.microsoft.com/office/drawing/2014/main" id="{61D3117F-85CE-2DB6-36CD-F1F59CE03ED0}"/>
                </a:ext>
              </a:extLst>
            </p:cNvPr>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1" name="Google Shape;4642;p38">
              <a:extLst>
                <a:ext uri="{FF2B5EF4-FFF2-40B4-BE49-F238E27FC236}">
                  <a16:creationId xmlns:a16="http://schemas.microsoft.com/office/drawing/2014/main" id="{A70A13F6-D696-32F5-418F-21CA494422CC}"/>
                </a:ext>
              </a:extLst>
            </p:cNvPr>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2" name="Google Shape;4643;p38">
              <a:extLst>
                <a:ext uri="{FF2B5EF4-FFF2-40B4-BE49-F238E27FC236}">
                  <a16:creationId xmlns:a16="http://schemas.microsoft.com/office/drawing/2014/main" id="{31B43EC9-1A4A-0352-4312-B63E215B4DE7}"/>
                </a:ext>
              </a:extLst>
            </p:cNvPr>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3" name="Google Shape;4644;p38">
              <a:extLst>
                <a:ext uri="{FF2B5EF4-FFF2-40B4-BE49-F238E27FC236}">
                  <a16:creationId xmlns:a16="http://schemas.microsoft.com/office/drawing/2014/main" id="{56F1040C-BD2C-62E5-ED27-705E3B450760}"/>
                </a:ext>
              </a:extLst>
            </p:cNvPr>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4" name="Google Shape;4645;p38">
              <a:extLst>
                <a:ext uri="{FF2B5EF4-FFF2-40B4-BE49-F238E27FC236}">
                  <a16:creationId xmlns:a16="http://schemas.microsoft.com/office/drawing/2014/main" id="{61EF9C87-976A-9627-895E-7F72BF60BDEF}"/>
                </a:ext>
              </a:extLst>
            </p:cNvPr>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5" name="Google Shape;4646;p38">
              <a:extLst>
                <a:ext uri="{FF2B5EF4-FFF2-40B4-BE49-F238E27FC236}">
                  <a16:creationId xmlns:a16="http://schemas.microsoft.com/office/drawing/2014/main" id="{BA63EE0D-CF38-532B-CC1A-49225C212D72}"/>
                </a:ext>
              </a:extLst>
            </p:cNvPr>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6" name="Google Shape;4647;p38">
              <a:extLst>
                <a:ext uri="{FF2B5EF4-FFF2-40B4-BE49-F238E27FC236}">
                  <a16:creationId xmlns:a16="http://schemas.microsoft.com/office/drawing/2014/main" id="{AA1DD948-764F-FC76-04BB-125B72829C41}"/>
                </a:ext>
              </a:extLst>
            </p:cNvPr>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7" name="Google Shape;4648;p38">
              <a:extLst>
                <a:ext uri="{FF2B5EF4-FFF2-40B4-BE49-F238E27FC236}">
                  <a16:creationId xmlns:a16="http://schemas.microsoft.com/office/drawing/2014/main" id="{7EED085F-1A06-3200-4649-8B8DA0CB15ED}"/>
                </a:ext>
              </a:extLst>
            </p:cNvPr>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8" name="Google Shape;4649;p38">
              <a:extLst>
                <a:ext uri="{FF2B5EF4-FFF2-40B4-BE49-F238E27FC236}">
                  <a16:creationId xmlns:a16="http://schemas.microsoft.com/office/drawing/2014/main" id="{3D996442-3804-3ACD-3B72-416FB272FA61}"/>
                </a:ext>
              </a:extLst>
            </p:cNvPr>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9" name="Google Shape;4650;p38">
              <a:extLst>
                <a:ext uri="{FF2B5EF4-FFF2-40B4-BE49-F238E27FC236}">
                  <a16:creationId xmlns:a16="http://schemas.microsoft.com/office/drawing/2014/main" id="{4EDE93E3-62EB-BDF0-7BFC-0F6FA529DE5B}"/>
                </a:ext>
              </a:extLst>
            </p:cNvPr>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0" name="Google Shape;4651;p38">
              <a:extLst>
                <a:ext uri="{FF2B5EF4-FFF2-40B4-BE49-F238E27FC236}">
                  <a16:creationId xmlns:a16="http://schemas.microsoft.com/office/drawing/2014/main" id="{BD5B3549-27CD-C59E-CE66-82556041BC57}"/>
                </a:ext>
              </a:extLst>
            </p:cNvPr>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1" name="Google Shape;4652;p38">
              <a:extLst>
                <a:ext uri="{FF2B5EF4-FFF2-40B4-BE49-F238E27FC236}">
                  <a16:creationId xmlns:a16="http://schemas.microsoft.com/office/drawing/2014/main" id="{8C9357DF-7757-7BCE-161B-2EC88750E886}"/>
                </a:ext>
              </a:extLst>
            </p:cNvPr>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2" name="Google Shape;4653;p38">
              <a:extLst>
                <a:ext uri="{FF2B5EF4-FFF2-40B4-BE49-F238E27FC236}">
                  <a16:creationId xmlns:a16="http://schemas.microsoft.com/office/drawing/2014/main" id="{25002614-E8F5-84B4-7EEE-C2D807EFA279}"/>
                </a:ext>
              </a:extLst>
            </p:cNvPr>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3" name="Google Shape;4654;p38">
              <a:extLst>
                <a:ext uri="{FF2B5EF4-FFF2-40B4-BE49-F238E27FC236}">
                  <a16:creationId xmlns:a16="http://schemas.microsoft.com/office/drawing/2014/main" id="{E43533A2-F2B8-078C-53A0-39B6D875506D}"/>
                </a:ext>
              </a:extLst>
            </p:cNvPr>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4" name="Google Shape;4655;p38">
              <a:extLst>
                <a:ext uri="{FF2B5EF4-FFF2-40B4-BE49-F238E27FC236}">
                  <a16:creationId xmlns:a16="http://schemas.microsoft.com/office/drawing/2014/main" id="{16686CE3-BB77-CC28-F14F-F695AAB3019B}"/>
                </a:ext>
              </a:extLst>
            </p:cNvPr>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5" name="Google Shape;4656;p38">
              <a:extLst>
                <a:ext uri="{FF2B5EF4-FFF2-40B4-BE49-F238E27FC236}">
                  <a16:creationId xmlns:a16="http://schemas.microsoft.com/office/drawing/2014/main" id="{C68C1959-183B-D811-F74B-B78C9BD3D127}"/>
                </a:ext>
              </a:extLst>
            </p:cNvPr>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6" name="Google Shape;4657;p38">
              <a:extLst>
                <a:ext uri="{FF2B5EF4-FFF2-40B4-BE49-F238E27FC236}">
                  <a16:creationId xmlns:a16="http://schemas.microsoft.com/office/drawing/2014/main" id="{5B6DA52C-A3EF-93F5-CAF6-704B4CEEC06B}"/>
                </a:ext>
              </a:extLst>
            </p:cNvPr>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7" name="Google Shape;4658;p38">
              <a:extLst>
                <a:ext uri="{FF2B5EF4-FFF2-40B4-BE49-F238E27FC236}">
                  <a16:creationId xmlns:a16="http://schemas.microsoft.com/office/drawing/2014/main" id="{A80779ED-767C-8985-0DAD-684344BCF3D5}"/>
                </a:ext>
              </a:extLst>
            </p:cNvPr>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8" name="Google Shape;4659;p38">
              <a:extLst>
                <a:ext uri="{FF2B5EF4-FFF2-40B4-BE49-F238E27FC236}">
                  <a16:creationId xmlns:a16="http://schemas.microsoft.com/office/drawing/2014/main" id="{B7DF6F49-32F3-F6AF-5700-CA1C786D745F}"/>
                </a:ext>
              </a:extLst>
            </p:cNvPr>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9" name="Google Shape;4660;p38">
              <a:extLst>
                <a:ext uri="{FF2B5EF4-FFF2-40B4-BE49-F238E27FC236}">
                  <a16:creationId xmlns:a16="http://schemas.microsoft.com/office/drawing/2014/main" id="{7533DF0F-E2F0-8E98-0C9A-5CF10FF2AFF7}"/>
                </a:ext>
              </a:extLst>
            </p:cNvPr>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0" name="Google Shape;4661;p38">
              <a:extLst>
                <a:ext uri="{FF2B5EF4-FFF2-40B4-BE49-F238E27FC236}">
                  <a16:creationId xmlns:a16="http://schemas.microsoft.com/office/drawing/2014/main" id="{5732CD66-821F-1148-522D-A752ACDFB211}"/>
                </a:ext>
              </a:extLst>
            </p:cNvPr>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871" name="Google Shape;4662;p38">
              <a:extLst>
                <a:ext uri="{FF2B5EF4-FFF2-40B4-BE49-F238E27FC236}">
                  <a16:creationId xmlns:a16="http://schemas.microsoft.com/office/drawing/2014/main" id="{DCFA3197-4B82-6113-DC20-4D2885328B04}"/>
                </a:ext>
              </a:extLst>
            </p:cNvPr>
            <p:cNvGrpSpPr/>
            <p:nvPr/>
          </p:nvGrpSpPr>
          <p:grpSpPr>
            <a:xfrm>
              <a:off x="6865846" y="3367444"/>
              <a:ext cx="3497285" cy="1928562"/>
              <a:chOff x="6865879" y="3367382"/>
              <a:chExt cx="3497285" cy="1780266"/>
            </a:xfrm>
          </p:grpSpPr>
          <p:sp>
            <p:nvSpPr>
              <p:cNvPr id="3390" name="Google Shape;4663;p38">
                <a:extLst>
                  <a:ext uri="{FF2B5EF4-FFF2-40B4-BE49-F238E27FC236}">
                    <a16:creationId xmlns:a16="http://schemas.microsoft.com/office/drawing/2014/main" id="{F077AF75-8F72-E18C-0985-FEC5AD68C8E6}"/>
                  </a:ext>
                </a:extLst>
              </p:cNvPr>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1" name="Google Shape;4664;p38">
                <a:extLst>
                  <a:ext uri="{FF2B5EF4-FFF2-40B4-BE49-F238E27FC236}">
                    <a16:creationId xmlns:a16="http://schemas.microsoft.com/office/drawing/2014/main" id="{11F48A3F-D951-5561-AC03-661665F03E66}"/>
                  </a:ext>
                </a:extLst>
              </p:cNvPr>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2" name="Google Shape;4665;p38">
                <a:extLst>
                  <a:ext uri="{FF2B5EF4-FFF2-40B4-BE49-F238E27FC236}">
                    <a16:creationId xmlns:a16="http://schemas.microsoft.com/office/drawing/2014/main" id="{48F21279-C63E-E1D9-9856-3352D63FDC70}"/>
                  </a:ext>
                </a:extLst>
              </p:cNvPr>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3" name="Google Shape;4666;p38">
                <a:extLst>
                  <a:ext uri="{FF2B5EF4-FFF2-40B4-BE49-F238E27FC236}">
                    <a16:creationId xmlns:a16="http://schemas.microsoft.com/office/drawing/2014/main" id="{1D41D2ED-9C45-71CB-D2FF-9CABA73F601C}"/>
                  </a:ext>
                </a:extLst>
              </p:cNvPr>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4" name="Google Shape;4667;p38">
                <a:extLst>
                  <a:ext uri="{FF2B5EF4-FFF2-40B4-BE49-F238E27FC236}">
                    <a16:creationId xmlns:a16="http://schemas.microsoft.com/office/drawing/2014/main" id="{0B091D3E-F3DA-48D6-B9CA-795A5AD62643}"/>
                  </a:ext>
                </a:extLst>
              </p:cNvPr>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5" name="Google Shape;4668;p38">
                <a:extLst>
                  <a:ext uri="{FF2B5EF4-FFF2-40B4-BE49-F238E27FC236}">
                    <a16:creationId xmlns:a16="http://schemas.microsoft.com/office/drawing/2014/main" id="{1D3A40F7-8F48-DAC9-0FA6-88F6DDB96588}"/>
                  </a:ext>
                </a:extLst>
              </p:cNvPr>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6" name="Google Shape;4669;p38">
                <a:extLst>
                  <a:ext uri="{FF2B5EF4-FFF2-40B4-BE49-F238E27FC236}">
                    <a16:creationId xmlns:a16="http://schemas.microsoft.com/office/drawing/2014/main" id="{E539B24B-1F84-81D4-7363-4EBDD540DCF5}"/>
                  </a:ext>
                </a:extLst>
              </p:cNvPr>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7" name="Google Shape;4670;p38">
                <a:extLst>
                  <a:ext uri="{FF2B5EF4-FFF2-40B4-BE49-F238E27FC236}">
                    <a16:creationId xmlns:a16="http://schemas.microsoft.com/office/drawing/2014/main" id="{F4ED8A7B-3EDA-19A8-A188-357231000425}"/>
                  </a:ext>
                </a:extLst>
              </p:cNvPr>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8" name="Google Shape;4671;p38">
                <a:extLst>
                  <a:ext uri="{FF2B5EF4-FFF2-40B4-BE49-F238E27FC236}">
                    <a16:creationId xmlns:a16="http://schemas.microsoft.com/office/drawing/2014/main" id="{CB6F9870-BE6C-F614-703B-62216CEF52F8}"/>
                  </a:ext>
                </a:extLst>
              </p:cNvPr>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9" name="Google Shape;4672;p38">
                <a:extLst>
                  <a:ext uri="{FF2B5EF4-FFF2-40B4-BE49-F238E27FC236}">
                    <a16:creationId xmlns:a16="http://schemas.microsoft.com/office/drawing/2014/main" id="{DB20782D-BE90-002B-56AE-3242485656C6}"/>
                  </a:ext>
                </a:extLst>
              </p:cNvPr>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0" name="Google Shape;4673;p38">
                <a:extLst>
                  <a:ext uri="{FF2B5EF4-FFF2-40B4-BE49-F238E27FC236}">
                    <a16:creationId xmlns:a16="http://schemas.microsoft.com/office/drawing/2014/main" id="{A476C83C-1748-50AC-0FA5-EBABC9EC3149}"/>
                  </a:ext>
                </a:extLst>
              </p:cNvPr>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1" name="Google Shape;4674;p38">
                <a:extLst>
                  <a:ext uri="{FF2B5EF4-FFF2-40B4-BE49-F238E27FC236}">
                    <a16:creationId xmlns:a16="http://schemas.microsoft.com/office/drawing/2014/main" id="{A3E8F12A-6C54-BF2B-9776-9A77B860365C}"/>
                  </a:ext>
                </a:extLst>
              </p:cNvPr>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2" name="Google Shape;4675;p38">
                <a:extLst>
                  <a:ext uri="{FF2B5EF4-FFF2-40B4-BE49-F238E27FC236}">
                    <a16:creationId xmlns:a16="http://schemas.microsoft.com/office/drawing/2014/main" id="{ABE052B1-4B12-3A9A-B4CA-F1B648625C9F}"/>
                  </a:ext>
                </a:extLst>
              </p:cNvPr>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3" name="Google Shape;4676;p38">
                <a:extLst>
                  <a:ext uri="{FF2B5EF4-FFF2-40B4-BE49-F238E27FC236}">
                    <a16:creationId xmlns:a16="http://schemas.microsoft.com/office/drawing/2014/main" id="{7F00604E-4603-1755-D2CB-7E1E7A9C35E2}"/>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4" name="Google Shape;4677;p38">
                <a:extLst>
                  <a:ext uri="{FF2B5EF4-FFF2-40B4-BE49-F238E27FC236}">
                    <a16:creationId xmlns:a16="http://schemas.microsoft.com/office/drawing/2014/main" id="{EDB023CE-822E-218B-21D4-18EE85267240}"/>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5" name="Google Shape;4678;p38">
                <a:extLst>
                  <a:ext uri="{FF2B5EF4-FFF2-40B4-BE49-F238E27FC236}">
                    <a16:creationId xmlns:a16="http://schemas.microsoft.com/office/drawing/2014/main" id="{3E656677-DC88-0B75-AEA7-D57FA66FFB6A}"/>
                  </a:ext>
                </a:extLst>
              </p:cNvPr>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6" name="Google Shape;4679;p38">
                <a:extLst>
                  <a:ext uri="{FF2B5EF4-FFF2-40B4-BE49-F238E27FC236}">
                    <a16:creationId xmlns:a16="http://schemas.microsoft.com/office/drawing/2014/main" id="{8B979960-DB05-A428-D5B8-967E015D3A10}"/>
                  </a:ext>
                </a:extLst>
              </p:cNvPr>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7" name="Google Shape;4680;p38">
                <a:extLst>
                  <a:ext uri="{FF2B5EF4-FFF2-40B4-BE49-F238E27FC236}">
                    <a16:creationId xmlns:a16="http://schemas.microsoft.com/office/drawing/2014/main" id="{3E3FC085-7938-D141-B2C7-4F80E73781B0}"/>
                  </a:ext>
                </a:extLst>
              </p:cNvPr>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8" name="Google Shape;4681;p38">
                <a:extLst>
                  <a:ext uri="{FF2B5EF4-FFF2-40B4-BE49-F238E27FC236}">
                    <a16:creationId xmlns:a16="http://schemas.microsoft.com/office/drawing/2014/main" id="{B736843A-41B0-E51C-E318-B3E1050BA59E}"/>
                  </a:ext>
                </a:extLst>
              </p:cNvPr>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9" name="Google Shape;4682;p38">
                <a:extLst>
                  <a:ext uri="{FF2B5EF4-FFF2-40B4-BE49-F238E27FC236}">
                    <a16:creationId xmlns:a16="http://schemas.microsoft.com/office/drawing/2014/main" id="{01780CC6-B849-D473-369F-CCF84DE08159}"/>
                  </a:ext>
                </a:extLst>
              </p:cNvPr>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0" name="Google Shape;4683;p38">
                <a:extLst>
                  <a:ext uri="{FF2B5EF4-FFF2-40B4-BE49-F238E27FC236}">
                    <a16:creationId xmlns:a16="http://schemas.microsoft.com/office/drawing/2014/main" id="{80DCA02B-9272-5A72-BA33-57C461EE2E32}"/>
                  </a:ext>
                </a:extLst>
              </p:cNvPr>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1" name="Google Shape;4684;p38">
                <a:extLst>
                  <a:ext uri="{FF2B5EF4-FFF2-40B4-BE49-F238E27FC236}">
                    <a16:creationId xmlns:a16="http://schemas.microsoft.com/office/drawing/2014/main" id="{DCE8393D-F052-BDBD-DE35-956D7851F828}"/>
                  </a:ext>
                </a:extLst>
              </p:cNvPr>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2" name="Google Shape;4685;p38">
                <a:extLst>
                  <a:ext uri="{FF2B5EF4-FFF2-40B4-BE49-F238E27FC236}">
                    <a16:creationId xmlns:a16="http://schemas.microsoft.com/office/drawing/2014/main" id="{D8537452-E874-F617-7157-80F9EB3149B5}"/>
                  </a:ext>
                </a:extLst>
              </p:cNvPr>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3" name="Google Shape;4686;p38">
                <a:extLst>
                  <a:ext uri="{FF2B5EF4-FFF2-40B4-BE49-F238E27FC236}">
                    <a16:creationId xmlns:a16="http://schemas.microsoft.com/office/drawing/2014/main" id="{13BF0388-91FB-C1E3-8479-A500E0BDE5DC}"/>
                  </a:ext>
                </a:extLst>
              </p:cNvPr>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4" name="Google Shape;4687;p38">
                <a:extLst>
                  <a:ext uri="{FF2B5EF4-FFF2-40B4-BE49-F238E27FC236}">
                    <a16:creationId xmlns:a16="http://schemas.microsoft.com/office/drawing/2014/main" id="{74AA0D38-52F9-2FAE-8CDC-BEE8C76455B7}"/>
                  </a:ext>
                </a:extLst>
              </p:cNvPr>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872" name="Google Shape;4688;p38">
              <a:extLst>
                <a:ext uri="{FF2B5EF4-FFF2-40B4-BE49-F238E27FC236}">
                  <a16:creationId xmlns:a16="http://schemas.microsoft.com/office/drawing/2014/main" id="{32C1D13B-86CF-7543-6FB6-53E6B64BF657}"/>
                </a:ext>
              </a:extLst>
            </p:cNvPr>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3" name="Google Shape;4689;p38">
              <a:extLst>
                <a:ext uri="{FF2B5EF4-FFF2-40B4-BE49-F238E27FC236}">
                  <a16:creationId xmlns:a16="http://schemas.microsoft.com/office/drawing/2014/main" id="{C11BFB0C-63E5-F194-E029-2C97DCFCDAD5}"/>
                </a:ext>
              </a:extLst>
            </p:cNvPr>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4" name="Google Shape;4690;p38">
              <a:extLst>
                <a:ext uri="{FF2B5EF4-FFF2-40B4-BE49-F238E27FC236}">
                  <a16:creationId xmlns:a16="http://schemas.microsoft.com/office/drawing/2014/main" id="{3A142830-868C-66B8-72AA-B15842054B40}"/>
                </a:ext>
              </a:extLst>
            </p:cNvPr>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5" name="Google Shape;4691;p38">
              <a:extLst>
                <a:ext uri="{FF2B5EF4-FFF2-40B4-BE49-F238E27FC236}">
                  <a16:creationId xmlns:a16="http://schemas.microsoft.com/office/drawing/2014/main" id="{F591FCC9-7353-78B4-9B75-2B666BB2B4ED}"/>
                </a:ext>
              </a:extLst>
            </p:cNvPr>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6" name="Google Shape;4692;p38">
              <a:extLst>
                <a:ext uri="{FF2B5EF4-FFF2-40B4-BE49-F238E27FC236}">
                  <a16:creationId xmlns:a16="http://schemas.microsoft.com/office/drawing/2014/main" id="{8243AA57-1201-8955-67D6-BEFF4B2C5389}"/>
                </a:ext>
              </a:extLst>
            </p:cNvPr>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7" name="Google Shape;4693;p38">
              <a:extLst>
                <a:ext uri="{FF2B5EF4-FFF2-40B4-BE49-F238E27FC236}">
                  <a16:creationId xmlns:a16="http://schemas.microsoft.com/office/drawing/2014/main" id="{DE30C085-02A0-6303-30B8-1B0ABF3AFBD5}"/>
                </a:ext>
              </a:extLst>
            </p:cNvPr>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8" name="Google Shape;4694;p38">
              <a:extLst>
                <a:ext uri="{FF2B5EF4-FFF2-40B4-BE49-F238E27FC236}">
                  <a16:creationId xmlns:a16="http://schemas.microsoft.com/office/drawing/2014/main" id="{8EB5E459-42A7-FB17-55C5-E0F45DE78930}"/>
                </a:ext>
              </a:extLst>
            </p:cNvPr>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9" name="Google Shape;4695;p38">
              <a:extLst>
                <a:ext uri="{FF2B5EF4-FFF2-40B4-BE49-F238E27FC236}">
                  <a16:creationId xmlns:a16="http://schemas.microsoft.com/office/drawing/2014/main" id="{07CB86AC-C396-A3B2-9865-400626A11F44}"/>
                </a:ext>
              </a:extLst>
            </p:cNvPr>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0" name="Google Shape;4696;p38">
              <a:extLst>
                <a:ext uri="{FF2B5EF4-FFF2-40B4-BE49-F238E27FC236}">
                  <a16:creationId xmlns:a16="http://schemas.microsoft.com/office/drawing/2014/main" id="{E39463E5-36B3-4B40-8C09-5AA2087F460F}"/>
                </a:ext>
              </a:extLst>
            </p:cNvPr>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1" name="Google Shape;4697;p38">
              <a:extLst>
                <a:ext uri="{FF2B5EF4-FFF2-40B4-BE49-F238E27FC236}">
                  <a16:creationId xmlns:a16="http://schemas.microsoft.com/office/drawing/2014/main" id="{B79AE775-2527-8FC3-D0EE-C61306D4908B}"/>
                </a:ext>
              </a:extLst>
            </p:cNvPr>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2" name="Google Shape;4698;p38">
              <a:extLst>
                <a:ext uri="{FF2B5EF4-FFF2-40B4-BE49-F238E27FC236}">
                  <a16:creationId xmlns:a16="http://schemas.microsoft.com/office/drawing/2014/main" id="{F7489DEB-1D52-E190-7414-8CBB6AE98DF1}"/>
                </a:ext>
              </a:extLst>
            </p:cNvPr>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3" name="Google Shape;4699;p38">
              <a:extLst>
                <a:ext uri="{FF2B5EF4-FFF2-40B4-BE49-F238E27FC236}">
                  <a16:creationId xmlns:a16="http://schemas.microsoft.com/office/drawing/2014/main" id="{7B3EF211-AC75-BA49-2507-9CF0D7743DE5}"/>
                </a:ext>
              </a:extLst>
            </p:cNvPr>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4" name="Google Shape;4700;p38">
              <a:extLst>
                <a:ext uri="{FF2B5EF4-FFF2-40B4-BE49-F238E27FC236}">
                  <a16:creationId xmlns:a16="http://schemas.microsoft.com/office/drawing/2014/main" id="{C21483D7-662C-F3D2-5F31-467F79EB9A08}"/>
                </a:ext>
              </a:extLst>
            </p:cNvPr>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5" name="Google Shape;4701;p38">
              <a:extLst>
                <a:ext uri="{FF2B5EF4-FFF2-40B4-BE49-F238E27FC236}">
                  <a16:creationId xmlns:a16="http://schemas.microsoft.com/office/drawing/2014/main" id="{746930E2-158A-892F-28ED-EFD9972884D4}"/>
                </a:ext>
              </a:extLst>
            </p:cNvPr>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6" name="Google Shape;4702;p38">
              <a:extLst>
                <a:ext uri="{FF2B5EF4-FFF2-40B4-BE49-F238E27FC236}">
                  <a16:creationId xmlns:a16="http://schemas.microsoft.com/office/drawing/2014/main" id="{ADC20CEB-3864-250E-FFF6-96C79DC6396E}"/>
                </a:ext>
              </a:extLst>
            </p:cNvPr>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7" name="Google Shape;4703;p38">
              <a:extLst>
                <a:ext uri="{FF2B5EF4-FFF2-40B4-BE49-F238E27FC236}">
                  <a16:creationId xmlns:a16="http://schemas.microsoft.com/office/drawing/2014/main" id="{1D2B9F4E-4DB9-466C-EF89-03769FE4AB90}"/>
                </a:ext>
              </a:extLst>
            </p:cNvPr>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8" name="Google Shape;4704;p38">
              <a:extLst>
                <a:ext uri="{FF2B5EF4-FFF2-40B4-BE49-F238E27FC236}">
                  <a16:creationId xmlns:a16="http://schemas.microsoft.com/office/drawing/2014/main" id="{8995A715-5BF7-2EC2-B5DE-89DA9D4AD6FB}"/>
                </a:ext>
              </a:extLst>
            </p:cNvPr>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9" name="Google Shape;4705;p38">
              <a:extLst>
                <a:ext uri="{FF2B5EF4-FFF2-40B4-BE49-F238E27FC236}">
                  <a16:creationId xmlns:a16="http://schemas.microsoft.com/office/drawing/2014/main" id="{DA793101-A80C-B10E-40A7-DD74530C583F}"/>
                </a:ext>
              </a:extLst>
            </p:cNvPr>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0" name="Google Shape;4706;p38">
              <a:extLst>
                <a:ext uri="{FF2B5EF4-FFF2-40B4-BE49-F238E27FC236}">
                  <a16:creationId xmlns:a16="http://schemas.microsoft.com/office/drawing/2014/main" id="{0758C79F-BB53-9B08-65C8-5A3B4313135A}"/>
                </a:ext>
              </a:extLst>
            </p:cNvPr>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1" name="Google Shape;4707;p38">
              <a:extLst>
                <a:ext uri="{FF2B5EF4-FFF2-40B4-BE49-F238E27FC236}">
                  <a16:creationId xmlns:a16="http://schemas.microsoft.com/office/drawing/2014/main" id="{6BFC46CA-27DF-640B-B18D-438E725A7C54}"/>
                </a:ext>
              </a:extLst>
            </p:cNvPr>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2" name="Google Shape;4708;p38">
              <a:extLst>
                <a:ext uri="{FF2B5EF4-FFF2-40B4-BE49-F238E27FC236}">
                  <a16:creationId xmlns:a16="http://schemas.microsoft.com/office/drawing/2014/main" id="{8F01EA13-C681-AFE7-5FD2-55BA87D7276C}"/>
                </a:ext>
              </a:extLst>
            </p:cNvPr>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3" name="Google Shape;4709;p38">
              <a:extLst>
                <a:ext uri="{FF2B5EF4-FFF2-40B4-BE49-F238E27FC236}">
                  <a16:creationId xmlns:a16="http://schemas.microsoft.com/office/drawing/2014/main" id="{DFF43E2F-6792-F024-1E06-214CE82E4AC6}"/>
                </a:ext>
              </a:extLst>
            </p:cNvPr>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4" name="Google Shape;4710;p38">
              <a:extLst>
                <a:ext uri="{FF2B5EF4-FFF2-40B4-BE49-F238E27FC236}">
                  <a16:creationId xmlns:a16="http://schemas.microsoft.com/office/drawing/2014/main" id="{8D9FA6B7-D10F-EFEE-0915-DB3719860452}"/>
                </a:ext>
              </a:extLst>
            </p:cNvPr>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5" name="Google Shape;4711;p38">
              <a:extLst>
                <a:ext uri="{FF2B5EF4-FFF2-40B4-BE49-F238E27FC236}">
                  <a16:creationId xmlns:a16="http://schemas.microsoft.com/office/drawing/2014/main" id="{CA1CFE08-FA74-3A6E-0742-E66FCD28783C}"/>
                </a:ext>
              </a:extLst>
            </p:cNvPr>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6" name="Google Shape;4712;p38">
              <a:extLst>
                <a:ext uri="{FF2B5EF4-FFF2-40B4-BE49-F238E27FC236}">
                  <a16:creationId xmlns:a16="http://schemas.microsoft.com/office/drawing/2014/main" id="{FE897AA9-36B2-89A8-85B9-42E8ABC9C8B4}"/>
                </a:ext>
              </a:extLst>
            </p:cNvPr>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7" name="Google Shape;4713;p38">
              <a:extLst>
                <a:ext uri="{FF2B5EF4-FFF2-40B4-BE49-F238E27FC236}">
                  <a16:creationId xmlns:a16="http://schemas.microsoft.com/office/drawing/2014/main" id="{6E616AC5-278D-CD96-A7AE-2C56892F9A5E}"/>
                </a:ext>
              </a:extLst>
            </p:cNvPr>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8" name="Google Shape;4714;p38">
              <a:extLst>
                <a:ext uri="{FF2B5EF4-FFF2-40B4-BE49-F238E27FC236}">
                  <a16:creationId xmlns:a16="http://schemas.microsoft.com/office/drawing/2014/main" id="{C05A1C04-7F7D-9F43-7448-6FAF4C75F2CE}"/>
                </a:ext>
              </a:extLst>
            </p:cNvPr>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9" name="Google Shape;4715;p38">
              <a:extLst>
                <a:ext uri="{FF2B5EF4-FFF2-40B4-BE49-F238E27FC236}">
                  <a16:creationId xmlns:a16="http://schemas.microsoft.com/office/drawing/2014/main" id="{2197F0B9-9D51-98E2-AB01-8C5846B36958}"/>
                </a:ext>
              </a:extLst>
            </p:cNvPr>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0" name="Google Shape;4716;p38">
              <a:extLst>
                <a:ext uri="{FF2B5EF4-FFF2-40B4-BE49-F238E27FC236}">
                  <a16:creationId xmlns:a16="http://schemas.microsoft.com/office/drawing/2014/main" id="{09DD11E1-96B7-ACF8-102D-39D16ECA7D16}"/>
                </a:ext>
              </a:extLst>
            </p:cNvPr>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1" name="Google Shape;4717;p38">
              <a:extLst>
                <a:ext uri="{FF2B5EF4-FFF2-40B4-BE49-F238E27FC236}">
                  <a16:creationId xmlns:a16="http://schemas.microsoft.com/office/drawing/2014/main" id="{BD11485E-F9CF-7239-4189-E2229D7720CF}"/>
                </a:ext>
              </a:extLst>
            </p:cNvPr>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2" name="Google Shape;4718;p38">
              <a:extLst>
                <a:ext uri="{FF2B5EF4-FFF2-40B4-BE49-F238E27FC236}">
                  <a16:creationId xmlns:a16="http://schemas.microsoft.com/office/drawing/2014/main" id="{0BE46F00-57E6-BC53-2D03-F49321410029}"/>
                </a:ext>
              </a:extLst>
            </p:cNvPr>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3" name="Google Shape;4719;p38">
              <a:extLst>
                <a:ext uri="{FF2B5EF4-FFF2-40B4-BE49-F238E27FC236}">
                  <a16:creationId xmlns:a16="http://schemas.microsoft.com/office/drawing/2014/main" id="{054BD5CD-CBD5-8DF9-105A-F5F1C5164263}"/>
                </a:ext>
              </a:extLst>
            </p:cNvPr>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4" name="Google Shape;4720;p38">
              <a:extLst>
                <a:ext uri="{FF2B5EF4-FFF2-40B4-BE49-F238E27FC236}">
                  <a16:creationId xmlns:a16="http://schemas.microsoft.com/office/drawing/2014/main" id="{24974E58-E3AB-BF4A-F96E-E4A8C8C1D8F3}"/>
                </a:ext>
              </a:extLst>
            </p:cNvPr>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5" name="Google Shape;4721;p38">
              <a:extLst>
                <a:ext uri="{FF2B5EF4-FFF2-40B4-BE49-F238E27FC236}">
                  <a16:creationId xmlns:a16="http://schemas.microsoft.com/office/drawing/2014/main" id="{C6871671-12C6-2891-67B6-0E7E15503B77}"/>
                </a:ext>
              </a:extLst>
            </p:cNvPr>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6" name="Google Shape;4722;p38">
              <a:extLst>
                <a:ext uri="{FF2B5EF4-FFF2-40B4-BE49-F238E27FC236}">
                  <a16:creationId xmlns:a16="http://schemas.microsoft.com/office/drawing/2014/main" id="{BF6034D3-6360-39AC-7C69-77E88C858B5D}"/>
                </a:ext>
              </a:extLst>
            </p:cNvPr>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7" name="Google Shape;4723;p38">
              <a:extLst>
                <a:ext uri="{FF2B5EF4-FFF2-40B4-BE49-F238E27FC236}">
                  <a16:creationId xmlns:a16="http://schemas.microsoft.com/office/drawing/2014/main" id="{83615169-72C7-3E22-1621-902CF4402A56}"/>
                </a:ext>
              </a:extLst>
            </p:cNvPr>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8" name="Google Shape;4724;p38">
              <a:extLst>
                <a:ext uri="{FF2B5EF4-FFF2-40B4-BE49-F238E27FC236}">
                  <a16:creationId xmlns:a16="http://schemas.microsoft.com/office/drawing/2014/main" id="{8016B292-A4AC-D390-BDC4-D349ECE7DBC4}"/>
                </a:ext>
              </a:extLst>
            </p:cNvPr>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9" name="Google Shape;4725;p38">
              <a:extLst>
                <a:ext uri="{FF2B5EF4-FFF2-40B4-BE49-F238E27FC236}">
                  <a16:creationId xmlns:a16="http://schemas.microsoft.com/office/drawing/2014/main" id="{8150ADF1-17EA-4164-FF84-95DEB3F56748}"/>
                </a:ext>
              </a:extLst>
            </p:cNvPr>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0" name="Google Shape;4726;p38">
              <a:extLst>
                <a:ext uri="{FF2B5EF4-FFF2-40B4-BE49-F238E27FC236}">
                  <a16:creationId xmlns:a16="http://schemas.microsoft.com/office/drawing/2014/main" id="{A291C387-A56B-7587-7229-BEFDF18385B9}"/>
                </a:ext>
              </a:extLst>
            </p:cNvPr>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1" name="Google Shape;4727;p38">
              <a:extLst>
                <a:ext uri="{FF2B5EF4-FFF2-40B4-BE49-F238E27FC236}">
                  <a16:creationId xmlns:a16="http://schemas.microsoft.com/office/drawing/2014/main" id="{6F7030BB-D6E4-E9F5-84AE-33BEC1B14E67}"/>
                </a:ext>
              </a:extLst>
            </p:cNvPr>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2" name="Google Shape;4728;p38">
              <a:extLst>
                <a:ext uri="{FF2B5EF4-FFF2-40B4-BE49-F238E27FC236}">
                  <a16:creationId xmlns:a16="http://schemas.microsoft.com/office/drawing/2014/main" id="{37DDB93A-15E9-6E4B-7928-DC73A3730623}"/>
                </a:ext>
              </a:extLst>
            </p:cNvPr>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3" name="Google Shape;4729;p38">
              <a:extLst>
                <a:ext uri="{FF2B5EF4-FFF2-40B4-BE49-F238E27FC236}">
                  <a16:creationId xmlns:a16="http://schemas.microsoft.com/office/drawing/2014/main" id="{2BF85551-2270-A31E-E1F9-6FC68796E489}"/>
                </a:ext>
              </a:extLst>
            </p:cNvPr>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4" name="Google Shape;4730;p38">
              <a:extLst>
                <a:ext uri="{FF2B5EF4-FFF2-40B4-BE49-F238E27FC236}">
                  <a16:creationId xmlns:a16="http://schemas.microsoft.com/office/drawing/2014/main" id="{E87726C5-72D1-0309-D1E5-BF5E1DF7052F}"/>
                </a:ext>
              </a:extLst>
            </p:cNvPr>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5" name="Google Shape;4731;p38">
              <a:extLst>
                <a:ext uri="{FF2B5EF4-FFF2-40B4-BE49-F238E27FC236}">
                  <a16:creationId xmlns:a16="http://schemas.microsoft.com/office/drawing/2014/main" id="{7E68F696-2CB8-70CF-F812-32B1D4FB9CC4}"/>
                </a:ext>
              </a:extLst>
            </p:cNvPr>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6" name="Google Shape;4732;p38">
              <a:extLst>
                <a:ext uri="{FF2B5EF4-FFF2-40B4-BE49-F238E27FC236}">
                  <a16:creationId xmlns:a16="http://schemas.microsoft.com/office/drawing/2014/main" id="{2666C387-C688-1F42-5AAB-C0B76AB76C5D}"/>
                </a:ext>
              </a:extLst>
            </p:cNvPr>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7" name="Google Shape;4733;p38">
              <a:extLst>
                <a:ext uri="{FF2B5EF4-FFF2-40B4-BE49-F238E27FC236}">
                  <a16:creationId xmlns:a16="http://schemas.microsoft.com/office/drawing/2014/main" id="{4AB88EAD-36F1-5C76-D9C1-FC185BF12D41}"/>
                </a:ext>
              </a:extLst>
            </p:cNvPr>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8" name="Google Shape;4734;p38">
              <a:extLst>
                <a:ext uri="{FF2B5EF4-FFF2-40B4-BE49-F238E27FC236}">
                  <a16:creationId xmlns:a16="http://schemas.microsoft.com/office/drawing/2014/main" id="{F6FB636B-2AB0-AF92-E45F-EB34B45E0F4F}"/>
                </a:ext>
              </a:extLst>
            </p:cNvPr>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9" name="Google Shape;4735;p38">
              <a:extLst>
                <a:ext uri="{FF2B5EF4-FFF2-40B4-BE49-F238E27FC236}">
                  <a16:creationId xmlns:a16="http://schemas.microsoft.com/office/drawing/2014/main" id="{4090B8CF-315A-6EF1-8A00-B55FCB34FA88}"/>
                </a:ext>
              </a:extLst>
            </p:cNvPr>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0" name="Google Shape;4736;p38">
              <a:extLst>
                <a:ext uri="{FF2B5EF4-FFF2-40B4-BE49-F238E27FC236}">
                  <a16:creationId xmlns:a16="http://schemas.microsoft.com/office/drawing/2014/main" id="{810124E2-7A81-5AA2-F579-43C4A6F4D92B}"/>
                </a:ext>
              </a:extLst>
            </p:cNvPr>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1" name="Google Shape;4737;p38">
              <a:extLst>
                <a:ext uri="{FF2B5EF4-FFF2-40B4-BE49-F238E27FC236}">
                  <a16:creationId xmlns:a16="http://schemas.microsoft.com/office/drawing/2014/main" id="{D1D45F6E-EFB4-D19C-E279-7006A7051F55}"/>
                </a:ext>
              </a:extLst>
            </p:cNvPr>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2" name="Google Shape;4738;p38">
              <a:extLst>
                <a:ext uri="{FF2B5EF4-FFF2-40B4-BE49-F238E27FC236}">
                  <a16:creationId xmlns:a16="http://schemas.microsoft.com/office/drawing/2014/main" id="{4D41FAD7-E6D3-AB78-7631-26BBCB9D674D}"/>
                </a:ext>
              </a:extLst>
            </p:cNvPr>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3" name="Google Shape;4739;p38">
              <a:extLst>
                <a:ext uri="{FF2B5EF4-FFF2-40B4-BE49-F238E27FC236}">
                  <a16:creationId xmlns:a16="http://schemas.microsoft.com/office/drawing/2014/main" id="{74E593FE-D89E-FC10-130B-5AD202453512}"/>
                </a:ext>
              </a:extLst>
            </p:cNvPr>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4" name="Google Shape;4740;p38">
              <a:extLst>
                <a:ext uri="{FF2B5EF4-FFF2-40B4-BE49-F238E27FC236}">
                  <a16:creationId xmlns:a16="http://schemas.microsoft.com/office/drawing/2014/main" id="{A167EA6A-F3B3-0EA2-BC3B-873FA502711E}"/>
                </a:ext>
              </a:extLst>
            </p:cNvPr>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5" name="Google Shape;4741;p38">
              <a:extLst>
                <a:ext uri="{FF2B5EF4-FFF2-40B4-BE49-F238E27FC236}">
                  <a16:creationId xmlns:a16="http://schemas.microsoft.com/office/drawing/2014/main" id="{3606FAAE-A94E-25AD-41D0-AA41D57CAF0B}"/>
                </a:ext>
              </a:extLst>
            </p:cNvPr>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6" name="Google Shape;4742;p38">
              <a:extLst>
                <a:ext uri="{FF2B5EF4-FFF2-40B4-BE49-F238E27FC236}">
                  <a16:creationId xmlns:a16="http://schemas.microsoft.com/office/drawing/2014/main" id="{BCD59383-9E21-4221-7EBD-DBE4E4ED67BD}"/>
                </a:ext>
              </a:extLst>
            </p:cNvPr>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7" name="Google Shape;4743;p38">
              <a:extLst>
                <a:ext uri="{FF2B5EF4-FFF2-40B4-BE49-F238E27FC236}">
                  <a16:creationId xmlns:a16="http://schemas.microsoft.com/office/drawing/2014/main" id="{6FA35875-F04F-872F-DCDB-123AA62E2110}"/>
                </a:ext>
              </a:extLst>
            </p:cNvPr>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8" name="Google Shape;4744;p38">
              <a:extLst>
                <a:ext uri="{FF2B5EF4-FFF2-40B4-BE49-F238E27FC236}">
                  <a16:creationId xmlns:a16="http://schemas.microsoft.com/office/drawing/2014/main" id="{996D6B64-5E78-FAC6-9647-72F5950CF55A}"/>
                </a:ext>
              </a:extLst>
            </p:cNvPr>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9" name="Google Shape;4745;p38">
              <a:extLst>
                <a:ext uri="{FF2B5EF4-FFF2-40B4-BE49-F238E27FC236}">
                  <a16:creationId xmlns:a16="http://schemas.microsoft.com/office/drawing/2014/main" id="{1A285983-9DB6-098C-BF83-4EAA561DBE83}"/>
                </a:ext>
              </a:extLst>
            </p:cNvPr>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0" name="Google Shape;4746;p38">
              <a:extLst>
                <a:ext uri="{FF2B5EF4-FFF2-40B4-BE49-F238E27FC236}">
                  <a16:creationId xmlns:a16="http://schemas.microsoft.com/office/drawing/2014/main" id="{4DF9E2B1-6606-6236-D13C-ED8730191F13}"/>
                </a:ext>
              </a:extLst>
            </p:cNvPr>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1" name="Google Shape;4747;p38">
              <a:extLst>
                <a:ext uri="{FF2B5EF4-FFF2-40B4-BE49-F238E27FC236}">
                  <a16:creationId xmlns:a16="http://schemas.microsoft.com/office/drawing/2014/main" id="{A96F4D94-1B3E-FDC0-6E5A-53AB942C8506}"/>
                </a:ext>
              </a:extLst>
            </p:cNvPr>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2" name="Google Shape;4748;p38">
              <a:extLst>
                <a:ext uri="{FF2B5EF4-FFF2-40B4-BE49-F238E27FC236}">
                  <a16:creationId xmlns:a16="http://schemas.microsoft.com/office/drawing/2014/main" id="{B99C3007-A126-A139-FF8F-57EAF3FE5CAD}"/>
                </a:ext>
              </a:extLst>
            </p:cNvPr>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3" name="Google Shape;4749;p38">
              <a:extLst>
                <a:ext uri="{FF2B5EF4-FFF2-40B4-BE49-F238E27FC236}">
                  <a16:creationId xmlns:a16="http://schemas.microsoft.com/office/drawing/2014/main" id="{0EC468CB-DE64-A054-7094-182643BF62D4}"/>
                </a:ext>
              </a:extLst>
            </p:cNvPr>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4" name="Google Shape;4750;p38">
              <a:extLst>
                <a:ext uri="{FF2B5EF4-FFF2-40B4-BE49-F238E27FC236}">
                  <a16:creationId xmlns:a16="http://schemas.microsoft.com/office/drawing/2014/main" id="{E1AA5B4A-47D1-AF57-EE79-D9A9A1AA20FE}"/>
                </a:ext>
              </a:extLst>
            </p:cNvPr>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5" name="Google Shape;4751;p38">
              <a:extLst>
                <a:ext uri="{FF2B5EF4-FFF2-40B4-BE49-F238E27FC236}">
                  <a16:creationId xmlns:a16="http://schemas.microsoft.com/office/drawing/2014/main" id="{D2F6A063-3A37-CF41-00F9-96C9DC5E13C7}"/>
                </a:ext>
              </a:extLst>
            </p:cNvPr>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6" name="Google Shape;4752;p38">
              <a:extLst>
                <a:ext uri="{FF2B5EF4-FFF2-40B4-BE49-F238E27FC236}">
                  <a16:creationId xmlns:a16="http://schemas.microsoft.com/office/drawing/2014/main" id="{D2083C77-0D4A-21E7-92D8-1C109A301B5A}"/>
                </a:ext>
              </a:extLst>
            </p:cNvPr>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7" name="Google Shape;4753;p38">
              <a:extLst>
                <a:ext uri="{FF2B5EF4-FFF2-40B4-BE49-F238E27FC236}">
                  <a16:creationId xmlns:a16="http://schemas.microsoft.com/office/drawing/2014/main" id="{7FE30498-9F67-DB64-5FE4-480017C2785F}"/>
                </a:ext>
              </a:extLst>
            </p:cNvPr>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8" name="Google Shape;4754;p38">
              <a:extLst>
                <a:ext uri="{FF2B5EF4-FFF2-40B4-BE49-F238E27FC236}">
                  <a16:creationId xmlns:a16="http://schemas.microsoft.com/office/drawing/2014/main" id="{E1BB29A4-CA60-878A-67CE-5B700A8383DA}"/>
                </a:ext>
              </a:extLst>
            </p:cNvPr>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9" name="Google Shape;4755;p38">
              <a:extLst>
                <a:ext uri="{FF2B5EF4-FFF2-40B4-BE49-F238E27FC236}">
                  <a16:creationId xmlns:a16="http://schemas.microsoft.com/office/drawing/2014/main" id="{462583F8-A5CB-91C8-7E29-B0C6AF6DE270}"/>
                </a:ext>
              </a:extLst>
            </p:cNvPr>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0" name="Google Shape;4756;p38">
              <a:extLst>
                <a:ext uri="{FF2B5EF4-FFF2-40B4-BE49-F238E27FC236}">
                  <a16:creationId xmlns:a16="http://schemas.microsoft.com/office/drawing/2014/main" id="{489426F7-5F68-312A-3832-E6C33F13A946}"/>
                </a:ext>
              </a:extLst>
            </p:cNvPr>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1" name="Google Shape;4757;p38">
              <a:extLst>
                <a:ext uri="{FF2B5EF4-FFF2-40B4-BE49-F238E27FC236}">
                  <a16:creationId xmlns:a16="http://schemas.microsoft.com/office/drawing/2014/main" id="{C4383E94-719F-2538-3548-05DB8C15F780}"/>
                </a:ext>
              </a:extLst>
            </p:cNvPr>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2" name="Google Shape;4758;p38">
              <a:extLst>
                <a:ext uri="{FF2B5EF4-FFF2-40B4-BE49-F238E27FC236}">
                  <a16:creationId xmlns:a16="http://schemas.microsoft.com/office/drawing/2014/main" id="{3E834115-C997-8409-5664-E55045A16A76}"/>
                </a:ext>
              </a:extLst>
            </p:cNvPr>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3" name="Google Shape;4759;p38">
              <a:extLst>
                <a:ext uri="{FF2B5EF4-FFF2-40B4-BE49-F238E27FC236}">
                  <a16:creationId xmlns:a16="http://schemas.microsoft.com/office/drawing/2014/main" id="{9CA2AA41-19AD-1C31-09A4-E1CC2C0156FC}"/>
                </a:ext>
              </a:extLst>
            </p:cNvPr>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4" name="Google Shape;4760;p38">
              <a:extLst>
                <a:ext uri="{FF2B5EF4-FFF2-40B4-BE49-F238E27FC236}">
                  <a16:creationId xmlns:a16="http://schemas.microsoft.com/office/drawing/2014/main" id="{DA84D31E-85F0-29C8-1E00-642A276B9197}"/>
                </a:ext>
              </a:extLst>
            </p:cNvPr>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5" name="Google Shape;4761;p38">
              <a:extLst>
                <a:ext uri="{FF2B5EF4-FFF2-40B4-BE49-F238E27FC236}">
                  <a16:creationId xmlns:a16="http://schemas.microsoft.com/office/drawing/2014/main" id="{088796A1-8617-4C00-A989-894DD6FF1640}"/>
                </a:ext>
              </a:extLst>
            </p:cNvPr>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6" name="Google Shape;4762;p38">
              <a:extLst>
                <a:ext uri="{FF2B5EF4-FFF2-40B4-BE49-F238E27FC236}">
                  <a16:creationId xmlns:a16="http://schemas.microsoft.com/office/drawing/2014/main" id="{F3E064CB-7A18-ACBA-DCF3-4F4FE37D5CF0}"/>
                </a:ext>
              </a:extLst>
            </p:cNvPr>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7" name="Google Shape;4763;p38">
              <a:extLst>
                <a:ext uri="{FF2B5EF4-FFF2-40B4-BE49-F238E27FC236}">
                  <a16:creationId xmlns:a16="http://schemas.microsoft.com/office/drawing/2014/main" id="{6952CB6F-AE6A-A42B-4B43-D169A455E483}"/>
                </a:ext>
              </a:extLst>
            </p:cNvPr>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8" name="Google Shape;4764;p38">
              <a:extLst>
                <a:ext uri="{FF2B5EF4-FFF2-40B4-BE49-F238E27FC236}">
                  <a16:creationId xmlns:a16="http://schemas.microsoft.com/office/drawing/2014/main" id="{72ED2F31-024A-08AB-A900-2A665FF61B9E}"/>
                </a:ext>
              </a:extLst>
            </p:cNvPr>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9" name="Google Shape;4765;p38">
              <a:extLst>
                <a:ext uri="{FF2B5EF4-FFF2-40B4-BE49-F238E27FC236}">
                  <a16:creationId xmlns:a16="http://schemas.microsoft.com/office/drawing/2014/main" id="{177E2F1E-E49E-3621-D890-31408347C82B}"/>
                </a:ext>
              </a:extLst>
            </p:cNvPr>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0" name="Google Shape;4766;p38">
              <a:extLst>
                <a:ext uri="{FF2B5EF4-FFF2-40B4-BE49-F238E27FC236}">
                  <a16:creationId xmlns:a16="http://schemas.microsoft.com/office/drawing/2014/main" id="{971C13B8-A04D-D31B-7E92-50F11641C2E9}"/>
                </a:ext>
              </a:extLst>
            </p:cNvPr>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1" name="Google Shape;4767;p38">
              <a:extLst>
                <a:ext uri="{FF2B5EF4-FFF2-40B4-BE49-F238E27FC236}">
                  <a16:creationId xmlns:a16="http://schemas.microsoft.com/office/drawing/2014/main" id="{0F43A768-BCCE-9136-E7FE-1E3595AB95F6}"/>
                </a:ext>
              </a:extLst>
            </p:cNvPr>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2" name="Google Shape;4768;p38">
              <a:extLst>
                <a:ext uri="{FF2B5EF4-FFF2-40B4-BE49-F238E27FC236}">
                  <a16:creationId xmlns:a16="http://schemas.microsoft.com/office/drawing/2014/main" id="{1F3F4D16-B11A-B6CD-5283-137C2B058754}"/>
                </a:ext>
              </a:extLst>
            </p:cNvPr>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3" name="Google Shape;4769;p38">
              <a:extLst>
                <a:ext uri="{FF2B5EF4-FFF2-40B4-BE49-F238E27FC236}">
                  <a16:creationId xmlns:a16="http://schemas.microsoft.com/office/drawing/2014/main" id="{EB6D7AE9-3FC9-B3A3-B405-ED77EC5FC66E}"/>
                </a:ext>
              </a:extLst>
            </p:cNvPr>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4" name="Google Shape;4770;p38">
              <a:extLst>
                <a:ext uri="{FF2B5EF4-FFF2-40B4-BE49-F238E27FC236}">
                  <a16:creationId xmlns:a16="http://schemas.microsoft.com/office/drawing/2014/main" id="{F43C6E4C-7E97-6227-A9BB-7BDE9168CD3A}"/>
                </a:ext>
              </a:extLst>
            </p:cNvPr>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5" name="Google Shape;4771;p38">
              <a:extLst>
                <a:ext uri="{FF2B5EF4-FFF2-40B4-BE49-F238E27FC236}">
                  <a16:creationId xmlns:a16="http://schemas.microsoft.com/office/drawing/2014/main" id="{8C79BC6A-2896-4A65-D44F-7B1579A0C359}"/>
                </a:ext>
              </a:extLst>
            </p:cNvPr>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6" name="Google Shape;4772;p38">
              <a:extLst>
                <a:ext uri="{FF2B5EF4-FFF2-40B4-BE49-F238E27FC236}">
                  <a16:creationId xmlns:a16="http://schemas.microsoft.com/office/drawing/2014/main" id="{A4061A1B-196C-E4BF-7CAD-573391D5F70E}"/>
                </a:ext>
              </a:extLst>
            </p:cNvPr>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7" name="Google Shape;4773;p38">
              <a:extLst>
                <a:ext uri="{FF2B5EF4-FFF2-40B4-BE49-F238E27FC236}">
                  <a16:creationId xmlns:a16="http://schemas.microsoft.com/office/drawing/2014/main" id="{EEDC9BE0-55C7-4801-27C0-1F3CD4110AB8}"/>
                </a:ext>
              </a:extLst>
            </p:cNvPr>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8" name="Google Shape;4774;p38">
              <a:extLst>
                <a:ext uri="{FF2B5EF4-FFF2-40B4-BE49-F238E27FC236}">
                  <a16:creationId xmlns:a16="http://schemas.microsoft.com/office/drawing/2014/main" id="{80205B2C-A07F-E081-8594-48D2F6078404}"/>
                </a:ext>
              </a:extLst>
            </p:cNvPr>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9" name="Google Shape;4775;p38">
              <a:extLst>
                <a:ext uri="{FF2B5EF4-FFF2-40B4-BE49-F238E27FC236}">
                  <a16:creationId xmlns:a16="http://schemas.microsoft.com/office/drawing/2014/main" id="{64EED5FE-32A7-A024-99CE-61175DEDCA70}"/>
                </a:ext>
              </a:extLst>
            </p:cNvPr>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0" name="Google Shape;4776;p38">
              <a:extLst>
                <a:ext uri="{FF2B5EF4-FFF2-40B4-BE49-F238E27FC236}">
                  <a16:creationId xmlns:a16="http://schemas.microsoft.com/office/drawing/2014/main" id="{F002B739-84A2-4BF4-1651-D8D10496FD08}"/>
                </a:ext>
              </a:extLst>
            </p:cNvPr>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1" name="Google Shape;4777;p38">
              <a:extLst>
                <a:ext uri="{FF2B5EF4-FFF2-40B4-BE49-F238E27FC236}">
                  <a16:creationId xmlns:a16="http://schemas.microsoft.com/office/drawing/2014/main" id="{62F1ADB2-86BB-E3F8-6323-3827BD98269C}"/>
                </a:ext>
              </a:extLst>
            </p:cNvPr>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2" name="Google Shape;4778;p38">
              <a:extLst>
                <a:ext uri="{FF2B5EF4-FFF2-40B4-BE49-F238E27FC236}">
                  <a16:creationId xmlns:a16="http://schemas.microsoft.com/office/drawing/2014/main" id="{CBD70C63-BB4A-AF45-ADBB-A15367598663}"/>
                </a:ext>
              </a:extLst>
            </p:cNvPr>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3" name="Google Shape;4779;p38">
              <a:extLst>
                <a:ext uri="{FF2B5EF4-FFF2-40B4-BE49-F238E27FC236}">
                  <a16:creationId xmlns:a16="http://schemas.microsoft.com/office/drawing/2014/main" id="{D58DFBA5-53AC-D7A4-6CFD-9486E13B3CC6}"/>
                </a:ext>
              </a:extLst>
            </p:cNvPr>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4" name="Google Shape;4780;p38">
              <a:extLst>
                <a:ext uri="{FF2B5EF4-FFF2-40B4-BE49-F238E27FC236}">
                  <a16:creationId xmlns:a16="http://schemas.microsoft.com/office/drawing/2014/main" id="{196B1149-79A0-F08B-F88A-DEB61360AD47}"/>
                </a:ext>
              </a:extLst>
            </p:cNvPr>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5" name="Google Shape;4781;p38">
              <a:extLst>
                <a:ext uri="{FF2B5EF4-FFF2-40B4-BE49-F238E27FC236}">
                  <a16:creationId xmlns:a16="http://schemas.microsoft.com/office/drawing/2014/main" id="{EA7F6369-B440-3755-36C0-EEF6CA9837F8}"/>
                </a:ext>
              </a:extLst>
            </p:cNvPr>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6" name="Google Shape;4782;p38">
              <a:extLst>
                <a:ext uri="{FF2B5EF4-FFF2-40B4-BE49-F238E27FC236}">
                  <a16:creationId xmlns:a16="http://schemas.microsoft.com/office/drawing/2014/main" id="{73F1FF74-19C5-A720-863E-826697C6C6C4}"/>
                </a:ext>
              </a:extLst>
            </p:cNvPr>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7" name="Google Shape;4783;p38">
              <a:extLst>
                <a:ext uri="{FF2B5EF4-FFF2-40B4-BE49-F238E27FC236}">
                  <a16:creationId xmlns:a16="http://schemas.microsoft.com/office/drawing/2014/main" id="{5B805086-9A39-983B-5BAC-33138009C43D}"/>
                </a:ext>
              </a:extLst>
            </p:cNvPr>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8" name="Google Shape;4784;p38">
              <a:extLst>
                <a:ext uri="{FF2B5EF4-FFF2-40B4-BE49-F238E27FC236}">
                  <a16:creationId xmlns:a16="http://schemas.microsoft.com/office/drawing/2014/main" id="{3EEFCC20-9AFA-9F27-4ABF-9DFEA7973B4F}"/>
                </a:ext>
              </a:extLst>
            </p:cNvPr>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9" name="Google Shape;4785;p38">
              <a:extLst>
                <a:ext uri="{FF2B5EF4-FFF2-40B4-BE49-F238E27FC236}">
                  <a16:creationId xmlns:a16="http://schemas.microsoft.com/office/drawing/2014/main" id="{115D14B2-6B02-A802-BD69-0E803653900B}"/>
                </a:ext>
              </a:extLst>
            </p:cNvPr>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0" name="Google Shape;4786;p38">
              <a:extLst>
                <a:ext uri="{FF2B5EF4-FFF2-40B4-BE49-F238E27FC236}">
                  <a16:creationId xmlns:a16="http://schemas.microsoft.com/office/drawing/2014/main" id="{90D29280-B8F1-BE58-B8D8-82CBB7778B4F}"/>
                </a:ext>
              </a:extLst>
            </p:cNvPr>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1" name="Google Shape;4787;p38">
              <a:extLst>
                <a:ext uri="{FF2B5EF4-FFF2-40B4-BE49-F238E27FC236}">
                  <a16:creationId xmlns:a16="http://schemas.microsoft.com/office/drawing/2014/main" id="{87FC12C5-907A-9955-E92A-6827FE250A80}"/>
                </a:ext>
              </a:extLst>
            </p:cNvPr>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2" name="Google Shape;4788;p38">
              <a:extLst>
                <a:ext uri="{FF2B5EF4-FFF2-40B4-BE49-F238E27FC236}">
                  <a16:creationId xmlns:a16="http://schemas.microsoft.com/office/drawing/2014/main" id="{2D7E7D71-4C68-FDAB-5468-EDA0E3B2ABE4}"/>
                </a:ext>
              </a:extLst>
            </p:cNvPr>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3" name="Google Shape;4789;p38">
              <a:extLst>
                <a:ext uri="{FF2B5EF4-FFF2-40B4-BE49-F238E27FC236}">
                  <a16:creationId xmlns:a16="http://schemas.microsoft.com/office/drawing/2014/main" id="{9D2C8B08-C31F-A2D7-AFA3-AE5F4411EC37}"/>
                </a:ext>
              </a:extLst>
            </p:cNvPr>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4" name="Google Shape;4790;p38">
              <a:extLst>
                <a:ext uri="{FF2B5EF4-FFF2-40B4-BE49-F238E27FC236}">
                  <a16:creationId xmlns:a16="http://schemas.microsoft.com/office/drawing/2014/main" id="{11EE28A2-C0C4-A6FC-A8D1-E752657200FB}"/>
                </a:ext>
              </a:extLst>
            </p:cNvPr>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5" name="Google Shape;4791;p38">
              <a:extLst>
                <a:ext uri="{FF2B5EF4-FFF2-40B4-BE49-F238E27FC236}">
                  <a16:creationId xmlns:a16="http://schemas.microsoft.com/office/drawing/2014/main" id="{1936B01F-88BB-BBF6-EA4F-1EB7178721A1}"/>
                </a:ext>
              </a:extLst>
            </p:cNvPr>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6" name="Google Shape;4792;p38">
              <a:extLst>
                <a:ext uri="{FF2B5EF4-FFF2-40B4-BE49-F238E27FC236}">
                  <a16:creationId xmlns:a16="http://schemas.microsoft.com/office/drawing/2014/main" id="{D9B6A285-8582-4AF4-9477-301D7084A2FE}"/>
                </a:ext>
              </a:extLst>
            </p:cNvPr>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7" name="Google Shape;4793;p38">
              <a:extLst>
                <a:ext uri="{FF2B5EF4-FFF2-40B4-BE49-F238E27FC236}">
                  <a16:creationId xmlns:a16="http://schemas.microsoft.com/office/drawing/2014/main" id="{70591DEC-9E3E-6A42-E78B-3ABA4A6D2322}"/>
                </a:ext>
              </a:extLst>
            </p:cNvPr>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8" name="Google Shape;4794;p38">
              <a:extLst>
                <a:ext uri="{FF2B5EF4-FFF2-40B4-BE49-F238E27FC236}">
                  <a16:creationId xmlns:a16="http://schemas.microsoft.com/office/drawing/2014/main" id="{C18AF538-2818-7D9C-B190-D771B7798A7A}"/>
                </a:ext>
              </a:extLst>
            </p:cNvPr>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9" name="Google Shape;4795;p38">
              <a:extLst>
                <a:ext uri="{FF2B5EF4-FFF2-40B4-BE49-F238E27FC236}">
                  <a16:creationId xmlns:a16="http://schemas.microsoft.com/office/drawing/2014/main" id="{68FC842F-D6EF-F504-D436-733EECE59E0F}"/>
                </a:ext>
              </a:extLst>
            </p:cNvPr>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0" name="Google Shape;4796;p38">
              <a:extLst>
                <a:ext uri="{FF2B5EF4-FFF2-40B4-BE49-F238E27FC236}">
                  <a16:creationId xmlns:a16="http://schemas.microsoft.com/office/drawing/2014/main" id="{9BA5E2FB-36D9-5E84-1EB5-D7E21E8482CC}"/>
                </a:ext>
              </a:extLst>
            </p:cNvPr>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1" name="Google Shape;4797;p38">
              <a:extLst>
                <a:ext uri="{FF2B5EF4-FFF2-40B4-BE49-F238E27FC236}">
                  <a16:creationId xmlns:a16="http://schemas.microsoft.com/office/drawing/2014/main" id="{2B451F38-5C8F-7C2C-D3A6-D85CC018F5E0}"/>
                </a:ext>
              </a:extLst>
            </p:cNvPr>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2" name="Google Shape;4798;p38">
              <a:extLst>
                <a:ext uri="{FF2B5EF4-FFF2-40B4-BE49-F238E27FC236}">
                  <a16:creationId xmlns:a16="http://schemas.microsoft.com/office/drawing/2014/main" id="{F94DE40B-4AFD-00D4-E14B-97A394D131BC}"/>
                </a:ext>
              </a:extLst>
            </p:cNvPr>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3" name="Google Shape;4799;p38">
              <a:extLst>
                <a:ext uri="{FF2B5EF4-FFF2-40B4-BE49-F238E27FC236}">
                  <a16:creationId xmlns:a16="http://schemas.microsoft.com/office/drawing/2014/main" id="{A743D94E-5720-5E16-28F8-AAE3BBDC5FA0}"/>
                </a:ext>
              </a:extLst>
            </p:cNvPr>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4" name="Google Shape;4800;p38">
              <a:extLst>
                <a:ext uri="{FF2B5EF4-FFF2-40B4-BE49-F238E27FC236}">
                  <a16:creationId xmlns:a16="http://schemas.microsoft.com/office/drawing/2014/main" id="{20BA9959-3EAD-4F89-12CD-B73B37DD3062}"/>
                </a:ext>
              </a:extLst>
            </p:cNvPr>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5" name="Google Shape;4801;p38">
              <a:extLst>
                <a:ext uri="{FF2B5EF4-FFF2-40B4-BE49-F238E27FC236}">
                  <a16:creationId xmlns:a16="http://schemas.microsoft.com/office/drawing/2014/main" id="{C1B050BE-2C40-CA99-B06E-9910DE698FDB}"/>
                </a:ext>
              </a:extLst>
            </p:cNvPr>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6" name="Google Shape;4802;p38">
              <a:extLst>
                <a:ext uri="{FF2B5EF4-FFF2-40B4-BE49-F238E27FC236}">
                  <a16:creationId xmlns:a16="http://schemas.microsoft.com/office/drawing/2014/main" id="{C626156C-A546-9F7C-3CFD-41537B115E4F}"/>
                </a:ext>
              </a:extLst>
            </p:cNvPr>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7" name="Google Shape;4803;p38">
              <a:extLst>
                <a:ext uri="{FF2B5EF4-FFF2-40B4-BE49-F238E27FC236}">
                  <a16:creationId xmlns:a16="http://schemas.microsoft.com/office/drawing/2014/main" id="{108E54D0-B9BF-C23E-AA45-B7D5D5906D47}"/>
                </a:ext>
              </a:extLst>
            </p:cNvPr>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8" name="Google Shape;4804;p38">
              <a:extLst>
                <a:ext uri="{FF2B5EF4-FFF2-40B4-BE49-F238E27FC236}">
                  <a16:creationId xmlns:a16="http://schemas.microsoft.com/office/drawing/2014/main" id="{5662CE58-12AA-14FF-505A-D3F762AA67CE}"/>
                </a:ext>
              </a:extLst>
            </p:cNvPr>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9" name="Google Shape;4805;p38">
              <a:extLst>
                <a:ext uri="{FF2B5EF4-FFF2-40B4-BE49-F238E27FC236}">
                  <a16:creationId xmlns:a16="http://schemas.microsoft.com/office/drawing/2014/main" id="{0A989C8D-F739-CF2C-F843-7E9B048D85AF}"/>
                </a:ext>
              </a:extLst>
            </p:cNvPr>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0" name="Google Shape;4806;p38">
              <a:extLst>
                <a:ext uri="{FF2B5EF4-FFF2-40B4-BE49-F238E27FC236}">
                  <a16:creationId xmlns:a16="http://schemas.microsoft.com/office/drawing/2014/main" id="{2846635D-F7BC-60A1-9D2C-0A5C79A4CDEC}"/>
                </a:ext>
              </a:extLst>
            </p:cNvPr>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1" name="Google Shape;4807;p38">
              <a:extLst>
                <a:ext uri="{FF2B5EF4-FFF2-40B4-BE49-F238E27FC236}">
                  <a16:creationId xmlns:a16="http://schemas.microsoft.com/office/drawing/2014/main" id="{2188791F-201F-94B6-9C1E-E90E3C614AEF}"/>
                </a:ext>
              </a:extLst>
            </p:cNvPr>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2" name="Google Shape;4808;p38">
              <a:extLst>
                <a:ext uri="{FF2B5EF4-FFF2-40B4-BE49-F238E27FC236}">
                  <a16:creationId xmlns:a16="http://schemas.microsoft.com/office/drawing/2014/main" id="{84222FF9-7A54-EEF2-B011-9A584346FBA6}"/>
                </a:ext>
              </a:extLst>
            </p:cNvPr>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3" name="Google Shape;4809;p38">
              <a:extLst>
                <a:ext uri="{FF2B5EF4-FFF2-40B4-BE49-F238E27FC236}">
                  <a16:creationId xmlns:a16="http://schemas.microsoft.com/office/drawing/2014/main" id="{20488C26-D123-E3C5-6000-D0294B8ACB39}"/>
                </a:ext>
              </a:extLst>
            </p:cNvPr>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4" name="Google Shape;4810;p38">
              <a:extLst>
                <a:ext uri="{FF2B5EF4-FFF2-40B4-BE49-F238E27FC236}">
                  <a16:creationId xmlns:a16="http://schemas.microsoft.com/office/drawing/2014/main" id="{9704C4B1-6FD5-2740-4E57-417C7B481E34}"/>
                </a:ext>
              </a:extLst>
            </p:cNvPr>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5" name="Google Shape;4811;p38">
              <a:extLst>
                <a:ext uri="{FF2B5EF4-FFF2-40B4-BE49-F238E27FC236}">
                  <a16:creationId xmlns:a16="http://schemas.microsoft.com/office/drawing/2014/main" id="{1D466DFD-F9CA-79E2-03F4-2D4C9C870778}"/>
                </a:ext>
              </a:extLst>
            </p:cNvPr>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6" name="Google Shape;4812;p38">
              <a:extLst>
                <a:ext uri="{FF2B5EF4-FFF2-40B4-BE49-F238E27FC236}">
                  <a16:creationId xmlns:a16="http://schemas.microsoft.com/office/drawing/2014/main" id="{252DCA35-948E-B5EB-9D7F-EFEBE69C46A5}"/>
                </a:ext>
              </a:extLst>
            </p:cNvPr>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7" name="Google Shape;4813;p38">
              <a:extLst>
                <a:ext uri="{FF2B5EF4-FFF2-40B4-BE49-F238E27FC236}">
                  <a16:creationId xmlns:a16="http://schemas.microsoft.com/office/drawing/2014/main" id="{927731DC-3710-505C-EBEA-AD5F1F202C77}"/>
                </a:ext>
              </a:extLst>
            </p:cNvPr>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8" name="Google Shape;4814;p38">
              <a:extLst>
                <a:ext uri="{FF2B5EF4-FFF2-40B4-BE49-F238E27FC236}">
                  <a16:creationId xmlns:a16="http://schemas.microsoft.com/office/drawing/2014/main" id="{07A1549B-9E86-7264-7ADB-D4D899BA1619}"/>
                </a:ext>
              </a:extLst>
            </p:cNvPr>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9" name="Google Shape;4815;p38">
              <a:extLst>
                <a:ext uri="{FF2B5EF4-FFF2-40B4-BE49-F238E27FC236}">
                  <a16:creationId xmlns:a16="http://schemas.microsoft.com/office/drawing/2014/main" id="{642326DB-328B-0E37-0905-22D544E7E6C6}"/>
                </a:ext>
              </a:extLst>
            </p:cNvPr>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0" name="Google Shape;4816;p38">
              <a:extLst>
                <a:ext uri="{FF2B5EF4-FFF2-40B4-BE49-F238E27FC236}">
                  <a16:creationId xmlns:a16="http://schemas.microsoft.com/office/drawing/2014/main" id="{09808E01-1C62-9392-E862-96AAE0A85B42}"/>
                </a:ext>
              </a:extLst>
            </p:cNvPr>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1" name="Google Shape;4817;p38">
              <a:extLst>
                <a:ext uri="{FF2B5EF4-FFF2-40B4-BE49-F238E27FC236}">
                  <a16:creationId xmlns:a16="http://schemas.microsoft.com/office/drawing/2014/main" id="{D146692F-0353-76CE-4D35-4C7846673136}"/>
                </a:ext>
              </a:extLst>
            </p:cNvPr>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2" name="Google Shape;4818;p38">
              <a:extLst>
                <a:ext uri="{FF2B5EF4-FFF2-40B4-BE49-F238E27FC236}">
                  <a16:creationId xmlns:a16="http://schemas.microsoft.com/office/drawing/2014/main" id="{433497AE-062B-4F5C-48EC-03849BD6E533}"/>
                </a:ext>
              </a:extLst>
            </p:cNvPr>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3" name="Google Shape;4819;p38">
              <a:extLst>
                <a:ext uri="{FF2B5EF4-FFF2-40B4-BE49-F238E27FC236}">
                  <a16:creationId xmlns:a16="http://schemas.microsoft.com/office/drawing/2014/main" id="{C4A278F4-BEA2-7146-C023-FA44103BCF7F}"/>
                </a:ext>
              </a:extLst>
            </p:cNvPr>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4" name="Google Shape;4820;p38">
              <a:extLst>
                <a:ext uri="{FF2B5EF4-FFF2-40B4-BE49-F238E27FC236}">
                  <a16:creationId xmlns:a16="http://schemas.microsoft.com/office/drawing/2014/main" id="{090CF7B0-F93A-100D-5848-A020CB4E316B}"/>
                </a:ext>
              </a:extLst>
            </p:cNvPr>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5" name="Google Shape;4821;p38">
              <a:extLst>
                <a:ext uri="{FF2B5EF4-FFF2-40B4-BE49-F238E27FC236}">
                  <a16:creationId xmlns:a16="http://schemas.microsoft.com/office/drawing/2014/main" id="{49BB6352-4725-AAA8-E669-DD01EB2E51E9}"/>
                </a:ext>
              </a:extLst>
            </p:cNvPr>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6" name="Google Shape;4822;p38">
              <a:extLst>
                <a:ext uri="{FF2B5EF4-FFF2-40B4-BE49-F238E27FC236}">
                  <a16:creationId xmlns:a16="http://schemas.microsoft.com/office/drawing/2014/main" id="{7B47AD06-5A22-C85E-D3F4-ED35FE39B969}"/>
                </a:ext>
              </a:extLst>
            </p:cNvPr>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7" name="Google Shape;4823;p38">
              <a:extLst>
                <a:ext uri="{FF2B5EF4-FFF2-40B4-BE49-F238E27FC236}">
                  <a16:creationId xmlns:a16="http://schemas.microsoft.com/office/drawing/2014/main" id="{2112FC7A-01BD-2766-6E37-80F4F2A8B867}"/>
                </a:ext>
              </a:extLst>
            </p:cNvPr>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8" name="Google Shape;4824;p38">
              <a:extLst>
                <a:ext uri="{FF2B5EF4-FFF2-40B4-BE49-F238E27FC236}">
                  <a16:creationId xmlns:a16="http://schemas.microsoft.com/office/drawing/2014/main" id="{8DC60C94-23E1-66B9-85CE-6F670E734C7F}"/>
                </a:ext>
              </a:extLst>
            </p:cNvPr>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9" name="Google Shape;4825;p38">
              <a:extLst>
                <a:ext uri="{FF2B5EF4-FFF2-40B4-BE49-F238E27FC236}">
                  <a16:creationId xmlns:a16="http://schemas.microsoft.com/office/drawing/2014/main" id="{A9D79598-97FC-A297-3129-B7921A1CE396}"/>
                </a:ext>
              </a:extLst>
            </p:cNvPr>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0" name="Google Shape;4826;p38">
              <a:extLst>
                <a:ext uri="{FF2B5EF4-FFF2-40B4-BE49-F238E27FC236}">
                  <a16:creationId xmlns:a16="http://schemas.microsoft.com/office/drawing/2014/main" id="{16C7BF2A-37C9-211D-F2C1-682A215C6B29}"/>
                </a:ext>
              </a:extLst>
            </p:cNvPr>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1" name="Google Shape;4827;p38">
              <a:extLst>
                <a:ext uri="{FF2B5EF4-FFF2-40B4-BE49-F238E27FC236}">
                  <a16:creationId xmlns:a16="http://schemas.microsoft.com/office/drawing/2014/main" id="{C7BBC570-E419-9596-0FD4-3336A0747D1D}"/>
                </a:ext>
              </a:extLst>
            </p:cNvPr>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2" name="Google Shape;4828;p38">
              <a:extLst>
                <a:ext uri="{FF2B5EF4-FFF2-40B4-BE49-F238E27FC236}">
                  <a16:creationId xmlns:a16="http://schemas.microsoft.com/office/drawing/2014/main" id="{AC723315-3FCE-E412-74A5-0E458C217B70}"/>
                </a:ext>
              </a:extLst>
            </p:cNvPr>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3" name="Google Shape;4829;p38">
              <a:extLst>
                <a:ext uri="{FF2B5EF4-FFF2-40B4-BE49-F238E27FC236}">
                  <a16:creationId xmlns:a16="http://schemas.microsoft.com/office/drawing/2014/main" id="{BB4DD1C5-06C4-A421-F358-AC39951A9F33}"/>
                </a:ext>
              </a:extLst>
            </p:cNvPr>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4" name="Google Shape;4830;p38">
              <a:extLst>
                <a:ext uri="{FF2B5EF4-FFF2-40B4-BE49-F238E27FC236}">
                  <a16:creationId xmlns:a16="http://schemas.microsoft.com/office/drawing/2014/main" id="{68DB345A-F810-8CB7-47EE-99AD7814BCEA}"/>
                </a:ext>
              </a:extLst>
            </p:cNvPr>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5" name="Google Shape;4831;p38">
              <a:extLst>
                <a:ext uri="{FF2B5EF4-FFF2-40B4-BE49-F238E27FC236}">
                  <a16:creationId xmlns:a16="http://schemas.microsoft.com/office/drawing/2014/main" id="{3A130C00-6842-33EA-B574-ED021728292F}"/>
                </a:ext>
              </a:extLst>
            </p:cNvPr>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6" name="Google Shape;4832;p38">
              <a:extLst>
                <a:ext uri="{FF2B5EF4-FFF2-40B4-BE49-F238E27FC236}">
                  <a16:creationId xmlns:a16="http://schemas.microsoft.com/office/drawing/2014/main" id="{56876BA2-8EDA-346D-6DC4-BD8AF84DE175}"/>
                </a:ext>
              </a:extLst>
            </p:cNvPr>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7" name="Google Shape;4833;p38">
              <a:extLst>
                <a:ext uri="{FF2B5EF4-FFF2-40B4-BE49-F238E27FC236}">
                  <a16:creationId xmlns:a16="http://schemas.microsoft.com/office/drawing/2014/main" id="{AA9F2851-7A7B-BEE5-A6EE-D2620F5141D2}"/>
                </a:ext>
              </a:extLst>
            </p:cNvPr>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8" name="Google Shape;4834;p38">
              <a:extLst>
                <a:ext uri="{FF2B5EF4-FFF2-40B4-BE49-F238E27FC236}">
                  <a16:creationId xmlns:a16="http://schemas.microsoft.com/office/drawing/2014/main" id="{38BB5D9E-C6B7-FB07-80C1-296BC33653F6}"/>
                </a:ext>
              </a:extLst>
            </p:cNvPr>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9" name="Google Shape;4835;p38">
              <a:extLst>
                <a:ext uri="{FF2B5EF4-FFF2-40B4-BE49-F238E27FC236}">
                  <a16:creationId xmlns:a16="http://schemas.microsoft.com/office/drawing/2014/main" id="{881BCD1C-8F73-06C5-7EBF-45A199C4B2C5}"/>
                </a:ext>
              </a:extLst>
            </p:cNvPr>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0" name="Google Shape;4836;p38">
              <a:extLst>
                <a:ext uri="{FF2B5EF4-FFF2-40B4-BE49-F238E27FC236}">
                  <a16:creationId xmlns:a16="http://schemas.microsoft.com/office/drawing/2014/main" id="{FE2FCB31-6B1C-6D47-609D-846760842400}"/>
                </a:ext>
              </a:extLst>
            </p:cNvPr>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1" name="Google Shape;4837;p38">
              <a:extLst>
                <a:ext uri="{FF2B5EF4-FFF2-40B4-BE49-F238E27FC236}">
                  <a16:creationId xmlns:a16="http://schemas.microsoft.com/office/drawing/2014/main" id="{609551F6-7DA8-1F85-515C-3BD445732D01}"/>
                </a:ext>
              </a:extLst>
            </p:cNvPr>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2" name="Google Shape;4838;p38">
              <a:extLst>
                <a:ext uri="{FF2B5EF4-FFF2-40B4-BE49-F238E27FC236}">
                  <a16:creationId xmlns:a16="http://schemas.microsoft.com/office/drawing/2014/main" id="{B45295D9-C97F-BF59-96AA-5B031292097E}"/>
                </a:ext>
              </a:extLst>
            </p:cNvPr>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3" name="Google Shape;4839;p38">
              <a:extLst>
                <a:ext uri="{FF2B5EF4-FFF2-40B4-BE49-F238E27FC236}">
                  <a16:creationId xmlns:a16="http://schemas.microsoft.com/office/drawing/2014/main" id="{958D41E3-DC50-C040-5257-8C754133D9BD}"/>
                </a:ext>
              </a:extLst>
            </p:cNvPr>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4" name="Google Shape;4840;p38">
              <a:extLst>
                <a:ext uri="{FF2B5EF4-FFF2-40B4-BE49-F238E27FC236}">
                  <a16:creationId xmlns:a16="http://schemas.microsoft.com/office/drawing/2014/main" id="{E4B66B0C-D6EE-608C-8E26-CF23F259A094}"/>
                </a:ext>
              </a:extLst>
            </p:cNvPr>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5" name="Google Shape;4841;p38">
              <a:extLst>
                <a:ext uri="{FF2B5EF4-FFF2-40B4-BE49-F238E27FC236}">
                  <a16:creationId xmlns:a16="http://schemas.microsoft.com/office/drawing/2014/main" id="{B5ACA939-8FF4-4A0F-91C8-2C7B18E046ED}"/>
                </a:ext>
              </a:extLst>
            </p:cNvPr>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6" name="Google Shape;4842;p38">
              <a:extLst>
                <a:ext uri="{FF2B5EF4-FFF2-40B4-BE49-F238E27FC236}">
                  <a16:creationId xmlns:a16="http://schemas.microsoft.com/office/drawing/2014/main" id="{915F5D72-FB25-0BE0-97BB-9164DB1292B8}"/>
                </a:ext>
              </a:extLst>
            </p:cNvPr>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7" name="Google Shape;4843;p38">
              <a:extLst>
                <a:ext uri="{FF2B5EF4-FFF2-40B4-BE49-F238E27FC236}">
                  <a16:creationId xmlns:a16="http://schemas.microsoft.com/office/drawing/2014/main" id="{71789E82-0D21-9255-B6B6-1928A1F527EC}"/>
                </a:ext>
              </a:extLst>
            </p:cNvPr>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8" name="Google Shape;4844;p38">
              <a:extLst>
                <a:ext uri="{FF2B5EF4-FFF2-40B4-BE49-F238E27FC236}">
                  <a16:creationId xmlns:a16="http://schemas.microsoft.com/office/drawing/2014/main" id="{F43AF70F-F622-E492-2FAC-46F640315805}"/>
                </a:ext>
              </a:extLst>
            </p:cNvPr>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9" name="Google Shape;4845;p38">
              <a:extLst>
                <a:ext uri="{FF2B5EF4-FFF2-40B4-BE49-F238E27FC236}">
                  <a16:creationId xmlns:a16="http://schemas.microsoft.com/office/drawing/2014/main" id="{F0535003-0076-26D7-C762-564910446898}"/>
                </a:ext>
              </a:extLst>
            </p:cNvPr>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0" name="Google Shape;4846;p38">
              <a:extLst>
                <a:ext uri="{FF2B5EF4-FFF2-40B4-BE49-F238E27FC236}">
                  <a16:creationId xmlns:a16="http://schemas.microsoft.com/office/drawing/2014/main" id="{D01EC8A9-994A-2930-A709-11B757AC8A5F}"/>
                </a:ext>
              </a:extLst>
            </p:cNvPr>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1" name="Google Shape;4847;p38">
              <a:extLst>
                <a:ext uri="{FF2B5EF4-FFF2-40B4-BE49-F238E27FC236}">
                  <a16:creationId xmlns:a16="http://schemas.microsoft.com/office/drawing/2014/main" id="{36D362EE-7831-97F1-D826-72B0DBB2D3EE}"/>
                </a:ext>
              </a:extLst>
            </p:cNvPr>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2" name="Google Shape;4848;p38">
              <a:extLst>
                <a:ext uri="{FF2B5EF4-FFF2-40B4-BE49-F238E27FC236}">
                  <a16:creationId xmlns:a16="http://schemas.microsoft.com/office/drawing/2014/main" id="{7FE51780-FE78-7250-40C6-4D3F9BC6F175}"/>
                </a:ext>
              </a:extLst>
            </p:cNvPr>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3" name="Google Shape;4849;p38">
              <a:extLst>
                <a:ext uri="{FF2B5EF4-FFF2-40B4-BE49-F238E27FC236}">
                  <a16:creationId xmlns:a16="http://schemas.microsoft.com/office/drawing/2014/main" id="{33EC3087-8FDB-5D44-2EB5-2E108A7783FF}"/>
                </a:ext>
              </a:extLst>
            </p:cNvPr>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4" name="Google Shape;4850;p38">
              <a:extLst>
                <a:ext uri="{FF2B5EF4-FFF2-40B4-BE49-F238E27FC236}">
                  <a16:creationId xmlns:a16="http://schemas.microsoft.com/office/drawing/2014/main" id="{46630766-A7AF-EBF1-2038-1073E0FAA39E}"/>
                </a:ext>
              </a:extLst>
            </p:cNvPr>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5" name="Google Shape;4851;p38">
              <a:extLst>
                <a:ext uri="{FF2B5EF4-FFF2-40B4-BE49-F238E27FC236}">
                  <a16:creationId xmlns:a16="http://schemas.microsoft.com/office/drawing/2014/main" id="{C75C4C9D-3501-A453-A91B-6008B6F3E776}"/>
                </a:ext>
              </a:extLst>
            </p:cNvPr>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6" name="Google Shape;4852;p38">
              <a:extLst>
                <a:ext uri="{FF2B5EF4-FFF2-40B4-BE49-F238E27FC236}">
                  <a16:creationId xmlns:a16="http://schemas.microsoft.com/office/drawing/2014/main" id="{A9B672BE-FE65-0427-F1EF-D170C5CDCB0F}"/>
                </a:ext>
              </a:extLst>
            </p:cNvPr>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7" name="Google Shape;4853;p38">
              <a:extLst>
                <a:ext uri="{FF2B5EF4-FFF2-40B4-BE49-F238E27FC236}">
                  <a16:creationId xmlns:a16="http://schemas.microsoft.com/office/drawing/2014/main" id="{F6A7928E-64A3-FD4C-5687-BF450FF0FE1A}"/>
                </a:ext>
              </a:extLst>
            </p:cNvPr>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8" name="Google Shape;4854;p38">
              <a:extLst>
                <a:ext uri="{FF2B5EF4-FFF2-40B4-BE49-F238E27FC236}">
                  <a16:creationId xmlns:a16="http://schemas.microsoft.com/office/drawing/2014/main" id="{D2A164FE-B8BB-0C14-7563-B6B1E3307005}"/>
                </a:ext>
              </a:extLst>
            </p:cNvPr>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9" name="Google Shape;4855;p38">
              <a:extLst>
                <a:ext uri="{FF2B5EF4-FFF2-40B4-BE49-F238E27FC236}">
                  <a16:creationId xmlns:a16="http://schemas.microsoft.com/office/drawing/2014/main" id="{A7ACD6F7-DC48-0F7F-1CC3-4247B34FD0AD}"/>
                </a:ext>
              </a:extLst>
            </p:cNvPr>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0" name="Google Shape;4856;p38">
              <a:extLst>
                <a:ext uri="{FF2B5EF4-FFF2-40B4-BE49-F238E27FC236}">
                  <a16:creationId xmlns:a16="http://schemas.microsoft.com/office/drawing/2014/main" id="{E4EBFFEA-3DCB-3683-6990-9D2A8C9BE144}"/>
                </a:ext>
              </a:extLst>
            </p:cNvPr>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1" name="Google Shape;4857;p38">
              <a:extLst>
                <a:ext uri="{FF2B5EF4-FFF2-40B4-BE49-F238E27FC236}">
                  <a16:creationId xmlns:a16="http://schemas.microsoft.com/office/drawing/2014/main" id="{071BAC37-12ED-D40C-B637-C529870293CE}"/>
                </a:ext>
              </a:extLst>
            </p:cNvPr>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2" name="Google Shape;4858;p38">
              <a:extLst>
                <a:ext uri="{FF2B5EF4-FFF2-40B4-BE49-F238E27FC236}">
                  <a16:creationId xmlns:a16="http://schemas.microsoft.com/office/drawing/2014/main" id="{E77EC50B-D333-2639-F921-949CA8132D66}"/>
                </a:ext>
              </a:extLst>
            </p:cNvPr>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3" name="Google Shape;4859;p38">
              <a:extLst>
                <a:ext uri="{FF2B5EF4-FFF2-40B4-BE49-F238E27FC236}">
                  <a16:creationId xmlns:a16="http://schemas.microsoft.com/office/drawing/2014/main" id="{3712693E-B074-55D2-031B-FC913613A3F0}"/>
                </a:ext>
              </a:extLst>
            </p:cNvPr>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4" name="Google Shape;4860;p38">
              <a:extLst>
                <a:ext uri="{FF2B5EF4-FFF2-40B4-BE49-F238E27FC236}">
                  <a16:creationId xmlns:a16="http://schemas.microsoft.com/office/drawing/2014/main" id="{671FEA93-27AB-9717-35C0-5C3760621A6F}"/>
                </a:ext>
              </a:extLst>
            </p:cNvPr>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5" name="Google Shape;4861;p38">
              <a:extLst>
                <a:ext uri="{FF2B5EF4-FFF2-40B4-BE49-F238E27FC236}">
                  <a16:creationId xmlns:a16="http://schemas.microsoft.com/office/drawing/2014/main" id="{07E39727-DA93-ED4D-276E-315535D5367C}"/>
                </a:ext>
              </a:extLst>
            </p:cNvPr>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6" name="Google Shape;4862;p38">
              <a:extLst>
                <a:ext uri="{FF2B5EF4-FFF2-40B4-BE49-F238E27FC236}">
                  <a16:creationId xmlns:a16="http://schemas.microsoft.com/office/drawing/2014/main" id="{2480DDF4-6B4C-E7F3-089D-B9E40311BCC9}"/>
                </a:ext>
              </a:extLst>
            </p:cNvPr>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7" name="Google Shape;4863;p38">
              <a:extLst>
                <a:ext uri="{FF2B5EF4-FFF2-40B4-BE49-F238E27FC236}">
                  <a16:creationId xmlns:a16="http://schemas.microsoft.com/office/drawing/2014/main" id="{270D6910-4A0C-479B-C47D-8C086344DFB5}"/>
                </a:ext>
              </a:extLst>
            </p:cNvPr>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8" name="Google Shape;4864;p38">
              <a:extLst>
                <a:ext uri="{FF2B5EF4-FFF2-40B4-BE49-F238E27FC236}">
                  <a16:creationId xmlns:a16="http://schemas.microsoft.com/office/drawing/2014/main" id="{FA147CDB-008D-25A5-F100-5CD70EA4371A}"/>
                </a:ext>
              </a:extLst>
            </p:cNvPr>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9" name="Google Shape;4865;p38">
              <a:extLst>
                <a:ext uri="{FF2B5EF4-FFF2-40B4-BE49-F238E27FC236}">
                  <a16:creationId xmlns:a16="http://schemas.microsoft.com/office/drawing/2014/main" id="{F97CAA56-925E-96B9-AFD1-791E4BD79654}"/>
                </a:ext>
              </a:extLst>
            </p:cNvPr>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0" name="Google Shape;4866;p38">
              <a:extLst>
                <a:ext uri="{FF2B5EF4-FFF2-40B4-BE49-F238E27FC236}">
                  <a16:creationId xmlns:a16="http://schemas.microsoft.com/office/drawing/2014/main" id="{77BCBD2F-A44C-D04A-8AB5-4514700B90D3}"/>
                </a:ext>
              </a:extLst>
            </p:cNvPr>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1" name="Google Shape;4867;p38">
              <a:extLst>
                <a:ext uri="{FF2B5EF4-FFF2-40B4-BE49-F238E27FC236}">
                  <a16:creationId xmlns:a16="http://schemas.microsoft.com/office/drawing/2014/main" id="{FC0D5647-2A6F-8ED3-C3F6-60EA10ACC5F7}"/>
                </a:ext>
              </a:extLst>
            </p:cNvPr>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2" name="Google Shape;4868;p38">
              <a:extLst>
                <a:ext uri="{FF2B5EF4-FFF2-40B4-BE49-F238E27FC236}">
                  <a16:creationId xmlns:a16="http://schemas.microsoft.com/office/drawing/2014/main" id="{76F06AD9-635F-4091-794A-950FE1037ADD}"/>
                </a:ext>
              </a:extLst>
            </p:cNvPr>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3" name="Google Shape;4869;p38">
              <a:extLst>
                <a:ext uri="{FF2B5EF4-FFF2-40B4-BE49-F238E27FC236}">
                  <a16:creationId xmlns:a16="http://schemas.microsoft.com/office/drawing/2014/main" id="{1DE60053-37DB-C4BB-2AA7-FFE015F76B3B}"/>
                </a:ext>
              </a:extLst>
            </p:cNvPr>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4" name="Google Shape;4870;p38">
              <a:extLst>
                <a:ext uri="{FF2B5EF4-FFF2-40B4-BE49-F238E27FC236}">
                  <a16:creationId xmlns:a16="http://schemas.microsoft.com/office/drawing/2014/main" id="{480BF457-ECF7-E4C6-E868-7CE9EC4FCB77}"/>
                </a:ext>
              </a:extLst>
            </p:cNvPr>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5" name="Google Shape;4871;p38">
              <a:extLst>
                <a:ext uri="{FF2B5EF4-FFF2-40B4-BE49-F238E27FC236}">
                  <a16:creationId xmlns:a16="http://schemas.microsoft.com/office/drawing/2014/main" id="{692ACF88-DE56-F135-5113-C342DDDC890D}"/>
                </a:ext>
              </a:extLst>
            </p:cNvPr>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6" name="Google Shape;4872;p38">
              <a:extLst>
                <a:ext uri="{FF2B5EF4-FFF2-40B4-BE49-F238E27FC236}">
                  <a16:creationId xmlns:a16="http://schemas.microsoft.com/office/drawing/2014/main" id="{F3BEBA7F-8F93-BF45-34DC-E420EE7A7BBA}"/>
                </a:ext>
              </a:extLst>
            </p:cNvPr>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7" name="Google Shape;4873;p38">
              <a:extLst>
                <a:ext uri="{FF2B5EF4-FFF2-40B4-BE49-F238E27FC236}">
                  <a16:creationId xmlns:a16="http://schemas.microsoft.com/office/drawing/2014/main" id="{A1FA0D55-5C55-2715-C12E-C1FF9C4A54F8}"/>
                </a:ext>
              </a:extLst>
            </p:cNvPr>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8" name="Google Shape;4874;p38">
              <a:extLst>
                <a:ext uri="{FF2B5EF4-FFF2-40B4-BE49-F238E27FC236}">
                  <a16:creationId xmlns:a16="http://schemas.microsoft.com/office/drawing/2014/main" id="{6662083A-8650-7BCD-C7E6-CDE5A9645F25}"/>
                </a:ext>
              </a:extLst>
            </p:cNvPr>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9" name="Google Shape;4875;p38">
              <a:extLst>
                <a:ext uri="{FF2B5EF4-FFF2-40B4-BE49-F238E27FC236}">
                  <a16:creationId xmlns:a16="http://schemas.microsoft.com/office/drawing/2014/main" id="{D690DA80-1BA2-4CAE-57DB-10BF78FCEFDC}"/>
                </a:ext>
              </a:extLst>
            </p:cNvPr>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0" name="Google Shape;4876;p38">
              <a:extLst>
                <a:ext uri="{FF2B5EF4-FFF2-40B4-BE49-F238E27FC236}">
                  <a16:creationId xmlns:a16="http://schemas.microsoft.com/office/drawing/2014/main" id="{A2F0EEF6-CDFC-903C-00D6-F5CDA5D6557F}"/>
                </a:ext>
              </a:extLst>
            </p:cNvPr>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1" name="Google Shape;4877;p38">
              <a:extLst>
                <a:ext uri="{FF2B5EF4-FFF2-40B4-BE49-F238E27FC236}">
                  <a16:creationId xmlns:a16="http://schemas.microsoft.com/office/drawing/2014/main" id="{D71AB015-50A5-4572-1C7A-24E40C910324}"/>
                </a:ext>
              </a:extLst>
            </p:cNvPr>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2" name="Google Shape;4878;p38">
              <a:extLst>
                <a:ext uri="{FF2B5EF4-FFF2-40B4-BE49-F238E27FC236}">
                  <a16:creationId xmlns:a16="http://schemas.microsoft.com/office/drawing/2014/main" id="{BA6A25B9-A52A-7B8B-A1BA-B0FD318E75A2}"/>
                </a:ext>
              </a:extLst>
            </p:cNvPr>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3" name="Google Shape;4879;p38">
              <a:extLst>
                <a:ext uri="{FF2B5EF4-FFF2-40B4-BE49-F238E27FC236}">
                  <a16:creationId xmlns:a16="http://schemas.microsoft.com/office/drawing/2014/main" id="{F584231A-84AE-27C0-4E45-5BB53D903E19}"/>
                </a:ext>
              </a:extLst>
            </p:cNvPr>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4" name="Google Shape;4880;p38">
              <a:extLst>
                <a:ext uri="{FF2B5EF4-FFF2-40B4-BE49-F238E27FC236}">
                  <a16:creationId xmlns:a16="http://schemas.microsoft.com/office/drawing/2014/main" id="{60706133-EF81-1291-085A-AD29833DBA59}"/>
                </a:ext>
              </a:extLst>
            </p:cNvPr>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5" name="Google Shape;4881;p38">
              <a:extLst>
                <a:ext uri="{FF2B5EF4-FFF2-40B4-BE49-F238E27FC236}">
                  <a16:creationId xmlns:a16="http://schemas.microsoft.com/office/drawing/2014/main" id="{8600B596-A573-3158-4D55-19795B0F972A}"/>
                </a:ext>
              </a:extLst>
            </p:cNvPr>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6" name="Google Shape;4882;p38">
              <a:extLst>
                <a:ext uri="{FF2B5EF4-FFF2-40B4-BE49-F238E27FC236}">
                  <a16:creationId xmlns:a16="http://schemas.microsoft.com/office/drawing/2014/main" id="{C713D511-85C2-597B-4777-53DA797AC5D3}"/>
                </a:ext>
              </a:extLst>
            </p:cNvPr>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7" name="Google Shape;4883;p38">
              <a:extLst>
                <a:ext uri="{FF2B5EF4-FFF2-40B4-BE49-F238E27FC236}">
                  <a16:creationId xmlns:a16="http://schemas.microsoft.com/office/drawing/2014/main" id="{C83A465E-A937-89D0-97C8-3CD2FC1B2309}"/>
                </a:ext>
              </a:extLst>
            </p:cNvPr>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8" name="Google Shape;4884;p38">
              <a:extLst>
                <a:ext uri="{FF2B5EF4-FFF2-40B4-BE49-F238E27FC236}">
                  <a16:creationId xmlns:a16="http://schemas.microsoft.com/office/drawing/2014/main" id="{8BED65CC-EF2E-F3E8-58D7-7C2F73041F76}"/>
                </a:ext>
              </a:extLst>
            </p:cNvPr>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9" name="Google Shape;4885;p38">
              <a:extLst>
                <a:ext uri="{FF2B5EF4-FFF2-40B4-BE49-F238E27FC236}">
                  <a16:creationId xmlns:a16="http://schemas.microsoft.com/office/drawing/2014/main" id="{C18BBE4D-07B6-DECC-98AF-41A12B494A82}"/>
                </a:ext>
              </a:extLst>
            </p:cNvPr>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0" name="Google Shape;4886;p38">
              <a:extLst>
                <a:ext uri="{FF2B5EF4-FFF2-40B4-BE49-F238E27FC236}">
                  <a16:creationId xmlns:a16="http://schemas.microsoft.com/office/drawing/2014/main" id="{985DA385-59B9-8EED-3AEE-B71CCDD33C7C}"/>
                </a:ext>
              </a:extLst>
            </p:cNvPr>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1" name="Google Shape;4887;p38">
              <a:extLst>
                <a:ext uri="{FF2B5EF4-FFF2-40B4-BE49-F238E27FC236}">
                  <a16:creationId xmlns:a16="http://schemas.microsoft.com/office/drawing/2014/main" id="{D91F8E34-A947-95EF-E3BF-A5A69ED43390}"/>
                </a:ext>
              </a:extLst>
            </p:cNvPr>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2" name="Google Shape;4888;p38">
              <a:extLst>
                <a:ext uri="{FF2B5EF4-FFF2-40B4-BE49-F238E27FC236}">
                  <a16:creationId xmlns:a16="http://schemas.microsoft.com/office/drawing/2014/main" id="{B46AEF3D-B86A-CBAC-BA27-C958E6370A28}"/>
                </a:ext>
              </a:extLst>
            </p:cNvPr>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3" name="Google Shape;4889;p38">
              <a:extLst>
                <a:ext uri="{FF2B5EF4-FFF2-40B4-BE49-F238E27FC236}">
                  <a16:creationId xmlns:a16="http://schemas.microsoft.com/office/drawing/2014/main" id="{99E6A2B5-8A91-0268-4EEE-02ECAFF6F953}"/>
                </a:ext>
              </a:extLst>
            </p:cNvPr>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4" name="Google Shape;4890;p38">
              <a:extLst>
                <a:ext uri="{FF2B5EF4-FFF2-40B4-BE49-F238E27FC236}">
                  <a16:creationId xmlns:a16="http://schemas.microsoft.com/office/drawing/2014/main" id="{9A07C9B3-558C-AA0F-505A-B034202267FD}"/>
                </a:ext>
              </a:extLst>
            </p:cNvPr>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5" name="Google Shape;4891;p38">
              <a:extLst>
                <a:ext uri="{FF2B5EF4-FFF2-40B4-BE49-F238E27FC236}">
                  <a16:creationId xmlns:a16="http://schemas.microsoft.com/office/drawing/2014/main" id="{EA09055E-1CEA-30B8-69E0-9E260CD4ECB3}"/>
                </a:ext>
              </a:extLst>
            </p:cNvPr>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6" name="Google Shape;4892;p38">
              <a:extLst>
                <a:ext uri="{FF2B5EF4-FFF2-40B4-BE49-F238E27FC236}">
                  <a16:creationId xmlns:a16="http://schemas.microsoft.com/office/drawing/2014/main" id="{C65A0A79-FADD-E20B-D6AE-D895FB06B6EF}"/>
                </a:ext>
              </a:extLst>
            </p:cNvPr>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7" name="Google Shape;4893;p38">
              <a:extLst>
                <a:ext uri="{FF2B5EF4-FFF2-40B4-BE49-F238E27FC236}">
                  <a16:creationId xmlns:a16="http://schemas.microsoft.com/office/drawing/2014/main" id="{14E0A16A-C6CA-EF8F-4ACC-C09768E7D102}"/>
                </a:ext>
              </a:extLst>
            </p:cNvPr>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8" name="Google Shape;4894;p38">
              <a:extLst>
                <a:ext uri="{FF2B5EF4-FFF2-40B4-BE49-F238E27FC236}">
                  <a16:creationId xmlns:a16="http://schemas.microsoft.com/office/drawing/2014/main" id="{5BF24E60-6A1A-EDFC-033A-DA83774DF627}"/>
                </a:ext>
              </a:extLst>
            </p:cNvPr>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9" name="Google Shape;4895;p38">
              <a:extLst>
                <a:ext uri="{FF2B5EF4-FFF2-40B4-BE49-F238E27FC236}">
                  <a16:creationId xmlns:a16="http://schemas.microsoft.com/office/drawing/2014/main" id="{87B57582-C43F-8AF0-CDAE-8F8E264B5401}"/>
                </a:ext>
              </a:extLst>
            </p:cNvPr>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0" name="Google Shape;4896;p38">
              <a:extLst>
                <a:ext uri="{FF2B5EF4-FFF2-40B4-BE49-F238E27FC236}">
                  <a16:creationId xmlns:a16="http://schemas.microsoft.com/office/drawing/2014/main" id="{368FAFF3-DD16-55A8-7AD7-337194915BA9}"/>
                </a:ext>
              </a:extLst>
            </p:cNvPr>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1" name="Google Shape;4897;p38">
              <a:extLst>
                <a:ext uri="{FF2B5EF4-FFF2-40B4-BE49-F238E27FC236}">
                  <a16:creationId xmlns:a16="http://schemas.microsoft.com/office/drawing/2014/main" id="{52992D34-E82B-E556-EC74-F0159EA59EC8}"/>
                </a:ext>
              </a:extLst>
            </p:cNvPr>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2" name="Google Shape;4898;p38">
              <a:extLst>
                <a:ext uri="{FF2B5EF4-FFF2-40B4-BE49-F238E27FC236}">
                  <a16:creationId xmlns:a16="http://schemas.microsoft.com/office/drawing/2014/main" id="{E99BC9D5-4149-2222-CC47-17B97EAA57D7}"/>
                </a:ext>
              </a:extLst>
            </p:cNvPr>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3" name="Google Shape;4899;p38">
              <a:extLst>
                <a:ext uri="{FF2B5EF4-FFF2-40B4-BE49-F238E27FC236}">
                  <a16:creationId xmlns:a16="http://schemas.microsoft.com/office/drawing/2014/main" id="{9DCA061D-17FE-D04C-65B5-9A477BCAD031}"/>
                </a:ext>
              </a:extLst>
            </p:cNvPr>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4" name="Google Shape;4900;p38">
              <a:extLst>
                <a:ext uri="{FF2B5EF4-FFF2-40B4-BE49-F238E27FC236}">
                  <a16:creationId xmlns:a16="http://schemas.microsoft.com/office/drawing/2014/main" id="{D3AAE793-98F7-7F74-7ED9-183559E6A9E9}"/>
                </a:ext>
              </a:extLst>
            </p:cNvPr>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5" name="Google Shape;4901;p38">
              <a:extLst>
                <a:ext uri="{FF2B5EF4-FFF2-40B4-BE49-F238E27FC236}">
                  <a16:creationId xmlns:a16="http://schemas.microsoft.com/office/drawing/2014/main" id="{CE4771B3-47AE-1396-7E1D-D2D3D56040D0}"/>
                </a:ext>
              </a:extLst>
            </p:cNvPr>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6" name="Google Shape;4902;p38">
              <a:extLst>
                <a:ext uri="{FF2B5EF4-FFF2-40B4-BE49-F238E27FC236}">
                  <a16:creationId xmlns:a16="http://schemas.microsoft.com/office/drawing/2014/main" id="{FF31EC15-C8E3-34CA-6701-738281EAD891}"/>
                </a:ext>
              </a:extLst>
            </p:cNvPr>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7" name="Google Shape;4903;p38">
              <a:extLst>
                <a:ext uri="{FF2B5EF4-FFF2-40B4-BE49-F238E27FC236}">
                  <a16:creationId xmlns:a16="http://schemas.microsoft.com/office/drawing/2014/main" id="{A75E2CD9-910A-D906-326F-8D669161CE5D}"/>
                </a:ext>
              </a:extLst>
            </p:cNvPr>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8" name="Google Shape;4904;p38">
              <a:extLst>
                <a:ext uri="{FF2B5EF4-FFF2-40B4-BE49-F238E27FC236}">
                  <a16:creationId xmlns:a16="http://schemas.microsoft.com/office/drawing/2014/main" id="{628A73A8-D0BF-2A7F-4290-F77FE8104D82}"/>
                </a:ext>
              </a:extLst>
            </p:cNvPr>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9" name="Google Shape;4905;p38">
              <a:extLst>
                <a:ext uri="{FF2B5EF4-FFF2-40B4-BE49-F238E27FC236}">
                  <a16:creationId xmlns:a16="http://schemas.microsoft.com/office/drawing/2014/main" id="{FD357884-51B9-DBCB-B400-10DCB8107A33}"/>
                </a:ext>
              </a:extLst>
            </p:cNvPr>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0" name="Google Shape;4906;p38">
              <a:extLst>
                <a:ext uri="{FF2B5EF4-FFF2-40B4-BE49-F238E27FC236}">
                  <a16:creationId xmlns:a16="http://schemas.microsoft.com/office/drawing/2014/main" id="{6DCC6425-F856-0DD6-1A4A-C3F0D7C0352B}"/>
                </a:ext>
              </a:extLst>
            </p:cNvPr>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1" name="Google Shape;4907;p38">
              <a:extLst>
                <a:ext uri="{FF2B5EF4-FFF2-40B4-BE49-F238E27FC236}">
                  <a16:creationId xmlns:a16="http://schemas.microsoft.com/office/drawing/2014/main" id="{0CCEAE31-B642-D976-15C7-BE83DDCAD66B}"/>
                </a:ext>
              </a:extLst>
            </p:cNvPr>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2" name="Google Shape;4908;p38">
              <a:extLst>
                <a:ext uri="{FF2B5EF4-FFF2-40B4-BE49-F238E27FC236}">
                  <a16:creationId xmlns:a16="http://schemas.microsoft.com/office/drawing/2014/main" id="{40D7BEEB-70FB-8F48-E5BC-F57DAE046E0E}"/>
                </a:ext>
              </a:extLst>
            </p:cNvPr>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3" name="Google Shape;4909;p38">
              <a:extLst>
                <a:ext uri="{FF2B5EF4-FFF2-40B4-BE49-F238E27FC236}">
                  <a16:creationId xmlns:a16="http://schemas.microsoft.com/office/drawing/2014/main" id="{0A99D6EC-2C0E-78D1-5B3E-378BC542C50E}"/>
                </a:ext>
              </a:extLst>
            </p:cNvPr>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4" name="Google Shape;4910;p38">
              <a:extLst>
                <a:ext uri="{FF2B5EF4-FFF2-40B4-BE49-F238E27FC236}">
                  <a16:creationId xmlns:a16="http://schemas.microsoft.com/office/drawing/2014/main" id="{C7CC554B-EBF2-7686-FD0F-6947869F3607}"/>
                </a:ext>
              </a:extLst>
            </p:cNvPr>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5" name="Google Shape;4911;p38">
              <a:extLst>
                <a:ext uri="{FF2B5EF4-FFF2-40B4-BE49-F238E27FC236}">
                  <a16:creationId xmlns:a16="http://schemas.microsoft.com/office/drawing/2014/main" id="{2E189C3C-7D4D-9BF5-DC9A-F0BDD6FB7E3F}"/>
                </a:ext>
              </a:extLst>
            </p:cNvPr>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6" name="Google Shape;4912;p38">
              <a:extLst>
                <a:ext uri="{FF2B5EF4-FFF2-40B4-BE49-F238E27FC236}">
                  <a16:creationId xmlns:a16="http://schemas.microsoft.com/office/drawing/2014/main" id="{A847E327-B7AE-03AC-C48E-AED2F32B0747}"/>
                </a:ext>
              </a:extLst>
            </p:cNvPr>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7" name="Google Shape;4913;p38">
              <a:extLst>
                <a:ext uri="{FF2B5EF4-FFF2-40B4-BE49-F238E27FC236}">
                  <a16:creationId xmlns:a16="http://schemas.microsoft.com/office/drawing/2014/main" id="{9706E5A7-560A-6B95-9C75-94ABDAF5DAB4}"/>
                </a:ext>
              </a:extLst>
            </p:cNvPr>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8" name="Google Shape;4914;p38">
              <a:extLst>
                <a:ext uri="{FF2B5EF4-FFF2-40B4-BE49-F238E27FC236}">
                  <a16:creationId xmlns:a16="http://schemas.microsoft.com/office/drawing/2014/main" id="{2D7B1498-59C6-BE56-4A21-35ACA4C6CFC3}"/>
                </a:ext>
              </a:extLst>
            </p:cNvPr>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9" name="Google Shape;4915;p38">
              <a:extLst>
                <a:ext uri="{FF2B5EF4-FFF2-40B4-BE49-F238E27FC236}">
                  <a16:creationId xmlns:a16="http://schemas.microsoft.com/office/drawing/2014/main" id="{209EA6C7-ABA2-568D-1B6E-027F3DE4CADE}"/>
                </a:ext>
              </a:extLst>
            </p:cNvPr>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0" name="Google Shape;4916;p38">
              <a:extLst>
                <a:ext uri="{FF2B5EF4-FFF2-40B4-BE49-F238E27FC236}">
                  <a16:creationId xmlns:a16="http://schemas.microsoft.com/office/drawing/2014/main" id="{3B9F3499-CE18-037F-95F2-8FBCCE65D462}"/>
                </a:ext>
              </a:extLst>
            </p:cNvPr>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1" name="Google Shape;4917;p38">
              <a:extLst>
                <a:ext uri="{FF2B5EF4-FFF2-40B4-BE49-F238E27FC236}">
                  <a16:creationId xmlns:a16="http://schemas.microsoft.com/office/drawing/2014/main" id="{88B1D3D2-4A29-415B-3ED4-29A871CE9812}"/>
                </a:ext>
              </a:extLst>
            </p:cNvPr>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2" name="Google Shape;4918;p38">
              <a:extLst>
                <a:ext uri="{FF2B5EF4-FFF2-40B4-BE49-F238E27FC236}">
                  <a16:creationId xmlns:a16="http://schemas.microsoft.com/office/drawing/2014/main" id="{8494927C-5A16-BE53-8BB8-380809427E02}"/>
                </a:ext>
              </a:extLst>
            </p:cNvPr>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3" name="Google Shape;4919;p38">
              <a:extLst>
                <a:ext uri="{FF2B5EF4-FFF2-40B4-BE49-F238E27FC236}">
                  <a16:creationId xmlns:a16="http://schemas.microsoft.com/office/drawing/2014/main" id="{C6F3365E-61A2-569D-B69D-E6B2D4CC949C}"/>
                </a:ext>
              </a:extLst>
            </p:cNvPr>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4" name="Google Shape;4920;p38">
              <a:extLst>
                <a:ext uri="{FF2B5EF4-FFF2-40B4-BE49-F238E27FC236}">
                  <a16:creationId xmlns:a16="http://schemas.microsoft.com/office/drawing/2014/main" id="{47D48630-DFB2-03FA-DE4E-0FF4A4468733}"/>
                </a:ext>
              </a:extLst>
            </p:cNvPr>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5" name="Google Shape;4921;p38">
              <a:extLst>
                <a:ext uri="{FF2B5EF4-FFF2-40B4-BE49-F238E27FC236}">
                  <a16:creationId xmlns:a16="http://schemas.microsoft.com/office/drawing/2014/main" id="{3E00F8A4-62C1-7F73-7377-BB08D203F134}"/>
                </a:ext>
              </a:extLst>
            </p:cNvPr>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6" name="Google Shape;4922;p38">
              <a:extLst>
                <a:ext uri="{FF2B5EF4-FFF2-40B4-BE49-F238E27FC236}">
                  <a16:creationId xmlns:a16="http://schemas.microsoft.com/office/drawing/2014/main" id="{BC071079-10E7-9999-EB0C-7532A3E35A75}"/>
                </a:ext>
              </a:extLst>
            </p:cNvPr>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7" name="Google Shape;4923;p38">
              <a:extLst>
                <a:ext uri="{FF2B5EF4-FFF2-40B4-BE49-F238E27FC236}">
                  <a16:creationId xmlns:a16="http://schemas.microsoft.com/office/drawing/2014/main" id="{805A4B67-C158-3835-65FA-FBAB6DA8B767}"/>
                </a:ext>
              </a:extLst>
            </p:cNvPr>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8" name="Google Shape;4924;p38">
              <a:extLst>
                <a:ext uri="{FF2B5EF4-FFF2-40B4-BE49-F238E27FC236}">
                  <a16:creationId xmlns:a16="http://schemas.microsoft.com/office/drawing/2014/main" id="{715CB49A-0096-CD3E-1556-011B5F371621}"/>
                </a:ext>
              </a:extLst>
            </p:cNvPr>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9" name="Google Shape;4925;p38">
              <a:extLst>
                <a:ext uri="{FF2B5EF4-FFF2-40B4-BE49-F238E27FC236}">
                  <a16:creationId xmlns:a16="http://schemas.microsoft.com/office/drawing/2014/main" id="{65FB12CB-FDA4-917F-8EE0-BBA4C31E8524}"/>
                </a:ext>
              </a:extLst>
            </p:cNvPr>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0" name="Google Shape;4926;p38">
              <a:extLst>
                <a:ext uri="{FF2B5EF4-FFF2-40B4-BE49-F238E27FC236}">
                  <a16:creationId xmlns:a16="http://schemas.microsoft.com/office/drawing/2014/main" id="{5A4F7F11-BAEF-8A29-D1FA-8A085CE7916D}"/>
                </a:ext>
              </a:extLst>
            </p:cNvPr>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1" name="Google Shape;4927;p38">
              <a:extLst>
                <a:ext uri="{FF2B5EF4-FFF2-40B4-BE49-F238E27FC236}">
                  <a16:creationId xmlns:a16="http://schemas.microsoft.com/office/drawing/2014/main" id="{6ABEA59E-F919-5772-08FF-7A5DFB1CD4C8}"/>
                </a:ext>
              </a:extLst>
            </p:cNvPr>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2" name="Google Shape;4928;p38">
              <a:extLst>
                <a:ext uri="{FF2B5EF4-FFF2-40B4-BE49-F238E27FC236}">
                  <a16:creationId xmlns:a16="http://schemas.microsoft.com/office/drawing/2014/main" id="{D170C4DD-5E0C-0B80-7DD2-F928F4A7832B}"/>
                </a:ext>
              </a:extLst>
            </p:cNvPr>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3" name="Google Shape;4929;p38">
              <a:extLst>
                <a:ext uri="{FF2B5EF4-FFF2-40B4-BE49-F238E27FC236}">
                  <a16:creationId xmlns:a16="http://schemas.microsoft.com/office/drawing/2014/main" id="{F816B3CE-7746-9819-F731-A6B430EEF83C}"/>
                </a:ext>
              </a:extLst>
            </p:cNvPr>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4" name="Google Shape;4930;p38">
              <a:extLst>
                <a:ext uri="{FF2B5EF4-FFF2-40B4-BE49-F238E27FC236}">
                  <a16:creationId xmlns:a16="http://schemas.microsoft.com/office/drawing/2014/main" id="{85589B91-891B-F6D6-D7D8-6763556E6528}"/>
                </a:ext>
              </a:extLst>
            </p:cNvPr>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5" name="Google Shape;4931;p38">
              <a:extLst>
                <a:ext uri="{FF2B5EF4-FFF2-40B4-BE49-F238E27FC236}">
                  <a16:creationId xmlns:a16="http://schemas.microsoft.com/office/drawing/2014/main" id="{3AB6F88E-7972-321C-71A4-CD18A4CD5CC2}"/>
                </a:ext>
              </a:extLst>
            </p:cNvPr>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6" name="Google Shape;4932;p38">
              <a:extLst>
                <a:ext uri="{FF2B5EF4-FFF2-40B4-BE49-F238E27FC236}">
                  <a16:creationId xmlns:a16="http://schemas.microsoft.com/office/drawing/2014/main" id="{2F82D22E-A06B-703A-9214-E75CB39C3B36}"/>
                </a:ext>
              </a:extLst>
            </p:cNvPr>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7" name="Google Shape;4933;p38">
              <a:extLst>
                <a:ext uri="{FF2B5EF4-FFF2-40B4-BE49-F238E27FC236}">
                  <a16:creationId xmlns:a16="http://schemas.microsoft.com/office/drawing/2014/main" id="{BBC25CC5-880C-22CF-A627-533BFA450A66}"/>
                </a:ext>
              </a:extLst>
            </p:cNvPr>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8" name="Google Shape;4934;p38">
              <a:extLst>
                <a:ext uri="{FF2B5EF4-FFF2-40B4-BE49-F238E27FC236}">
                  <a16:creationId xmlns:a16="http://schemas.microsoft.com/office/drawing/2014/main" id="{0523FA4B-178E-EED6-40F0-B32CC90F1D81}"/>
                </a:ext>
              </a:extLst>
            </p:cNvPr>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9" name="Google Shape;4935;p38">
              <a:extLst>
                <a:ext uri="{FF2B5EF4-FFF2-40B4-BE49-F238E27FC236}">
                  <a16:creationId xmlns:a16="http://schemas.microsoft.com/office/drawing/2014/main" id="{1A208044-9D26-B934-9848-A7FD53728D56}"/>
                </a:ext>
              </a:extLst>
            </p:cNvPr>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0" name="Google Shape;4936;p38">
              <a:extLst>
                <a:ext uri="{FF2B5EF4-FFF2-40B4-BE49-F238E27FC236}">
                  <a16:creationId xmlns:a16="http://schemas.microsoft.com/office/drawing/2014/main" id="{105ABE00-3C14-2F41-14EF-954F77642A87}"/>
                </a:ext>
              </a:extLst>
            </p:cNvPr>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1" name="Google Shape;4937;p38">
              <a:extLst>
                <a:ext uri="{FF2B5EF4-FFF2-40B4-BE49-F238E27FC236}">
                  <a16:creationId xmlns:a16="http://schemas.microsoft.com/office/drawing/2014/main" id="{3B78D87A-87CC-B5B1-4731-33C9940C13C0}"/>
                </a:ext>
              </a:extLst>
            </p:cNvPr>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2" name="Google Shape;4938;p38">
              <a:extLst>
                <a:ext uri="{FF2B5EF4-FFF2-40B4-BE49-F238E27FC236}">
                  <a16:creationId xmlns:a16="http://schemas.microsoft.com/office/drawing/2014/main" id="{22F395C7-D650-6E41-5C94-6E4021F76F94}"/>
                </a:ext>
              </a:extLst>
            </p:cNvPr>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3" name="Google Shape;4939;p38">
              <a:extLst>
                <a:ext uri="{FF2B5EF4-FFF2-40B4-BE49-F238E27FC236}">
                  <a16:creationId xmlns:a16="http://schemas.microsoft.com/office/drawing/2014/main" id="{8F64FF9A-D502-153A-52CC-CEF066F40A4F}"/>
                </a:ext>
              </a:extLst>
            </p:cNvPr>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4" name="Google Shape;4940;p38">
              <a:extLst>
                <a:ext uri="{FF2B5EF4-FFF2-40B4-BE49-F238E27FC236}">
                  <a16:creationId xmlns:a16="http://schemas.microsoft.com/office/drawing/2014/main" id="{3C1E5275-FE7C-C082-E709-D483CD5B82B3}"/>
                </a:ext>
              </a:extLst>
            </p:cNvPr>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5" name="Google Shape;4941;p38">
              <a:extLst>
                <a:ext uri="{FF2B5EF4-FFF2-40B4-BE49-F238E27FC236}">
                  <a16:creationId xmlns:a16="http://schemas.microsoft.com/office/drawing/2014/main" id="{9217A967-A708-FC38-AD4C-2C9C4B85BB9F}"/>
                </a:ext>
              </a:extLst>
            </p:cNvPr>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6" name="Google Shape;4942;p38">
              <a:extLst>
                <a:ext uri="{FF2B5EF4-FFF2-40B4-BE49-F238E27FC236}">
                  <a16:creationId xmlns:a16="http://schemas.microsoft.com/office/drawing/2014/main" id="{FEF2FB27-9D88-7C3E-7F15-C6923A6A8580}"/>
                </a:ext>
              </a:extLst>
            </p:cNvPr>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7" name="Google Shape;4943;p38">
              <a:extLst>
                <a:ext uri="{FF2B5EF4-FFF2-40B4-BE49-F238E27FC236}">
                  <a16:creationId xmlns:a16="http://schemas.microsoft.com/office/drawing/2014/main" id="{0452A052-CEE9-1C41-6295-A5F39524A21B}"/>
                </a:ext>
              </a:extLst>
            </p:cNvPr>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8" name="Google Shape;4944;p38">
              <a:extLst>
                <a:ext uri="{FF2B5EF4-FFF2-40B4-BE49-F238E27FC236}">
                  <a16:creationId xmlns:a16="http://schemas.microsoft.com/office/drawing/2014/main" id="{2D2EBC8A-29B9-3339-02E9-A194C07DE54E}"/>
                </a:ext>
              </a:extLst>
            </p:cNvPr>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9" name="Google Shape;4945;p38">
              <a:extLst>
                <a:ext uri="{FF2B5EF4-FFF2-40B4-BE49-F238E27FC236}">
                  <a16:creationId xmlns:a16="http://schemas.microsoft.com/office/drawing/2014/main" id="{A2FE9AC5-F1C4-DF39-DE02-EBC419B7BA2A}"/>
                </a:ext>
              </a:extLst>
            </p:cNvPr>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0" name="Google Shape;4946;p38">
              <a:extLst>
                <a:ext uri="{FF2B5EF4-FFF2-40B4-BE49-F238E27FC236}">
                  <a16:creationId xmlns:a16="http://schemas.microsoft.com/office/drawing/2014/main" id="{67EA013E-4F5C-35E0-FA02-EB75B7DAA840}"/>
                </a:ext>
              </a:extLst>
            </p:cNvPr>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1" name="Google Shape;4947;p38">
              <a:extLst>
                <a:ext uri="{FF2B5EF4-FFF2-40B4-BE49-F238E27FC236}">
                  <a16:creationId xmlns:a16="http://schemas.microsoft.com/office/drawing/2014/main" id="{E8211DD5-822C-2BAA-1042-5F3A686F5B31}"/>
                </a:ext>
              </a:extLst>
            </p:cNvPr>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2" name="Google Shape;4948;p38">
              <a:extLst>
                <a:ext uri="{FF2B5EF4-FFF2-40B4-BE49-F238E27FC236}">
                  <a16:creationId xmlns:a16="http://schemas.microsoft.com/office/drawing/2014/main" id="{DAC6D4EA-E9F3-D0F4-E4AA-66988B763022}"/>
                </a:ext>
              </a:extLst>
            </p:cNvPr>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3" name="Google Shape;4949;p38">
              <a:extLst>
                <a:ext uri="{FF2B5EF4-FFF2-40B4-BE49-F238E27FC236}">
                  <a16:creationId xmlns:a16="http://schemas.microsoft.com/office/drawing/2014/main" id="{0EC26133-76E8-CBC8-0047-DB99BC393EB6}"/>
                </a:ext>
              </a:extLst>
            </p:cNvPr>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4" name="Google Shape;4950;p38">
              <a:extLst>
                <a:ext uri="{FF2B5EF4-FFF2-40B4-BE49-F238E27FC236}">
                  <a16:creationId xmlns:a16="http://schemas.microsoft.com/office/drawing/2014/main" id="{9315C5E0-2EBA-CC6F-FCA4-D335690A5D01}"/>
                </a:ext>
              </a:extLst>
            </p:cNvPr>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5" name="Google Shape;4951;p38">
              <a:extLst>
                <a:ext uri="{FF2B5EF4-FFF2-40B4-BE49-F238E27FC236}">
                  <a16:creationId xmlns:a16="http://schemas.microsoft.com/office/drawing/2014/main" id="{FA324A76-DE4D-1F82-7A8C-B7732827EA19}"/>
                </a:ext>
              </a:extLst>
            </p:cNvPr>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6" name="Google Shape;4952;p38">
              <a:extLst>
                <a:ext uri="{FF2B5EF4-FFF2-40B4-BE49-F238E27FC236}">
                  <a16:creationId xmlns:a16="http://schemas.microsoft.com/office/drawing/2014/main" id="{E1F7F059-5CE9-A0D2-AE0A-3EC319742FF1}"/>
                </a:ext>
              </a:extLst>
            </p:cNvPr>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7" name="Google Shape;4953;p38">
              <a:extLst>
                <a:ext uri="{FF2B5EF4-FFF2-40B4-BE49-F238E27FC236}">
                  <a16:creationId xmlns:a16="http://schemas.microsoft.com/office/drawing/2014/main" id="{80A908DF-CF92-31D0-D82F-E190711B58E4}"/>
                </a:ext>
              </a:extLst>
            </p:cNvPr>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8" name="Google Shape;4954;p38">
              <a:extLst>
                <a:ext uri="{FF2B5EF4-FFF2-40B4-BE49-F238E27FC236}">
                  <a16:creationId xmlns:a16="http://schemas.microsoft.com/office/drawing/2014/main" id="{07702C12-8CE3-2DB8-3A35-183400CEE102}"/>
                </a:ext>
              </a:extLst>
            </p:cNvPr>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9" name="Google Shape;4955;p38">
              <a:extLst>
                <a:ext uri="{FF2B5EF4-FFF2-40B4-BE49-F238E27FC236}">
                  <a16:creationId xmlns:a16="http://schemas.microsoft.com/office/drawing/2014/main" id="{159A6953-EF3F-6931-9AB1-59C0FB29D372}"/>
                </a:ext>
              </a:extLst>
            </p:cNvPr>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0" name="Google Shape;4956;p38">
              <a:extLst>
                <a:ext uri="{FF2B5EF4-FFF2-40B4-BE49-F238E27FC236}">
                  <a16:creationId xmlns:a16="http://schemas.microsoft.com/office/drawing/2014/main" id="{7497D824-0774-EEDA-FAF2-62626CF35992}"/>
                </a:ext>
              </a:extLst>
            </p:cNvPr>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1" name="Google Shape;4957;p38">
              <a:extLst>
                <a:ext uri="{FF2B5EF4-FFF2-40B4-BE49-F238E27FC236}">
                  <a16:creationId xmlns:a16="http://schemas.microsoft.com/office/drawing/2014/main" id="{43ED2B6B-9776-DC0D-9D17-1710225DFBA2}"/>
                </a:ext>
              </a:extLst>
            </p:cNvPr>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2" name="Google Shape;4958;p38">
              <a:extLst>
                <a:ext uri="{FF2B5EF4-FFF2-40B4-BE49-F238E27FC236}">
                  <a16:creationId xmlns:a16="http://schemas.microsoft.com/office/drawing/2014/main" id="{E2BE49CA-C496-339D-E1D4-9BDB79D91DDD}"/>
                </a:ext>
              </a:extLst>
            </p:cNvPr>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3" name="Google Shape;4959;p38">
              <a:extLst>
                <a:ext uri="{FF2B5EF4-FFF2-40B4-BE49-F238E27FC236}">
                  <a16:creationId xmlns:a16="http://schemas.microsoft.com/office/drawing/2014/main" id="{C49FEA08-3E26-2171-8246-2C5ED43435D8}"/>
                </a:ext>
              </a:extLst>
            </p:cNvPr>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4" name="Google Shape;4960;p38">
              <a:extLst>
                <a:ext uri="{FF2B5EF4-FFF2-40B4-BE49-F238E27FC236}">
                  <a16:creationId xmlns:a16="http://schemas.microsoft.com/office/drawing/2014/main" id="{D65A61D6-2EC3-3785-689C-7B3CA5D60471}"/>
                </a:ext>
              </a:extLst>
            </p:cNvPr>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5" name="Google Shape;4961;p38">
              <a:extLst>
                <a:ext uri="{FF2B5EF4-FFF2-40B4-BE49-F238E27FC236}">
                  <a16:creationId xmlns:a16="http://schemas.microsoft.com/office/drawing/2014/main" id="{58EC0617-1401-1A0B-2DA8-EEB2E378285E}"/>
                </a:ext>
              </a:extLst>
            </p:cNvPr>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6" name="Google Shape;4962;p38">
              <a:extLst>
                <a:ext uri="{FF2B5EF4-FFF2-40B4-BE49-F238E27FC236}">
                  <a16:creationId xmlns:a16="http://schemas.microsoft.com/office/drawing/2014/main" id="{91143CF7-FD50-0392-A58A-DF16517C3547}"/>
                </a:ext>
              </a:extLst>
            </p:cNvPr>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7" name="Google Shape;4963;p38">
              <a:extLst>
                <a:ext uri="{FF2B5EF4-FFF2-40B4-BE49-F238E27FC236}">
                  <a16:creationId xmlns:a16="http://schemas.microsoft.com/office/drawing/2014/main" id="{5B5A2FCC-B210-3771-4E42-B810ED65CBFA}"/>
                </a:ext>
              </a:extLst>
            </p:cNvPr>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8" name="Google Shape;4964;p38">
              <a:extLst>
                <a:ext uri="{FF2B5EF4-FFF2-40B4-BE49-F238E27FC236}">
                  <a16:creationId xmlns:a16="http://schemas.microsoft.com/office/drawing/2014/main" id="{5BC2F917-B0A4-6F20-E251-BC701F3E57A7}"/>
                </a:ext>
              </a:extLst>
            </p:cNvPr>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9" name="Google Shape;4965;p38">
              <a:extLst>
                <a:ext uri="{FF2B5EF4-FFF2-40B4-BE49-F238E27FC236}">
                  <a16:creationId xmlns:a16="http://schemas.microsoft.com/office/drawing/2014/main" id="{20F434F2-E81C-D8EF-4BFA-05FDE00074BD}"/>
                </a:ext>
              </a:extLst>
            </p:cNvPr>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0" name="Google Shape;4966;p38">
              <a:extLst>
                <a:ext uri="{FF2B5EF4-FFF2-40B4-BE49-F238E27FC236}">
                  <a16:creationId xmlns:a16="http://schemas.microsoft.com/office/drawing/2014/main" id="{E38FA2DC-F53A-239D-ABA1-26A70BF2E281}"/>
                </a:ext>
              </a:extLst>
            </p:cNvPr>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1" name="Google Shape;4967;p38">
              <a:extLst>
                <a:ext uri="{FF2B5EF4-FFF2-40B4-BE49-F238E27FC236}">
                  <a16:creationId xmlns:a16="http://schemas.microsoft.com/office/drawing/2014/main" id="{861A5DE0-AE9C-386B-C6DA-2D85668D7D6E}"/>
                </a:ext>
              </a:extLst>
            </p:cNvPr>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2" name="Google Shape;4968;p38">
              <a:extLst>
                <a:ext uri="{FF2B5EF4-FFF2-40B4-BE49-F238E27FC236}">
                  <a16:creationId xmlns:a16="http://schemas.microsoft.com/office/drawing/2014/main" id="{1FC2BF24-AEBC-6DCC-4882-92261D1D2B71}"/>
                </a:ext>
              </a:extLst>
            </p:cNvPr>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3" name="Google Shape;4969;p38">
              <a:extLst>
                <a:ext uri="{FF2B5EF4-FFF2-40B4-BE49-F238E27FC236}">
                  <a16:creationId xmlns:a16="http://schemas.microsoft.com/office/drawing/2014/main" id="{D7F3635C-F06B-DFD9-294D-69E37F1FD05F}"/>
                </a:ext>
              </a:extLst>
            </p:cNvPr>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4" name="Google Shape;4970;p38">
              <a:extLst>
                <a:ext uri="{FF2B5EF4-FFF2-40B4-BE49-F238E27FC236}">
                  <a16:creationId xmlns:a16="http://schemas.microsoft.com/office/drawing/2014/main" id="{815F07B9-979F-93EF-1D25-84BF42ECF519}"/>
                </a:ext>
              </a:extLst>
            </p:cNvPr>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5" name="Google Shape;4971;p38">
              <a:extLst>
                <a:ext uri="{FF2B5EF4-FFF2-40B4-BE49-F238E27FC236}">
                  <a16:creationId xmlns:a16="http://schemas.microsoft.com/office/drawing/2014/main" id="{0717D757-6885-DDE2-6DC9-2E0F6D9B0739}"/>
                </a:ext>
              </a:extLst>
            </p:cNvPr>
            <p:cNvSpPr/>
            <p:nvPr/>
          </p:nvSpPr>
          <p:spPr>
            <a:xfrm>
              <a:off x="6164519" y="2384969"/>
              <a:ext cx="12173" cy="160998"/>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6" name="Google Shape;4972;p38">
              <a:extLst>
                <a:ext uri="{FF2B5EF4-FFF2-40B4-BE49-F238E27FC236}">
                  <a16:creationId xmlns:a16="http://schemas.microsoft.com/office/drawing/2014/main" id="{899FCC2C-EE0A-2EC7-E8B1-76DC8A474F65}"/>
                </a:ext>
              </a:extLst>
            </p:cNvPr>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7" name="Google Shape;4973;p38">
              <a:extLst>
                <a:ext uri="{FF2B5EF4-FFF2-40B4-BE49-F238E27FC236}">
                  <a16:creationId xmlns:a16="http://schemas.microsoft.com/office/drawing/2014/main" id="{1C7A527F-7907-BCC9-E843-975C66C626F3}"/>
                </a:ext>
              </a:extLst>
            </p:cNvPr>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8" name="Google Shape;4974;p38">
              <a:extLst>
                <a:ext uri="{FF2B5EF4-FFF2-40B4-BE49-F238E27FC236}">
                  <a16:creationId xmlns:a16="http://schemas.microsoft.com/office/drawing/2014/main" id="{5F7FA6BB-E4FE-4BAE-BDE5-B7340F12CEA1}"/>
                </a:ext>
              </a:extLst>
            </p:cNvPr>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9" name="Google Shape;4975;p38">
              <a:extLst>
                <a:ext uri="{FF2B5EF4-FFF2-40B4-BE49-F238E27FC236}">
                  <a16:creationId xmlns:a16="http://schemas.microsoft.com/office/drawing/2014/main" id="{4AA35040-A392-7D3C-DFB1-2796F961C074}"/>
                </a:ext>
              </a:extLst>
            </p:cNvPr>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0" name="Google Shape;4976;p38">
              <a:extLst>
                <a:ext uri="{FF2B5EF4-FFF2-40B4-BE49-F238E27FC236}">
                  <a16:creationId xmlns:a16="http://schemas.microsoft.com/office/drawing/2014/main" id="{E5050A6D-F9C1-6843-996F-B7FEFA7EF51D}"/>
                </a:ext>
              </a:extLst>
            </p:cNvPr>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1" name="Google Shape;4977;p38">
              <a:extLst>
                <a:ext uri="{FF2B5EF4-FFF2-40B4-BE49-F238E27FC236}">
                  <a16:creationId xmlns:a16="http://schemas.microsoft.com/office/drawing/2014/main" id="{71544E66-3772-82CF-4DB7-EC86CAC271BF}"/>
                </a:ext>
              </a:extLst>
            </p:cNvPr>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2" name="Google Shape;4978;p38">
              <a:extLst>
                <a:ext uri="{FF2B5EF4-FFF2-40B4-BE49-F238E27FC236}">
                  <a16:creationId xmlns:a16="http://schemas.microsoft.com/office/drawing/2014/main" id="{3530A7D9-F2B8-64FB-019E-0F230E8B956B}"/>
                </a:ext>
              </a:extLst>
            </p:cNvPr>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3" name="Google Shape;4979;p38">
              <a:extLst>
                <a:ext uri="{FF2B5EF4-FFF2-40B4-BE49-F238E27FC236}">
                  <a16:creationId xmlns:a16="http://schemas.microsoft.com/office/drawing/2014/main" id="{44F6981E-3358-A2F5-25D0-5C86F43F2C83}"/>
                </a:ext>
              </a:extLst>
            </p:cNvPr>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4" name="Google Shape;4980;p38">
              <a:extLst>
                <a:ext uri="{FF2B5EF4-FFF2-40B4-BE49-F238E27FC236}">
                  <a16:creationId xmlns:a16="http://schemas.microsoft.com/office/drawing/2014/main" id="{D9BBD15B-0DB2-BD1B-0394-6E0682BAE2ED}"/>
                </a:ext>
              </a:extLst>
            </p:cNvPr>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5" name="Google Shape;4981;p38">
              <a:extLst>
                <a:ext uri="{FF2B5EF4-FFF2-40B4-BE49-F238E27FC236}">
                  <a16:creationId xmlns:a16="http://schemas.microsoft.com/office/drawing/2014/main" id="{96C3C60E-302B-3AE2-A6F2-4D1162D8C637}"/>
                </a:ext>
              </a:extLst>
            </p:cNvPr>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6" name="Google Shape;4982;p38">
              <a:extLst>
                <a:ext uri="{FF2B5EF4-FFF2-40B4-BE49-F238E27FC236}">
                  <a16:creationId xmlns:a16="http://schemas.microsoft.com/office/drawing/2014/main" id="{AC0F64A2-F741-F361-C91F-579C52DE8AD4}"/>
                </a:ext>
              </a:extLst>
            </p:cNvPr>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7" name="Google Shape;4983;p38">
              <a:extLst>
                <a:ext uri="{FF2B5EF4-FFF2-40B4-BE49-F238E27FC236}">
                  <a16:creationId xmlns:a16="http://schemas.microsoft.com/office/drawing/2014/main" id="{438717E4-6EB8-179A-1AD4-98F1D5F14094}"/>
                </a:ext>
              </a:extLst>
            </p:cNvPr>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8" name="Google Shape;4984;p38">
              <a:extLst>
                <a:ext uri="{FF2B5EF4-FFF2-40B4-BE49-F238E27FC236}">
                  <a16:creationId xmlns:a16="http://schemas.microsoft.com/office/drawing/2014/main" id="{F98465F8-E4E3-3C2B-0EBB-77C3A3D95CA1}"/>
                </a:ext>
              </a:extLst>
            </p:cNvPr>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9" name="Google Shape;4985;p38">
              <a:extLst>
                <a:ext uri="{FF2B5EF4-FFF2-40B4-BE49-F238E27FC236}">
                  <a16:creationId xmlns:a16="http://schemas.microsoft.com/office/drawing/2014/main" id="{E11C3EB9-5C14-1479-A063-D8FE67FB45BB}"/>
                </a:ext>
              </a:extLst>
            </p:cNvPr>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0" name="Google Shape;4986;p38">
              <a:extLst>
                <a:ext uri="{FF2B5EF4-FFF2-40B4-BE49-F238E27FC236}">
                  <a16:creationId xmlns:a16="http://schemas.microsoft.com/office/drawing/2014/main" id="{7C7FD575-727D-9572-4C43-9F40E532CD7B}"/>
                </a:ext>
              </a:extLst>
            </p:cNvPr>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1" name="Google Shape;4987;p38">
              <a:extLst>
                <a:ext uri="{FF2B5EF4-FFF2-40B4-BE49-F238E27FC236}">
                  <a16:creationId xmlns:a16="http://schemas.microsoft.com/office/drawing/2014/main" id="{8054EEF9-A8E5-CDCD-22C4-651512E5ED48}"/>
                </a:ext>
              </a:extLst>
            </p:cNvPr>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2" name="Google Shape;4988;p38">
              <a:extLst>
                <a:ext uri="{FF2B5EF4-FFF2-40B4-BE49-F238E27FC236}">
                  <a16:creationId xmlns:a16="http://schemas.microsoft.com/office/drawing/2014/main" id="{91AF4E93-68DA-63AE-59D6-113847CCF932}"/>
                </a:ext>
              </a:extLst>
            </p:cNvPr>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3" name="Google Shape;4989;p38">
              <a:extLst>
                <a:ext uri="{FF2B5EF4-FFF2-40B4-BE49-F238E27FC236}">
                  <a16:creationId xmlns:a16="http://schemas.microsoft.com/office/drawing/2014/main" id="{C3CFB057-44E7-E55C-D3EF-29AED5A68B39}"/>
                </a:ext>
              </a:extLst>
            </p:cNvPr>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4" name="Google Shape;4990;p38">
              <a:extLst>
                <a:ext uri="{FF2B5EF4-FFF2-40B4-BE49-F238E27FC236}">
                  <a16:creationId xmlns:a16="http://schemas.microsoft.com/office/drawing/2014/main" id="{DC6134EF-34A3-B7E9-CAD7-1386164FEAAF}"/>
                </a:ext>
              </a:extLst>
            </p:cNvPr>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5" name="Google Shape;4991;p38">
              <a:extLst>
                <a:ext uri="{FF2B5EF4-FFF2-40B4-BE49-F238E27FC236}">
                  <a16:creationId xmlns:a16="http://schemas.microsoft.com/office/drawing/2014/main" id="{F744E03D-0BDD-0754-4D18-BBBC9FDACEFB}"/>
                </a:ext>
              </a:extLst>
            </p:cNvPr>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6" name="Google Shape;4992;p38">
              <a:extLst>
                <a:ext uri="{FF2B5EF4-FFF2-40B4-BE49-F238E27FC236}">
                  <a16:creationId xmlns:a16="http://schemas.microsoft.com/office/drawing/2014/main" id="{9E7179E5-DFF7-E7C3-E2C6-AE322B968B08}"/>
                </a:ext>
              </a:extLst>
            </p:cNvPr>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7" name="Google Shape;4993;p38">
              <a:extLst>
                <a:ext uri="{FF2B5EF4-FFF2-40B4-BE49-F238E27FC236}">
                  <a16:creationId xmlns:a16="http://schemas.microsoft.com/office/drawing/2014/main" id="{E6CEF7BF-B592-D07A-1394-43AC34BBEA1E}"/>
                </a:ext>
              </a:extLst>
            </p:cNvPr>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8" name="Google Shape;4994;p38">
              <a:extLst>
                <a:ext uri="{FF2B5EF4-FFF2-40B4-BE49-F238E27FC236}">
                  <a16:creationId xmlns:a16="http://schemas.microsoft.com/office/drawing/2014/main" id="{221D73D0-26D7-2993-52A6-DB9BA2B151C3}"/>
                </a:ext>
              </a:extLst>
            </p:cNvPr>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9" name="Google Shape;4995;p38">
              <a:extLst>
                <a:ext uri="{FF2B5EF4-FFF2-40B4-BE49-F238E27FC236}">
                  <a16:creationId xmlns:a16="http://schemas.microsoft.com/office/drawing/2014/main" id="{E5D5B2F4-700B-C74D-2CC8-C74D5CBBD3DE}"/>
                </a:ext>
              </a:extLst>
            </p:cNvPr>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0" name="Google Shape;4996;p38">
              <a:extLst>
                <a:ext uri="{FF2B5EF4-FFF2-40B4-BE49-F238E27FC236}">
                  <a16:creationId xmlns:a16="http://schemas.microsoft.com/office/drawing/2014/main" id="{D7F0B928-5B91-BB1E-3862-93B7D6F1FA3E}"/>
                </a:ext>
              </a:extLst>
            </p:cNvPr>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1" name="Google Shape;4997;p38">
              <a:extLst>
                <a:ext uri="{FF2B5EF4-FFF2-40B4-BE49-F238E27FC236}">
                  <a16:creationId xmlns:a16="http://schemas.microsoft.com/office/drawing/2014/main" id="{5246AB20-EB04-E3D2-DB5C-F46DF85DF78D}"/>
                </a:ext>
              </a:extLst>
            </p:cNvPr>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2" name="Google Shape;4998;p38">
              <a:extLst>
                <a:ext uri="{FF2B5EF4-FFF2-40B4-BE49-F238E27FC236}">
                  <a16:creationId xmlns:a16="http://schemas.microsoft.com/office/drawing/2014/main" id="{747CAFF9-B53F-C006-18AD-8006050164C8}"/>
                </a:ext>
              </a:extLst>
            </p:cNvPr>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3" name="Google Shape;4999;p38">
              <a:extLst>
                <a:ext uri="{FF2B5EF4-FFF2-40B4-BE49-F238E27FC236}">
                  <a16:creationId xmlns:a16="http://schemas.microsoft.com/office/drawing/2014/main" id="{A2B1ECF5-B7F7-7A93-BF18-E8F08667A7BD}"/>
                </a:ext>
              </a:extLst>
            </p:cNvPr>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4" name="Google Shape;5000;p38">
              <a:extLst>
                <a:ext uri="{FF2B5EF4-FFF2-40B4-BE49-F238E27FC236}">
                  <a16:creationId xmlns:a16="http://schemas.microsoft.com/office/drawing/2014/main" id="{534EFE5A-F23E-ED5D-C7BE-94732CFC1D16}"/>
                </a:ext>
              </a:extLst>
            </p:cNvPr>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5" name="Google Shape;5001;p38">
              <a:extLst>
                <a:ext uri="{FF2B5EF4-FFF2-40B4-BE49-F238E27FC236}">
                  <a16:creationId xmlns:a16="http://schemas.microsoft.com/office/drawing/2014/main" id="{5318688B-4DAC-4D62-77C0-BAC6D9328D6C}"/>
                </a:ext>
              </a:extLst>
            </p:cNvPr>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6" name="Google Shape;5002;p38">
              <a:extLst>
                <a:ext uri="{FF2B5EF4-FFF2-40B4-BE49-F238E27FC236}">
                  <a16:creationId xmlns:a16="http://schemas.microsoft.com/office/drawing/2014/main" id="{FD46F324-1A47-B8BE-B326-F7CE92A72AAF}"/>
                </a:ext>
              </a:extLst>
            </p:cNvPr>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7" name="Google Shape;5003;p38">
              <a:extLst>
                <a:ext uri="{FF2B5EF4-FFF2-40B4-BE49-F238E27FC236}">
                  <a16:creationId xmlns:a16="http://schemas.microsoft.com/office/drawing/2014/main" id="{4430B735-CD98-6C0B-EBFF-25DB2DECA76C}"/>
                </a:ext>
              </a:extLst>
            </p:cNvPr>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8" name="Google Shape;5004;p38">
              <a:extLst>
                <a:ext uri="{FF2B5EF4-FFF2-40B4-BE49-F238E27FC236}">
                  <a16:creationId xmlns:a16="http://schemas.microsoft.com/office/drawing/2014/main" id="{58810DC2-852A-A71A-A9D1-07DBBC17F0FE}"/>
                </a:ext>
              </a:extLst>
            </p:cNvPr>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9" name="Google Shape;5005;p38">
              <a:extLst>
                <a:ext uri="{FF2B5EF4-FFF2-40B4-BE49-F238E27FC236}">
                  <a16:creationId xmlns:a16="http://schemas.microsoft.com/office/drawing/2014/main" id="{C0974FB7-CF19-A598-F426-1CC5DD556815}"/>
                </a:ext>
              </a:extLst>
            </p:cNvPr>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0" name="Google Shape;5006;p38">
              <a:extLst>
                <a:ext uri="{FF2B5EF4-FFF2-40B4-BE49-F238E27FC236}">
                  <a16:creationId xmlns:a16="http://schemas.microsoft.com/office/drawing/2014/main" id="{32B9FC47-8DB1-1930-8A16-BCC7201FF3D8}"/>
                </a:ext>
              </a:extLst>
            </p:cNvPr>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1" name="Google Shape;5007;p38">
              <a:extLst>
                <a:ext uri="{FF2B5EF4-FFF2-40B4-BE49-F238E27FC236}">
                  <a16:creationId xmlns:a16="http://schemas.microsoft.com/office/drawing/2014/main" id="{5D67BDB5-7D5D-48B0-8962-060EB1B7D3C0}"/>
                </a:ext>
              </a:extLst>
            </p:cNvPr>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2" name="Google Shape;5008;p38">
              <a:extLst>
                <a:ext uri="{FF2B5EF4-FFF2-40B4-BE49-F238E27FC236}">
                  <a16:creationId xmlns:a16="http://schemas.microsoft.com/office/drawing/2014/main" id="{1969219A-BD1B-B35E-280F-5810BDC821AB}"/>
                </a:ext>
              </a:extLst>
            </p:cNvPr>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3" name="Google Shape;5009;p38">
              <a:extLst>
                <a:ext uri="{FF2B5EF4-FFF2-40B4-BE49-F238E27FC236}">
                  <a16:creationId xmlns:a16="http://schemas.microsoft.com/office/drawing/2014/main" id="{D36282FE-5DB7-CA11-313B-B20D25BBB81A}"/>
                </a:ext>
              </a:extLst>
            </p:cNvPr>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4" name="Google Shape;5010;p38">
              <a:extLst>
                <a:ext uri="{FF2B5EF4-FFF2-40B4-BE49-F238E27FC236}">
                  <a16:creationId xmlns:a16="http://schemas.microsoft.com/office/drawing/2014/main" id="{518384D4-46A9-22D6-47FC-A502D3A234B2}"/>
                </a:ext>
              </a:extLst>
            </p:cNvPr>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5" name="Google Shape;5011;p38">
              <a:extLst>
                <a:ext uri="{FF2B5EF4-FFF2-40B4-BE49-F238E27FC236}">
                  <a16:creationId xmlns:a16="http://schemas.microsoft.com/office/drawing/2014/main" id="{4E32CBBD-20E1-2FDC-D1AB-20872824A80B}"/>
                </a:ext>
              </a:extLst>
            </p:cNvPr>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6" name="Google Shape;5012;p38">
              <a:extLst>
                <a:ext uri="{FF2B5EF4-FFF2-40B4-BE49-F238E27FC236}">
                  <a16:creationId xmlns:a16="http://schemas.microsoft.com/office/drawing/2014/main" id="{A0EE358D-2FF4-CB04-4123-118A6FDC8916}"/>
                </a:ext>
              </a:extLst>
            </p:cNvPr>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7" name="Google Shape;5013;p38">
              <a:extLst>
                <a:ext uri="{FF2B5EF4-FFF2-40B4-BE49-F238E27FC236}">
                  <a16:creationId xmlns:a16="http://schemas.microsoft.com/office/drawing/2014/main" id="{C5D20B4C-024A-3E44-1448-2601DB03C36F}"/>
                </a:ext>
              </a:extLst>
            </p:cNvPr>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8" name="Google Shape;5014;p38">
              <a:extLst>
                <a:ext uri="{FF2B5EF4-FFF2-40B4-BE49-F238E27FC236}">
                  <a16:creationId xmlns:a16="http://schemas.microsoft.com/office/drawing/2014/main" id="{DE96D5BA-1CBC-5072-976F-3AE2A4494E4B}"/>
                </a:ext>
              </a:extLst>
            </p:cNvPr>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9" name="Google Shape;5015;p38">
              <a:extLst>
                <a:ext uri="{FF2B5EF4-FFF2-40B4-BE49-F238E27FC236}">
                  <a16:creationId xmlns:a16="http://schemas.microsoft.com/office/drawing/2014/main" id="{69A9B5B6-4AE1-710E-A7BB-1F8D626F5EBC}"/>
                </a:ext>
              </a:extLst>
            </p:cNvPr>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0" name="Google Shape;5016;p38">
              <a:extLst>
                <a:ext uri="{FF2B5EF4-FFF2-40B4-BE49-F238E27FC236}">
                  <a16:creationId xmlns:a16="http://schemas.microsoft.com/office/drawing/2014/main" id="{A7F79801-504A-D5B3-DE2C-715FC6DA1468}"/>
                </a:ext>
              </a:extLst>
            </p:cNvPr>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1" name="Google Shape;5017;p38">
              <a:extLst>
                <a:ext uri="{FF2B5EF4-FFF2-40B4-BE49-F238E27FC236}">
                  <a16:creationId xmlns:a16="http://schemas.microsoft.com/office/drawing/2014/main" id="{4B8EA239-3DAD-1C66-7E8B-160C44C4EC39}"/>
                </a:ext>
              </a:extLst>
            </p:cNvPr>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2" name="Google Shape;5018;p38">
              <a:extLst>
                <a:ext uri="{FF2B5EF4-FFF2-40B4-BE49-F238E27FC236}">
                  <a16:creationId xmlns:a16="http://schemas.microsoft.com/office/drawing/2014/main" id="{B206086F-4A60-BDE2-1B6A-D4DB82CF0B25}"/>
                </a:ext>
              </a:extLst>
            </p:cNvPr>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3" name="Google Shape;5019;p38">
              <a:extLst>
                <a:ext uri="{FF2B5EF4-FFF2-40B4-BE49-F238E27FC236}">
                  <a16:creationId xmlns:a16="http://schemas.microsoft.com/office/drawing/2014/main" id="{0AFE50CA-52E2-1541-543C-46C331AD241E}"/>
                </a:ext>
              </a:extLst>
            </p:cNvPr>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4" name="Google Shape;5020;p38">
              <a:extLst>
                <a:ext uri="{FF2B5EF4-FFF2-40B4-BE49-F238E27FC236}">
                  <a16:creationId xmlns:a16="http://schemas.microsoft.com/office/drawing/2014/main" id="{C8F80E63-51CB-BD04-C798-970857FD148D}"/>
                </a:ext>
              </a:extLst>
            </p:cNvPr>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5" name="Google Shape;5021;p38">
              <a:extLst>
                <a:ext uri="{FF2B5EF4-FFF2-40B4-BE49-F238E27FC236}">
                  <a16:creationId xmlns:a16="http://schemas.microsoft.com/office/drawing/2014/main" id="{FE062A78-F921-49C1-1E15-D5B42F56E3A1}"/>
                </a:ext>
              </a:extLst>
            </p:cNvPr>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6" name="Google Shape;5022;p38">
              <a:extLst>
                <a:ext uri="{FF2B5EF4-FFF2-40B4-BE49-F238E27FC236}">
                  <a16:creationId xmlns:a16="http://schemas.microsoft.com/office/drawing/2014/main" id="{D15EF2DE-EE9E-196B-A616-2DB57F037DCF}"/>
                </a:ext>
              </a:extLst>
            </p:cNvPr>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7" name="Google Shape;5023;p38">
              <a:extLst>
                <a:ext uri="{FF2B5EF4-FFF2-40B4-BE49-F238E27FC236}">
                  <a16:creationId xmlns:a16="http://schemas.microsoft.com/office/drawing/2014/main" id="{0C096EC6-8316-6C0E-5E8D-6E84590B63FC}"/>
                </a:ext>
              </a:extLst>
            </p:cNvPr>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8" name="Google Shape;5024;p38">
              <a:extLst>
                <a:ext uri="{FF2B5EF4-FFF2-40B4-BE49-F238E27FC236}">
                  <a16:creationId xmlns:a16="http://schemas.microsoft.com/office/drawing/2014/main" id="{FC3CA44D-EC80-37EB-9A7A-35233748653A}"/>
                </a:ext>
              </a:extLst>
            </p:cNvPr>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9" name="Google Shape;5025;p38">
              <a:extLst>
                <a:ext uri="{FF2B5EF4-FFF2-40B4-BE49-F238E27FC236}">
                  <a16:creationId xmlns:a16="http://schemas.microsoft.com/office/drawing/2014/main" id="{96246247-02D1-54AA-04BF-8BFBBA8910A2}"/>
                </a:ext>
              </a:extLst>
            </p:cNvPr>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0" name="Google Shape;5026;p38">
              <a:extLst>
                <a:ext uri="{FF2B5EF4-FFF2-40B4-BE49-F238E27FC236}">
                  <a16:creationId xmlns:a16="http://schemas.microsoft.com/office/drawing/2014/main" id="{199BEC79-2DFF-C6AC-1377-D69268F167C6}"/>
                </a:ext>
              </a:extLst>
            </p:cNvPr>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1" name="Google Shape;5027;p38">
              <a:extLst>
                <a:ext uri="{FF2B5EF4-FFF2-40B4-BE49-F238E27FC236}">
                  <a16:creationId xmlns:a16="http://schemas.microsoft.com/office/drawing/2014/main" id="{1BAD286F-9696-6547-CD53-C981CA82E5B7}"/>
                </a:ext>
              </a:extLst>
            </p:cNvPr>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2" name="Google Shape;5028;p38">
              <a:extLst>
                <a:ext uri="{FF2B5EF4-FFF2-40B4-BE49-F238E27FC236}">
                  <a16:creationId xmlns:a16="http://schemas.microsoft.com/office/drawing/2014/main" id="{BF43E509-BBCB-B370-67F4-8B58B6A229C2}"/>
                </a:ext>
              </a:extLst>
            </p:cNvPr>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3" name="Google Shape;5029;p38">
              <a:extLst>
                <a:ext uri="{FF2B5EF4-FFF2-40B4-BE49-F238E27FC236}">
                  <a16:creationId xmlns:a16="http://schemas.microsoft.com/office/drawing/2014/main" id="{60901B8A-B32E-5181-A70F-337AA85B4AB3}"/>
                </a:ext>
              </a:extLst>
            </p:cNvPr>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4" name="Google Shape;5030;p38">
              <a:extLst>
                <a:ext uri="{FF2B5EF4-FFF2-40B4-BE49-F238E27FC236}">
                  <a16:creationId xmlns:a16="http://schemas.microsoft.com/office/drawing/2014/main" id="{AE099FC1-B2D7-5469-E8D9-C7E140A3B51F}"/>
                </a:ext>
              </a:extLst>
            </p:cNvPr>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5" name="Google Shape;5031;p38">
              <a:extLst>
                <a:ext uri="{FF2B5EF4-FFF2-40B4-BE49-F238E27FC236}">
                  <a16:creationId xmlns:a16="http://schemas.microsoft.com/office/drawing/2014/main" id="{A446CAF6-B93C-19DF-A661-67D63DE72ADC}"/>
                </a:ext>
              </a:extLst>
            </p:cNvPr>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6" name="Google Shape;5032;p38">
              <a:extLst>
                <a:ext uri="{FF2B5EF4-FFF2-40B4-BE49-F238E27FC236}">
                  <a16:creationId xmlns:a16="http://schemas.microsoft.com/office/drawing/2014/main" id="{E9896DE6-7191-985D-B0A2-9BF3E00A213F}"/>
                </a:ext>
              </a:extLst>
            </p:cNvPr>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7" name="Google Shape;5033;p38">
              <a:extLst>
                <a:ext uri="{FF2B5EF4-FFF2-40B4-BE49-F238E27FC236}">
                  <a16:creationId xmlns:a16="http://schemas.microsoft.com/office/drawing/2014/main" id="{907D06E9-EDD3-EEA4-FB12-7019412BC3E4}"/>
                </a:ext>
              </a:extLst>
            </p:cNvPr>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8" name="Google Shape;5034;p38">
              <a:extLst>
                <a:ext uri="{FF2B5EF4-FFF2-40B4-BE49-F238E27FC236}">
                  <a16:creationId xmlns:a16="http://schemas.microsoft.com/office/drawing/2014/main" id="{ECE25A78-29CC-41C1-DB91-B2D72E3F881E}"/>
                </a:ext>
              </a:extLst>
            </p:cNvPr>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9" name="Google Shape;5035;p38">
              <a:extLst>
                <a:ext uri="{FF2B5EF4-FFF2-40B4-BE49-F238E27FC236}">
                  <a16:creationId xmlns:a16="http://schemas.microsoft.com/office/drawing/2014/main" id="{64DB27EA-583A-41E0-AE19-E330CFA4843F}"/>
                </a:ext>
              </a:extLst>
            </p:cNvPr>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0" name="Google Shape;5036;p38">
              <a:extLst>
                <a:ext uri="{FF2B5EF4-FFF2-40B4-BE49-F238E27FC236}">
                  <a16:creationId xmlns:a16="http://schemas.microsoft.com/office/drawing/2014/main" id="{4EACC984-1AC7-C7F1-8C98-46654A89D10F}"/>
                </a:ext>
              </a:extLst>
            </p:cNvPr>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1" name="Google Shape;5037;p38">
              <a:extLst>
                <a:ext uri="{FF2B5EF4-FFF2-40B4-BE49-F238E27FC236}">
                  <a16:creationId xmlns:a16="http://schemas.microsoft.com/office/drawing/2014/main" id="{C340F435-DAB4-B350-8CF7-E4DFFC42150E}"/>
                </a:ext>
              </a:extLst>
            </p:cNvPr>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2" name="Google Shape;5038;p38">
              <a:extLst>
                <a:ext uri="{FF2B5EF4-FFF2-40B4-BE49-F238E27FC236}">
                  <a16:creationId xmlns:a16="http://schemas.microsoft.com/office/drawing/2014/main" id="{62DFAE45-7574-E7EF-AAAA-E607140B0B00}"/>
                </a:ext>
              </a:extLst>
            </p:cNvPr>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3" name="Google Shape;5039;p38">
              <a:extLst>
                <a:ext uri="{FF2B5EF4-FFF2-40B4-BE49-F238E27FC236}">
                  <a16:creationId xmlns:a16="http://schemas.microsoft.com/office/drawing/2014/main" id="{8187891C-43DC-2FE8-7CB4-58E636114D6B}"/>
                </a:ext>
              </a:extLst>
            </p:cNvPr>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4" name="Google Shape;5040;p38">
              <a:extLst>
                <a:ext uri="{FF2B5EF4-FFF2-40B4-BE49-F238E27FC236}">
                  <a16:creationId xmlns:a16="http://schemas.microsoft.com/office/drawing/2014/main" id="{3320C83E-5BFB-66FD-C12E-3349F1CBCA81}"/>
                </a:ext>
              </a:extLst>
            </p:cNvPr>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5" name="Google Shape;5041;p38">
              <a:extLst>
                <a:ext uri="{FF2B5EF4-FFF2-40B4-BE49-F238E27FC236}">
                  <a16:creationId xmlns:a16="http://schemas.microsoft.com/office/drawing/2014/main" id="{F04F0DDD-4568-D9D3-14B1-576D804812E7}"/>
                </a:ext>
              </a:extLst>
            </p:cNvPr>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6" name="Google Shape;5042;p38">
              <a:extLst>
                <a:ext uri="{FF2B5EF4-FFF2-40B4-BE49-F238E27FC236}">
                  <a16:creationId xmlns:a16="http://schemas.microsoft.com/office/drawing/2014/main" id="{3BA17F71-E548-4462-DC80-254641408F18}"/>
                </a:ext>
              </a:extLst>
            </p:cNvPr>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7" name="Google Shape;5043;p38">
              <a:extLst>
                <a:ext uri="{FF2B5EF4-FFF2-40B4-BE49-F238E27FC236}">
                  <a16:creationId xmlns:a16="http://schemas.microsoft.com/office/drawing/2014/main" id="{80740AC3-136A-F6EC-D2ED-51B83A4A37C9}"/>
                </a:ext>
              </a:extLst>
            </p:cNvPr>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8" name="Google Shape;5044;p38">
              <a:extLst>
                <a:ext uri="{FF2B5EF4-FFF2-40B4-BE49-F238E27FC236}">
                  <a16:creationId xmlns:a16="http://schemas.microsoft.com/office/drawing/2014/main" id="{9B6B5028-6886-0874-9078-0C331DC8450F}"/>
                </a:ext>
              </a:extLst>
            </p:cNvPr>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9" name="Google Shape;5045;p38">
              <a:extLst>
                <a:ext uri="{FF2B5EF4-FFF2-40B4-BE49-F238E27FC236}">
                  <a16:creationId xmlns:a16="http://schemas.microsoft.com/office/drawing/2014/main" id="{6BB4F0C3-C3BE-9DDD-A12C-3BACEBF20818}"/>
                </a:ext>
              </a:extLst>
            </p:cNvPr>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0" name="Google Shape;5046;p38">
              <a:extLst>
                <a:ext uri="{FF2B5EF4-FFF2-40B4-BE49-F238E27FC236}">
                  <a16:creationId xmlns:a16="http://schemas.microsoft.com/office/drawing/2014/main" id="{946868A3-565A-1693-2750-D7CDEE431817}"/>
                </a:ext>
              </a:extLst>
            </p:cNvPr>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1" name="Google Shape;5047;p38">
              <a:extLst>
                <a:ext uri="{FF2B5EF4-FFF2-40B4-BE49-F238E27FC236}">
                  <a16:creationId xmlns:a16="http://schemas.microsoft.com/office/drawing/2014/main" id="{F6B695B6-CCF1-E814-ED5D-48C4B4B17C17}"/>
                </a:ext>
              </a:extLst>
            </p:cNvPr>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2" name="Google Shape;5048;p38">
              <a:extLst>
                <a:ext uri="{FF2B5EF4-FFF2-40B4-BE49-F238E27FC236}">
                  <a16:creationId xmlns:a16="http://schemas.microsoft.com/office/drawing/2014/main" id="{6D9AF290-F7CB-6B0A-7230-4D519C1B7B3A}"/>
                </a:ext>
              </a:extLst>
            </p:cNvPr>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3" name="Google Shape;5049;p38">
              <a:extLst>
                <a:ext uri="{FF2B5EF4-FFF2-40B4-BE49-F238E27FC236}">
                  <a16:creationId xmlns:a16="http://schemas.microsoft.com/office/drawing/2014/main" id="{405BBB1D-E5CE-E82B-FCD2-9683876857C3}"/>
                </a:ext>
              </a:extLst>
            </p:cNvPr>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4" name="Google Shape;5050;p38">
              <a:extLst>
                <a:ext uri="{FF2B5EF4-FFF2-40B4-BE49-F238E27FC236}">
                  <a16:creationId xmlns:a16="http://schemas.microsoft.com/office/drawing/2014/main" id="{A741E09C-5072-85B6-E6A2-BD5D3E0E0C7E}"/>
                </a:ext>
              </a:extLst>
            </p:cNvPr>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5" name="Google Shape;5051;p38">
              <a:extLst>
                <a:ext uri="{FF2B5EF4-FFF2-40B4-BE49-F238E27FC236}">
                  <a16:creationId xmlns:a16="http://schemas.microsoft.com/office/drawing/2014/main" id="{CBA70F66-14B2-988C-FE94-00817CB2ACD3}"/>
                </a:ext>
              </a:extLst>
            </p:cNvPr>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6" name="Google Shape;5052;p38">
              <a:extLst>
                <a:ext uri="{FF2B5EF4-FFF2-40B4-BE49-F238E27FC236}">
                  <a16:creationId xmlns:a16="http://schemas.microsoft.com/office/drawing/2014/main" id="{41423064-F9D4-8A73-74FF-A1E4648B6728}"/>
                </a:ext>
              </a:extLst>
            </p:cNvPr>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7" name="Google Shape;5053;p38">
              <a:extLst>
                <a:ext uri="{FF2B5EF4-FFF2-40B4-BE49-F238E27FC236}">
                  <a16:creationId xmlns:a16="http://schemas.microsoft.com/office/drawing/2014/main" id="{CF28B907-D783-F8FC-A182-BB52B1BB124B}"/>
                </a:ext>
              </a:extLst>
            </p:cNvPr>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8" name="Google Shape;5054;p38">
              <a:extLst>
                <a:ext uri="{FF2B5EF4-FFF2-40B4-BE49-F238E27FC236}">
                  <a16:creationId xmlns:a16="http://schemas.microsoft.com/office/drawing/2014/main" id="{C8806C06-23CF-8B9F-F31A-7475D135FA0C}"/>
                </a:ext>
              </a:extLst>
            </p:cNvPr>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9" name="Google Shape;5055;p38">
              <a:extLst>
                <a:ext uri="{FF2B5EF4-FFF2-40B4-BE49-F238E27FC236}">
                  <a16:creationId xmlns:a16="http://schemas.microsoft.com/office/drawing/2014/main" id="{F0F9C1CA-B5B2-7C35-C006-C340C8A45854}"/>
                </a:ext>
              </a:extLst>
            </p:cNvPr>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0" name="Google Shape;5056;p38">
              <a:extLst>
                <a:ext uri="{FF2B5EF4-FFF2-40B4-BE49-F238E27FC236}">
                  <a16:creationId xmlns:a16="http://schemas.microsoft.com/office/drawing/2014/main" id="{AEFA8D5A-0772-BE84-A0ED-5424FA14D75F}"/>
                </a:ext>
              </a:extLst>
            </p:cNvPr>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1" name="Google Shape;5057;p38">
              <a:extLst>
                <a:ext uri="{FF2B5EF4-FFF2-40B4-BE49-F238E27FC236}">
                  <a16:creationId xmlns:a16="http://schemas.microsoft.com/office/drawing/2014/main" id="{94C7C46C-7AD1-6F80-83DD-CEB3093F0765}"/>
                </a:ext>
              </a:extLst>
            </p:cNvPr>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2" name="Google Shape;5058;p38">
              <a:extLst>
                <a:ext uri="{FF2B5EF4-FFF2-40B4-BE49-F238E27FC236}">
                  <a16:creationId xmlns:a16="http://schemas.microsoft.com/office/drawing/2014/main" id="{AE1D77EB-576A-D51A-D2CC-8F8F3323CABE}"/>
                </a:ext>
              </a:extLst>
            </p:cNvPr>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3" name="Google Shape;5059;p38">
              <a:extLst>
                <a:ext uri="{FF2B5EF4-FFF2-40B4-BE49-F238E27FC236}">
                  <a16:creationId xmlns:a16="http://schemas.microsoft.com/office/drawing/2014/main" id="{D2B83036-6634-E0BE-96AA-8A1308E34A98}"/>
                </a:ext>
              </a:extLst>
            </p:cNvPr>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4" name="Google Shape;5060;p38">
              <a:extLst>
                <a:ext uri="{FF2B5EF4-FFF2-40B4-BE49-F238E27FC236}">
                  <a16:creationId xmlns:a16="http://schemas.microsoft.com/office/drawing/2014/main" id="{360AF3F1-5B95-E3E8-24F9-D3EBB2476B3D}"/>
                </a:ext>
              </a:extLst>
            </p:cNvPr>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5" name="Google Shape;5061;p38">
              <a:extLst>
                <a:ext uri="{FF2B5EF4-FFF2-40B4-BE49-F238E27FC236}">
                  <a16:creationId xmlns:a16="http://schemas.microsoft.com/office/drawing/2014/main" id="{90C94B7B-7308-BFF2-2A94-FE1A28499A31}"/>
                </a:ext>
              </a:extLst>
            </p:cNvPr>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6" name="Google Shape;5062;p38">
              <a:extLst>
                <a:ext uri="{FF2B5EF4-FFF2-40B4-BE49-F238E27FC236}">
                  <a16:creationId xmlns:a16="http://schemas.microsoft.com/office/drawing/2014/main" id="{9E7F9E27-5976-EE91-0973-7669D30162B1}"/>
                </a:ext>
              </a:extLst>
            </p:cNvPr>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7" name="Google Shape;5063;p38">
              <a:extLst>
                <a:ext uri="{FF2B5EF4-FFF2-40B4-BE49-F238E27FC236}">
                  <a16:creationId xmlns:a16="http://schemas.microsoft.com/office/drawing/2014/main" id="{C2F219AA-6295-BE38-30F0-C4B8D6E38CA5}"/>
                </a:ext>
              </a:extLst>
            </p:cNvPr>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8" name="Google Shape;5064;p38">
              <a:extLst>
                <a:ext uri="{FF2B5EF4-FFF2-40B4-BE49-F238E27FC236}">
                  <a16:creationId xmlns:a16="http://schemas.microsoft.com/office/drawing/2014/main" id="{24FCADED-1C52-F442-D10D-18CB564C86C1}"/>
                </a:ext>
              </a:extLst>
            </p:cNvPr>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9" name="Google Shape;5065;p38">
              <a:extLst>
                <a:ext uri="{FF2B5EF4-FFF2-40B4-BE49-F238E27FC236}">
                  <a16:creationId xmlns:a16="http://schemas.microsoft.com/office/drawing/2014/main" id="{CF5897B0-AC9F-2CD1-C9A1-C10B8C8EFEC9}"/>
                </a:ext>
              </a:extLst>
            </p:cNvPr>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0" name="Google Shape;5066;p38">
              <a:extLst>
                <a:ext uri="{FF2B5EF4-FFF2-40B4-BE49-F238E27FC236}">
                  <a16:creationId xmlns:a16="http://schemas.microsoft.com/office/drawing/2014/main" id="{CFAA2806-DFDD-A90B-2A71-5FD829917202}"/>
                </a:ext>
              </a:extLst>
            </p:cNvPr>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1" name="Google Shape;5067;p38">
              <a:extLst>
                <a:ext uri="{FF2B5EF4-FFF2-40B4-BE49-F238E27FC236}">
                  <a16:creationId xmlns:a16="http://schemas.microsoft.com/office/drawing/2014/main" id="{2F5F6C8F-1790-0D2E-A01F-019DDDEF2E21}"/>
                </a:ext>
              </a:extLst>
            </p:cNvPr>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2" name="Google Shape;5068;p38">
              <a:extLst>
                <a:ext uri="{FF2B5EF4-FFF2-40B4-BE49-F238E27FC236}">
                  <a16:creationId xmlns:a16="http://schemas.microsoft.com/office/drawing/2014/main" id="{65F501F0-A0B5-B3FA-D298-3551E947EEB7}"/>
                </a:ext>
              </a:extLst>
            </p:cNvPr>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3" name="Google Shape;5069;p38">
              <a:extLst>
                <a:ext uri="{FF2B5EF4-FFF2-40B4-BE49-F238E27FC236}">
                  <a16:creationId xmlns:a16="http://schemas.microsoft.com/office/drawing/2014/main" id="{4273EF85-314D-F95D-6D58-3B9CD5AB0D95}"/>
                </a:ext>
              </a:extLst>
            </p:cNvPr>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4" name="Google Shape;5070;p38">
              <a:extLst>
                <a:ext uri="{FF2B5EF4-FFF2-40B4-BE49-F238E27FC236}">
                  <a16:creationId xmlns:a16="http://schemas.microsoft.com/office/drawing/2014/main" id="{5093CA5C-5A58-7AB1-FA0C-0769931E919C}"/>
                </a:ext>
              </a:extLst>
            </p:cNvPr>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5" name="Google Shape;5071;p38">
              <a:extLst>
                <a:ext uri="{FF2B5EF4-FFF2-40B4-BE49-F238E27FC236}">
                  <a16:creationId xmlns:a16="http://schemas.microsoft.com/office/drawing/2014/main" id="{003EE653-F1D8-C979-1799-0072AB67D0AB}"/>
                </a:ext>
              </a:extLst>
            </p:cNvPr>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6" name="Google Shape;5072;p38">
              <a:extLst>
                <a:ext uri="{FF2B5EF4-FFF2-40B4-BE49-F238E27FC236}">
                  <a16:creationId xmlns:a16="http://schemas.microsoft.com/office/drawing/2014/main" id="{84830D95-190B-AA66-5657-316B45B85646}"/>
                </a:ext>
              </a:extLst>
            </p:cNvPr>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7" name="Google Shape;5073;p38">
              <a:extLst>
                <a:ext uri="{FF2B5EF4-FFF2-40B4-BE49-F238E27FC236}">
                  <a16:creationId xmlns:a16="http://schemas.microsoft.com/office/drawing/2014/main" id="{C8A83329-342E-F7EE-D31C-91713CED4DA2}"/>
                </a:ext>
              </a:extLst>
            </p:cNvPr>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8" name="Google Shape;5074;p38">
              <a:extLst>
                <a:ext uri="{FF2B5EF4-FFF2-40B4-BE49-F238E27FC236}">
                  <a16:creationId xmlns:a16="http://schemas.microsoft.com/office/drawing/2014/main" id="{A7017DD3-5B01-EB0E-2E84-E0E1BC56F23A}"/>
                </a:ext>
              </a:extLst>
            </p:cNvPr>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9" name="Google Shape;5075;p38">
              <a:extLst>
                <a:ext uri="{FF2B5EF4-FFF2-40B4-BE49-F238E27FC236}">
                  <a16:creationId xmlns:a16="http://schemas.microsoft.com/office/drawing/2014/main" id="{F386CEDA-A623-E0D2-7556-38E73C5EA460}"/>
                </a:ext>
              </a:extLst>
            </p:cNvPr>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0" name="Google Shape;5076;p38">
              <a:extLst>
                <a:ext uri="{FF2B5EF4-FFF2-40B4-BE49-F238E27FC236}">
                  <a16:creationId xmlns:a16="http://schemas.microsoft.com/office/drawing/2014/main" id="{CFDB2BFC-659C-D6F7-ECC4-EE7EBE7B816E}"/>
                </a:ext>
              </a:extLst>
            </p:cNvPr>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1" name="Google Shape;5077;p38">
              <a:extLst>
                <a:ext uri="{FF2B5EF4-FFF2-40B4-BE49-F238E27FC236}">
                  <a16:creationId xmlns:a16="http://schemas.microsoft.com/office/drawing/2014/main" id="{F19DFD36-D150-D165-B274-B4920C551EA1}"/>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2" name="Google Shape;5078;p38">
              <a:extLst>
                <a:ext uri="{FF2B5EF4-FFF2-40B4-BE49-F238E27FC236}">
                  <a16:creationId xmlns:a16="http://schemas.microsoft.com/office/drawing/2014/main" id="{7736036E-1F5A-0FE2-DCB2-657497FE0296}"/>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3" name="Google Shape;5079;p38">
              <a:extLst>
                <a:ext uri="{FF2B5EF4-FFF2-40B4-BE49-F238E27FC236}">
                  <a16:creationId xmlns:a16="http://schemas.microsoft.com/office/drawing/2014/main" id="{D7FAC4B1-AD00-52DE-64BC-D3E5C7D29FB9}"/>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4" name="Google Shape;5080;p38">
              <a:extLst>
                <a:ext uri="{FF2B5EF4-FFF2-40B4-BE49-F238E27FC236}">
                  <a16:creationId xmlns:a16="http://schemas.microsoft.com/office/drawing/2014/main" id="{4CB3B2AB-5B38-E4CD-FFD6-153D09F1055E}"/>
                </a:ext>
              </a:extLst>
            </p:cNvPr>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5" name="Google Shape;5081;p38">
              <a:extLst>
                <a:ext uri="{FF2B5EF4-FFF2-40B4-BE49-F238E27FC236}">
                  <a16:creationId xmlns:a16="http://schemas.microsoft.com/office/drawing/2014/main" id="{3218C5F7-64EB-CB0E-97BB-4B362EDB5D42}"/>
                </a:ext>
              </a:extLst>
            </p:cNvPr>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6" name="Google Shape;5082;p38">
              <a:extLst>
                <a:ext uri="{FF2B5EF4-FFF2-40B4-BE49-F238E27FC236}">
                  <a16:creationId xmlns:a16="http://schemas.microsoft.com/office/drawing/2014/main" id="{9E1C45C0-AAAE-4E77-FC5E-A45E44DBFE61}"/>
                </a:ext>
              </a:extLst>
            </p:cNvPr>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7" name="Google Shape;5083;p38">
              <a:extLst>
                <a:ext uri="{FF2B5EF4-FFF2-40B4-BE49-F238E27FC236}">
                  <a16:creationId xmlns:a16="http://schemas.microsoft.com/office/drawing/2014/main" id="{DFBE2AA7-9C8E-816D-CFBF-D35846A0208D}"/>
                </a:ext>
              </a:extLst>
            </p:cNvPr>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8" name="Google Shape;5084;p38">
              <a:extLst>
                <a:ext uri="{FF2B5EF4-FFF2-40B4-BE49-F238E27FC236}">
                  <a16:creationId xmlns:a16="http://schemas.microsoft.com/office/drawing/2014/main" id="{88CD7903-356F-4147-CE4A-A539483461AC}"/>
                </a:ext>
              </a:extLst>
            </p:cNvPr>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9" name="Google Shape;5085;p38">
              <a:extLst>
                <a:ext uri="{FF2B5EF4-FFF2-40B4-BE49-F238E27FC236}">
                  <a16:creationId xmlns:a16="http://schemas.microsoft.com/office/drawing/2014/main" id="{0A53F61C-C613-A6A6-4C59-A4CE21FD5C61}"/>
                </a:ext>
              </a:extLst>
            </p:cNvPr>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0" name="Google Shape;5086;p38">
              <a:extLst>
                <a:ext uri="{FF2B5EF4-FFF2-40B4-BE49-F238E27FC236}">
                  <a16:creationId xmlns:a16="http://schemas.microsoft.com/office/drawing/2014/main" id="{9B3DAFBC-7A90-76EE-806A-1C40BA2321E5}"/>
                </a:ext>
              </a:extLst>
            </p:cNvPr>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1" name="Google Shape;5087;p38">
              <a:extLst>
                <a:ext uri="{FF2B5EF4-FFF2-40B4-BE49-F238E27FC236}">
                  <a16:creationId xmlns:a16="http://schemas.microsoft.com/office/drawing/2014/main" id="{0BABE212-692F-A78E-DFAF-5051A7578B33}"/>
                </a:ext>
              </a:extLst>
            </p:cNvPr>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2" name="Google Shape;5088;p38">
              <a:extLst>
                <a:ext uri="{FF2B5EF4-FFF2-40B4-BE49-F238E27FC236}">
                  <a16:creationId xmlns:a16="http://schemas.microsoft.com/office/drawing/2014/main" id="{798C45F8-AD31-EAC5-968A-DF1A29BD224B}"/>
                </a:ext>
              </a:extLst>
            </p:cNvPr>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3" name="Google Shape;5089;p38">
              <a:extLst>
                <a:ext uri="{FF2B5EF4-FFF2-40B4-BE49-F238E27FC236}">
                  <a16:creationId xmlns:a16="http://schemas.microsoft.com/office/drawing/2014/main" id="{048C1E25-113A-C62D-C74C-788F5BF912CD}"/>
                </a:ext>
              </a:extLst>
            </p:cNvPr>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4" name="Google Shape;5090;p38">
              <a:extLst>
                <a:ext uri="{FF2B5EF4-FFF2-40B4-BE49-F238E27FC236}">
                  <a16:creationId xmlns:a16="http://schemas.microsoft.com/office/drawing/2014/main" id="{31DB8019-693E-0E78-D5DA-86682DCDBAFD}"/>
                </a:ext>
              </a:extLst>
            </p:cNvPr>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5" name="Google Shape;5091;p38">
              <a:extLst>
                <a:ext uri="{FF2B5EF4-FFF2-40B4-BE49-F238E27FC236}">
                  <a16:creationId xmlns:a16="http://schemas.microsoft.com/office/drawing/2014/main" id="{0D1F25CB-26D0-4A5B-A4F5-370477F82328}"/>
                </a:ext>
              </a:extLst>
            </p:cNvPr>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6" name="Google Shape;5092;p38">
              <a:extLst>
                <a:ext uri="{FF2B5EF4-FFF2-40B4-BE49-F238E27FC236}">
                  <a16:creationId xmlns:a16="http://schemas.microsoft.com/office/drawing/2014/main" id="{B592DA58-5CA9-FA46-4E80-98B2597541DD}"/>
                </a:ext>
              </a:extLst>
            </p:cNvPr>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7" name="Google Shape;5093;p38">
              <a:extLst>
                <a:ext uri="{FF2B5EF4-FFF2-40B4-BE49-F238E27FC236}">
                  <a16:creationId xmlns:a16="http://schemas.microsoft.com/office/drawing/2014/main" id="{86CA5E77-0CDE-8469-B7CA-89E314098D21}"/>
                </a:ext>
              </a:extLst>
            </p:cNvPr>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8" name="Google Shape;5094;p38">
              <a:extLst>
                <a:ext uri="{FF2B5EF4-FFF2-40B4-BE49-F238E27FC236}">
                  <a16:creationId xmlns:a16="http://schemas.microsoft.com/office/drawing/2014/main" id="{FC90AFDB-40EC-DBD4-064F-CFDB28353F2F}"/>
                </a:ext>
              </a:extLst>
            </p:cNvPr>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9" name="Google Shape;5095;p38">
              <a:extLst>
                <a:ext uri="{FF2B5EF4-FFF2-40B4-BE49-F238E27FC236}">
                  <a16:creationId xmlns:a16="http://schemas.microsoft.com/office/drawing/2014/main" id="{88D77F03-276D-C42E-13AA-B4D7A16E8659}"/>
                </a:ext>
              </a:extLst>
            </p:cNvPr>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0" name="Google Shape;5096;p38">
              <a:extLst>
                <a:ext uri="{FF2B5EF4-FFF2-40B4-BE49-F238E27FC236}">
                  <a16:creationId xmlns:a16="http://schemas.microsoft.com/office/drawing/2014/main" id="{5F438AB4-7B79-D60A-8621-3EB0AEAD037F}"/>
                </a:ext>
              </a:extLst>
            </p:cNvPr>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1" name="Google Shape;5097;p38">
              <a:extLst>
                <a:ext uri="{FF2B5EF4-FFF2-40B4-BE49-F238E27FC236}">
                  <a16:creationId xmlns:a16="http://schemas.microsoft.com/office/drawing/2014/main" id="{431D7862-C3D8-3A00-C371-7D2AAF64B0A4}"/>
                </a:ext>
              </a:extLst>
            </p:cNvPr>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2" name="Google Shape;5098;p38">
              <a:extLst>
                <a:ext uri="{FF2B5EF4-FFF2-40B4-BE49-F238E27FC236}">
                  <a16:creationId xmlns:a16="http://schemas.microsoft.com/office/drawing/2014/main" id="{D5469F28-A530-3A09-43E9-8707854ED4AF}"/>
                </a:ext>
              </a:extLst>
            </p:cNvPr>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3" name="Google Shape;5099;p38">
              <a:extLst>
                <a:ext uri="{FF2B5EF4-FFF2-40B4-BE49-F238E27FC236}">
                  <a16:creationId xmlns:a16="http://schemas.microsoft.com/office/drawing/2014/main" id="{93B19C37-CE04-69F3-D548-9A2C91187A8E}"/>
                </a:ext>
              </a:extLst>
            </p:cNvPr>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4" name="Google Shape;5100;p38">
              <a:extLst>
                <a:ext uri="{FF2B5EF4-FFF2-40B4-BE49-F238E27FC236}">
                  <a16:creationId xmlns:a16="http://schemas.microsoft.com/office/drawing/2014/main" id="{1E7A91EE-BC8A-0B04-B76B-19AAFD84468E}"/>
                </a:ext>
              </a:extLst>
            </p:cNvPr>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5" name="Google Shape;5101;p38">
              <a:extLst>
                <a:ext uri="{FF2B5EF4-FFF2-40B4-BE49-F238E27FC236}">
                  <a16:creationId xmlns:a16="http://schemas.microsoft.com/office/drawing/2014/main" id="{28623565-522A-2EEB-BE95-4FC8B4802776}"/>
                </a:ext>
              </a:extLst>
            </p:cNvPr>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6" name="Google Shape;5102;p38">
              <a:extLst>
                <a:ext uri="{FF2B5EF4-FFF2-40B4-BE49-F238E27FC236}">
                  <a16:creationId xmlns:a16="http://schemas.microsoft.com/office/drawing/2014/main" id="{69CF4377-A354-8922-F1C1-DD53A35833FF}"/>
                </a:ext>
              </a:extLst>
            </p:cNvPr>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7" name="Google Shape;5103;p38">
              <a:extLst>
                <a:ext uri="{FF2B5EF4-FFF2-40B4-BE49-F238E27FC236}">
                  <a16:creationId xmlns:a16="http://schemas.microsoft.com/office/drawing/2014/main" id="{AC721AB8-7A78-7814-F1D5-11A017E0C7E6}"/>
                </a:ext>
              </a:extLst>
            </p:cNvPr>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8" name="Google Shape;5104;p38">
              <a:extLst>
                <a:ext uri="{FF2B5EF4-FFF2-40B4-BE49-F238E27FC236}">
                  <a16:creationId xmlns:a16="http://schemas.microsoft.com/office/drawing/2014/main" id="{3A4B7055-DEFC-B17C-C551-37E9ABDCBD04}"/>
                </a:ext>
              </a:extLst>
            </p:cNvPr>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9" name="Google Shape;5105;p38">
              <a:extLst>
                <a:ext uri="{FF2B5EF4-FFF2-40B4-BE49-F238E27FC236}">
                  <a16:creationId xmlns:a16="http://schemas.microsoft.com/office/drawing/2014/main" id="{E5E7D193-7F13-1FF2-51D2-0570872D0203}"/>
                </a:ext>
              </a:extLst>
            </p:cNvPr>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0" name="Google Shape;5106;p38">
              <a:extLst>
                <a:ext uri="{FF2B5EF4-FFF2-40B4-BE49-F238E27FC236}">
                  <a16:creationId xmlns:a16="http://schemas.microsoft.com/office/drawing/2014/main" id="{08B1D255-F7D8-FDBA-222A-35AFC6286EC2}"/>
                </a:ext>
              </a:extLst>
            </p:cNvPr>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1" name="Google Shape;5107;p38">
              <a:extLst>
                <a:ext uri="{FF2B5EF4-FFF2-40B4-BE49-F238E27FC236}">
                  <a16:creationId xmlns:a16="http://schemas.microsoft.com/office/drawing/2014/main" id="{0CB6D47F-842F-FAD2-DD61-7F07EF66C109}"/>
                </a:ext>
              </a:extLst>
            </p:cNvPr>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2" name="Google Shape;5108;p38">
              <a:extLst>
                <a:ext uri="{FF2B5EF4-FFF2-40B4-BE49-F238E27FC236}">
                  <a16:creationId xmlns:a16="http://schemas.microsoft.com/office/drawing/2014/main" id="{9B176F42-C816-A72C-20DF-06B76A2CFB0C}"/>
                </a:ext>
              </a:extLst>
            </p:cNvPr>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3" name="Google Shape;5109;p38">
              <a:extLst>
                <a:ext uri="{FF2B5EF4-FFF2-40B4-BE49-F238E27FC236}">
                  <a16:creationId xmlns:a16="http://schemas.microsoft.com/office/drawing/2014/main" id="{4DA6C157-251B-6ED4-8F04-C42DDAE0AB2E}"/>
                </a:ext>
              </a:extLst>
            </p:cNvPr>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4" name="Google Shape;5110;p38">
              <a:extLst>
                <a:ext uri="{FF2B5EF4-FFF2-40B4-BE49-F238E27FC236}">
                  <a16:creationId xmlns:a16="http://schemas.microsoft.com/office/drawing/2014/main" id="{FC1A6EB5-1061-0415-DB21-E8DE3FEBF366}"/>
                </a:ext>
              </a:extLst>
            </p:cNvPr>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5" name="Google Shape;5111;p38">
              <a:extLst>
                <a:ext uri="{FF2B5EF4-FFF2-40B4-BE49-F238E27FC236}">
                  <a16:creationId xmlns:a16="http://schemas.microsoft.com/office/drawing/2014/main" id="{CF7942E3-3548-0A86-A6E7-74674EF7A049}"/>
                </a:ext>
              </a:extLst>
            </p:cNvPr>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6" name="Google Shape;5112;p38">
              <a:extLst>
                <a:ext uri="{FF2B5EF4-FFF2-40B4-BE49-F238E27FC236}">
                  <a16:creationId xmlns:a16="http://schemas.microsoft.com/office/drawing/2014/main" id="{F04186D3-F9E1-B16E-5C02-30C33D1A7414}"/>
                </a:ext>
              </a:extLst>
            </p:cNvPr>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7" name="Google Shape;5113;p38">
              <a:extLst>
                <a:ext uri="{FF2B5EF4-FFF2-40B4-BE49-F238E27FC236}">
                  <a16:creationId xmlns:a16="http://schemas.microsoft.com/office/drawing/2014/main" id="{0EB82611-88D4-36B5-F337-995C1FE7FB35}"/>
                </a:ext>
              </a:extLst>
            </p:cNvPr>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8" name="Google Shape;5114;p38">
              <a:extLst>
                <a:ext uri="{FF2B5EF4-FFF2-40B4-BE49-F238E27FC236}">
                  <a16:creationId xmlns:a16="http://schemas.microsoft.com/office/drawing/2014/main" id="{10795571-A9E1-B5D6-0D11-DED5EC4A30C7}"/>
                </a:ext>
              </a:extLst>
            </p:cNvPr>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9" name="Google Shape;5115;p38">
              <a:extLst>
                <a:ext uri="{FF2B5EF4-FFF2-40B4-BE49-F238E27FC236}">
                  <a16:creationId xmlns:a16="http://schemas.microsoft.com/office/drawing/2014/main" id="{27542B48-BC1A-1811-8337-8752A4DAD3ED}"/>
                </a:ext>
              </a:extLst>
            </p:cNvPr>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0" name="Google Shape;5116;p38">
              <a:extLst>
                <a:ext uri="{FF2B5EF4-FFF2-40B4-BE49-F238E27FC236}">
                  <a16:creationId xmlns:a16="http://schemas.microsoft.com/office/drawing/2014/main" id="{F43785C8-0EEE-E20F-4627-34D5AAEDB50C}"/>
                </a:ext>
              </a:extLst>
            </p:cNvPr>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1" name="Google Shape;5117;p38">
              <a:extLst>
                <a:ext uri="{FF2B5EF4-FFF2-40B4-BE49-F238E27FC236}">
                  <a16:creationId xmlns:a16="http://schemas.microsoft.com/office/drawing/2014/main" id="{3E156B2C-A1F7-1E37-94D4-CCE712131128}"/>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2" name="Google Shape;5118;p38">
              <a:extLst>
                <a:ext uri="{FF2B5EF4-FFF2-40B4-BE49-F238E27FC236}">
                  <a16:creationId xmlns:a16="http://schemas.microsoft.com/office/drawing/2014/main" id="{AE06A4E0-F3D7-BB20-07DD-D6DD7323D712}"/>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3" name="Google Shape;5119;p38">
              <a:extLst>
                <a:ext uri="{FF2B5EF4-FFF2-40B4-BE49-F238E27FC236}">
                  <a16:creationId xmlns:a16="http://schemas.microsoft.com/office/drawing/2014/main" id="{78EDA8FB-FBA8-7632-C784-C6EB4077ABF1}"/>
                </a:ext>
              </a:extLst>
            </p:cNvPr>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4" name="Google Shape;5120;p38">
              <a:extLst>
                <a:ext uri="{FF2B5EF4-FFF2-40B4-BE49-F238E27FC236}">
                  <a16:creationId xmlns:a16="http://schemas.microsoft.com/office/drawing/2014/main" id="{9AF16984-10BD-DA42-6DA2-939D53388698}"/>
                </a:ext>
              </a:extLst>
            </p:cNvPr>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5" name="Google Shape;5121;p38">
              <a:extLst>
                <a:ext uri="{FF2B5EF4-FFF2-40B4-BE49-F238E27FC236}">
                  <a16:creationId xmlns:a16="http://schemas.microsoft.com/office/drawing/2014/main" id="{D2D7AE2D-6CB2-3F82-144B-8632E1C678E1}"/>
                </a:ext>
              </a:extLst>
            </p:cNvPr>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6" name="Google Shape;5122;p38">
              <a:extLst>
                <a:ext uri="{FF2B5EF4-FFF2-40B4-BE49-F238E27FC236}">
                  <a16:creationId xmlns:a16="http://schemas.microsoft.com/office/drawing/2014/main" id="{AEBE6024-95B6-2058-365A-999E39F2447E}"/>
                </a:ext>
              </a:extLst>
            </p:cNvPr>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7" name="Google Shape;5123;p38">
              <a:extLst>
                <a:ext uri="{FF2B5EF4-FFF2-40B4-BE49-F238E27FC236}">
                  <a16:creationId xmlns:a16="http://schemas.microsoft.com/office/drawing/2014/main" id="{A9C8D4DB-161A-DE13-FF1F-76F702FACBE8}"/>
                </a:ext>
              </a:extLst>
            </p:cNvPr>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8" name="Google Shape;5124;p38">
              <a:extLst>
                <a:ext uri="{FF2B5EF4-FFF2-40B4-BE49-F238E27FC236}">
                  <a16:creationId xmlns:a16="http://schemas.microsoft.com/office/drawing/2014/main" id="{76B76EA3-D0D9-959D-A797-4699E3956849}"/>
                </a:ext>
              </a:extLst>
            </p:cNvPr>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9" name="Google Shape;5125;p38">
              <a:extLst>
                <a:ext uri="{FF2B5EF4-FFF2-40B4-BE49-F238E27FC236}">
                  <a16:creationId xmlns:a16="http://schemas.microsoft.com/office/drawing/2014/main" id="{076CCC26-3CC0-C45F-52E4-5B1D9CB9A62D}"/>
                </a:ext>
              </a:extLst>
            </p:cNvPr>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0" name="Google Shape;5126;p38">
              <a:extLst>
                <a:ext uri="{FF2B5EF4-FFF2-40B4-BE49-F238E27FC236}">
                  <a16:creationId xmlns:a16="http://schemas.microsoft.com/office/drawing/2014/main" id="{525AD28A-BAC8-31F1-A442-C24F477380D2}"/>
                </a:ext>
              </a:extLst>
            </p:cNvPr>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1" name="Google Shape;5127;p38">
              <a:extLst>
                <a:ext uri="{FF2B5EF4-FFF2-40B4-BE49-F238E27FC236}">
                  <a16:creationId xmlns:a16="http://schemas.microsoft.com/office/drawing/2014/main" id="{7EF7350D-A095-B174-251F-DAC746801FB6}"/>
                </a:ext>
              </a:extLst>
            </p:cNvPr>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2" name="Google Shape;5128;p38">
              <a:extLst>
                <a:ext uri="{FF2B5EF4-FFF2-40B4-BE49-F238E27FC236}">
                  <a16:creationId xmlns:a16="http://schemas.microsoft.com/office/drawing/2014/main" id="{386A8B0B-A289-72BD-068F-79EE2A5C95F9}"/>
                </a:ext>
              </a:extLst>
            </p:cNvPr>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3" name="Google Shape;5129;p38">
              <a:extLst>
                <a:ext uri="{FF2B5EF4-FFF2-40B4-BE49-F238E27FC236}">
                  <a16:creationId xmlns:a16="http://schemas.microsoft.com/office/drawing/2014/main" id="{B9148B43-BF76-6025-FA2D-F5803CDACE18}"/>
                </a:ext>
              </a:extLst>
            </p:cNvPr>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4" name="Google Shape;5130;p38">
              <a:extLst>
                <a:ext uri="{FF2B5EF4-FFF2-40B4-BE49-F238E27FC236}">
                  <a16:creationId xmlns:a16="http://schemas.microsoft.com/office/drawing/2014/main" id="{A72AE31D-D0CB-7CF9-3E94-67F1E48DB19D}"/>
                </a:ext>
              </a:extLst>
            </p:cNvPr>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5" name="Google Shape;5131;p38">
              <a:extLst>
                <a:ext uri="{FF2B5EF4-FFF2-40B4-BE49-F238E27FC236}">
                  <a16:creationId xmlns:a16="http://schemas.microsoft.com/office/drawing/2014/main" id="{289B6CD0-61A7-A825-A0DC-335FEBA05D13}"/>
                </a:ext>
              </a:extLst>
            </p:cNvPr>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6" name="Google Shape;5132;p38">
              <a:extLst>
                <a:ext uri="{FF2B5EF4-FFF2-40B4-BE49-F238E27FC236}">
                  <a16:creationId xmlns:a16="http://schemas.microsoft.com/office/drawing/2014/main" id="{4549D26C-7959-1A72-D6E3-94505B187B54}"/>
                </a:ext>
              </a:extLst>
            </p:cNvPr>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7" name="Google Shape;5133;p38">
              <a:extLst>
                <a:ext uri="{FF2B5EF4-FFF2-40B4-BE49-F238E27FC236}">
                  <a16:creationId xmlns:a16="http://schemas.microsoft.com/office/drawing/2014/main" id="{204CC9EC-857F-FF11-638A-08F76705F467}"/>
                </a:ext>
              </a:extLst>
            </p:cNvPr>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8" name="Google Shape;5134;p38">
              <a:extLst>
                <a:ext uri="{FF2B5EF4-FFF2-40B4-BE49-F238E27FC236}">
                  <a16:creationId xmlns:a16="http://schemas.microsoft.com/office/drawing/2014/main" id="{A32C34FE-9FEE-9C7E-72B2-15EC5D2364B9}"/>
                </a:ext>
              </a:extLst>
            </p:cNvPr>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9" name="Google Shape;5135;p38">
              <a:extLst>
                <a:ext uri="{FF2B5EF4-FFF2-40B4-BE49-F238E27FC236}">
                  <a16:creationId xmlns:a16="http://schemas.microsoft.com/office/drawing/2014/main" id="{42834E36-16B3-28BA-4F72-A5F2D3A27B3F}"/>
                </a:ext>
              </a:extLst>
            </p:cNvPr>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0" name="Google Shape;5136;p38">
              <a:extLst>
                <a:ext uri="{FF2B5EF4-FFF2-40B4-BE49-F238E27FC236}">
                  <a16:creationId xmlns:a16="http://schemas.microsoft.com/office/drawing/2014/main" id="{4C87F180-E3F0-9DFD-1B73-C511AB8D4678}"/>
                </a:ext>
              </a:extLst>
            </p:cNvPr>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1" name="Google Shape;5137;p38">
              <a:extLst>
                <a:ext uri="{FF2B5EF4-FFF2-40B4-BE49-F238E27FC236}">
                  <a16:creationId xmlns:a16="http://schemas.microsoft.com/office/drawing/2014/main" id="{0175F494-28E8-7597-AF70-26BE4248663E}"/>
                </a:ext>
              </a:extLst>
            </p:cNvPr>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2" name="Google Shape;5138;p38">
              <a:extLst>
                <a:ext uri="{FF2B5EF4-FFF2-40B4-BE49-F238E27FC236}">
                  <a16:creationId xmlns:a16="http://schemas.microsoft.com/office/drawing/2014/main" id="{BECB761B-1DB3-0106-CB15-E4E8F91A7E1F}"/>
                </a:ext>
              </a:extLst>
            </p:cNvPr>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3" name="Google Shape;5139;p38">
              <a:extLst>
                <a:ext uri="{FF2B5EF4-FFF2-40B4-BE49-F238E27FC236}">
                  <a16:creationId xmlns:a16="http://schemas.microsoft.com/office/drawing/2014/main" id="{81E50742-1CDB-3BCF-6C41-532B6770E372}"/>
                </a:ext>
              </a:extLst>
            </p:cNvPr>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4" name="Google Shape;5140;p38">
              <a:extLst>
                <a:ext uri="{FF2B5EF4-FFF2-40B4-BE49-F238E27FC236}">
                  <a16:creationId xmlns:a16="http://schemas.microsoft.com/office/drawing/2014/main" id="{D64D63DC-2A11-39BD-156E-F096246C4C33}"/>
                </a:ext>
              </a:extLst>
            </p:cNvPr>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5" name="Google Shape;5141;p38">
              <a:extLst>
                <a:ext uri="{FF2B5EF4-FFF2-40B4-BE49-F238E27FC236}">
                  <a16:creationId xmlns:a16="http://schemas.microsoft.com/office/drawing/2014/main" id="{218FF30F-224C-3ECF-9DE9-3256E93DDE39}"/>
                </a:ext>
              </a:extLst>
            </p:cNvPr>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6" name="Google Shape;5142;p38">
              <a:extLst>
                <a:ext uri="{FF2B5EF4-FFF2-40B4-BE49-F238E27FC236}">
                  <a16:creationId xmlns:a16="http://schemas.microsoft.com/office/drawing/2014/main" id="{6F997B0B-A21A-339B-2E04-0511B3E8638D}"/>
                </a:ext>
              </a:extLst>
            </p:cNvPr>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7" name="Google Shape;5143;p38">
              <a:extLst>
                <a:ext uri="{FF2B5EF4-FFF2-40B4-BE49-F238E27FC236}">
                  <a16:creationId xmlns:a16="http://schemas.microsoft.com/office/drawing/2014/main" id="{CD06BAE6-7C06-E1BD-0E9A-D01BF77230B6}"/>
                </a:ext>
              </a:extLst>
            </p:cNvPr>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8" name="Google Shape;5144;p38">
              <a:extLst>
                <a:ext uri="{FF2B5EF4-FFF2-40B4-BE49-F238E27FC236}">
                  <a16:creationId xmlns:a16="http://schemas.microsoft.com/office/drawing/2014/main" id="{6C6D761C-EA50-DF3E-377D-D7212625B0DD}"/>
                </a:ext>
              </a:extLst>
            </p:cNvPr>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9" name="Google Shape;5145;p38">
              <a:extLst>
                <a:ext uri="{FF2B5EF4-FFF2-40B4-BE49-F238E27FC236}">
                  <a16:creationId xmlns:a16="http://schemas.microsoft.com/office/drawing/2014/main" id="{94128ABA-8D3D-226B-A2A0-149B1017E0C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0" name="Google Shape;5146;p38">
              <a:extLst>
                <a:ext uri="{FF2B5EF4-FFF2-40B4-BE49-F238E27FC236}">
                  <a16:creationId xmlns:a16="http://schemas.microsoft.com/office/drawing/2014/main" id="{8C47A07E-5378-FA28-0419-1F4FFCE6DCC7}"/>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1" name="Google Shape;5147;p38">
              <a:extLst>
                <a:ext uri="{FF2B5EF4-FFF2-40B4-BE49-F238E27FC236}">
                  <a16:creationId xmlns:a16="http://schemas.microsoft.com/office/drawing/2014/main" id="{D5D4F289-2F62-039B-7D0A-9782B2DCDA48}"/>
                </a:ext>
              </a:extLst>
            </p:cNvPr>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2" name="Google Shape;5148;p38">
              <a:extLst>
                <a:ext uri="{FF2B5EF4-FFF2-40B4-BE49-F238E27FC236}">
                  <a16:creationId xmlns:a16="http://schemas.microsoft.com/office/drawing/2014/main" id="{BFC22C14-9B6F-2218-93A3-2E61F3ABF6FF}"/>
                </a:ext>
              </a:extLst>
            </p:cNvPr>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3" name="Google Shape;5149;p38">
              <a:extLst>
                <a:ext uri="{FF2B5EF4-FFF2-40B4-BE49-F238E27FC236}">
                  <a16:creationId xmlns:a16="http://schemas.microsoft.com/office/drawing/2014/main" id="{56C65F6A-0C0B-E009-0709-4E1B301936D5}"/>
                </a:ext>
              </a:extLst>
            </p:cNvPr>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4" name="Google Shape;5150;p38">
              <a:extLst>
                <a:ext uri="{FF2B5EF4-FFF2-40B4-BE49-F238E27FC236}">
                  <a16:creationId xmlns:a16="http://schemas.microsoft.com/office/drawing/2014/main" id="{7DD8AC14-2B2B-96A8-9ADD-D49390F8C7DF}"/>
                </a:ext>
              </a:extLst>
            </p:cNvPr>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5" name="Google Shape;5151;p38">
              <a:extLst>
                <a:ext uri="{FF2B5EF4-FFF2-40B4-BE49-F238E27FC236}">
                  <a16:creationId xmlns:a16="http://schemas.microsoft.com/office/drawing/2014/main" id="{FA15025C-D31B-33E5-FC7D-62F8120407DA}"/>
                </a:ext>
              </a:extLst>
            </p:cNvPr>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6" name="Google Shape;5152;p38">
              <a:extLst>
                <a:ext uri="{FF2B5EF4-FFF2-40B4-BE49-F238E27FC236}">
                  <a16:creationId xmlns:a16="http://schemas.microsoft.com/office/drawing/2014/main" id="{F691AD24-16CD-1367-AC8B-DFAAFA0025F6}"/>
                </a:ext>
              </a:extLst>
            </p:cNvPr>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7" name="Google Shape;5153;p38">
              <a:extLst>
                <a:ext uri="{FF2B5EF4-FFF2-40B4-BE49-F238E27FC236}">
                  <a16:creationId xmlns:a16="http://schemas.microsoft.com/office/drawing/2014/main" id="{89F7F2C3-C145-FDC4-0791-66C767347425}"/>
                </a:ext>
              </a:extLst>
            </p:cNvPr>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8" name="Google Shape;5154;p38">
              <a:extLst>
                <a:ext uri="{FF2B5EF4-FFF2-40B4-BE49-F238E27FC236}">
                  <a16:creationId xmlns:a16="http://schemas.microsoft.com/office/drawing/2014/main" id="{3721254C-DF2F-73AC-76F3-3F6C65D8484C}"/>
                </a:ext>
              </a:extLst>
            </p:cNvPr>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9" name="Google Shape;5155;p38">
              <a:extLst>
                <a:ext uri="{FF2B5EF4-FFF2-40B4-BE49-F238E27FC236}">
                  <a16:creationId xmlns:a16="http://schemas.microsoft.com/office/drawing/2014/main" id="{ACA714E3-1500-629E-2E05-966739953386}"/>
                </a:ext>
              </a:extLst>
            </p:cNvPr>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0" name="Google Shape;5156;p38">
              <a:extLst>
                <a:ext uri="{FF2B5EF4-FFF2-40B4-BE49-F238E27FC236}">
                  <a16:creationId xmlns:a16="http://schemas.microsoft.com/office/drawing/2014/main" id="{776235E9-4FDB-53E5-0D15-FBFAB5B3B64C}"/>
                </a:ext>
              </a:extLst>
            </p:cNvPr>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1" name="Google Shape;5157;p38">
              <a:extLst>
                <a:ext uri="{FF2B5EF4-FFF2-40B4-BE49-F238E27FC236}">
                  <a16:creationId xmlns:a16="http://schemas.microsoft.com/office/drawing/2014/main" id="{8A04680E-4FD0-FE5B-1D98-568957729072}"/>
                </a:ext>
              </a:extLst>
            </p:cNvPr>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2" name="Google Shape;5158;p38">
              <a:extLst>
                <a:ext uri="{FF2B5EF4-FFF2-40B4-BE49-F238E27FC236}">
                  <a16:creationId xmlns:a16="http://schemas.microsoft.com/office/drawing/2014/main" id="{C4BFF100-1D1F-90FA-C31B-804DCCCBA218}"/>
                </a:ext>
              </a:extLst>
            </p:cNvPr>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3" name="Google Shape;5159;p38">
              <a:extLst>
                <a:ext uri="{FF2B5EF4-FFF2-40B4-BE49-F238E27FC236}">
                  <a16:creationId xmlns:a16="http://schemas.microsoft.com/office/drawing/2014/main" id="{41B93F85-9F21-5B95-5F2C-DEDAEB8A8FFF}"/>
                </a:ext>
              </a:extLst>
            </p:cNvPr>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4" name="Google Shape;5160;p38">
              <a:extLst>
                <a:ext uri="{FF2B5EF4-FFF2-40B4-BE49-F238E27FC236}">
                  <a16:creationId xmlns:a16="http://schemas.microsoft.com/office/drawing/2014/main" id="{70755EF2-CFAF-CD8F-4751-585B3D5AEE6C}"/>
                </a:ext>
              </a:extLst>
            </p:cNvPr>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5" name="Google Shape;5161;p38">
              <a:extLst>
                <a:ext uri="{FF2B5EF4-FFF2-40B4-BE49-F238E27FC236}">
                  <a16:creationId xmlns:a16="http://schemas.microsoft.com/office/drawing/2014/main" id="{600BE757-43E0-72A0-9299-0328C67E3A0C}"/>
                </a:ext>
              </a:extLst>
            </p:cNvPr>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6" name="Google Shape;5162;p38">
              <a:extLst>
                <a:ext uri="{FF2B5EF4-FFF2-40B4-BE49-F238E27FC236}">
                  <a16:creationId xmlns:a16="http://schemas.microsoft.com/office/drawing/2014/main" id="{445D9D23-CBC0-7D84-4DBC-9EAE1D4AC0CF}"/>
                </a:ext>
              </a:extLst>
            </p:cNvPr>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7" name="Google Shape;5163;p38">
              <a:extLst>
                <a:ext uri="{FF2B5EF4-FFF2-40B4-BE49-F238E27FC236}">
                  <a16:creationId xmlns:a16="http://schemas.microsoft.com/office/drawing/2014/main" id="{4D8BA69F-6847-3962-1288-A89788617EEE}"/>
                </a:ext>
              </a:extLst>
            </p:cNvPr>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8" name="Google Shape;5164;p38">
              <a:extLst>
                <a:ext uri="{FF2B5EF4-FFF2-40B4-BE49-F238E27FC236}">
                  <a16:creationId xmlns:a16="http://schemas.microsoft.com/office/drawing/2014/main" id="{1E919524-D479-9451-D6E4-38FEA07FFE38}"/>
                </a:ext>
              </a:extLst>
            </p:cNvPr>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9" name="Google Shape;5165;p38">
              <a:extLst>
                <a:ext uri="{FF2B5EF4-FFF2-40B4-BE49-F238E27FC236}">
                  <a16:creationId xmlns:a16="http://schemas.microsoft.com/office/drawing/2014/main" id="{957BF4DA-D6FC-3FAE-94DF-24F6A4040F91}"/>
                </a:ext>
              </a:extLst>
            </p:cNvPr>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0" name="Google Shape;5166;p38">
              <a:extLst>
                <a:ext uri="{FF2B5EF4-FFF2-40B4-BE49-F238E27FC236}">
                  <a16:creationId xmlns:a16="http://schemas.microsoft.com/office/drawing/2014/main" id="{1A4FE7AC-2E6E-04B0-92A6-2A97B0DDA6CA}"/>
                </a:ext>
              </a:extLst>
            </p:cNvPr>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1" name="Google Shape;5167;p38">
              <a:extLst>
                <a:ext uri="{FF2B5EF4-FFF2-40B4-BE49-F238E27FC236}">
                  <a16:creationId xmlns:a16="http://schemas.microsoft.com/office/drawing/2014/main" id="{E05B997F-F145-35AB-0918-B0C879A4AF29}"/>
                </a:ext>
              </a:extLst>
            </p:cNvPr>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2" name="Google Shape;5168;p38">
              <a:extLst>
                <a:ext uri="{FF2B5EF4-FFF2-40B4-BE49-F238E27FC236}">
                  <a16:creationId xmlns:a16="http://schemas.microsoft.com/office/drawing/2014/main" id="{14A25002-F1DA-11DC-834A-88DC0979C290}"/>
                </a:ext>
              </a:extLst>
            </p:cNvPr>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3" name="Google Shape;5169;p38">
              <a:extLst>
                <a:ext uri="{FF2B5EF4-FFF2-40B4-BE49-F238E27FC236}">
                  <a16:creationId xmlns:a16="http://schemas.microsoft.com/office/drawing/2014/main" id="{C7A564AD-802C-AAB0-C378-34E1F11E4F83}"/>
                </a:ext>
              </a:extLst>
            </p:cNvPr>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4" name="Google Shape;5170;p38">
              <a:extLst>
                <a:ext uri="{FF2B5EF4-FFF2-40B4-BE49-F238E27FC236}">
                  <a16:creationId xmlns:a16="http://schemas.microsoft.com/office/drawing/2014/main" id="{909FE6AF-6A7F-0E5C-8905-69859192456B}"/>
                </a:ext>
              </a:extLst>
            </p:cNvPr>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5" name="Google Shape;5171;p38">
              <a:extLst>
                <a:ext uri="{FF2B5EF4-FFF2-40B4-BE49-F238E27FC236}">
                  <a16:creationId xmlns:a16="http://schemas.microsoft.com/office/drawing/2014/main" id="{97C1F3F7-3E43-9125-AE34-879A80B3F7AF}"/>
                </a:ext>
              </a:extLst>
            </p:cNvPr>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6" name="Google Shape;5172;p38">
              <a:extLst>
                <a:ext uri="{FF2B5EF4-FFF2-40B4-BE49-F238E27FC236}">
                  <a16:creationId xmlns:a16="http://schemas.microsoft.com/office/drawing/2014/main" id="{12EE667B-B566-B53D-3FE1-043E9660D209}"/>
                </a:ext>
              </a:extLst>
            </p:cNvPr>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7" name="Google Shape;5173;p38">
              <a:extLst>
                <a:ext uri="{FF2B5EF4-FFF2-40B4-BE49-F238E27FC236}">
                  <a16:creationId xmlns:a16="http://schemas.microsoft.com/office/drawing/2014/main" id="{10B027EC-5B53-F825-8039-AA94FAD2542C}"/>
                </a:ext>
              </a:extLst>
            </p:cNvPr>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8" name="Google Shape;5174;p38">
              <a:extLst>
                <a:ext uri="{FF2B5EF4-FFF2-40B4-BE49-F238E27FC236}">
                  <a16:creationId xmlns:a16="http://schemas.microsoft.com/office/drawing/2014/main" id="{514A2906-B1BF-ACF2-C4CA-04156F28240D}"/>
                </a:ext>
              </a:extLst>
            </p:cNvPr>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9" name="Google Shape;5175;p38">
              <a:extLst>
                <a:ext uri="{FF2B5EF4-FFF2-40B4-BE49-F238E27FC236}">
                  <a16:creationId xmlns:a16="http://schemas.microsoft.com/office/drawing/2014/main" id="{24444FB4-491B-7383-7EDC-0F04237F9B59}"/>
                </a:ext>
              </a:extLst>
            </p:cNvPr>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0" name="Google Shape;5176;p38">
              <a:extLst>
                <a:ext uri="{FF2B5EF4-FFF2-40B4-BE49-F238E27FC236}">
                  <a16:creationId xmlns:a16="http://schemas.microsoft.com/office/drawing/2014/main" id="{07B57F07-7C69-F333-A1DE-28822595C4C1}"/>
                </a:ext>
              </a:extLst>
            </p:cNvPr>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1" name="Google Shape;5177;p38">
              <a:extLst>
                <a:ext uri="{FF2B5EF4-FFF2-40B4-BE49-F238E27FC236}">
                  <a16:creationId xmlns:a16="http://schemas.microsoft.com/office/drawing/2014/main" id="{58AC2D27-C1F0-6FD5-55EF-517F4CFDED6F}"/>
                </a:ext>
              </a:extLst>
            </p:cNvPr>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2" name="Google Shape;5178;p38">
              <a:extLst>
                <a:ext uri="{FF2B5EF4-FFF2-40B4-BE49-F238E27FC236}">
                  <a16:creationId xmlns:a16="http://schemas.microsoft.com/office/drawing/2014/main" id="{BD27C2F9-F260-74F2-DC93-AD8554028C76}"/>
                </a:ext>
              </a:extLst>
            </p:cNvPr>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3" name="Google Shape;5179;p38">
              <a:extLst>
                <a:ext uri="{FF2B5EF4-FFF2-40B4-BE49-F238E27FC236}">
                  <a16:creationId xmlns:a16="http://schemas.microsoft.com/office/drawing/2014/main" id="{CDEEF03D-C7F6-6126-E396-830BEA362033}"/>
                </a:ext>
              </a:extLst>
            </p:cNvPr>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4" name="Google Shape;5180;p38">
              <a:extLst>
                <a:ext uri="{FF2B5EF4-FFF2-40B4-BE49-F238E27FC236}">
                  <a16:creationId xmlns:a16="http://schemas.microsoft.com/office/drawing/2014/main" id="{6E50B90D-962B-2EA6-AB15-36F8FD0C8F97}"/>
                </a:ext>
              </a:extLst>
            </p:cNvPr>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5" name="Google Shape;5181;p38">
              <a:extLst>
                <a:ext uri="{FF2B5EF4-FFF2-40B4-BE49-F238E27FC236}">
                  <a16:creationId xmlns:a16="http://schemas.microsoft.com/office/drawing/2014/main" id="{519AD91B-6A49-EAD8-82BE-4BBA290AD2D3}"/>
                </a:ext>
              </a:extLst>
            </p:cNvPr>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6" name="Google Shape;5182;p38">
              <a:extLst>
                <a:ext uri="{FF2B5EF4-FFF2-40B4-BE49-F238E27FC236}">
                  <a16:creationId xmlns:a16="http://schemas.microsoft.com/office/drawing/2014/main" id="{218415E2-4A9B-D76F-5204-1C9F2B9626E5}"/>
                </a:ext>
              </a:extLst>
            </p:cNvPr>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7" name="Google Shape;5183;p38">
              <a:extLst>
                <a:ext uri="{FF2B5EF4-FFF2-40B4-BE49-F238E27FC236}">
                  <a16:creationId xmlns:a16="http://schemas.microsoft.com/office/drawing/2014/main" id="{07751D8A-7F18-2E3C-2253-EDCCC7BE64DC}"/>
                </a:ext>
              </a:extLst>
            </p:cNvPr>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8" name="Google Shape;5184;p38">
              <a:extLst>
                <a:ext uri="{FF2B5EF4-FFF2-40B4-BE49-F238E27FC236}">
                  <a16:creationId xmlns:a16="http://schemas.microsoft.com/office/drawing/2014/main" id="{1D719BD6-6F13-B430-C40E-A304BDC8A547}"/>
                </a:ext>
              </a:extLst>
            </p:cNvPr>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9" name="Google Shape;5185;p38">
              <a:extLst>
                <a:ext uri="{FF2B5EF4-FFF2-40B4-BE49-F238E27FC236}">
                  <a16:creationId xmlns:a16="http://schemas.microsoft.com/office/drawing/2014/main" id="{547F20BA-0D02-BA65-3338-3EF93B6B3857}"/>
                </a:ext>
              </a:extLst>
            </p:cNvPr>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0" name="Google Shape;5186;p38">
              <a:extLst>
                <a:ext uri="{FF2B5EF4-FFF2-40B4-BE49-F238E27FC236}">
                  <a16:creationId xmlns:a16="http://schemas.microsoft.com/office/drawing/2014/main" id="{494AF313-FEDD-162C-ACF3-E2BC2F203A86}"/>
                </a:ext>
              </a:extLst>
            </p:cNvPr>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1" name="Google Shape;5187;p38">
              <a:extLst>
                <a:ext uri="{FF2B5EF4-FFF2-40B4-BE49-F238E27FC236}">
                  <a16:creationId xmlns:a16="http://schemas.microsoft.com/office/drawing/2014/main" id="{5FDFA379-7F1D-BB2D-BB4F-8FBD1747D389}"/>
                </a:ext>
              </a:extLst>
            </p:cNvPr>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2" name="Google Shape;5188;p38">
              <a:extLst>
                <a:ext uri="{FF2B5EF4-FFF2-40B4-BE49-F238E27FC236}">
                  <a16:creationId xmlns:a16="http://schemas.microsoft.com/office/drawing/2014/main" id="{F9003D18-F43F-5D13-E050-F8EF6E084A77}"/>
                </a:ext>
              </a:extLst>
            </p:cNvPr>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3" name="Google Shape;5189;p38">
              <a:extLst>
                <a:ext uri="{FF2B5EF4-FFF2-40B4-BE49-F238E27FC236}">
                  <a16:creationId xmlns:a16="http://schemas.microsoft.com/office/drawing/2014/main" id="{62B4DD1F-87DB-A484-1539-84237F624B2C}"/>
                </a:ext>
              </a:extLst>
            </p:cNvPr>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4" name="Google Shape;5190;p38">
              <a:extLst>
                <a:ext uri="{FF2B5EF4-FFF2-40B4-BE49-F238E27FC236}">
                  <a16:creationId xmlns:a16="http://schemas.microsoft.com/office/drawing/2014/main" id="{AA19235E-42F8-22E3-88CF-786AD4A86196}"/>
                </a:ext>
              </a:extLst>
            </p:cNvPr>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5" name="Google Shape;5191;p38">
              <a:extLst>
                <a:ext uri="{FF2B5EF4-FFF2-40B4-BE49-F238E27FC236}">
                  <a16:creationId xmlns:a16="http://schemas.microsoft.com/office/drawing/2014/main" id="{D2404E62-3E24-FFB8-7E66-D5870748B6ED}"/>
                </a:ext>
              </a:extLst>
            </p:cNvPr>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6" name="Google Shape;5192;p38">
              <a:extLst>
                <a:ext uri="{FF2B5EF4-FFF2-40B4-BE49-F238E27FC236}">
                  <a16:creationId xmlns:a16="http://schemas.microsoft.com/office/drawing/2014/main" id="{24AB76C4-0E69-9C23-2041-EA59B16959D9}"/>
                </a:ext>
              </a:extLst>
            </p:cNvPr>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7" name="Google Shape;5193;p38">
              <a:extLst>
                <a:ext uri="{FF2B5EF4-FFF2-40B4-BE49-F238E27FC236}">
                  <a16:creationId xmlns:a16="http://schemas.microsoft.com/office/drawing/2014/main" id="{744735B6-FA77-C8FA-4A55-FC57C52ABD2B}"/>
                </a:ext>
              </a:extLst>
            </p:cNvPr>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8" name="Google Shape;5194;p38">
              <a:extLst>
                <a:ext uri="{FF2B5EF4-FFF2-40B4-BE49-F238E27FC236}">
                  <a16:creationId xmlns:a16="http://schemas.microsoft.com/office/drawing/2014/main" id="{7299098A-743F-A7FC-213E-743516C1921C}"/>
                </a:ext>
              </a:extLst>
            </p:cNvPr>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9" name="Google Shape;5195;p38">
              <a:extLst>
                <a:ext uri="{FF2B5EF4-FFF2-40B4-BE49-F238E27FC236}">
                  <a16:creationId xmlns:a16="http://schemas.microsoft.com/office/drawing/2014/main" id="{F1DCB23C-6CB4-C3FC-F079-AF0F51EC332C}"/>
                </a:ext>
              </a:extLst>
            </p:cNvPr>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0" name="Google Shape;5196;p38">
              <a:extLst>
                <a:ext uri="{FF2B5EF4-FFF2-40B4-BE49-F238E27FC236}">
                  <a16:creationId xmlns:a16="http://schemas.microsoft.com/office/drawing/2014/main" id="{AB959958-06AC-F90B-08D9-2153CEEB03FA}"/>
                </a:ext>
              </a:extLst>
            </p:cNvPr>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1" name="Google Shape;5197;p38">
              <a:extLst>
                <a:ext uri="{FF2B5EF4-FFF2-40B4-BE49-F238E27FC236}">
                  <a16:creationId xmlns:a16="http://schemas.microsoft.com/office/drawing/2014/main" id="{80F03359-4EDE-DAB1-6D9F-CFFB845F98D9}"/>
                </a:ext>
              </a:extLst>
            </p:cNvPr>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2" name="Google Shape;5198;p38">
              <a:extLst>
                <a:ext uri="{FF2B5EF4-FFF2-40B4-BE49-F238E27FC236}">
                  <a16:creationId xmlns:a16="http://schemas.microsoft.com/office/drawing/2014/main" id="{407990DF-A3C3-1C7F-A059-8CBAF389546B}"/>
                </a:ext>
              </a:extLst>
            </p:cNvPr>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3" name="Google Shape;5199;p38">
              <a:extLst>
                <a:ext uri="{FF2B5EF4-FFF2-40B4-BE49-F238E27FC236}">
                  <a16:creationId xmlns:a16="http://schemas.microsoft.com/office/drawing/2014/main" id="{8BFF2604-6549-67F8-0830-D713110B35B8}"/>
                </a:ext>
              </a:extLst>
            </p:cNvPr>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4" name="Google Shape;5200;p38">
              <a:extLst>
                <a:ext uri="{FF2B5EF4-FFF2-40B4-BE49-F238E27FC236}">
                  <a16:creationId xmlns:a16="http://schemas.microsoft.com/office/drawing/2014/main" id="{6AE3E7C9-2F80-7F33-A256-DED0FF6439CB}"/>
                </a:ext>
              </a:extLst>
            </p:cNvPr>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5" name="Google Shape;5201;p38">
              <a:extLst>
                <a:ext uri="{FF2B5EF4-FFF2-40B4-BE49-F238E27FC236}">
                  <a16:creationId xmlns:a16="http://schemas.microsoft.com/office/drawing/2014/main" id="{E5CC47B0-CACC-0C9D-D7D8-C0E73B55AFA9}"/>
                </a:ext>
              </a:extLst>
            </p:cNvPr>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6" name="Google Shape;5202;p38">
              <a:extLst>
                <a:ext uri="{FF2B5EF4-FFF2-40B4-BE49-F238E27FC236}">
                  <a16:creationId xmlns:a16="http://schemas.microsoft.com/office/drawing/2014/main" id="{A19C35BF-EFBC-BD24-23B5-34638AECB83B}"/>
                </a:ext>
              </a:extLst>
            </p:cNvPr>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7" name="Google Shape;5203;p38">
              <a:extLst>
                <a:ext uri="{FF2B5EF4-FFF2-40B4-BE49-F238E27FC236}">
                  <a16:creationId xmlns:a16="http://schemas.microsoft.com/office/drawing/2014/main" id="{1826E302-BABF-6019-6C09-F85B25A886D0}"/>
                </a:ext>
              </a:extLst>
            </p:cNvPr>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8" name="Google Shape;5204;p38">
              <a:extLst>
                <a:ext uri="{FF2B5EF4-FFF2-40B4-BE49-F238E27FC236}">
                  <a16:creationId xmlns:a16="http://schemas.microsoft.com/office/drawing/2014/main" id="{B702E549-CCBF-02C8-6E76-C49A629BB98E}"/>
                </a:ext>
              </a:extLst>
            </p:cNvPr>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9" name="Google Shape;5205;p38">
              <a:extLst>
                <a:ext uri="{FF2B5EF4-FFF2-40B4-BE49-F238E27FC236}">
                  <a16:creationId xmlns:a16="http://schemas.microsoft.com/office/drawing/2014/main" id="{EB357D7D-98E0-58FE-5860-C4A4F8637EC3}"/>
                </a:ext>
              </a:extLst>
            </p:cNvPr>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9239253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2000" r="-12000"/>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C6F5EFD-55AF-575F-5CC4-C549AD85A47C}"/>
              </a:ext>
            </a:extLst>
          </p:cNvPr>
          <p:cNvPicPr>
            <a:picLocks noChangeAspect="1"/>
          </p:cNvPicPr>
          <p:nvPr/>
        </p:nvPicPr>
        <p:blipFill>
          <a:blip r:embed="rId5"/>
          <a:stretch>
            <a:fillRect/>
          </a:stretch>
        </p:blipFill>
        <p:spPr>
          <a:xfrm>
            <a:off x="0" y="1255"/>
            <a:ext cx="9144000" cy="5140990"/>
          </a:xfrm>
          <a:prstGeom prst="rect">
            <a:avLst/>
          </a:prstGeom>
        </p:spPr>
      </p:pic>
      <p:pic>
        <p:nvPicPr>
          <p:cNvPr id="1026" name="Picture 2"/>
          <p:cNvPicPr>
            <a:picLocks noChangeAspect="1" noChangeArrowheads="1"/>
          </p:cNvPicPr>
          <p:nvPr/>
        </p:nvPicPr>
        <p:blipFill>
          <a:blip r:embed="rId6"/>
          <a:srcRect/>
          <a:stretch/>
        </p:blipFill>
        <p:spPr bwMode="auto">
          <a:xfrm>
            <a:off x="2362052" y="-218580"/>
            <a:ext cx="4540273" cy="4540273"/>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p:cNvPicPr>
            <a:picLocks noChangeAspect="1" noChangeArrowheads="1"/>
          </p:cNvPicPr>
          <p:nvPr/>
        </p:nvPicPr>
        <p:blipFill>
          <a:blip r:embed="rId7"/>
          <a:srcRect/>
          <a:stretch/>
        </p:blipFill>
        <p:spPr bwMode="auto">
          <a:xfrm rot="2002333">
            <a:off x="874969" y="59614"/>
            <a:ext cx="773649" cy="118279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8">
            <a:clrChange>
              <a:clrFrom>
                <a:srgbClr val="FFFFFF"/>
              </a:clrFrom>
              <a:clrTo>
                <a:srgbClr val="FFFFFF">
                  <a:alpha val="0"/>
                </a:srgbClr>
              </a:clrTo>
            </a:clrChange>
          </a:blip>
          <a:srcRect/>
          <a:stretch/>
        </p:blipFill>
        <p:spPr bwMode="auto">
          <a:xfrm rot="20993505">
            <a:off x="7418629" y="220311"/>
            <a:ext cx="1121601" cy="112907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9">
            <a:clrChange>
              <a:clrFrom>
                <a:srgbClr val="FFFFFF"/>
              </a:clrFrom>
              <a:clrTo>
                <a:srgbClr val="FFFFFF">
                  <a:alpha val="0"/>
                </a:srgbClr>
              </a:clrTo>
            </a:clrChange>
          </a:blip>
          <a:srcRect/>
          <a:stretch/>
        </p:blipFill>
        <p:spPr bwMode="auto">
          <a:xfrm rot="322962">
            <a:off x="109372" y="1658728"/>
            <a:ext cx="1223859" cy="122385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p:cNvPicPr>
            <a:picLocks noChangeAspect="1" noChangeArrowheads="1"/>
          </p:cNvPicPr>
          <p:nvPr/>
        </p:nvPicPr>
        <p:blipFill>
          <a:blip r:embed="rId10"/>
          <a:srcRect/>
          <a:stretch/>
        </p:blipFill>
        <p:spPr bwMode="auto">
          <a:xfrm rot="21031989">
            <a:off x="2062503" y="391762"/>
            <a:ext cx="834254" cy="139394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362052" y="4082253"/>
            <a:ext cx="4605361" cy="6463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rPr>
              <a:t>Quyển</a:t>
            </a:r>
            <a:r>
              <a:rPr kumimoji="0" lang="en-US" sz="3600" b="1" i="0" u="none" strike="noStrike" kern="1200" cap="none" spc="0" normalizeH="0" noProof="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rPr>
              <a:t> sách em yêu</a:t>
            </a:r>
            <a:endPar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 name="Pentagon 2">
            <a:hlinkClick r:id="rId11" action="ppaction://hlinksldjump"/>
          </p:cNvPr>
          <p:cNvSpPr/>
          <p:nvPr/>
        </p:nvSpPr>
        <p:spPr>
          <a:xfrm>
            <a:off x="6985489" y="4499984"/>
            <a:ext cx="1240997" cy="457200"/>
          </a:xfrm>
          <a:prstGeom prst="homePlate">
            <a:avLst>
              <a:gd name="adj" fmla="val 85077"/>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err="1">
                <a:ln>
                  <a:noFill/>
                </a:ln>
                <a:solidFill>
                  <a:srgbClr val="0000FF"/>
                </a:solidFill>
                <a:effectLst/>
                <a:uLnTx/>
                <a:uFillTx/>
                <a:latin typeface="Calibri"/>
                <a:ea typeface="+mn-ea"/>
                <a:cs typeface="+mn-cs"/>
                <a:sym typeface="Arial"/>
              </a:rPr>
              <a:t>Chơi</a:t>
            </a:r>
            <a:endParaRPr kumimoji="0" lang="en-US" sz="2700" b="1" i="0" u="none" strike="noStrike" kern="1200" cap="none" spc="0" normalizeH="0" baseline="0" noProof="0" dirty="0">
              <a:ln>
                <a:noFill/>
              </a:ln>
              <a:solidFill>
                <a:srgbClr val="0000FF"/>
              </a:solidFill>
              <a:effectLst/>
              <a:uLnTx/>
              <a:uFillTx/>
              <a:latin typeface="Calibri"/>
              <a:ea typeface="+mn-ea"/>
              <a:cs typeface="+mn-cs"/>
              <a:sym typeface="Arial"/>
            </a:endParaRPr>
          </a:p>
        </p:txBody>
      </p:sp>
      <p:pic>
        <p:nvPicPr>
          <p:cNvPr id="4" name="Nhac thien nhien.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372600" y="4572000"/>
            <a:ext cx="457200" cy="457200"/>
          </a:xfrm>
          <a:prstGeom prst="rect">
            <a:avLst/>
          </a:prstGeom>
        </p:spPr>
      </p:pic>
      <p:pic>
        <p:nvPicPr>
          <p:cNvPr id="11" name="Picture 4">
            <a:extLst>
              <a:ext uri="{FF2B5EF4-FFF2-40B4-BE49-F238E27FC236}">
                <a16:creationId xmlns:a16="http://schemas.microsoft.com/office/drawing/2014/main" id="{98A2DAAD-EC5F-4302-A5FE-BA58B3AC21CC}"/>
              </a:ext>
            </a:extLst>
          </p:cNvPr>
          <p:cNvPicPr>
            <a:picLocks noChangeAspect="1" noChangeArrowheads="1"/>
          </p:cNvPicPr>
          <p:nvPr/>
        </p:nvPicPr>
        <p:blipFill>
          <a:blip r:embed="rId13"/>
          <a:srcRect/>
          <a:stretch/>
        </p:blipFill>
        <p:spPr bwMode="auto">
          <a:xfrm rot="20993505">
            <a:off x="7055244" y="1874085"/>
            <a:ext cx="784399" cy="123852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a:extLst>
              <a:ext uri="{FF2B5EF4-FFF2-40B4-BE49-F238E27FC236}">
                <a16:creationId xmlns:a16="http://schemas.microsoft.com/office/drawing/2014/main" id="{8DB4E715-17B1-4D68-B98B-E31BF22437E6}"/>
              </a:ext>
            </a:extLst>
          </p:cNvPr>
          <p:cNvPicPr>
            <a:picLocks noChangeAspect="1" noChangeArrowheads="1"/>
          </p:cNvPicPr>
          <p:nvPr/>
        </p:nvPicPr>
        <p:blipFill>
          <a:blip r:embed="rId14">
            <a:clrChange>
              <a:clrFrom>
                <a:srgbClr val="FFFFFF"/>
              </a:clrFrom>
              <a:clrTo>
                <a:srgbClr val="FFFFFF">
                  <a:alpha val="0"/>
                </a:srgbClr>
              </a:clrTo>
            </a:clrChange>
          </a:blip>
          <a:srcRect/>
          <a:stretch/>
        </p:blipFill>
        <p:spPr bwMode="auto">
          <a:xfrm rot="20966185">
            <a:off x="982450" y="3493831"/>
            <a:ext cx="1172049" cy="1172049"/>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a:extLst>
              <a:ext uri="{FF2B5EF4-FFF2-40B4-BE49-F238E27FC236}">
                <a16:creationId xmlns:a16="http://schemas.microsoft.com/office/drawing/2014/main" id="{5B104887-4734-440B-AF82-3E4179967350}"/>
              </a:ext>
            </a:extLst>
          </p:cNvPr>
          <p:cNvPicPr>
            <a:picLocks noChangeAspect="1" noChangeArrowheads="1"/>
          </p:cNvPicPr>
          <p:nvPr/>
        </p:nvPicPr>
        <p:blipFill>
          <a:blip r:embed="rId15"/>
          <a:srcRect/>
          <a:stretch/>
        </p:blipFill>
        <p:spPr bwMode="auto">
          <a:xfrm rot="20993505">
            <a:off x="7973519" y="3166548"/>
            <a:ext cx="927173" cy="1233186"/>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a:extLst>
              <a:ext uri="{FF2B5EF4-FFF2-40B4-BE49-F238E27FC236}">
                <a16:creationId xmlns:a16="http://schemas.microsoft.com/office/drawing/2014/main" id="{240607B9-43BC-4CB9-9A34-2CC2A3931D38}"/>
              </a:ext>
            </a:extLst>
          </p:cNvPr>
          <p:cNvPicPr>
            <a:picLocks noChangeAspect="1" noChangeArrowheads="1"/>
          </p:cNvPicPr>
          <p:nvPr/>
        </p:nvPicPr>
        <p:blipFill>
          <a:blip r:embed="rId16"/>
          <a:srcRect/>
          <a:stretch/>
        </p:blipFill>
        <p:spPr bwMode="auto">
          <a:xfrm rot="21031989">
            <a:off x="1716996" y="2014278"/>
            <a:ext cx="847587" cy="12713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145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4"/>
                                        </p:tgtEl>
                                      </p:cBhvr>
                                    </p:cmd>
                                  </p:childTnLst>
                                </p:cTn>
                              </p:par>
                              <p:par>
                                <p:cTn id="7" presetID="38" presetClass="entr" presetSubtype="0" accel="50000" fill="hold" grpId="0" nodeType="withEffect">
                                  <p:stCondLst>
                                    <p:cond delay="0"/>
                                  </p:stCondLst>
                                  <p:iterate type="lt">
                                    <p:tmPct val="50000"/>
                                  </p:iterate>
                                  <p:childTnLst>
                                    <p:set>
                                      <p:cBhvr>
                                        <p:cTn id="8" dur="1" fill="hold">
                                          <p:stCondLst>
                                            <p:cond delay="0"/>
                                          </p:stCondLst>
                                        </p:cTn>
                                        <p:tgtEl>
                                          <p:spTgt spid="2"/>
                                        </p:tgtEl>
                                        <p:attrNameLst>
                                          <p:attrName>style.visibility</p:attrName>
                                        </p:attrNameLst>
                                      </p:cBhvr>
                                      <p:to>
                                        <p:strVal val="visible"/>
                                      </p:to>
                                    </p:set>
                                    <p:set>
                                      <p:cBhvr>
                                        <p:cTn id="9" dur="455" fill="hold">
                                          <p:stCondLst>
                                            <p:cond delay="0"/>
                                          </p:stCondLst>
                                        </p:cTn>
                                        <p:tgtEl>
                                          <p:spTgt spid="2"/>
                                        </p:tgtEl>
                                        <p:attrNameLst>
                                          <p:attrName>style.rotation</p:attrName>
                                        </p:attrNameLst>
                                      </p:cBhvr>
                                      <p:to>
                                        <p:strVal val="-45.0"/>
                                      </p:to>
                                    </p:set>
                                    <p:anim calcmode="lin" valueType="num">
                                      <p:cBhvr>
                                        <p:cTn id="10" dur="455" fill="hold">
                                          <p:stCondLst>
                                            <p:cond delay="455"/>
                                          </p:stCondLst>
                                        </p:cTn>
                                        <p:tgtEl>
                                          <p:spTgt spid="2"/>
                                        </p:tgtEl>
                                        <p:attrNameLst>
                                          <p:attrName>style.rotation</p:attrName>
                                        </p:attrNameLst>
                                      </p:cBhvr>
                                      <p:tavLst>
                                        <p:tav tm="0">
                                          <p:val>
                                            <p:fltVal val="-45"/>
                                          </p:val>
                                        </p:tav>
                                        <p:tav tm="69900">
                                          <p:val>
                                            <p:fltVal val="45"/>
                                          </p:val>
                                        </p:tav>
                                        <p:tav tm="100000">
                                          <p:val>
                                            <p:fltVal val="0"/>
                                          </p:val>
                                        </p:tav>
                                      </p:tavLst>
                                    </p:anim>
                                    <p:anim calcmode="lin" valueType="num">
                                      <p:cBhvr>
                                        <p:cTn id="11" dur="455" fill="hold">
                                          <p:stCondLst>
                                            <p:cond delay="0"/>
                                          </p:stCondLst>
                                        </p:cTn>
                                        <p:tgtEl>
                                          <p:spTgt spid="2"/>
                                        </p:tgtEl>
                                        <p:attrNameLst>
                                          <p:attrName>ppt_y</p:attrName>
                                        </p:attrNameLst>
                                      </p:cBhvr>
                                      <p:tavLst>
                                        <p:tav tm="0">
                                          <p:val>
                                            <p:strVal val="#ppt_y-1"/>
                                          </p:val>
                                        </p:tav>
                                        <p:tav tm="100000">
                                          <p:val>
                                            <p:strVal val="#ppt_y-(0.354*#ppt_w-0.172*#ppt_h)"/>
                                          </p:val>
                                        </p:tav>
                                      </p:tavLst>
                                    </p:anim>
                                    <p:anim calcmode="lin" valueType="num">
                                      <p:cBhvr>
                                        <p:cTn id="12" dur="156" decel="50000" autoRev="1" fill="hold">
                                          <p:stCondLst>
                                            <p:cond delay="455"/>
                                          </p:stCondLst>
                                        </p:cTn>
                                        <p:tgtEl>
                                          <p:spTgt spid="2"/>
                                        </p:tgtEl>
                                        <p:attrNameLst>
                                          <p:attrName>ppt_y</p:attrName>
                                        </p:attrNameLst>
                                      </p:cBhvr>
                                      <p:tavLst>
                                        <p:tav tm="0">
                                          <p:val>
                                            <p:strVal val="#ppt_y-(0.354*#ppt_w-0.172*#ppt_h)"/>
                                          </p:val>
                                        </p:tav>
                                        <p:tav tm="100000">
                                          <p:val>
                                            <p:strVal val="#ppt_y-(0.354*#ppt_w-0.172*#ppt_h)-#ppt_h/2"/>
                                          </p:val>
                                        </p:tav>
                                      </p:tavLst>
                                    </p:anim>
                                    <p:anim calcmode="lin" valueType="num">
                                      <p:cBhvr>
                                        <p:cTn id="13" dur="136" fill="hold">
                                          <p:stCondLst>
                                            <p:cond delay="864"/>
                                          </p:stCondLst>
                                        </p:cTn>
                                        <p:tgtEl>
                                          <p:spTgt spid="2"/>
                                        </p:tgtEl>
                                        <p:attrNameLst>
                                          <p:attrName>ppt_y</p:attrName>
                                        </p:attrNameLst>
                                      </p:cBhvr>
                                      <p:tavLst>
                                        <p:tav tm="0">
                                          <p:val>
                                            <p:strVal val="#ppt_y-(0.354*#ppt_w-0.172*#ppt_h)"/>
                                          </p:val>
                                        </p:tav>
                                        <p:tav tm="100000">
                                          <p:val>
                                            <p:strVal val="#ppt_y"/>
                                          </p:val>
                                        </p:tav>
                                      </p:tavLst>
                                    </p:anim>
                                  </p:childTnLst>
                                </p:cTn>
                              </p:par>
                              <p:par>
                                <p:cTn id="14" presetID="46" presetClass="path" presetSubtype="0" repeatCount="indefinite" accel="50000" decel="50000" fill="hold" nodeType="withEffect">
                                  <p:stCondLst>
                                    <p:cond delay="0"/>
                                  </p:stCondLst>
                                  <p:childTnLst>
                                    <p:animMotion origin="layout" path="M 5.55556E-7 8.64198E-7 C -0.00035 -0.01482 0.00694 -0.02809 0.01667 -0.02901 C 0.02604 -0.02994 0.0349 -0.01975 0.03542 -0.00525 C 0.03628 0.00802 0.02986 0.02099 0.02118 0.0216 C 0.01319 0.02222 0.00556 0.01389 0.00486 0.00154 C 0.00434 -0.00988 0.00937 -0.02068 0.01701 -0.02161 C 0.02378 -0.02253 0.03021 -0.01543 0.03073 -0.00494 C 0.03108 0.00463 0.02708 0.01358 0.02083 0.0142 C 0.01528 0.01481 0.0099 0.00957 0.00955 0.00093 C 0.0092 -0.00679 0.01233 -0.0142 0.01736 -0.01451 C 0.02153 -0.01482 0.02569 -0.01111 0.02604 -0.00432 C 0.02639 0.00123 0.02413 0.00648 0.02049 0.0071 C 0.01771 0.00741 0.01458 0.00525 0.01441 0.00062 C 0.01424 -0.00309 0.01528 -0.00679 0.01753 -0.00741 C 0.01927 -0.00741 0.02101 -0.00648 0.02135 -0.00401 C 0.02153 -0.00247 0.02118 -0.00093 0.02031 -0.00031 C 0.01979 8.64198E-7 0.01944 8.64198E-7 0.0191 -0.00031 " pathEditMode="relative" rAng="0" ptsTypes="AAAAAAAAAAAAAAAAA">
                                      <p:cBhvr>
                                        <p:cTn id="15" dur="5000" fill="hold"/>
                                        <p:tgtEl>
                                          <p:spTgt spid="1028"/>
                                        </p:tgtEl>
                                        <p:attrNameLst>
                                          <p:attrName>ppt_x</p:attrName>
                                          <p:attrName>ppt_y</p:attrName>
                                        </p:attrNameLst>
                                      </p:cBhvr>
                                      <p:rCtr x="1753" y="-401"/>
                                    </p:animMotion>
                                  </p:childTnLst>
                                </p:cTn>
                              </p:par>
                              <p:par>
                                <p:cTn id="16" presetID="55" presetClass="path" presetSubtype="0" repeatCount="indefinite" accel="50000" decel="50000" fill="hold" nodeType="withEffect">
                                  <p:stCondLst>
                                    <p:cond delay="0"/>
                                  </p:stCondLst>
                                  <p:childTnLst>
                                    <p:animMotion origin="layout" path="M 0.01441 -3.20988E-6 C 0.0151 -0.02191 0.00868 -0.04074 0.00034 -0.04228 C -0.00782 -0.04352 -0.01528 -0.02932 -0.0158 -0.00771 C -0.01632 0.01173 -0.01129 0.02994 -0.00365 0.03118 C 0.0033 0.03241 0.00989 0.02006 0.01024 0.00186 C 0.01076 -0.01481 0.00642 -0.03024 2.77778E-6 -0.03148 C -0.00591 -0.03271 -0.01146 -0.02253 -0.01181 -0.0071 C -0.01216 0.00648 -0.00868 0.02006 -0.0033 0.02037 C 0.00139 0.02161 0.0059 0.01358 0.00625 0.00124 C 0.00659 -0.00987 0.00399 -0.02068 -0.00018 -0.02129 C -0.00382 -0.02191 -0.00764 -0.01605 -0.00782 -0.00648 C -0.00799 0.00155 -0.00625 0.00957 -0.00313 0.01019 C -0.00052 0.01081 0.00208 0.0071 0.00208 0.00031 C 0.00243 -0.00463 0.00139 -0.01018 -0.00052 -0.0108 C -0.00191 -0.0108 -0.00347 -0.00956 -0.00382 -0.00617 C -0.00382 -0.0037 -0.00365 -0.00154 -0.00278 -0.00031 C -0.00243 -3.20988E-6 -0.00226 -3.20988E-6 -0.00191 -0.00031 " pathEditMode="relative" rAng="0" ptsTypes="AAAAAAAAAAAAAAAAA">
                                      <p:cBhvr>
                                        <p:cTn id="17" dur="5000" fill="hold"/>
                                        <p:tgtEl>
                                          <p:spTgt spid="1027"/>
                                        </p:tgtEl>
                                        <p:attrNameLst>
                                          <p:attrName>ppt_x</p:attrName>
                                          <p:attrName>ppt_y</p:attrName>
                                        </p:attrNameLst>
                                      </p:cBhvr>
                                      <p:rCtr x="-1528" y="-586"/>
                                    </p:animMotion>
                                  </p:childTnLst>
                                </p:cTn>
                              </p:par>
                              <p:par>
                                <p:cTn id="18" presetID="55" presetClass="path" presetSubtype="0" repeatCount="indefinite" accel="50000" decel="50000" fill="hold" nodeType="withEffect">
                                  <p:stCondLst>
                                    <p:cond delay="0"/>
                                  </p:stCondLst>
                                  <p:childTnLst>
                                    <p:animMotion origin="layout" path="M 0.01441 1.97531E-6 C 0.0151 -0.02192 0.00868 -0.04074 0.00035 -0.04229 C -0.00781 -0.04352 -0.01528 -0.02932 -0.0158 -0.00772 C -0.01632 0.01173 -0.01129 0.02994 -0.00365 0.03117 C 0.0033 0.03241 0.0099 0.02006 0.01024 0.00185 C 0.01076 -0.01482 0.00642 -0.03025 5.55556E-7 -0.03148 C -0.0059 -0.03272 -0.01146 -0.02253 -0.01181 -0.0071 C -0.01215 0.00648 -0.00868 0.02006 -0.0033 0.02037 C 0.00139 0.0216 0.0059 0.01358 0.00625 0.00123 C 0.0066 -0.00988 0.00399 -0.02068 -0.00017 -0.0213 C -0.00382 -0.02192 -0.00764 -0.01605 -0.00781 -0.00648 C -0.00799 0.00154 -0.00625 0.00957 -0.00313 0.01018 C -0.00052 0.0108 0.00208 0.0071 0.00208 0.00031 C 0.00243 -0.00463 0.00139 -0.01019 -0.00052 -0.0108 C -0.00191 -0.0108 -0.00347 -0.00957 -0.00382 -0.00617 C -0.00382 -0.00371 -0.00365 -0.00155 -0.00278 -0.00031 C -0.00243 1.97531E-6 -0.00226 1.97531E-6 -0.00191 -0.00031 " pathEditMode="relative" rAng="0" ptsTypes="AAAAAAAAAAAAAAAAA">
                                      <p:cBhvr>
                                        <p:cTn id="19" dur="5000" fill="hold"/>
                                        <p:tgtEl>
                                          <p:spTgt spid="8"/>
                                        </p:tgtEl>
                                        <p:attrNameLst>
                                          <p:attrName>ppt_x</p:attrName>
                                          <p:attrName>ppt_y</p:attrName>
                                        </p:attrNameLst>
                                      </p:cBhvr>
                                      <p:rCtr x="-1528" y="-586"/>
                                    </p:animMotion>
                                  </p:childTnLst>
                                </p:cTn>
                              </p:par>
                              <p:par>
                                <p:cTn id="20" presetID="46" presetClass="path" presetSubtype="0" repeatCount="indefinite" accel="50000" decel="50000" fill="hold" nodeType="withEffect">
                                  <p:stCondLst>
                                    <p:cond delay="0"/>
                                  </p:stCondLst>
                                  <p:childTnLst>
                                    <p:animMotion origin="layout" path="M -5.55556E-7 1.60494E-6 C -0.00035 -0.01482 0.00695 -0.02809 0.01667 -0.02901 C 0.02604 -0.02994 0.0349 -0.01975 0.03542 -0.00525 C 0.03629 0.00802 0.02986 0.02099 0.02118 0.0216 C 0.0132 0.02253 0.00556 0.01389 0.00486 0.00154 C 0.00434 -0.00988 0.00938 -0.02068 0.01701 -0.02161 C 0.02379 -0.02253 0.03021 -0.01543 0.03073 -0.00494 C 0.03108 0.00463 0.02708 0.01358 0.02083 0.0142 C 0.01528 0.01481 0.0099 0.00957 0.00955 0.00092 C 0.0092 -0.00679 0.01233 -0.0142 0.01736 -0.01451 C 0.02153 -0.01482 0.0257 -0.01111 0.02604 -0.00432 C 0.02639 0.00123 0.02413 0.00648 0.02049 0.0071 C 0.01771 0.00741 0.01458 0.00525 0.01441 0.00062 C 0.01424 -0.00309 0.01528 -0.00679 0.01754 -0.00741 C 0.01927 -0.00741 0.02101 -0.00648 0.02135 -0.00401 C 0.02153 -0.00247 0.02118 -0.00093 0.02031 -0.00031 C 0.01979 1.60494E-6 0.01945 1.60494E-6 0.0191 -0.00031 " pathEditMode="relative" rAng="0" ptsTypes="AAAAAAAAAAAAAAAAA">
                                      <p:cBhvr>
                                        <p:cTn id="21" dur="5000" fill="hold"/>
                                        <p:tgtEl>
                                          <p:spTgt spid="20"/>
                                        </p:tgtEl>
                                        <p:attrNameLst>
                                          <p:attrName>ppt_x</p:attrName>
                                          <p:attrName>ppt_y</p:attrName>
                                        </p:attrNameLst>
                                      </p:cBhvr>
                                      <p:rCtr x="1753" y="-401"/>
                                    </p:animMotion>
                                  </p:childTnLst>
                                </p:cTn>
                              </p:par>
                              <p:par>
                                <p:cTn id="22" presetID="46" presetClass="path" presetSubtype="0" repeatCount="indefinite" accel="50000" decel="50000" fill="hold" nodeType="withEffect">
                                  <p:stCondLst>
                                    <p:cond delay="0"/>
                                  </p:stCondLst>
                                  <p:childTnLst>
                                    <p:animMotion origin="layout" path="M 2.77778E-7 3.45679E-6 C -0.00035 -0.01482 0.00694 -0.02809 0.01667 -0.02902 C 0.02604 -0.02994 0.0349 -0.01976 0.03542 -0.00525 C 0.03628 0.00802 0.02986 0.02098 0.02118 0.0216 C 0.01319 0.02253 0.00556 0.01389 0.00486 0.00154 C 0.00434 -0.00988 0.00937 -0.02068 0.01701 -0.02161 C 0.02378 -0.02253 0.03021 -0.01544 0.03073 -0.00494 C 0.03108 0.00463 0.02708 0.01358 0.02083 0.01419 C 0.01528 0.01481 0.0099 0.00956 0.00955 0.00092 C 0.0092 -0.00679 0.01233 -0.0142 0.01736 -0.01451 C 0.02153 -0.01482 0.02569 -0.01111 0.02604 -0.00432 C 0.02639 0.00123 0.02413 0.00648 0.02049 0.0071 C 0.01771 0.0074 0.01458 0.00524 0.01441 0.00061 C 0.01424 -0.00309 0.01528 -0.00679 0.01753 -0.00741 C 0.01927 -0.00741 0.02101 -0.00648 0.02135 -0.00402 C 0.02153 -0.00247 0.02118 -0.00093 0.02031 -0.00031 C 0.01979 3.45679E-6 0.01944 3.45679E-6 0.0191 -0.00031 " pathEditMode="relative" rAng="0" ptsTypes="AAAAAAAAAAAAAAAAA">
                                      <p:cBhvr>
                                        <p:cTn id="23" dur="5000" fill="hold"/>
                                        <p:tgtEl>
                                          <p:spTgt spid="11"/>
                                        </p:tgtEl>
                                        <p:attrNameLst>
                                          <p:attrName>ppt_x</p:attrName>
                                          <p:attrName>ppt_y</p:attrName>
                                        </p:attrNameLst>
                                      </p:cBhvr>
                                      <p:rCtr x="1753" y="-401"/>
                                    </p:animMotion>
                                  </p:childTnLst>
                                </p:cTn>
                              </p:par>
                              <p:par>
                                <p:cTn id="24" presetID="55" presetClass="path" presetSubtype="0" repeatCount="indefinite" accel="50000" decel="50000" fill="hold" nodeType="withEffect">
                                  <p:stCondLst>
                                    <p:cond delay="0"/>
                                  </p:stCondLst>
                                  <p:childTnLst>
                                    <p:animMotion origin="layout" path="M 0.01441 1.23457E-7 C 0.0151 -0.02191 0.00868 -0.04074 0.00035 -0.04228 C -0.00781 -0.04352 -0.01528 -0.02932 -0.0158 -0.00772 C -0.01632 0.01173 -0.01129 0.02994 -0.00365 0.03117 C 0.0033 0.03241 0.00989 0.02006 0.01024 0.00185 C 0.01076 -0.01481 0.00642 -0.03025 2.22222E-6 -0.03148 C -0.0059 -0.03272 -0.01146 -0.02253 -0.01181 -0.0071 C -0.01215 0.00648 -0.00868 0.02006 -0.0033 0.02037 C 0.00139 0.0216 0.0059 0.01358 0.00625 0.00123 C 0.0066 -0.00988 0.00399 -0.02068 -0.00018 -0.0213 C -0.00382 -0.02191 -0.00764 -0.01605 -0.00781 -0.00648 C -0.00799 0.00154 -0.00625 0.00957 -0.00313 0.01019 C -0.00052 0.0108 0.00208 0.0071 0.00208 0.00031 C 0.00243 -0.00463 0.00139 -0.01019 -0.00052 -0.0108 C -0.00191 -0.0108 -0.00347 -0.00957 -0.00382 -0.00617 C -0.00382 -0.0037 -0.00365 -0.00154 -0.00278 -0.00031 C -0.00243 1.23457E-7 -0.00226 1.23457E-7 -0.00191 -0.00031 " pathEditMode="relative" rAng="0" ptsTypes="AAAAAAAAAAAAAAAAA">
                                      <p:cBhvr>
                                        <p:cTn id="25" dur="5000" fill="hold"/>
                                        <p:tgtEl>
                                          <p:spTgt spid="12"/>
                                        </p:tgtEl>
                                        <p:attrNameLst>
                                          <p:attrName>ppt_x</p:attrName>
                                          <p:attrName>ppt_y</p:attrName>
                                        </p:attrNameLst>
                                      </p:cBhvr>
                                      <p:rCtr x="-1528" y="-586"/>
                                    </p:animMotion>
                                  </p:childTnLst>
                                </p:cTn>
                              </p:par>
                              <p:par>
                                <p:cTn id="26" presetID="46" presetClass="path" presetSubtype="0" repeatCount="indefinite" accel="50000" decel="50000" fill="hold" nodeType="withEffect">
                                  <p:stCondLst>
                                    <p:cond delay="0"/>
                                  </p:stCondLst>
                                  <p:childTnLst>
                                    <p:animMotion origin="layout" path="M -3.05556E-6 -3.82716E-6 C -0.00034 -0.01481 0.00695 -0.02808 0.01667 -0.02901 C 0.02604 -0.02993 0.0349 -0.01975 0.03542 -0.00524 C 0.03629 0.00803 0.02986 0.02099 0.02118 0.02161 C 0.0132 0.02253 0.00556 0.01389 0.00486 0.00155 C 0.00434 -0.00987 0.00938 -0.02068 0.01702 -0.0216 C 0.02379 -0.02253 0.03021 -0.01543 0.03073 -0.00493 C 0.03108 0.00463 0.02709 0.01358 0.02084 0.0142 C 0.01528 0.01482 0.0099 0.00957 0.00955 0.00093 C 0.0092 -0.00679 0.01233 -0.01419 0.01736 -0.0145 C 0.02153 -0.01481 0.0257 -0.01111 0.02604 -0.00432 C 0.02639 0.00124 0.02414 0.00649 0.02049 0.0071 C 0.01771 0.00741 0.01459 0.00525 0.01441 0.00062 C 0.01424 -0.00308 0.01528 -0.00679 0.01754 -0.0074 C 0.01927 -0.0074 0.02101 -0.00648 0.02136 -0.00401 C 0.02153 -0.00247 0.02118 -0.00092 0.02032 -0.0003 C 0.01979 -3.82716E-6 0.01945 -3.82716E-6 0.0191 -0.0003 " pathEditMode="relative" rAng="0" ptsTypes="AAAAAAAAAAAAAAAAA">
                                      <p:cBhvr>
                                        <p:cTn id="27" dur="5000" fill="hold"/>
                                        <p:tgtEl>
                                          <p:spTgt spid="13"/>
                                        </p:tgtEl>
                                        <p:attrNameLst>
                                          <p:attrName>ppt_x</p:attrName>
                                          <p:attrName>ppt_y</p:attrName>
                                        </p:attrNameLst>
                                      </p:cBhvr>
                                      <p:rCtr x="1753" y="-401"/>
                                    </p:animMotion>
                                  </p:childTnLst>
                                </p:cTn>
                              </p:par>
                              <p:par>
                                <p:cTn id="28" presetID="46" presetClass="path" presetSubtype="0" repeatCount="indefinite" accel="50000" decel="50000" fill="hold" nodeType="withEffect">
                                  <p:stCondLst>
                                    <p:cond delay="0"/>
                                  </p:stCondLst>
                                  <p:childTnLst>
                                    <p:animMotion origin="layout" path="M 2.22222E-6 -3.45679E-6 C -0.00035 -0.01481 0.00694 -0.02808 0.01666 -0.02901 C 0.02604 -0.02993 0.03489 -0.01975 0.03541 -0.00524 C 0.03628 0.00803 0.02986 0.02099 0.02118 0.02161 C 0.01319 0.02253 0.00555 0.01389 0.00486 0.00155 C 0.00434 -0.00987 0.00937 -0.02068 0.01701 -0.0216 C 0.02378 -0.02253 0.03021 -0.01543 0.03073 -0.00493 C 0.03107 0.00463 0.02708 0.01358 0.02083 0.0142 C 0.01528 0.01482 0.00989 0.00957 0.00955 0.00093 C 0.0092 -0.00679 0.01232 -0.01419 0.01736 -0.0145 C 0.02153 -0.01481 0.02569 -0.01111 0.02604 -0.00432 C 0.02639 0.00124 0.02413 0.00648 0.02048 0.0071 C 0.01771 0.00741 0.01458 0.00525 0.01441 0.00062 C 0.01423 -0.00308 0.01528 -0.00679 0.01753 -0.0074 C 0.01927 -0.0074 0.021 -0.00648 0.02135 -0.00401 C 0.02153 -0.00247 0.02118 -0.00092 0.02031 -0.00031 C 0.01979 -3.45679E-6 0.01944 -3.45679E-6 0.0191 -0.00031 " pathEditMode="relative" rAng="0" ptsTypes="AAAAAAAAAAAAAAAAA">
                                      <p:cBhvr>
                                        <p:cTn id="29" dur="5000" fill="hold"/>
                                        <p:tgtEl>
                                          <p:spTgt spid="14"/>
                                        </p:tgtEl>
                                        <p:attrNameLst>
                                          <p:attrName>ppt_x</p:attrName>
                                          <p:attrName>ppt_y</p:attrName>
                                        </p:attrNameLst>
                                      </p:cBhvr>
                                      <p:rCtr x="1753" y="-401"/>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5">
                <p:cTn id="30" repeatCount="indefinite" fill="hold" display="0">
                  <p:stCondLst>
                    <p:cond delay="indefinite"/>
                  </p:stCondLst>
                  <p:endCondLst>
                    <p:cond evt="onStopAudio" delay="0">
                      <p:tgtEl>
                        <p:sldTgt/>
                      </p:tgtEl>
                    </p:cond>
                  </p:endCondLst>
                </p:cTn>
                <p:tgtEl>
                  <p:spTgt spid="4"/>
                </p:tgtEl>
              </p:cMediaNode>
            </p:audio>
          </p:childTnLst>
        </p:cTn>
      </p:par>
    </p:tnLst>
    <p:bldLst>
      <p:bldP spid="2"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0" r="-10000"/>
          </a:stretch>
        </a:blip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C5962DC-DF78-6970-79A3-4718C48D4CD6}"/>
              </a:ext>
            </a:extLst>
          </p:cNvPr>
          <p:cNvPicPr>
            <a:picLocks noChangeAspect="1"/>
          </p:cNvPicPr>
          <p:nvPr/>
        </p:nvPicPr>
        <p:blipFill>
          <a:blip r:embed="rId3"/>
          <a:stretch>
            <a:fillRect/>
          </a:stretch>
        </p:blipFill>
        <p:spPr>
          <a:xfrm>
            <a:off x="0" y="1255"/>
            <a:ext cx="9144000" cy="5140990"/>
          </a:xfrm>
          <a:prstGeom prst="rect">
            <a:avLst/>
          </a:prstGeom>
        </p:spPr>
      </p:pic>
      <p:pic>
        <p:nvPicPr>
          <p:cNvPr id="1026" name="Picture 2"/>
          <p:cNvPicPr>
            <a:picLocks noChangeAspect="1" noChangeArrowheads="1"/>
          </p:cNvPicPr>
          <p:nvPr/>
        </p:nvPicPr>
        <p:blipFill>
          <a:blip r:embed="rId4"/>
          <a:srcRect/>
          <a:stretch/>
        </p:blipFill>
        <p:spPr bwMode="auto">
          <a:xfrm>
            <a:off x="2387459" y="-196403"/>
            <a:ext cx="4000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5"/>
          <a:srcRect/>
          <a:stretch/>
        </p:blipFill>
        <p:spPr bwMode="auto">
          <a:xfrm rot="20993505">
            <a:off x="6575434" y="621463"/>
            <a:ext cx="812841" cy="124270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p:cNvPicPr>
            <a:picLocks noChangeAspect="1" noChangeArrowheads="1"/>
          </p:cNvPicPr>
          <p:nvPr/>
        </p:nvPicPr>
        <p:blipFill>
          <a:blip r:embed="rId6"/>
          <a:srcRect/>
          <a:stretch/>
        </p:blipFill>
        <p:spPr bwMode="auto">
          <a:xfrm rot="700929">
            <a:off x="7139633" y="2186967"/>
            <a:ext cx="744630" cy="124419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7"/>
          <a:srcRect/>
          <a:stretch/>
        </p:blipFill>
        <p:spPr bwMode="auto">
          <a:xfrm rot="322962">
            <a:off x="1895803" y="732940"/>
            <a:ext cx="813853" cy="108246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p:cNvPicPr>
            <a:picLocks noChangeAspect="1" noChangeArrowheads="1"/>
          </p:cNvPicPr>
          <p:nvPr/>
        </p:nvPicPr>
        <p:blipFill>
          <a:blip r:embed="rId8"/>
          <a:srcRect/>
          <a:stretch/>
        </p:blipFill>
        <p:spPr bwMode="auto">
          <a:xfrm rot="1063156">
            <a:off x="796354" y="1573639"/>
            <a:ext cx="722671" cy="114106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p:cNvPicPr>
            <a:picLocks noChangeAspect="1" noChangeArrowheads="1"/>
          </p:cNvPicPr>
          <p:nvPr/>
        </p:nvPicPr>
        <p:blipFill>
          <a:blip r:embed="rId9">
            <a:clrChange>
              <a:clrFrom>
                <a:srgbClr val="FFFFFF"/>
              </a:clrFrom>
              <a:clrTo>
                <a:srgbClr val="FFFFFF">
                  <a:alpha val="0"/>
                </a:srgbClr>
              </a:clrTo>
            </a:clrChange>
          </a:blip>
          <a:srcRect/>
          <a:stretch/>
        </p:blipFill>
        <p:spPr bwMode="auto">
          <a:xfrm rot="19919096">
            <a:off x="3381480" y="3668748"/>
            <a:ext cx="958246" cy="95824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p:cNvPicPr>
            <a:picLocks noChangeAspect="1" noChangeArrowheads="1"/>
          </p:cNvPicPr>
          <p:nvPr/>
        </p:nvPicPr>
        <p:blipFill>
          <a:blip r:embed="rId10">
            <a:clrChange>
              <a:clrFrom>
                <a:srgbClr val="FFFFFF"/>
              </a:clrFrom>
              <a:clrTo>
                <a:srgbClr val="FFFFFF">
                  <a:alpha val="0"/>
                </a:srgbClr>
              </a:clrTo>
            </a:clrChange>
          </a:blip>
          <a:srcRect/>
          <a:stretch/>
        </p:blipFill>
        <p:spPr bwMode="auto">
          <a:xfrm rot="1452024">
            <a:off x="789187" y="3318856"/>
            <a:ext cx="1085343" cy="109257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p:cNvPicPr>
            <a:picLocks noChangeAspect="1" noChangeArrowheads="1"/>
          </p:cNvPicPr>
          <p:nvPr/>
        </p:nvPicPr>
        <p:blipFill>
          <a:blip r:embed="rId11"/>
          <a:srcRect/>
          <a:stretch/>
        </p:blipFill>
        <p:spPr bwMode="auto">
          <a:xfrm rot="700929">
            <a:off x="6645942" y="3667780"/>
            <a:ext cx="849318" cy="127397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p:cNvPicPr>
            <a:picLocks noChangeAspect="1" noChangeArrowheads="1"/>
          </p:cNvPicPr>
          <p:nvPr/>
        </p:nvPicPr>
        <p:blipFill>
          <a:blip r:embed="rId12">
            <a:clrChange>
              <a:clrFrom>
                <a:srgbClr val="FFFFFF"/>
              </a:clrFrom>
              <a:clrTo>
                <a:srgbClr val="FFFFFF">
                  <a:alpha val="0"/>
                </a:srgbClr>
              </a:clrTo>
            </a:clrChange>
          </a:blip>
          <a:srcRect/>
          <a:stretch/>
        </p:blipFill>
        <p:spPr bwMode="auto">
          <a:xfrm rot="19919096">
            <a:off x="2120874" y="3862825"/>
            <a:ext cx="1094431" cy="1094431"/>
          </a:xfrm>
          <a:prstGeom prst="rect">
            <a:avLst/>
          </a:prstGeom>
          <a:noFill/>
          <a:extLst>
            <a:ext uri="{909E8E84-426E-40DD-AFC4-6F175D3DCCD1}">
              <a14:hiddenFill xmlns:a14="http://schemas.microsoft.com/office/drawing/2010/main">
                <a:solidFill>
                  <a:srgbClr val="FFFFFF"/>
                </a:solidFill>
              </a14:hiddenFill>
            </a:ext>
          </a:extLst>
        </p:spPr>
      </p:pic>
      <p:sp>
        <p:nvSpPr>
          <p:cNvPr id="22" name="Speech Bubble: Rectangle with Corners Rounded 21">
            <a:hlinkClick r:id="rId13" action="ppaction://hlinksldjump"/>
            <a:extLst>
              <a:ext uri="{FF2B5EF4-FFF2-40B4-BE49-F238E27FC236}">
                <a16:creationId xmlns:a16="http://schemas.microsoft.com/office/drawing/2014/main" id="{AEB1942D-2469-47BF-8615-A7230412EC23}"/>
              </a:ext>
            </a:extLst>
          </p:cNvPr>
          <p:cNvSpPr/>
          <p:nvPr/>
        </p:nvSpPr>
        <p:spPr>
          <a:xfrm>
            <a:off x="304807" y="1176730"/>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2</a:t>
            </a:r>
          </a:p>
        </p:txBody>
      </p:sp>
      <p:sp>
        <p:nvSpPr>
          <p:cNvPr id="23" name="Speech Bubble: Rectangle with Corners Rounded 22">
            <a:hlinkClick r:id="rId14" action="ppaction://hlinksldjump"/>
            <a:extLst>
              <a:ext uri="{FF2B5EF4-FFF2-40B4-BE49-F238E27FC236}">
                <a16:creationId xmlns:a16="http://schemas.microsoft.com/office/drawing/2014/main" id="{E85F722D-42DA-4F22-A663-1704B5956D34}"/>
              </a:ext>
            </a:extLst>
          </p:cNvPr>
          <p:cNvSpPr/>
          <p:nvPr/>
        </p:nvSpPr>
        <p:spPr>
          <a:xfrm>
            <a:off x="1864093" y="262952"/>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1</a:t>
            </a:r>
          </a:p>
        </p:txBody>
      </p:sp>
      <p:sp>
        <p:nvSpPr>
          <p:cNvPr id="24" name="Speech Bubble: Rectangle with Corners Rounded 23">
            <a:hlinkClick r:id="rId15" action="ppaction://hlinksldjump"/>
            <a:extLst>
              <a:ext uri="{FF2B5EF4-FFF2-40B4-BE49-F238E27FC236}">
                <a16:creationId xmlns:a16="http://schemas.microsoft.com/office/drawing/2014/main" id="{CC781AEC-0CE5-4477-BC6E-C87BACCE45EC}"/>
              </a:ext>
            </a:extLst>
          </p:cNvPr>
          <p:cNvSpPr/>
          <p:nvPr/>
        </p:nvSpPr>
        <p:spPr>
          <a:xfrm>
            <a:off x="1807572" y="2981292"/>
            <a:ext cx="539948" cy="326671"/>
          </a:xfrm>
          <a:prstGeom prst="wedgeRoundRectCallout">
            <a:avLst>
              <a:gd name="adj1" fmla="val -72558"/>
              <a:gd name="adj2" fmla="val 4958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3</a:t>
            </a:r>
          </a:p>
        </p:txBody>
      </p:sp>
      <p:sp>
        <p:nvSpPr>
          <p:cNvPr id="25" name="Speech Bubble: Rectangle with Corners Rounded 24">
            <a:hlinkClick r:id="rId16" action="ppaction://hlinksldjump"/>
            <a:extLst>
              <a:ext uri="{FF2B5EF4-FFF2-40B4-BE49-F238E27FC236}">
                <a16:creationId xmlns:a16="http://schemas.microsoft.com/office/drawing/2014/main" id="{EE367C36-9662-4581-924F-BD8351E83591}"/>
              </a:ext>
            </a:extLst>
          </p:cNvPr>
          <p:cNvSpPr/>
          <p:nvPr/>
        </p:nvSpPr>
        <p:spPr>
          <a:xfrm>
            <a:off x="1623468" y="4585896"/>
            <a:ext cx="539948" cy="326671"/>
          </a:xfrm>
          <a:prstGeom prst="wedgeRoundRectCallout">
            <a:avLst>
              <a:gd name="adj1" fmla="val 79857"/>
              <a:gd name="adj2" fmla="val -4085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4</a:t>
            </a:r>
          </a:p>
        </p:txBody>
      </p:sp>
      <p:sp>
        <p:nvSpPr>
          <p:cNvPr id="26" name="Speech Bubble: Rectangle with Corners Rounded 25">
            <a:hlinkClick r:id="rId17" action="ppaction://hlinksldjump"/>
            <a:extLst>
              <a:ext uri="{FF2B5EF4-FFF2-40B4-BE49-F238E27FC236}">
                <a16:creationId xmlns:a16="http://schemas.microsoft.com/office/drawing/2014/main" id="{FA8CAA92-4B2E-4B49-B7DD-5733CA3D9ED0}"/>
              </a:ext>
            </a:extLst>
          </p:cNvPr>
          <p:cNvSpPr/>
          <p:nvPr/>
        </p:nvSpPr>
        <p:spPr>
          <a:xfrm>
            <a:off x="5962801" y="3689807"/>
            <a:ext cx="539948" cy="326671"/>
          </a:xfrm>
          <a:prstGeom prst="wedgeRoundRectCallout">
            <a:avLst>
              <a:gd name="adj1" fmla="val 79857"/>
              <a:gd name="adj2" fmla="val -532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6</a:t>
            </a:r>
          </a:p>
        </p:txBody>
      </p:sp>
      <p:sp>
        <p:nvSpPr>
          <p:cNvPr id="27" name="Speech Bubble: Rectangle with Corners Rounded 26">
            <a:hlinkClick r:id="rId18" action="ppaction://hlinksldjump"/>
            <a:extLst>
              <a:ext uri="{FF2B5EF4-FFF2-40B4-BE49-F238E27FC236}">
                <a16:creationId xmlns:a16="http://schemas.microsoft.com/office/drawing/2014/main" id="{C4C1F410-DC9C-416C-A231-702BFC69F324}"/>
              </a:ext>
            </a:extLst>
          </p:cNvPr>
          <p:cNvSpPr/>
          <p:nvPr/>
        </p:nvSpPr>
        <p:spPr>
          <a:xfrm>
            <a:off x="7531884" y="461652"/>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8</a:t>
            </a:r>
          </a:p>
        </p:txBody>
      </p:sp>
      <p:sp>
        <p:nvSpPr>
          <p:cNvPr id="28" name="Speech Bubble: Rectangle with Corners Rounded 27">
            <a:hlinkClick r:id="rId19" action="ppaction://hlinksldjump"/>
            <a:extLst>
              <a:ext uri="{FF2B5EF4-FFF2-40B4-BE49-F238E27FC236}">
                <a16:creationId xmlns:a16="http://schemas.microsoft.com/office/drawing/2014/main" id="{D4C1DFD4-5E1D-4801-8DB5-6929FDF43F37}"/>
              </a:ext>
            </a:extLst>
          </p:cNvPr>
          <p:cNvSpPr/>
          <p:nvPr/>
        </p:nvSpPr>
        <p:spPr>
          <a:xfrm>
            <a:off x="8141783" y="2137146"/>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7</a:t>
            </a:r>
          </a:p>
        </p:txBody>
      </p:sp>
      <p:sp>
        <p:nvSpPr>
          <p:cNvPr id="30" name="Speech Bubble: Rectangle with Corners Rounded 29">
            <a:hlinkClick r:id="rId20" action="ppaction://hlinksldjump"/>
            <a:extLst>
              <a:ext uri="{FF2B5EF4-FFF2-40B4-BE49-F238E27FC236}">
                <a16:creationId xmlns:a16="http://schemas.microsoft.com/office/drawing/2014/main" id="{D57823D0-9DEB-446C-898F-530313280B8F}"/>
              </a:ext>
            </a:extLst>
          </p:cNvPr>
          <p:cNvSpPr/>
          <p:nvPr/>
        </p:nvSpPr>
        <p:spPr>
          <a:xfrm>
            <a:off x="4405865" y="4410042"/>
            <a:ext cx="539948" cy="326671"/>
          </a:xfrm>
          <a:prstGeom prst="wedgeRoundRectCallout">
            <a:avLst>
              <a:gd name="adj1" fmla="val -66696"/>
              <a:gd name="adj2" fmla="val -8607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5</a:t>
            </a:r>
          </a:p>
        </p:txBody>
      </p:sp>
      <p:sp>
        <p:nvSpPr>
          <p:cNvPr id="3" name="Rectangle: Rounded Corners 2">
            <a:hlinkClick r:id="rId21" action="ppaction://hlinksldjump"/>
            <a:extLst>
              <a:ext uri="{FF2B5EF4-FFF2-40B4-BE49-F238E27FC236}">
                <a16:creationId xmlns:a16="http://schemas.microsoft.com/office/drawing/2014/main" id="{EFBDF95C-A7D1-1572-E4F7-A592D0706745}"/>
              </a:ext>
            </a:extLst>
          </p:cNvPr>
          <p:cNvSpPr/>
          <p:nvPr/>
        </p:nvSpPr>
        <p:spPr>
          <a:xfrm>
            <a:off x="8022750" y="4681849"/>
            <a:ext cx="1121250" cy="454318"/>
          </a:xfrm>
          <a:prstGeom prst="roundRect">
            <a:avLst/>
          </a:prstGeom>
          <a:solidFill>
            <a:schemeClr val="accent3">
              <a:lumMod val="60000"/>
              <a:lumOff val="4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en-US" sz="1600" b="1" i="1"/>
              <a:t>Vận dụng</a:t>
            </a:r>
          </a:p>
        </p:txBody>
      </p:sp>
    </p:spTree>
    <p:extLst>
      <p:ext uri="{BB962C8B-B14F-4D97-AF65-F5344CB8AC3E}">
        <p14:creationId xmlns:p14="http://schemas.microsoft.com/office/powerpoint/2010/main" val="12071902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6" presetClass="path" presetSubtype="0" repeatCount="indefinite" accel="50000" decel="50000" fill="hold" nodeType="withEffect">
                                  <p:stCondLst>
                                    <p:cond delay="0"/>
                                  </p:stCondLst>
                                  <p:childTnLst>
                                    <p:animMotion origin="layout" path="M -1.66667E-6 1.97531E-6 C -0.00035 -0.01482 0.00695 -0.02809 0.01667 -0.02901 C 0.02604 -0.02994 0.0349 -0.01976 0.03542 -0.00525 C 0.03629 0.00802 0.02986 0.02099 0.02118 0.0216 C 0.0132 0.02253 0.00556 0.01389 0.00486 0.00154 C 0.00434 -0.00988 0.00938 -0.02068 0.01702 -0.02161 C 0.02379 -0.02253 0.03021 -0.01543 0.03073 -0.00494 C 0.03108 0.00463 0.02709 0.01358 0.02084 0.0142 C 0.01528 0.01481 0.0099 0.00957 0.00955 0.00092 C 0.0092 -0.00679 0.01233 -0.0142 0.01736 -0.01451 C 0.02153 -0.01482 0.0257 -0.01111 0.02604 -0.00432 C 0.02639 0.00123 0.02413 0.00648 0.02049 0.0071 C 0.01771 0.00741 0.01459 0.00524 0.01441 0.00062 C 0.01424 -0.00309 0.01528 -0.00679 0.01754 -0.00741 C 0.01927 -0.00741 0.02101 -0.00648 0.02136 -0.00401 C 0.02153 -0.00247 0.02118 -0.00093 0.02031 -0.00031 C 0.01979 1.97531E-6 0.01945 1.97531E-6 0.0191 -0.00031 " pathEditMode="relative" rAng="0" ptsTypes="AAAAAAAAAAAAAAAAA">
                                      <p:cBhvr>
                                        <p:cTn id="6" dur="5000" fill="hold"/>
                                        <p:tgtEl>
                                          <p:spTgt spid="1028"/>
                                        </p:tgtEl>
                                        <p:attrNameLst>
                                          <p:attrName>ppt_x</p:attrName>
                                          <p:attrName>ppt_y</p:attrName>
                                        </p:attrNameLst>
                                      </p:cBhvr>
                                      <p:rCtr x="1753" y="-401"/>
                                    </p:animMotion>
                                  </p:childTnLst>
                                </p:cTn>
                              </p:par>
                              <p:par>
                                <p:cTn id="7" presetID="46" presetClass="path" presetSubtype="0" repeatCount="indefinite" accel="50000" decel="50000" fill="hold" nodeType="withEffect">
                                  <p:stCondLst>
                                    <p:cond delay="0"/>
                                  </p:stCondLst>
                                  <p:childTnLst>
                                    <p:animMotion origin="layout" path="M -4.16667E-6 2.34568E-6 C -0.00034 -0.01482 0.00695 -0.02809 0.01667 -0.02901 C 0.02605 -0.02994 0.0349 -0.01976 0.03542 -0.00525 C 0.03629 0.00802 0.02987 0.02099 0.02118 0.0216 C 0.0132 0.02253 0.00556 0.01389 0.00487 0.00154 C 0.00434 -0.00988 0.00938 -0.02068 0.01702 -0.02161 C 0.02379 -0.02253 0.03021 -0.01543 0.03073 -0.00494 C 0.03108 0.00463 0.02709 0.01358 0.02084 0.0142 C 0.01528 0.01481 0.0099 0.00957 0.00955 0.00092 C 0.00921 -0.00679 0.01233 -0.0142 0.01737 -0.01451 C 0.02153 -0.01482 0.0257 -0.01111 0.02605 -0.00432 C 0.02639 0.00123 0.02414 0.00648 0.02049 0.0071 C 0.01771 0.00741 0.01459 0.00524 0.01441 0.00061 C 0.01424 -0.00309 0.01528 -0.00679 0.01754 -0.00741 C 0.01928 -0.00741 0.02101 -0.00648 0.02136 -0.00401 C 0.02153 -0.00247 0.02118 -0.00093 0.02032 -0.00031 C 0.0198 2.34568E-6 0.01945 2.34568E-6 0.0191 -0.00031 " pathEditMode="relative" rAng="0" ptsTypes="AAAAAAAAAAAAAAAAA">
                                      <p:cBhvr>
                                        <p:cTn id="8" dur="5000" fill="hold"/>
                                        <p:tgtEl>
                                          <p:spTgt spid="7"/>
                                        </p:tgtEl>
                                        <p:attrNameLst>
                                          <p:attrName>ppt_x</p:attrName>
                                          <p:attrName>ppt_y</p:attrName>
                                        </p:attrNameLst>
                                      </p:cBhvr>
                                      <p:rCtr x="1753" y="-401"/>
                                    </p:animMotion>
                                  </p:childTnLst>
                                </p:cTn>
                              </p:par>
                              <p:par>
                                <p:cTn id="9" presetID="55" presetClass="path" presetSubtype="0" repeatCount="indefinite" accel="50000" decel="50000" fill="hold" nodeType="withEffect">
                                  <p:stCondLst>
                                    <p:cond delay="0"/>
                                  </p:stCondLst>
                                  <p:childTnLst>
                                    <p:animMotion origin="layout" path="M 0.01441 4.93827E-7 C 0.0151 -0.02191 0.00868 -0.04074 0.00034 -0.04228 C -0.00782 -0.04352 -0.01528 -0.02932 -0.0158 -0.00772 C -0.01632 0.01173 -0.01129 0.02994 -0.00365 0.03117 C 0.00329 0.03241 0.00989 0.02006 0.01024 0.00185 C 0.01076 -0.01482 0.00642 -0.03025 3.88889E-6 -0.03148 C -0.00591 -0.03272 -0.01146 -0.02253 -0.01181 -0.0071 C -0.01216 0.00648 -0.00868 0.02006 -0.0033 0.02037 C 0.00139 0.0216 0.0059 0.01358 0.00625 0.00123 C 0.00659 -0.00988 0.00399 -0.02068 -0.00018 -0.0213 C -0.00382 -0.02191 -0.00764 -0.01605 -0.00782 -0.00648 C -0.00799 0.00154 -0.00625 0.00957 -0.00313 0.01018 C -0.00052 0.0108 0.00208 0.0071 0.00208 0.00031 C 0.00243 -0.00463 0.00139 -0.01019 -0.00052 -0.0108 C -0.00191 -0.0108 -0.00348 -0.00957 -0.00382 -0.00617 C -0.00382 -0.0037 -0.00365 -0.00154 -0.00278 -0.00031 C -0.00243 4.93827E-7 -0.00226 4.93827E-7 -0.00191 -0.00031 " pathEditMode="relative" rAng="0" ptsTypes="AAAAAAAAAAAAAAAAA">
                                      <p:cBhvr>
                                        <p:cTn id="10" dur="5000" fill="hold"/>
                                        <p:tgtEl>
                                          <p:spTgt spid="8"/>
                                        </p:tgtEl>
                                        <p:attrNameLst>
                                          <p:attrName>ppt_x</p:attrName>
                                          <p:attrName>ppt_y</p:attrName>
                                        </p:attrNameLst>
                                      </p:cBhvr>
                                      <p:rCtr x="-1528" y="-586"/>
                                    </p:animMotion>
                                  </p:childTnLst>
                                </p:cTn>
                              </p:par>
                              <p:par>
                                <p:cTn id="11" presetID="46" presetClass="path" presetSubtype="0" repeatCount="indefinite" accel="50000" decel="50000" fill="hold" nodeType="withEffect">
                                  <p:stCondLst>
                                    <p:cond delay="0"/>
                                  </p:stCondLst>
                                  <p:childTnLst>
                                    <p:animMotion origin="layout" path="M -2.5E-6 3.33333E-6 C -0.00034 -0.01482 0.00695 -0.02809 0.01667 -0.02902 C 0.02604 -0.02994 0.0349 -0.01976 0.03542 -0.00525 C 0.03629 0.00802 0.02986 0.02098 0.02118 0.0216 C 0.0132 0.02253 0.00556 0.01389 0.00486 0.00154 C 0.00434 -0.00988 0.00938 -0.02068 0.01702 -0.02161 C 0.02379 -0.02253 0.03021 -0.01544 0.03073 -0.00494 C 0.03108 0.00463 0.02709 0.01358 0.02084 0.01419 C 0.01528 0.01481 0.0099 0.00956 0.00955 0.00092 C 0.0092 -0.00679 0.01233 -0.0142 0.01736 -0.01451 C 0.02153 -0.01482 0.0257 -0.01111 0.02604 -0.00432 C 0.02639 0.00123 0.02413 0.00648 0.02049 0.0071 C 0.01771 0.0074 0.01459 0.00524 0.01441 0.00061 C 0.01424 -0.00309 0.01528 -0.00679 0.01754 -0.00741 C 0.01927 -0.00741 0.02101 -0.00648 0.02136 -0.00402 C 0.02153 -0.00247 0.02118 -0.00093 0.02032 -0.00031 C 0.01979 3.33333E-6 0.01945 3.33333E-6 0.0191 -0.00031 " pathEditMode="relative" rAng="0" ptsTypes="AAAAAAAAAAAAAAAAA">
                                      <p:cBhvr>
                                        <p:cTn id="12" dur="5000" fill="hold"/>
                                        <p:tgtEl>
                                          <p:spTgt spid="11"/>
                                        </p:tgtEl>
                                        <p:attrNameLst>
                                          <p:attrName>ppt_x</p:attrName>
                                          <p:attrName>ppt_y</p:attrName>
                                        </p:attrNameLst>
                                      </p:cBhvr>
                                      <p:rCtr x="1753" y="-401"/>
                                    </p:animMotion>
                                  </p:childTnLst>
                                </p:cTn>
                              </p:par>
                              <p:par>
                                <p:cTn id="13" presetID="55" presetClass="path" presetSubtype="0" repeatCount="indefinite" accel="50000" decel="50000" fill="hold" nodeType="withEffect">
                                  <p:stCondLst>
                                    <p:cond delay="0"/>
                                  </p:stCondLst>
                                  <p:childTnLst>
                                    <p:animMotion origin="layout" path="M 0.01441 -1.48148E-6 C 0.01511 -0.02191 0.00868 -0.04074 0.00035 -0.04228 C -0.00781 -0.04352 -0.01528 -0.02932 -0.0158 -0.00771 C -0.01632 0.01173 -0.01128 0.02994 -0.00364 0.03117 C 0.0033 0.03241 0.0099 0.02006 0.01025 0.00185 C 0.01077 -0.01481 0.00643 -0.03025 -2.22222E-6 -0.03148 C -0.0059 -0.03271 -0.01146 -0.02253 -0.0118 -0.0071 C -0.01215 0.00648 -0.00868 0.02006 -0.0033 0.02037 C 0.00139 0.02161 0.00591 0.01358 0.00625 0.00124 C 0.0066 -0.00988 0.004 -0.02068 -0.00017 -0.02129 C -0.00382 -0.02191 -0.00764 -0.01605 -0.00781 -0.00648 C -0.00798 0.00154 -0.00625 0.00957 -0.00312 0.01019 C -0.00052 0.0108 0.00209 0.0071 0.00209 0.00031 C 0.00243 -0.00463 0.00139 -0.01018 -0.00052 -0.0108 C -0.00191 -0.0108 -0.00347 -0.00957 -0.00382 -0.00617 C -0.00382 -0.0037 -0.00364 -0.00154 -0.00278 -0.00031 C -0.00243 -1.48148E-6 -0.00225 -1.48148E-6 -0.00191 -0.00031 " pathEditMode="relative" rAng="0" ptsTypes="AAAAAAAAAAAAAAAAA">
                                      <p:cBhvr>
                                        <p:cTn id="14" dur="5000" fill="hold"/>
                                        <p:tgtEl>
                                          <p:spTgt spid="12"/>
                                        </p:tgtEl>
                                        <p:attrNameLst>
                                          <p:attrName>ppt_x</p:attrName>
                                          <p:attrName>ppt_y</p:attrName>
                                        </p:attrNameLst>
                                      </p:cBhvr>
                                      <p:rCtr x="-1528" y="-586"/>
                                    </p:animMotion>
                                  </p:childTnLst>
                                </p:cTn>
                              </p:par>
                              <p:par>
                                <p:cTn id="15" presetID="46" presetClass="path" presetSubtype="0" repeatCount="indefinite" accel="50000" decel="50000" fill="hold" nodeType="withEffect">
                                  <p:stCondLst>
                                    <p:cond delay="0"/>
                                  </p:stCondLst>
                                  <p:childTnLst>
                                    <p:animMotion origin="layout" path="M 2.77778E-7 -3.20988E-6 C -0.00035 -0.01481 0.00694 -0.02808 0.01667 -0.02901 C 0.02604 -0.02994 0.0349 -0.01975 0.03542 -0.00524 C 0.03628 0.00803 0.02986 0.02099 0.02118 0.02161 C 0.01319 0.02253 0.00556 0.01389 0.00486 0.00155 C 0.00434 -0.00987 0.00937 -0.02068 0.01701 -0.0216 C 0.02378 -0.02253 0.03021 -0.01543 0.03073 -0.00494 C 0.03108 0.00463 0.02708 0.01358 0.02083 0.0142 C 0.01528 0.01482 0.0099 0.00957 0.00955 0.00093 C 0.0092 -0.00679 0.01233 -0.01419 0.01736 -0.0145 C 0.02153 -0.01481 0.02569 -0.01111 0.02604 -0.00432 C 0.02639 0.00124 0.02413 0.00648 0.02049 0.0071 C 0.01771 0.00741 0.01458 0.00525 0.01441 0.00062 C 0.01424 -0.00308 0.01528 -0.00679 0.01753 -0.0074 C 0.01927 -0.0074 0.02101 -0.00648 0.02135 -0.00401 C 0.02153 -0.00247 0.02118 -0.00092 0.02031 -0.00031 C 0.01979 -3.20988E-6 0.01944 -3.20988E-6 0.0191 -0.00031 " pathEditMode="relative" rAng="0" ptsTypes="AAAAAAAAAAAAAAAAA">
                                      <p:cBhvr>
                                        <p:cTn id="16" dur="5000" fill="hold"/>
                                        <p:tgtEl>
                                          <p:spTgt spid="13"/>
                                        </p:tgtEl>
                                        <p:attrNameLst>
                                          <p:attrName>ppt_x</p:attrName>
                                          <p:attrName>ppt_y</p:attrName>
                                        </p:attrNameLst>
                                      </p:cBhvr>
                                      <p:rCtr x="1753" y="-401"/>
                                    </p:animMotion>
                                  </p:childTnLst>
                                </p:cTn>
                              </p:par>
                              <p:par>
                                <p:cTn id="17" presetID="46" presetClass="path" presetSubtype="0" repeatCount="indefinite" accel="50000" decel="50000" fill="hold" nodeType="withEffect">
                                  <p:stCondLst>
                                    <p:cond delay="0"/>
                                  </p:stCondLst>
                                  <p:childTnLst>
                                    <p:animMotion origin="layout" path="M -2.77778E-7 1.60494E-6 C -0.00035 -0.01482 0.00694 -0.02809 0.01667 -0.02901 C 0.02604 -0.02994 0.0349 -0.01975 0.03542 -0.00525 C 0.03629 0.00802 0.02986 0.02099 0.02118 0.0216 C 0.01319 0.02253 0.00556 0.01389 0.00486 0.00154 C 0.00434 -0.00988 0.00938 -0.02068 0.01701 -0.02161 C 0.02379 -0.02253 0.03021 -0.01543 0.03073 -0.00494 C 0.03108 0.00463 0.02708 0.01358 0.02083 0.0142 C 0.01528 0.01481 0.0099 0.00957 0.00955 0.00092 C 0.0092 -0.00679 0.01233 -0.0142 0.01736 -0.01451 C 0.02153 -0.01482 0.02569 -0.01111 0.02604 -0.00432 C 0.02639 0.00123 0.02413 0.00648 0.02049 0.0071 C 0.01771 0.00741 0.01458 0.00525 0.01441 0.00062 C 0.01424 -0.00309 0.01528 -0.00679 0.01754 -0.00741 C 0.01927 -0.00741 0.02101 -0.00648 0.02135 -0.00401 C 0.02153 -0.00247 0.02118 -0.00093 0.02031 -0.00031 C 0.01979 1.60494E-6 0.01944 1.60494E-6 0.0191 -0.00031 " pathEditMode="relative" rAng="0" ptsTypes="AAAAAAAAAAAAAAAAA">
                                      <p:cBhvr>
                                        <p:cTn id="18" dur="5000" fill="hold"/>
                                        <p:tgtEl>
                                          <p:spTgt spid="15"/>
                                        </p:tgtEl>
                                        <p:attrNameLst>
                                          <p:attrName>ppt_x</p:attrName>
                                          <p:attrName>ppt_y</p:attrName>
                                        </p:attrNameLst>
                                      </p:cBhvr>
                                      <p:rCtr x="1753" y="-401"/>
                                    </p:animMotion>
                                  </p:childTnLst>
                                </p:cTn>
                              </p:par>
                              <p:par>
                                <p:cTn id="19" presetID="55" presetClass="path" presetSubtype="0" repeatCount="indefinite" accel="50000" decel="50000" fill="hold" nodeType="withEffect">
                                  <p:stCondLst>
                                    <p:cond delay="0"/>
                                  </p:stCondLst>
                                  <p:childTnLst>
                                    <p:animMotion origin="layout" path="M 0.01441 2.59259E-6 C 0.0151 -0.02192 0.00868 -0.04074 0.00034 -0.04229 C -0.00782 -0.04352 -0.01528 -0.02932 -0.0158 -0.00772 C -0.01632 0.01173 -0.01129 0.02994 -0.00365 0.03117 C 0.0033 0.0324 0.00989 0.02006 0.01024 0.00185 C 0.01076 -0.01482 0.00642 -0.03025 3.33333E-6 -0.03148 C -0.00591 -0.03272 -0.01146 -0.02253 -0.01181 -0.0071 C -0.01216 0.00648 -0.00868 0.02006 -0.0033 0.02037 C 0.00139 0.0216 0.0059 0.01358 0.00625 0.00123 C 0.00659 -0.00988 0.00399 -0.02068 -0.00018 -0.0213 C -0.00382 -0.02192 -0.00764 -0.01605 -0.00782 -0.00648 C -0.00799 0.00154 -0.00625 0.00957 -0.00313 0.01018 C -0.00052 0.0108 0.00208 0.0071 0.00208 0.00031 C 0.00243 -0.00463 0.00139 -0.01019 -0.00052 -0.01081 C -0.00191 -0.01081 -0.00348 -0.00957 -0.00382 -0.00618 C -0.00382 -0.00371 -0.00365 -0.00155 -0.00278 -0.00031 C -0.00243 2.59259E-6 -0.00226 2.59259E-6 -0.00191 -0.00031 " pathEditMode="relative" rAng="0" ptsTypes="AAAAAAAAAAAAAAAAA">
                                      <p:cBhvr>
                                        <p:cTn id="20" dur="5000" fill="hold"/>
                                        <p:tgtEl>
                                          <p:spTgt spid="18"/>
                                        </p:tgtEl>
                                        <p:attrNameLst>
                                          <p:attrName>ppt_x</p:attrName>
                                          <p:attrName>ppt_y</p:attrName>
                                        </p:attrNameLst>
                                      </p:cBhvr>
                                      <p:rCtr x="-1528" y="-586"/>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1028"/>
                    </p:tgtEl>
                  </p:cond>
                </p:stCondLst>
                <p:endSync evt="end" delay="0">
                  <p:rtn val="all"/>
                </p:endSync>
                <p:childTnLst>
                  <p:par>
                    <p:cTn id="22" fill="hold">
                      <p:stCondLst>
                        <p:cond delay="indefinite"/>
                      </p:stCondLst>
                      <p:childTnLst>
                        <p:par>
                          <p:cTn id="23" fill="hold">
                            <p:stCondLst>
                              <p:cond delay="0"/>
                            </p:stCondLst>
                            <p:childTnLst>
                              <p:par>
                                <p:cTn id="24" presetID="35" presetClass="path" presetSubtype="0" accel="50000" decel="50000" fill="hold" nodeType="clickEffect">
                                  <p:stCondLst>
                                    <p:cond delay="0"/>
                                  </p:stCondLst>
                                  <p:childTnLst>
                                    <p:animMotion origin="layout" path="M 0.0191 -0.00031 L -0.34687 0.27531 " pathEditMode="relative" rAng="0" ptsTypes="AA">
                                      <p:cBhvr>
                                        <p:cTn id="25" dur="1000" fill="hold"/>
                                        <p:tgtEl>
                                          <p:spTgt spid="1028"/>
                                        </p:tgtEl>
                                        <p:attrNameLst>
                                          <p:attrName>ppt_x</p:attrName>
                                          <p:attrName>ppt_y</p:attrName>
                                        </p:attrNameLst>
                                      </p:cBhvr>
                                      <p:rCtr x="-18299" y="13765"/>
                                    </p:animMotion>
                                  </p:childTnLst>
                                </p:cTn>
                              </p:par>
                              <p:par>
                                <p:cTn id="26" presetID="1" presetClass="exit" presetSubtype="0" fill="hold" nodeType="withEffect">
                                  <p:stCondLst>
                                    <p:cond delay="800"/>
                                  </p:stCondLst>
                                  <p:childTnLst>
                                    <p:set>
                                      <p:cBhvr>
                                        <p:cTn id="27" dur="1" fill="hold">
                                          <p:stCondLst>
                                            <p:cond delay="0"/>
                                          </p:stCondLst>
                                        </p:cTn>
                                        <p:tgtEl>
                                          <p:spTgt spid="1028"/>
                                        </p:tgtEl>
                                        <p:attrNameLst>
                                          <p:attrName>style.visibility</p:attrName>
                                        </p:attrNameLst>
                                      </p:cBhvr>
                                      <p:to>
                                        <p:strVal val="hidden"/>
                                      </p:to>
                                    </p:set>
                                  </p:childTnLst>
                                </p:cTn>
                              </p:par>
                              <p:par>
                                <p:cTn id="28" presetID="1" presetClass="exit" presetSubtype="0" fill="hold" grpId="0" nodeType="withEffect">
                                  <p:stCondLst>
                                    <p:cond delay="800"/>
                                  </p:stCondLst>
                                  <p:childTnLst>
                                    <p:set>
                                      <p:cBhvr>
                                        <p:cTn id="29" dur="1" fill="hold">
                                          <p:stCondLst>
                                            <p:cond delay="0"/>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028"/>
                  </p:tgtEl>
                </p:cond>
              </p:nextCondLst>
            </p:seq>
            <p:seq concurrent="1" nextAc="seek">
              <p:cTn id="30" restart="whenNotActive" fill="hold" evtFilter="cancelBubble" nodeType="interactiveSeq">
                <p:stCondLst>
                  <p:cond evt="onClick" delay="0">
                    <p:tgtEl>
                      <p:spTgt spid="7"/>
                    </p:tgtEl>
                  </p:cond>
                </p:stCondLst>
                <p:endSync evt="end" delay="0">
                  <p:rtn val="all"/>
                </p:endSync>
                <p:childTnLst>
                  <p:par>
                    <p:cTn id="31" fill="hold">
                      <p:stCondLst>
                        <p:cond delay="indefinite"/>
                      </p:stCondLst>
                      <p:childTnLst>
                        <p:par>
                          <p:cTn id="32" fill="hold">
                            <p:stCondLst>
                              <p:cond delay="0"/>
                            </p:stCondLst>
                            <p:childTnLst>
                              <p:par>
                                <p:cTn id="33" presetID="35" presetClass="path" presetSubtype="0" accel="50000" decel="50000" fill="hold" nodeType="clickEffect">
                                  <p:stCondLst>
                                    <p:cond delay="0"/>
                                  </p:stCondLst>
                                  <p:childTnLst>
                                    <p:animMotion origin="layout" path="M -4.16667E-6 2.34568E-6 L -0.47916 -0.15926 " pathEditMode="relative" rAng="0" ptsTypes="AA">
                                      <p:cBhvr>
                                        <p:cTn id="34" dur="1000" fill="hold"/>
                                        <p:tgtEl>
                                          <p:spTgt spid="7"/>
                                        </p:tgtEl>
                                        <p:attrNameLst>
                                          <p:attrName>ppt_x</p:attrName>
                                          <p:attrName>ppt_y</p:attrName>
                                        </p:attrNameLst>
                                      </p:cBhvr>
                                      <p:rCtr x="-23958" y="-7963"/>
                                    </p:animMotion>
                                  </p:childTnLst>
                                </p:cTn>
                              </p:par>
                              <p:par>
                                <p:cTn id="35" presetID="1" presetClass="exit" presetSubtype="0" fill="hold" nodeType="withEffect">
                                  <p:stCondLst>
                                    <p:cond delay="800"/>
                                  </p:stCondLst>
                                  <p:childTnLst>
                                    <p:set>
                                      <p:cBhvr>
                                        <p:cTn id="36" dur="1" fill="hold">
                                          <p:stCondLst>
                                            <p:cond delay="0"/>
                                          </p:stCondLst>
                                        </p:cTn>
                                        <p:tgtEl>
                                          <p:spTgt spid="7"/>
                                        </p:tgtEl>
                                        <p:attrNameLst>
                                          <p:attrName>style.visibility</p:attrName>
                                        </p:attrNameLst>
                                      </p:cBhvr>
                                      <p:to>
                                        <p:strVal val="hidden"/>
                                      </p:to>
                                    </p:set>
                                  </p:childTnLst>
                                </p:cTn>
                              </p:par>
                              <p:par>
                                <p:cTn id="37" presetID="1" presetClass="exit" presetSubtype="0" fill="hold" grpId="0" nodeType="withEffect">
                                  <p:stCondLst>
                                    <p:cond delay="800"/>
                                  </p:stCondLst>
                                  <p:childTnLst>
                                    <p:set>
                                      <p:cBhvr>
                                        <p:cTn id="38" dur="1" fill="hold">
                                          <p:stCondLst>
                                            <p:cond delay="0"/>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39" restart="whenNotActive" fill="hold" evtFilter="cancelBubble" nodeType="interactiveSeq">
                <p:stCondLst>
                  <p:cond evt="onClick" delay="0">
                    <p:tgtEl>
                      <p:spTgt spid="8"/>
                    </p:tgtEl>
                  </p:cond>
                </p:stCondLst>
                <p:endSync evt="end" delay="0">
                  <p:rtn val="all"/>
                </p:endSync>
                <p:childTnLst>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3.88889E-6 4.93827E-7 L 0.08142 0.22315 " pathEditMode="relative" rAng="0" ptsTypes="AA">
                                      <p:cBhvr>
                                        <p:cTn id="43" dur="1000" fill="hold"/>
                                        <p:tgtEl>
                                          <p:spTgt spid="8"/>
                                        </p:tgtEl>
                                        <p:attrNameLst>
                                          <p:attrName>ppt_x</p:attrName>
                                          <p:attrName>ppt_y</p:attrName>
                                        </p:attrNameLst>
                                      </p:cBhvr>
                                      <p:rCtr x="4062" y="11142"/>
                                    </p:animMotion>
                                  </p:childTnLst>
                                </p:cTn>
                              </p:par>
                              <p:par>
                                <p:cTn id="44" presetID="1" presetClass="exit" presetSubtype="0" fill="hold" nodeType="withEffect">
                                  <p:stCondLst>
                                    <p:cond delay="600"/>
                                  </p:stCondLst>
                                  <p:childTnLst>
                                    <p:set>
                                      <p:cBhvr>
                                        <p:cTn id="45" dur="1" fill="hold">
                                          <p:stCondLst>
                                            <p:cond delay="0"/>
                                          </p:stCondLst>
                                        </p:cTn>
                                        <p:tgtEl>
                                          <p:spTgt spid="8"/>
                                        </p:tgtEl>
                                        <p:attrNameLst>
                                          <p:attrName>style.visibility</p:attrName>
                                        </p:attrNameLst>
                                      </p:cBhvr>
                                      <p:to>
                                        <p:strVal val="hidden"/>
                                      </p:to>
                                    </p:set>
                                  </p:childTnLst>
                                </p:cTn>
                              </p:par>
                              <p:par>
                                <p:cTn id="46" presetID="1" presetClass="exit" presetSubtype="0" fill="hold" grpId="0" nodeType="withEffect">
                                  <p:stCondLst>
                                    <p:cond delay="600"/>
                                  </p:stCondLst>
                                  <p:childTnLst>
                                    <p:set>
                                      <p:cBhvr>
                                        <p:cTn id="47" dur="1" fill="hold">
                                          <p:stCondLst>
                                            <p:cond delay="0"/>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48" restart="whenNotActive" fill="hold" evtFilter="cancelBubble" nodeType="interactiveSeq">
                <p:stCondLst>
                  <p:cond evt="onClick" delay="0">
                    <p:tgtEl>
                      <p:spTgt spid="11"/>
                    </p:tgtEl>
                  </p:cond>
                </p:stCondLst>
                <p:endSync evt="end" delay="0">
                  <p:rtn val="all"/>
                </p:endSync>
                <p:childTnLst>
                  <p:par>
                    <p:cTn id="49" fill="hold">
                      <p:stCondLst>
                        <p:cond delay="indefinite"/>
                      </p:stCondLst>
                      <p:childTnLst>
                        <p:par>
                          <p:cTn id="50" fill="hold">
                            <p:stCondLst>
                              <p:cond delay="0"/>
                            </p:stCondLst>
                            <p:childTnLst>
                              <p:par>
                                <p:cTn id="51" presetID="35" presetClass="path" presetSubtype="0" accel="50000" decel="50000" fill="hold" nodeType="clickEffect">
                                  <p:stCondLst>
                                    <p:cond delay="0"/>
                                  </p:stCondLst>
                                  <p:childTnLst>
                                    <p:animMotion origin="layout" path="M 0.0191 -0.00031 L 0.41806 -0.02655 " pathEditMode="relative" rAng="0" ptsTypes="AA">
                                      <p:cBhvr>
                                        <p:cTn id="52" dur="1000" fill="hold"/>
                                        <p:tgtEl>
                                          <p:spTgt spid="11"/>
                                        </p:tgtEl>
                                        <p:attrNameLst>
                                          <p:attrName>ppt_x</p:attrName>
                                          <p:attrName>ppt_y</p:attrName>
                                        </p:attrNameLst>
                                      </p:cBhvr>
                                      <p:rCtr x="19948" y="-1327"/>
                                    </p:animMotion>
                                  </p:childTnLst>
                                </p:cTn>
                              </p:par>
                              <p:par>
                                <p:cTn id="53" presetID="1" presetClass="exit" presetSubtype="0" fill="hold" nodeType="withEffect">
                                  <p:stCondLst>
                                    <p:cond delay="800"/>
                                  </p:stCondLst>
                                  <p:childTnLst>
                                    <p:set>
                                      <p:cBhvr>
                                        <p:cTn id="54" dur="1" fill="hold">
                                          <p:stCondLst>
                                            <p:cond delay="0"/>
                                          </p:stCondLst>
                                        </p:cTn>
                                        <p:tgtEl>
                                          <p:spTgt spid="11"/>
                                        </p:tgtEl>
                                        <p:attrNameLst>
                                          <p:attrName>style.visibility</p:attrName>
                                        </p:attrNameLst>
                                      </p:cBhvr>
                                      <p:to>
                                        <p:strVal val="hidden"/>
                                      </p:to>
                                    </p:set>
                                  </p:childTnLst>
                                </p:cTn>
                              </p:par>
                              <p:par>
                                <p:cTn id="55" presetID="1" presetClass="exit" presetSubtype="0" fill="hold" grpId="0" nodeType="withEffect">
                                  <p:stCondLst>
                                    <p:cond delay="800"/>
                                  </p:stCondLst>
                                  <p:childTnLst>
                                    <p:set>
                                      <p:cBhvr>
                                        <p:cTn id="56"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57" restart="whenNotActive" fill="hold" evtFilter="cancelBubble" nodeType="interactiveSeq">
                <p:stCondLst>
                  <p:cond evt="onClick" delay="0">
                    <p:tgtEl>
                      <p:spTgt spid="12"/>
                    </p:tgtEl>
                  </p:cond>
                </p:stCondLst>
                <p:endSync evt="end" delay="0">
                  <p:rtn val="all"/>
                </p:endSync>
                <p:childTnLst>
                  <p:par>
                    <p:cTn id="58" fill="hold">
                      <p:stCondLst>
                        <p:cond delay="indefinite"/>
                      </p:stCondLst>
                      <p:childTnLst>
                        <p:par>
                          <p:cTn id="59" fill="hold">
                            <p:stCondLst>
                              <p:cond delay="0"/>
                            </p:stCondLst>
                            <p:childTnLst>
                              <p:par>
                                <p:cTn id="60" presetID="63" presetClass="path" presetSubtype="0" accel="50000" decel="50000" fill="hold" nodeType="clickEffect">
                                  <p:stCondLst>
                                    <p:cond delay="0"/>
                                  </p:stCondLst>
                                  <p:childTnLst>
                                    <p:animMotion origin="layout" path="M -0.00191 -0.00062 L 0.17136 -0.2392 " pathEditMode="relative" rAng="0" ptsTypes="AA">
                                      <p:cBhvr>
                                        <p:cTn id="61" dur="1000" fill="hold"/>
                                        <p:tgtEl>
                                          <p:spTgt spid="12"/>
                                        </p:tgtEl>
                                        <p:attrNameLst>
                                          <p:attrName>ppt_x</p:attrName>
                                          <p:attrName>ppt_y</p:attrName>
                                        </p:attrNameLst>
                                      </p:cBhvr>
                                      <p:rCtr x="8663" y="-11944"/>
                                    </p:animMotion>
                                  </p:childTnLst>
                                </p:cTn>
                              </p:par>
                              <p:par>
                                <p:cTn id="62" presetID="1" presetClass="exit" presetSubtype="0" fill="hold" nodeType="withEffect">
                                  <p:stCondLst>
                                    <p:cond delay="800"/>
                                  </p:stCondLst>
                                  <p:childTnLst>
                                    <p:set>
                                      <p:cBhvr>
                                        <p:cTn id="63" dur="1" fill="hold">
                                          <p:stCondLst>
                                            <p:cond delay="0"/>
                                          </p:stCondLst>
                                        </p:cTn>
                                        <p:tgtEl>
                                          <p:spTgt spid="12"/>
                                        </p:tgtEl>
                                        <p:attrNameLst>
                                          <p:attrName>style.visibility</p:attrName>
                                        </p:attrNameLst>
                                      </p:cBhvr>
                                      <p:to>
                                        <p:strVal val="hidden"/>
                                      </p:to>
                                    </p:set>
                                  </p:childTnLst>
                                </p:cTn>
                              </p:par>
                              <p:par>
                                <p:cTn id="64" presetID="1" presetClass="exit" presetSubtype="0" fill="hold" grpId="0" nodeType="withEffect">
                                  <p:stCondLst>
                                    <p:cond delay="800"/>
                                  </p:stCondLst>
                                  <p:childTnLst>
                                    <p:set>
                                      <p:cBhvr>
                                        <p:cTn id="65" dur="1" fill="hold">
                                          <p:stCondLst>
                                            <p:cond delay="0"/>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66" restart="whenNotActive" fill="hold" evtFilter="cancelBubble" nodeType="interactiveSeq">
                <p:stCondLst>
                  <p:cond evt="onClick" delay="0">
                    <p:tgtEl>
                      <p:spTgt spid="13"/>
                    </p:tgtEl>
                  </p:cond>
                </p:stCondLst>
                <p:endSync evt="end" delay="0">
                  <p:rtn val="all"/>
                </p:endSync>
                <p:childTnLst>
                  <p:par>
                    <p:cTn id="67" fill="hold">
                      <p:stCondLst>
                        <p:cond delay="indefinite"/>
                      </p:stCondLst>
                      <p:childTnLst>
                        <p:par>
                          <p:cTn id="68" fill="hold">
                            <p:stCondLst>
                              <p:cond delay="0"/>
                            </p:stCondLst>
                            <p:childTnLst>
                              <p:par>
                                <p:cTn id="69" presetID="35" presetClass="path" presetSubtype="0" accel="50000" decel="50000" fill="hold" nodeType="clickEffect">
                                  <p:stCondLst>
                                    <p:cond delay="0"/>
                                  </p:stCondLst>
                                  <p:childTnLst>
                                    <p:animMotion origin="layout" path="M 0.0191 -0.00031 L 0.38021 -0.27994 " pathEditMode="relative" rAng="0" ptsTypes="AA">
                                      <p:cBhvr>
                                        <p:cTn id="70" dur="1000" fill="hold"/>
                                        <p:tgtEl>
                                          <p:spTgt spid="13"/>
                                        </p:tgtEl>
                                        <p:attrNameLst>
                                          <p:attrName>ppt_x</p:attrName>
                                          <p:attrName>ppt_y</p:attrName>
                                        </p:attrNameLst>
                                      </p:cBhvr>
                                      <p:rCtr x="18056" y="-13981"/>
                                    </p:animMotion>
                                  </p:childTnLst>
                                </p:cTn>
                              </p:par>
                              <p:par>
                                <p:cTn id="71" presetID="1" presetClass="exit" presetSubtype="0" fill="hold" nodeType="withEffect">
                                  <p:stCondLst>
                                    <p:cond delay="800"/>
                                  </p:stCondLst>
                                  <p:childTnLst>
                                    <p:set>
                                      <p:cBhvr>
                                        <p:cTn id="72" dur="1" fill="hold">
                                          <p:stCondLst>
                                            <p:cond delay="0"/>
                                          </p:stCondLst>
                                        </p:cTn>
                                        <p:tgtEl>
                                          <p:spTgt spid="13"/>
                                        </p:tgtEl>
                                        <p:attrNameLst>
                                          <p:attrName>style.visibility</p:attrName>
                                        </p:attrNameLst>
                                      </p:cBhvr>
                                      <p:to>
                                        <p:strVal val="hidden"/>
                                      </p:to>
                                    </p:set>
                                  </p:childTnLst>
                                </p:cTn>
                              </p:par>
                              <p:par>
                                <p:cTn id="73" presetID="1" presetClass="exit" presetSubtype="0" fill="hold" grpId="0" nodeType="withEffect">
                                  <p:stCondLst>
                                    <p:cond delay="800"/>
                                  </p:stCondLst>
                                  <p:childTnLst>
                                    <p:set>
                                      <p:cBhvr>
                                        <p:cTn id="74"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75" restart="whenNotActive" fill="hold" evtFilter="cancelBubble" nodeType="interactiveSeq">
                <p:stCondLst>
                  <p:cond evt="onClick" delay="0">
                    <p:tgtEl>
                      <p:spTgt spid="15"/>
                    </p:tgtEl>
                  </p:cond>
                </p:stCondLst>
                <p:endSync evt="end" delay="0">
                  <p:rtn val="all"/>
                </p:endSync>
                <p:childTnLst>
                  <p:par>
                    <p:cTn id="76" fill="hold">
                      <p:stCondLst>
                        <p:cond delay="indefinite"/>
                      </p:stCondLst>
                      <p:childTnLst>
                        <p:par>
                          <p:cTn id="77" fill="hold">
                            <p:stCondLst>
                              <p:cond delay="0"/>
                            </p:stCondLst>
                            <p:childTnLst>
                              <p:par>
                                <p:cTn id="78" presetID="35" presetClass="path" presetSubtype="0" accel="50000" decel="50000" fill="hold" nodeType="clickEffect">
                                  <p:stCondLst>
                                    <p:cond delay="0"/>
                                  </p:stCondLst>
                                  <p:childTnLst>
                                    <p:animMotion origin="layout" path="M -2.77778E-7 -0.00031 L -0.1184 -0.34259 " pathEditMode="relative" rAng="0" ptsTypes="AA">
                                      <p:cBhvr>
                                        <p:cTn id="79" dur="1000" fill="hold"/>
                                        <p:tgtEl>
                                          <p:spTgt spid="15"/>
                                        </p:tgtEl>
                                        <p:attrNameLst>
                                          <p:attrName>ppt_x</p:attrName>
                                          <p:attrName>ppt_y</p:attrName>
                                        </p:attrNameLst>
                                      </p:cBhvr>
                                      <p:rCtr x="-5920" y="-17130"/>
                                    </p:animMotion>
                                  </p:childTnLst>
                                </p:cTn>
                              </p:par>
                              <p:par>
                                <p:cTn id="80" presetID="1" presetClass="exit" presetSubtype="0" fill="hold" nodeType="withEffect">
                                  <p:stCondLst>
                                    <p:cond delay="800"/>
                                  </p:stCondLst>
                                  <p:childTnLst>
                                    <p:set>
                                      <p:cBhvr>
                                        <p:cTn id="81" dur="1" fill="hold">
                                          <p:stCondLst>
                                            <p:cond delay="0"/>
                                          </p:stCondLst>
                                        </p:cTn>
                                        <p:tgtEl>
                                          <p:spTgt spid="15"/>
                                        </p:tgtEl>
                                        <p:attrNameLst>
                                          <p:attrName>style.visibility</p:attrName>
                                        </p:attrNameLst>
                                      </p:cBhvr>
                                      <p:to>
                                        <p:strVal val="hidden"/>
                                      </p:to>
                                    </p:set>
                                  </p:childTnLst>
                                </p:cTn>
                              </p:par>
                              <p:par>
                                <p:cTn id="82" presetID="1" presetClass="exit" presetSubtype="0" fill="hold" grpId="0" nodeType="withEffect">
                                  <p:stCondLst>
                                    <p:cond delay="800"/>
                                  </p:stCondLst>
                                  <p:childTnLst>
                                    <p:set>
                                      <p:cBhvr>
                                        <p:cTn id="83" dur="1" fill="hold">
                                          <p:stCondLst>
                                            <p:cond delay="0"/>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84" restart="whenNotActive" fill="hold" evtFilter="cancelBubble" nodeType="interactiveSeq">
                <p:stCondLst>
                  <p:cond evt="onClick" delay="0">
                    <p:tgtEl>
                      <p:spTgt spid="18"/>
                    </p:tgtEl>
                  </p:cond>
                </p:stCondLst>
                <p:endSync evt="end" delay="0">
                  <p:rtn val="all"/>
                </p:endSync>
                <p:childTnLst>
                  <p:par>
                    <p:cTn id="85" fill="hold">
                      <p:stCondLst>
                        <p:cond delay="0"/>
                      </p:stCondLst>
                      <p:childTnLst>
                        <p:par>
                          <p:cTn id="86" fill="hold">
                            <p:stCondLst>
                              <p:cond delay="0"/>
                            </p:stCondLst>
                            <p:childTnLst>
                              <p:par>
                                <p:cTn id="87" presetID="63" presetClass="path" presetSubtype="0" accel="50000" decel="50000" fill="hold" nodeType="clickEffect">
                                  <p:stCondLst>
                                    <p:cond delay="0"/>
                                  </p:stCondLst>
                                  <p:childTnLst>
                                    <p:animMotion origin="layout" path="M -0.00191 -0.00031 L 0.26007 -0.48519 " pathEditMode="relative" rAng="0" ptsTypes="AA">
                                      <p:cBhvr>
                                        <p:cTn id="88" dur="1000" fill="hold"/>
                                        <p:tgtEl>
                                          <p:spTgt spid="18"/>
                                        </p:tgtEl>
                                        <p:attrNameLst>
                                          <p:attrName>ppt_x</p:attrName>
                                          <p:attrName>ppt_y</p:attrName>
                                        </p:attrNameLst>
                                      </p:cBhvr>
                                      <p:rCtr x="13090" y="-24259"/>
                                    </p:animMotion>
                                  </p:childTnLst>
                                </p:cTn>
                              </p:par>
                              <p:par>
                                <p:cTn id="89" presetID="1" presetClass="exit" presetSubtype="0" fill="hold" nodeType="withEffect">
                                  <p:stCondLst>
                                    <p:cond delay="800"/>
                                  </p:stCondLst>
                                  <p:childTnLst>
                                    <p:set>
                                      <p:cBhvr>
                                        <p:cTn id="90" dur="1" fill="hold">
                                          <p:stCondLst>
                                            <p:cond delay="0"/>
                                          </p:stCondLst>
                                        </p:cTn>
                                        <p:tgtEl>
                                          <p:spTgt spid="18"/>
                                        </p:tgtEl>
                                        <p:attrNameLst>
                                          <p:attrName>style.visibility</p:attrName>
                                        </p:attrNameLst>
                                      </p:cBhvr>
                                      <p:to>
                                        <p:strVal val="hidden"/>
                                      </p:to>
                                    </p:set>
                                  </p:childTnLst>
                                </p:cTn>
                              </p:par>
                              <p:par>
                                <p:cTn id="91" presetID="1" presetClass="exit" presetSubtype="0" fill="hold" grpId="0" nodeType="withEffect">
                                  <p:stCondLst>
                                    <p:cond delay="800"/>
                                  </p:stCondLst>
                                  <p:childTnLst>
                                    <p:set>
                                      <p:cBhvr>
                                        <p:cTn id="92" dur="1" fill="hold">
                                          <p:stCondLst>
                                            <p:cond delay="0"/>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8"/>
                  </p:tgtEl>
                </p:cond>
              </p:nextCondLst>
            </p:seq>
          </p:childTnLst>
        </p:cTn>
      </p:par>
    </p:tnLst>
    <p:bldLst>
      <p:bldP spid="22" grpId="0" animBg="1"/>
      <p:bldP spid="23" grpId="0" animBg="1"/>
      <p:bldP spid="24" grpId="0" animBg="1"/>
      <p:bldP spid="25" grpId="0" animBg="1"/>
      <p:bldP spid="26" grpId="0" animBg="1"/>
      <p:bldP spid="27" grpId="0" animBg="1"/>
      <p:bldP spid="28" grpId="0" animBg="1"/>
      <p:bldP spid="30"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5DDB3BA-7877-C717-C3AB-1A4BE99B7936}"/>
              </a:ext>
            </a:extLst>
          </p:cNvPr>
          <p:cNvPicPr>
            <a:picLocks noChangeAspect="1"/>
          </p:cNvPicPr>
          <p:nvPr/>
        </p:nvPicPr>
        <p:blipFill>
          <a:blip r:embed="rId6"/>
          <a:stretch>
            <a:fillRect/>
          </a:stretch>
        </p:blipFill>
        <p:spPr>
          <a:xfrm>
            <a:off x="0" y="1255"/>
            <a:ext cx="9144000" cy="5140990"/>
          </a:xfrm>
          <a:prstGeom prst="rect">
            <a:avLst/>
          </a:prstGeom>
        </p:spPr>
      </p:pic>
      <p:sp>
        <p:nvSpPr>
          <p:cNvPr id="4" name="Snip Diagonal Corner Rectangle 3"/>
          <p:cNvSpPr/>
          <p:nvPr/>
        </p:nvSpPr>
        <p:spPr>
          <a:xfrm>
            <a:off x="628651" y="280162"/>
            <a:ext cx="7649411" cy="88719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a:solidFill>
                  <a:schemeClr val="tx1">
                    <a:lumMod val="10000"/>
                  </a:schemeClr>
                </a:solidFill>
                <a:latin typeface="Times New Roman" panose="02020603050405020304" pitchFamily="18" charset="0"/>
                <a:cs typeface="Times New Roman" panose="02020603050405020304" pitchFamily="18" charset="0"/>
              </a:rPr>
              <a:t>Thông điệp của văn bản là </a:t>
            </a:r>
          </a:p>
        </p:txBody>
      </p:sp>
      <p:sp>
        <p:nvSpPr>
          <p:cNvPr id="26" name="Rectangle 25"/>
          <p:cNvSpPr/>
          <p:nvPr/>
        </p:nvSpPr>
        <p:spPr>
          <a:xfrm>
            <a:off x="832666" y="1284085"/>
            <a:ext cx="3680099" cy="75603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A. </a:t>
            </a:r>
            <a:r>
              <a:rPr lang="en-US" sz="2000">
                <a:solidFill>
                  <a:schemeClr val="tx1">
                    <a:lumMod val="10000"/>
                  </a:schemeClr>
                </a:solidFill>
                <a:latin typeface="Times New Roman" panose="02020603050405020304" pitchFamily="18" charset="0"/>
                <a:cs typeface="Times New Roman" panose="02020603050405020304" pitchFamily="18" charset="0"/>
              </a:rPr>
              <a:t>Hãy học cách phòng tránh đuối nước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br>
              <a:rPr kumimoji="0" lang="vi-VN" sz="20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rPr>
            </a:br>
            <a:endParaRPr kumimoji="0" lang="vi-VN" sz="20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283119"/>
            <a:ext cx="3680099" cy="76014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 </a:t>
            </a:r>
            <a:r>
              <a:rPr lang="en-US" sz="2000">
                <a:solidFill>
                  <a:schemeClr val="tx1">
                    <a:lumMod val="10000"/>
                  </a:schemeClr>
                </a:solidFill>
                <a:latin typeface="Times New Roman" panose="02020603050405020304" pitchFamily="18" charset="0"/>
                <a:cs typeface="Times New Roman" panose="02020603050405020304" pitchFamily="18" charset="0"/>
              </a:rPr>
              <a:t>Hãy đọc sách, tiếp xúc trực tiếp với một cuốn sách</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128888"/>
            <a:ext cx="3680099" cy="92281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Hãy học cách đọc sách hiệu quả</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597962" y="2132029"/>
            <a:ext cx="3680099" cy="92281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vi-VN"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Hãy trồng cây bảo vệ môi trường</a:t>
            </a: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8"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3" y="2507109"/>
            <a:ext cx="603402" cy="528066"/>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74504" y="2436138"/>
            <a:ext cx="603557" cy="530398"/>
          </a:xfrm>
          <a:prstGeom prst="rect">
            <a:avLst/>
          </a:prstGeom>
        </p:spPr>
      </p:pic>
      <p:pic>
        <p:nvPicPr>
          <p:cNvPr id="53" name="Picture 5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735016" y="1519871"/>
            <a:ext cx="603557" cy="482845"/>
          </a:xfrm>
          <a:prstGeom prst="rect">
            <a:avLst/>
          </a:prstGeom>
        </p:spPr>
      </p:pic>
      <p:sp>
        <p:nvSpPr>
          <p:cNvPr id="20" name="Thought Bubble: Cloud 19">
            <a:hlinkClick r:id="rId10" action="ppaction://hlinksldjump"/>
            <a:extLst>
              <a:ext uri="{FF2B5EF4-FFF2-40B4-BE49-F238E27FC236}">
                <a16:creationId xmlns:a16="http://schemas.microsoft.com/office/drawing/2014/main" id="{35FFB46E-2738-441B-A79C-FE444EDB4E98}"/>
              </a:ext>
            </a:extLst>
          </p:cNvPr>
          <p:cNvSpPr/>
          <p:nvPr/>
        </p:nvSpPr>
        <p:spPr>
          <a:xfrm>
            <a:off x="4029593" y="3704586"/>
            <a:ext cx="160950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061381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3"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3"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5" name="Check mark.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00B05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3"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3"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CE780EE-025A-7E5B-C67A-D8384D434DD4}"/>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4477" y="287382"/>
            <a:ext cx="7895046" cy="95256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endParaRPr lang="en-US" sz="2400" b="1" i="1">
              <a:solidFill>
                <a:schemeClr val="tx1">
                  <a:lumMod val="10000"/>
                </a:schemeClr>
              </a:solidFill>
              <a:latin typeface="Times New Roman" panose="02020603050405020304" pitchFamily="18" charset="0"/>
              <a:cs typeface="Times New Roman" panose="02020603050405020304" pitchFamily="18" charset="0"/>
            </a:endParaRPr>
          </a:p>
          <a:p>
            <a:endParaRPr lang="en-US" sz="2400" b="1" i="1">
              <a:solidFill>
                <a:schemeClr val="tx1">
                  <a:lumMod val="10000"/>
                </a:schemeClr>
              </a:solidFill>
              <a:latin typeface="Times New Roman" panose="02020603050405020304" pitchFamily="18" charset="0"/>
              <a:cs typeface="Times New Roman" panose="02020603050405020304" pitchFamily="18" charset="0"/>
            </a:endParaRPr>
          </a:p>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câu chuyện mở đầu kết nối như thế nào với vấn đề nghị luận?</a:t>
            </a:r>
          </a:p>
          <a:p>
            <a:pPr marL="0" marR="0" lvl="0" indent="0" algn="ctr" defTabSz="685783" rtl="0" eaLnBrk="1" fontAlgn="auto" latinLnBrk="0" hangingPunct="1">
              <a:lnSpc>
                <a:spcPct val="100000"/>
              </a:lnSpc>
              <a:spcBef>
                <a:spcPts val="0"/>
              </a:spcBef>
              <a:spcAft>
                <a:spcPts val="0"/>
              </a:spcAft>
              <a:buClrTx/>
              <a:buSzTx/>
              <a:buFont typeface="Arial"/>
              <a:buNone/>
              <a:tabLst/>
              <a:defRPr/>
            </a:pPr>
            <a:br>
              <a:rPr kumimoji="0" lang="vi-VN"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rPr>
            </a:br>
            <a:endParaRPr kumimoji="0" lang="vi-VN" sz="23900" b="1" i="1"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400">
                <a:solidFill>
                  <a:schemeClr val="tx1">
                    <a:lumMod val="10000"/>
                  </a:schemeClr>
                </a:solidFill>
                <a:latin typeface="Times New Roman" panose="02020603050405020304" pitchFamily="18" charset="0"/>
                <a:cs typeface="Times New Roman" panose="02020603050405020304" pitchFamily="18" charset="0"/>
              </a:rPr>
              <a:t>việc đọc sách</a:t>
            </a:r>
            <a:endParaRPr lang="en-US">
              <a:solidFill>
                <a:schemeClr val="tx1">
                  <a:lumMod val="10000"/>
                </a:schemeClr>
              </a:solidFill>
              <a:latin typeface="Times New Roman" panose="02020603050405020304" pitchFamily="18" charset="0"/>
              <a:cs typeface="Times New Roman" panose="02020603050405020304" pitchFamily="18" charset="0"/>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465151"/>
            <a:ext cx="3921561"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 </a:t>
            </a:r>
            <a:r>
              <a:rPr lang="en-US" sz="2400">
                <a:solidFill>
                  <a:schemeClr val="tx1">
                    <a:lumMod val="10000"/>
                  </a:schemeClr>
                </a:solidFill>
                <a:latin typeface="Times New Roman" panose="02020603050405020304" pitchFamily="18" charset="0"/>
                <a:cs typeface="Times New Roman" panose="02020603050405020304" pitchFamily="18" charset="0"/>
              </a:rPr>
              <a:t>việc nói chuyện</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12888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C. </a:t>
            </a:r>
            <a:r>
              <a:rPr lang="en-US" sz="2400">
                <a:solidFill>
                  <a:schemeClr val="tx1">
                    <a:lumMod val="10000"/>
                  </a:schemeClr>
                </a:solidFill>
                <a:latin typeface="Times New Roman" panose="02020603050405020304" pitchFamily="18" charset="0"/>
                <a:cs typeface="Times New Roman" panose="02020603050405020304" pitchFamily="18" charset="0"/>
              </a:rPr>
              <a:t>việc lắng nghe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4597962" y="2132030"/>
            <a:ext cx="3921561"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400">
                <a:solidFill>
                  <a:schemeClr val="tx1">
                    <a:lumMod val="10000"/>
                  </a:schemeClr>
                </a:solidFill>
                <a:latin typeface="Times New Roman" panose="02020603050405020304" pitchFamily="18" charset="0"/>
                <a:cs typeface="Times New Roman" panose="02020603050405020304" pitchFamily="18" charset="0"/>
              </a:rPr>
              <a:t>việc suy nghĩ</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09555" y="2190804"/>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01163" y="1462010"/>
            <a:ext cx="603557" cy="530398"/>
          </a:xfrm>
          <a:prstGeom prst="rect">
            <a:avLst/>
          </a:prstGeom>
        </p:spPr>
      </p:pic>
      <p:sp>
        <p:nvSpPr>
          <p:cNvPr id="20" name="Thought Bubble: Cloud 19">
            <a:hlinkClick r:id="rId9" action="ppaction://hlinksldjump"/>
            <a:extLst>
              <a:ext uri="{FF2B5EF4-FFF2-40B4-BE49-F238E27FC236}">
                <a16:creationId xmlns:a16="http://schemas.microsoft.com/office/drawing/2014/main" id="{59A5C48A-5E6F-4EA8-846C-6B2C741A5FE1}"/>
              </a:ext>
            </a:extLst>
          </p:cNvPr>
          <p:cNvSpPr/>
          <p:nvPr/>
        </p:nvSpPr>
        <p:spPr>
          <a:xfrm>
            <a:off x="4211063" y="3716079"/>
            <a:ext cx="1737094" cy="84528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4087817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Check mark.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00B05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F048F37-E5EA-9030-1276-F2643FB8063B}"/>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4477" y="280320"/>
            <a:ext cx="7895046" cy="86267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
                <a:srgbClr val="000000"/>
              </a:buClr>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lí lẽ nào được dùng để khẳng định vai trò của sách trong thế giới hiện đại?</a:t>
            </a:r>
          </a:p>
          <a:p>
            <a:pPr marL="0" marR="0" lvl="0" indent="0" algn="ctr" defTabSz="914378" rtl="0" eaLnBrk="1" fontAlgn="auto" latinLnBrk="0" hangingPunct="1">
              <a:lnSpc>
                <a:spcPct val="100000"/>
              </a:lnSpc>
              <a:spcBef>
                <a:spcPts val="0"/>
              </a:spcBef>
              <a:spcAft>
                <a:spcPts val="0"/>
              </a:spcAft>
              <a:buClr>
                <a:srgbClr val="000000"/>
              </a:buClr>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26" name="Rectangle 25"/>
          <p:cNvSpPr/>
          <p:nvPr/>
        </p:nvSpPr>
        <p:spPr>
          <a:xfrm>
            <a:off x="832666" y="1299932"/>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000">
                <a:solidFill>
                  <a:schemeClr val="tx1">
                    <a:lumMod val="10000"/>
                  </a:schemeClr>
                </a:solidFill>
                <a:latin typeface="Times New Roman" panose="02020603050405020304" pitchFamily="18" charset="0"/>
                <a:cs typeface="Times New Roman" panose="02020603050405020304" pitchFamily="18" charset="0"/>
              </a:rPr>
              <a:t>Đọc là một sở thích của mỗi người.</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631235" y="1299932"/>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2000">
                <a:solidFill>
                  <a:schemeClr val="tx1">
                    <a:lumMod val="10000"/>
                  </a:schemeClr>
                </a:solidFill>
                <a:latin typeface="Times New Roman" panose="02020603050405020304" pitchFamily="18" charset="0"/>
                <a:cs typeface="Times New Roman" panose="02020603050405020304" pitchFamily="18" charset="0"/>
              </a:rPr>
              <a:t>Không đọc sách con người không thể sống.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212483"/>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Đọc là một nhu cầu không thể thiếu của con người.</a:t>
            </a:r>
            <a:endParaRPr kumimoji="0" lang="vi-VN" sz="270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48820" y="2240701"/>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Đọc hay không đọc không quan trọng.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94559" y="2330390"/>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7D8B7A-C9CE-47C8-BB6A-DC5F9C7C226E}"/>
              </a:ext>
            </a:extLst>
          </p:cNvPr>
          <p:cNvSpPr/>
          <p:nvPr/>
        </p:nvSpPr>
        <p:spPr>
          <a:xfrm>
            <a:off x="4072269" y="3706066"/>
            <a:ext cx="157335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2058640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Check mark.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00B05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3"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2168D19-A244-C770-2117-5986CE474F61}"/>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50439" y="303190"/>
            <a:ext cx="7895046" cy="973431"/>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bằng chứng được dùng để khẳng định vai trò của sách trong thế giới hiện đại?</a:t>
            </a:r>
          </a:p>
        </p:txBody>
      </p:sp>
      <p:sp>
        <p:nvSpPr>
          <p:cNvPr id="26" name="Rectangle 25"/>
          <p:cNvSpPr/>
          <p:nvPr/>
        </p:nvSpPr>
        <p:spPr>
          <a:xfrm>
            <a:off x="832666" y="1462009"/>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A. </a:t>
            </a:r>
            <a:r>
              <a:rPr lang="en-US" sz="1800">
                <a:solidFill>
                  <a:schemeClr val="tx1">
                    <a:lumMod val="10000"/>
                  </a:schemeClr>
                </a:solidFill>
                <a:latin typeface="Times New Roman" panose="02020603050405020304" pitchFamily="18" charset="0"/>
                <a:cs typeface="Times New Roman" panose="02020603050405020304" pitchFamily="18" charset="0"/>
              </a:rPr>
              <a:t>"Bạn hãy cầm lấy và đọc", đó là lời chia sẻ của một người bạn muốn giới thiệu cho ta một cuốn sách hay.</a:t>
            </a: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1465150"/>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1800">
                <a:solidFill>
                  <a:schemeClr val="tx1">
                    <a:lumMod val="10000"/>
                  </a:schemeClr>
                </a:solidFill>
                <a:latin typeface="Times New Roman" panose="02020603050405020304" pitchFamily="18" charset="0"/>
                <a:cs typeface="Times New Roman" panose="02020603050405020304" pitchFamily="18" charset="0"/>
              </a:rPr>
              <a:t>Con chữ trên trang sách hàm chứa văn hóa của một dân tộc, mang hồn thiêng của đất nước</a:t>
            </a:r>
            <a:endParaRPr kumimoji="0" lang="vi-VN" sz="240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5" y="2471761"/>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kumimoji="0" lang="vi-VN" sz="40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1800">
                <a:solidFill>
                  <a:schemeClr val="tx1">
                    <a:lumMod val="10000"/>
                  </a:schemeClr>
                </a:solidFill>
                <a:latin typeface="Times New Roman" panose="02020603050405020304" pitchFamily="18" charset="0"/>
                <a:cs typeface="Times New Roman" panose="02020603050405020304" pitchFamily="18" charset="0"/>
              </a:rPr>
              <a:t>"Em hãy cầm lấy và đọc", đó là lời nói tin cậy của thấy giáo khi trao cho học trò một cuốn sách quý.</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572000" y="2515651"/>
            <a:ext cx="3713374" cy="76824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D</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1800">
                <a:solidFill>
                  <a:schemeClr val="tx1">
                    <a:lumMod val="10000"/>
                  </a:schemeClr>
                </a:solidFill>
                <a:latin typeface="Times New Roman" panose="02020603050405020304" pitchFamily="18" charset="0"/>
                <a:cs typeface="Times New Roman" panose="02020603050405020304" pitchFamily="18" charset="0"/>
              </a:rPr>
              <a:t>Có những cuốn sách làm ta thất vọng, hụt hẫng.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609696"/>
            <a:ext cx="603402" cy="528066"/>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618394"/>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1519871"/>
            <a:ext cx="603557" cy="482845"/>
          </a:xfrm>
          <a:prstGeom prst="rect">
            <a:avLst/>
          </a:prstGeom>
        </p:spPr>
      </p:pic>
      <p:sp>
        <p:nvSpPr>
          <p:cNvPr id="20" name="Thought Bubble: Cloud 19">
            <a:hlinkClick r:id="rId9" action="ppaction://hlinksldjump"/>
            <a:extLst>
              <a:ext uri="{FF2B5EF4-FFF2-40B4-BE49-F238E27FC236}">
                <a16:creationId xmlns:a16="http://schemas.microsoft.com/office/drawing/2014/main" id="{253192BA-372B-4383-94DD-9327CCDAE34B}"/>
              </a:ext>
            </a:extLst>
          </p:cNvPr>
          <p:cNvSpPr/>
          <p:nvPr/>
        </p:nvSpPr>
        <p:spPr>
          <a:xfrm>
            <a:off x="4210619" y="3807602"/>
            <a:ext cx="160950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29199736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Check mark.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00B05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D16DB02-0C7F-D185-69D9-D633E488537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06970" y="316742"/>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đã đưa ra mấy phương diện để giúp khắc phục sự sa sút của văn hóa đọc?</a:t>
            </a:r>
          </a:p>
        </p:txBody>
      </p:sp>
      <p:sp>
        <p:nvSpPr>
          <p:cNvPr id="26" name="Rectangle 25"/>
          <p:cNvSpPr/>
          <p:nvPr/>
        </p:nvSpPr>
        <p:spPr>
          <a:xfrm>
            <a:off x="805428" y="1481116"/>
            <a:ext cx="3680099" cy="7590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A.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5</a:t>
            </a:r>
            <a:endParaRPr kumimoji="0" lang="vi-VN"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mn-ea"/>
              <a:cs typeface="Times New Roman" pitchFamily="18" charset="0"/>
              <a:sym typeface="Arial"/>
            </a:endParaRPr>
          </a:p>
        </p:txBody>
      </p:sp>
      <p:sp>
        <p:nvSpPr>
          <p:cNvPr id="42" name="Rectangle 41"/>
          <p:cNvSpPr/>
          <p:nvPr/>
        </p:nvSpPr>
        <p:spPr>
          <a:xfrm>
            <a:off x="4597962" y="1465151"/>
            <a:ext cx="3740610" cy="7590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3</a:t>
            </a:r>
            <a:endParaRPr kumimoji="0" lang="en-US" sz="16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3" name="Rectangle 42"/>
          <p:cNvSpPr/>
          <p:nvPr/>
        </p:nvSpPr>
        <p:spPr>
          <a:xfrm>
            <a:off x="826407" y="2413645"/>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4</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4" name="Rectangle 43"/>
          <p:cNvSpPr/>
          <p:nvPr/>
        </p:nvSpPr>
        <p:spPr>
          <a:xfrm>
            <a:off x="4597962" y="2413645"/>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vi-VN"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a:t>
            </a: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2</a:t>
            </a:r>
            <a:endParaRPr kumimoji="0" lang="en-US" sz="16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57203" y="2453860"/>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43559" y="2461278"/>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89127" y="1519871"/>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20A84C-6241-4CF8-8ED8-A4A8E1685502}"/>
              </a:ext>
            </a:extLst>
          </p:cNvPr>
          <p:cNvSpPr/>
          <p:nvPr/>
        </p:nvSpPr>
        <p:spPr>
          <a:xfrm>
            <a:off x="4238112" y="3847793"/>
            <a:ext cx="142875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12676467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5F0BADB-91B8-599E-398A-6015B07F59F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832665" y="294405"/>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800" b="1" i="1">
                <a:solidFill>
                  <a:schemeClr val="tx1">
                    <a:lumMod val="10000"/>
                  </a:schemeClr>
                </a:solidFill>
                <a:latin typeface="Times New Roman" panose="02020603050405020304" pitchFamily="18" charset="0"/>
                <a:cs typeface="Times New Roman" panose="02020603050405020304" pitchFamily="18" charset="0"/>
              </a:rPr>
              <a:t>Văn bản "Hãy cầm lấy và đọc" tập trung bàn về vấn đề gì? </a:t>
            </a:r>
            <a:endParaRPr kumimoji="0" lang="en-US" sz="115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26" name="Rectangle 25"/>
          <p:cNvSpPr/>
          <p:nvPr/>
        </p:nvSpPr>
        <p:spPr>
          <a:xfrm>
            <a:off x="580846" y="1462009"/>
            <a:ext cx="3931920"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400">
                <a:solidFill>
                  <a:schemeClr val="tx1">
                    <a:lumMod val="10000"/>
                  </a:schemeClr>
                </a:solidFill>
                <a:latin typeface="Times New Roman" panose="02020603050405020304" pitchFamily="18" charset="0"/>
                <a:cs typeface="Times New Roman" panose="02020603050405020304" pitchFamily="18" charset="0"/>
              </a:rPr>
              <a:t>vấn đề nhìn</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462009"/>
            <a:ext cx="3864686"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400">
                <a:solidFill>
                  <a:schemeClr val="tx1">
                    <a:lumMod val="10000"/>
                  </a:schemeClr>
                </a:solidFill>
                <a:latin typeface="Times New Roman" panose="02020603050405020304" pitchFamily="18" charset="0"/>
                <a:cs typeface="Times New Roman" panose="02020603050405020304" pitchFamily="18" charset="0"/>
              </a:rPr>
              <a:t>vấn đề suy nghĩ</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640080" y="2385386"/>
            <a:ext cx="3931920"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400">
                <a:solidFill>
                  <a:schemeClr val="tx1">
                    <a:lumMod val="10000"/>
                  </a:schemeClr>
                </a:solidFill>
                <a:latin typeface="Times New Roman" panose="02020603050405020304" pitchFamily="18" charset="0"/>
                <a:cs typeface="Times New Roman" panose="02020603050405020304" pitchFamily="18" charset="0"/>
              </a:rPr>
              <a:t>vấn đề nghe</a:t>
            </a:r>
            <a:endParaRPr lang="en-US">
              <a:solidFill>
                <a:schemeClr val="tx1">
                  <a:lumMod val="10000"/>
                </a:schemeClr>
              </a:solidFill>
              <a:latin typeface="Times New Roman" panose="02020603050405020304" pitchFamily="18" charset="0"/>
              <a:cs typeface="Times New Roman" panose="02020603050405020304" pitchFamily="18" charset="0"/>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39234" y="2388527"/>
            <a:ext cx="3864686"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a:t>
            </a:r>
            <a:r>
              <a:rPr kumimoji="0" lang="vi-VN"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t>
            </a: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400">
                <a:solidFill>
                  <a:schemeClr val="tx1">
                    <a:lumMod val="10000"/>
                  </a:schemeClr>
                </a:solidFill>
                <a:latin typeface="Times New Roman" panose="02020603050405020304" pitchFamily="18" charset="0"/>
                <a:cs typeface="Times New Roman" panose="02020603050405020304" pitchFamily="18" charset="0"/>
              </a:rPr>
              <a:t>vấn đề đọc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63461" y="2176585"/>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059943" y="2525390"/>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954476" y="1589926"/>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44739E9D-BCD1-49B0-BE95-9978AD6E5626}"/>
              </a:ext>
            </a:extLst>
          </p:cNvPr>
          <p:cNvSpPr/>
          <p:nvPr/>
        </p:nvSpPr>
        <p:spPr>
          <a:xfrm>
            <a:off x="4327451" y="3843670"/>
            <a:ext cx="1311792"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40939366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8CAC3DF-7A9D-41A1-BF37-A10EC9BF959D}"/>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83714" y="-6907"/>
            <a:ext cx="7895046" cy="76481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Chỉ ra câu văn thể hiện cách lí giải của tác giả về thông điệp "Hãy cầm lấy và đọc"?</a:t>
            </a:r>
          </a:p>
        </p:txBody>
      </p:sp>
      <p:sp>
        <p:nvSpPr>
          <p:cNvPr id="26" name="Rectangle 25"/>
          <p:cNvSpPr/>
          <p:nvPr/>
        </p:nvSpPr>
        <p:spPr>
          <a:xfrm>
            <a:off x="832666" y="964538"/>
            <a:ext cx="3680099" cy="10755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1800">
                <a:solidFill>
                  <a:schemeClr val="tx1">
                    <a:lumMod val="10000"/>
                  </a:schemeClr>
                </a:solidFill>
                <a:latin typeface="Times New Roman" panose="02020603050405020304" pitchFamily="18" charset="0"/>
                <a:cs typeface="Times New Roman" panose="02020603050405020304" pitchFamily="18" charset="0"/>
              </a:rPr>
              <a:t>"Bạn hãy cầm lấy và đọc", đó là lời chia sẻ của một người bạn muốn giới thiệu cho ta một cuốn sách hay.</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967679"/>
            <a:ext cx="3680099" cy="10755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1800">
                <a:solidFill>
                  <a:schemeClr val="tx1">
                    <a:lumMod val="10000"/>
                  </a:schemeClr>
                </a:solidFill>
                <a:latin typeface="Times New Roman" panose="02020603050405020304" pitchFamily="18" charset="0"/>
                <a:cs typeface="Times New Roman" panose="02020603050405020304" pitchFamily="18" charset="0"/>
              </a:rPr>
              <a:t>"Em hãy cầm lấy và đọc", đó là lời nói tin cậy của thấy giáo khi trao cho học trò một cuốn sách quý.</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212483"/>
            <a:ext cx="3680099" cy="15640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1800">
                <a:solidFill>
                  <a:schemeClr val="tx1">
                    <a:lumMod val="10000"/>
                  </a:schemeClr>
                </a:solidFill>
                <a:latin typeface="Times New Roman" panose="02020603050405020304" pitchFamily="18" charset="0"/>
                <a:cs typeface="Times New Roman" panose="02020603050405020304" pitchFamily="18" charset="0"/>
              </a:rPr>
              <a:t>"Hãy cầm lấy và đọc" có thể xem là một thông điệp: hãy tiếp xúc trực tiếp với một cuốn sách, hãy tự trải nghiệm mà không bước qua một trung gian nào.</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31237" y="2212483"/>
            <a:ext cx="3680099" cy="59987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lvl="0"/>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Có những cuốn sách làm ta thất vọng, hụt hẫng</a:t>
            </a:r>
            <a:endParaRPr kumimoji="0" lang="en-US" sz="2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20562" y="3125287"/>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6F7AE73B-9909-48CE-8BBA-E8D4BAFA7D10}"/>
              </a:ext>
            </a:extLst>
          </p:cNvPr>
          <p:cNvSpPr/>
          <p:nvPr/>
        </p:nvSpPr>
        <p:spPr>
          <a:xfrm>
            <a:off x="4210619" y="3807602"/>
            <a:ext cx="142875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6550270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3"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Check mark.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00B05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8140941" y="4318277"/>
            <a:ext cx="896521" cy="755035"/>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43" name="Google Shape;2224;p41">
            <a:extLst>
              <a:ext uri="{FF2B5EF4-FFF2-40B4-BE49-F238E27FC236}">
                <a16:creationId xmlns:a16="http://schemas.microsoft.com/office/drawing/2014/main" id="{843DA396-9961-2CDB-9AE5-BCE2853A043E}"/>
              </a:ext>
            </a:extLst>
          </p:cNvPr>
          <p:cNvSpPr/>
          <p:nvPr/>
        </p:nvSpPr>
        <p:spPr>
          <a:xfrm>
            <a:off x="3510587" y="1440211"/>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lnSpc>
                <a:spcPct val="150000"/>
              </a:lnSpc>
              <a:spcAft>
                <a:spcPts val="1000"/>
              </a:spcAft>
            </a:pPr>
            <a:r>
              <a:rPr lang="en-US" sz="28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Danh ngôn</a:t>
            </a:r>
            <a:endParaRPr lang="en-US" sz="28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344" name="Google Shape;2227;p41">
            <a:extLst>
              <a:ext uri="{FF2B5EF4-FFF2-40B4-BE49-F238E27FC236}">
                <a16:creationId xmlns:a16="http://schemas.microsoft.com/office/drawing/2014/main" id="{43487163-08B8-78B8-BD9B-B48F218E52E9}"/>
              </a:ext>
            </a:extLst>
          </p:cNvPr>
          <p:cNvSpPr txBox="1"/>
          <p:nvPr/>
        </p:nvSpPr>
        <p:spPr>
          <a:xfrm>
            <a:off x="299199" y="3196757"/>
            <a:ext cx="3321099" cy="627300"/>
          </a:xfrm>
          <a:prstGeom prst="rect">
            <a:avLst/>
          </a:prstGeom>
          <a:noFill/>
          <a:ln>
            <a:noFill/>
          </a:ln>
        </p:spPr>
        <p:txBody>
          <a:bodyPr spcFirstLastPara="1" wrap="square" lIns="91425" tIns="91425" rIns="91425" bIns="91425" anchor="ctr" anchorCtr="0">
            <a:noAutofit/>
          </a:bodyPr>
          <a:lstStyle/>
          <a:p>
            <a:pPr algn="ctr"/>
            <a:r>
              <a:rPr lang="en-US" sz="2800">
                <a:latin typeface="Times New Roman" panose="02020603050405020304" pitchFamily="18" charset="0"/>
                <a:cs typeface="Times New Roman" panose="02020603050405020304" pitchFamily="18" charset="0"/>
              </a:rPr>
              <a:t>"Đọc sách có thể không giàu, nhưng không đọc, chắc chắn nghèo!" (Sưu tầm)</a:t>
            </a:r>
          </a:p>
        </p:txBody>
      </p:sp>
      <p:sp>
        <p:nvSpPr>
          <p:cNvPr id="1345" name="Google Shape;2230;p41">
            <a:extLst>
              <a:ext uri="{FF2B5EF4-FFF2-40B4-BE49-F238E27FC236}">
                <a16:creationId xmlns:a16="http://schemas.microsoft.com/office/drawing/2014/main" id="{7F4EC9D6-D366-D362-C966-0EF13FA4E58D}"/>
              </a:ext>
            </a:extLst>
          </p:cNvPr>
          <p:cNvSpPr txBox="1"/>
          <p:nvPr/>
        </p:nvSpPr>
        <p:spPr>
          <a:xfrm>
            <a:off x="6292343" y="3232042"/>
            <a:ext cx="2486733" cy="627300"/>
          </a:xfrm>
          <a:prstGeom prst="rect">
            <a:avLst/>
          </a:prstGeom>
          <a:noFill/>
          <a:ln>
            <a:noFill/>
          </a:ln>
        </p:spPr>
        <p:txBody>
          <a:bodyPr spcFirstLastPara="1" wrap="square" lIns="91425" tIns="91425" rIns="91425" bIns="91425" anchor="ctr" anchorCtr="0">
            <a:noAutofit/>
          </a:bodyPr>
          <a:lstStyle/>
          <a:p>
            <a:pPr algn="ctr">
              <a:spcAft>
                <a:spcPts val="1000"/>
              </a:spcAft>
            </a:pPr>
            <a:r>
              <a:rPr lang="en-US" sz="2800">
                <a:latin typeface="Times New Roman" panose="02020603050405020304" pitchFamily="18" charset="0"/>
                <a:cs typeface="Times New Roman" panose="02020603050405020304" pitchFamily="18" charset="0"/>
              </a:rPr>
              <a:t>Một người không đọc sách chẳng hơn gì kẻ không biết đọc.</a:t>
            </a:r>
            <a:endParaRPr lang="en-US" sz="4400">
              <a:latin typeface="Times New Roman" panose="02020603050405020304" pitchFamily="18" charset="0"/>
              <a:ea typeface="Calibri" panose="020F0502020204030204" pitchFamily="34" charset="0"/>
              <a:cs typeface="Times New Roman" panose="02020603050405020304" pitchFamily="18" charset="0"/>
            </a:endParaRPr>
          </a:p>
        </p:txBody>
      </p:sp>
      <p:sp>
        <p:nvSpPr>
          <p:cNvPr id="1346" name="Google Shape;2240;p41">
            <a:extLst>
              <a:ext uri="{FF2B5EF4-FFF2-40B4-BE49-F238E27FC236}">
                <a16:creationId xmlns:a16="http://schemas.microsoft.com/office/drawing/2014/main" id="{5479A144-AB2F-51FC-BD4C-7A94DC4D11BB}"/>
              </a:ext>
            </a:extLst>
          </p:cNvPr>
          <p:cNvSpPr/>
          <p:nvPr/>
        </p:nvSpPr>
        <p:spPr>
          <a:xfrm>
            <a:off x="1422397" y="1440199"/>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1347" name="Google Shape;2241;p41">
            <a:extLst>
              <a:ext uri="{FF2B5EF4-FFF2-40B4-BE49-F238E27FC236}">
                <a16:creationId xmlns:a16="http://schemas.microsoft.com/office/drawing/2014/main" id="{A150C734-BD27-AB4A-46D7-733DF2CB20D2}"/>
              </a:ext>
            </a:extLst>
          </p:cNvPr>
          <p:cNvSpPr/>
          <p:nvPr/>
        </p:nvSpPr>
        <p:spPr>
          <a:xfrm>
            <a:off x="7183047" y="1440199"/>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1348" name="Google Shape;2242;p41">
            <a:extLst>
              <a:ext uri="{FF2B5EF4-FFF2-40B4-BE49-F238E27FC236}">
                <a16:creationId xmlns:a16="http://schemas.microsoft.com/office/drawing/2014/main" id="{BDF7D991-9659-6F46-1E29-450E13454FA7}"/>
              </a:ext>
            </a:extLst>
          </p:cNvPr>
          <p:cNvCxnSpPr>
            <a:cxnSpLocks/>
            <a:stCxn id="1346" idx="6"/>
            <a:endCxn id="1343" idx="1"/>
          </p:cNvCxnSpPr>
          <p:nvPr/>
        </p:nvCxnSpPr>
        <p:spPr>
          <a:xfrm>
            <a:off x="2049697" y="1753849"/>
            <a:ext cx="1460890" cy="12"/>
          </a:xfrm>
          <a:prstGeom prst="straightConnector1">
            <a:avLst/>
          </a:prstGeom>
          <a:noFill/>
          <a:ln w="9525" cap="flat" cmpd="sng">
            <a:solidFill>
              <a:srgbClr val="666666"/>
            </a:solidFill>
            <a:prstDash val="solid"/>
            <a:round/>
            <a:headEnd type="none" w="med" len="med"/>
            <a:tailEnd type="none" w="med" len="med"/>
          </a:ln>
        </p:spPr>
      </p:cxnSp>
      <p:cxnSp>
        <p:nvCxnSpPr>
          <p:cNvPr id="1349" name="Google Shape;2243;p41">
            <a:extLst>
              <a:ext uri="{FF2B5EF4-FFF2-40B4-BE49-F238E27FC236}">
                <a16:creationId xmlns:a16="http://schemas.microsoft.com/office/drawing/2014/main" id="{1A3D0F6F-09B4-8C4E-324C-3DA43E09381A}"/>
              </a:ext>
            </a:extLst>
          </p:cNvPr>
          <p:cNvCxnSpPr>
            <a:cxnSpLocks/>
            <a:stCxn id="1343" idx="3"/>
            <a:endCxn id="1347" idx="2"/>
          </p:cNvCxnSpPr>
          <p:nvPr/>
        </p:nvCxnSpPr>
        <p:spPr>
          <a:xfrm flipV="1">
            <a:off x="5722156" y="1753849"/>
            <a:ext cx="1460891" cy="12"/>
          </a:xfrm>
          <a:prstGeom prst="straightConnector1">
            <a:avLst/>
          </a:prstGeom>
          <a:noFill/>
          <a:ln w="9525" cap="flat" cmpd="sng">
            <a:solidFill>
              <a:srgbClr val="666666"/>
            </a:solidFill>
            <a:prstDash val="solid"/>
            <a:round/>
            <a:headEnd type="none" w="med" len="med"/>
            <a:tailEnd type="none" w="med" len="med"/>
          </a:ln>
        </p:spPr>
      </p:cxnSp>
      <p:cxnSp>
        <p:nvCxnSpPr>
          <p:cNvPr id="1350" name="Google Shape;2244;p41">
            <a:extLst>
              <a:ext uri="{FF2B5EF4-FFF2-40B4-BE49-F238E27FC236}">
                <a16:creationId xmlns:a16="http://schemas.microsoft.com/office/drawing/2014/main" id="{7A19A453-39FB-83A1-C1E8-431D61FBFF0C}"/>
              </a:ext>
            </a:extLst>
          </p:cNvPr>
          <p:cNvCxnSpPr>
            <a:cxnSpLocks/>
            <a:stCxn id="1346" idx="4"/>
          </p:cNvCxnSpPr>
          <p:nvPr/>
        </p:nvCxnSpPr>
        <p:spPr>
          <a:xfrm>
            <a:off x="1736047" y="2067499"/>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351" name="Google Shape;2245;p41">
            <a:extLst>
              <a:ext uri="{FF2B5EF4-FFF2-40B4-BE49-F238E27FC236}">
                <a16:creationId xmlns:a16="http://schemas.microsoft.com/office/drawing/2014/main" id="{3B99CD77-819C-C053-DC4E-1D8E13D8CAE8}"/>
              </a:ext>
            </a:extLst>
          </p:cNvPr>
          <p:cNvCxnSpPr>
            <a:cxnSpLocks/>
            <a:stCxn id="1347" idx="4"/>
          </p:cNvCxnSpPr>
          <p:nvPr/>
        </p:nvCxnSpPr>
        <p:spPr>
          <a:xfrm>
            <a:off x="7496697" y="2067499"/>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352" name="Google Shape;2236;p41">
            <a:extLst>
              <a:ext uri="{FF2B5EF4-FFF2-40B4-BE49-F238E27FC236}">
                <a16:creationId xmlns:a16="http://schemas.microsoft.com/office/drawing/2014/main" id="{437DDA1E-2978-8FA4-4C4E-98468F6D049F}"/>
              </a:ext>
            </a:extLst>
          </p:cNvPr>
          <p:cNvGrpSpPr/>
          <p:nvPr/>
        </p:nvGrpSpPr>
        <p:grpSpPr>
          <a:xfrm>
            <a:off x="7347571" y="1533220"/>
            <a:ext cx="298377" cy="354519"/>
            <a:chOff x="-48233050" y="3569725"/>
            <a:chExt cx="252050" cy="299475"/>
          </a:xfrm>
        </p:grpSpPr>
        <p:sp>
          <p:nvSpPr>
            <p:cNvPr id="1353" name="Google Shape;2237;p41">
              <a:extLst>
                <a:ext uri="{FF2B5EF4-FFF2-40B4-BE49-F238E27FC236}">
                  <a16:creationId xmlns:a16="http://schemas.microsoft.com/office/drawing/2014/main" id="{B029DD26-2CC5-2E71-563A-68469A78AF54}"/>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2238;p41">
              <a:extLst>
                <a:ext uri="{FF2B5EF4-FFF2-40B4-BE49-F238E27FC236}">
                  <a16:creationId xmlns:a16="http://schemas.microsoft.com/office/drawing/2014/main" id="{6285A5A6-1DCB-73E2-2E83-0B665EE60F97}"/>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2239;p41">
              <a:extLst>
                <a:ext uri="{FF2B5EF4-FFF2-40B4-BE49-F238E27FC236}">
                  <a16:creationId xmlns:a16="http://schemas.microsoft.com/office/drawing/2014/main" id="{92185E29-12BF-FD9E-15C3-173D9D522984}"/>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56" name="Google Shape;2231;p41">
            <a:extLst>
              <a:ext uri="{FF2B5EF4-FFF2-40B4-BE49-F238E27FC236}">
                <a16:creationId xmlns:a16="http://schemas.microsoft.com/office/drawing/2014/main" id="{E4DEB036-C59F-A491-15CC-D6E58941FDCE}"/>
              </a:ext>
            </a:extLst>
          </p:cNvPr>
          <p:cNvGrpSpPr/>
          <p:nvPr/>
        </p:nvGrpSpPr>
        <p:grpSpPr>
          <a:xfrm>
            <a:off x="1550142" y="1565478"/>
            <a:ext cx="371785" cy="370879"/>
            <a:chOff x="-41111350" y="3239100"/>
            <a:chExt cx="318200" cy="317425"/>
          </a:xfrm>
        </p:grpSpPr>
        <p:sp>
          <p:nvSpPr>
            <p:cNvPr id="1357" name="Google Shape;2232;p41">
              <a:extLst>
                <a:ext uri="{FF2B5EF4-FFF2-40B4-BE49-F238E27FC236}">
                  <a16:creationId xmlns:a16="http://schemas.microsoft.com/office/drawing/2014/main" id="{49C8F0B2-4DCB-EC48-C798-E2482360907A}"/>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2233;p41">
              <a:extLst>
                <a:ext uri="{FF2B5EF4-FFF2-40B4-BE49-F238E27FC236}">
                  <a16:creationId xmlns:a16="http://schemas.microsoft.com/office/drawing/2014/main" id="{58A256DA-C6B8-8EE9-0E31-036C84C0A951}"/>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2234;p41">
              <a:extLst>
                <a:ext uri="{FF2B5EF4-FFF2-40B4-BE49-F238E27FC236}">
                  <a16:creationId xmlns:a16="http://schemas.microsoft.com/office/drawing/2014/main" id="{34DEDA01-3C07-A6C1-3F9B-EF479FBB9800}"/>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2235;p41">
              <a:extLst>
                <a:ext uri="{FF2B5EF4-FFF2-40B4-BE49-F238E27FC236}">
                  <a16:creationId xmlns:a16="http://schemas.microsoft.com/office/drawing/2014/main" id="{D4035857-E6D0-D70D-9D5E-744AFF7E4AEF}"/>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61" name="Picture 1360">
            <a:extLst>
              <a:ext uri="{FF2B5EF4-FFF2-40B4-BE49-F238E27FC236}">
                <a16:creationId xmlns:a16="http://schemas.microsoft.com/office/drawing/2014/main" id="{3114BA7E-C16B-2B26-DFD0-BC85BDB876E9}"/>
              </a:ext>
            </a:extLst>
          </p:cNvPr>
          <p:cNvPicPr>
            <a:picLocks noChangeAspect="1"/>
          </p:cNvPicPr>
          <p:nvPr/>
        </p:nvPicPr>
        <p:blipFill>
          <a:blip r:embed="rId3"/>
          <a:stretch>
            <a:fillRect/>
          </a:stretch>
        </p:blipFill>
        <p:spPr>
          <a:xfrm>
            <a:off x="3954099" y="2301211"/>
            <a:ext cx="1450974" cy="2517866"/>
          </a:xfrm>
          <a:prstGeom prst="rect">
            <a:avLst/>
          </a:prstGeom>
        </p:spPr>
      </p:pic>
    </p:spTree>
    <p:extLst>
      <p:ext uri="{BB962C8B-B14F-4D97-AF65-F5344CB8AC3E}">
        <p14:creationId xmlns:p14="http://schemas.microsoft.com/office/powerpoint/2010/main" val="15857864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61"/>
                                        </p:tgtEl>
                                        <p:attrNameLst>
                                          <p:attrName>style.visibility</p:attrName>
                                        </p:attrNameLst>
                                      </p:cBhvr>
                                      <p:to>
                                        <p:strVal val="visible"/>
                                      </p:to>
                                    </p:set>
                                    <p:animEffect transition="in" filter="fade">
                                      <p:cBhvr>
                                        <p:cTn id="7" dur="1000"/>
                                        <p:tgtEl>
                                          <p:spTgt spid="1361"/>
                                        </p:tgtEl>
                                      </p:cBhvr>
                                    </p:animEffect>
                                    <p:anim calcmode="lin" valueType="num">
                                      <p:cBhvr>
                                        <p:cTn id="8" dur="1000" fill="hold"/>
                                        <p:tgtEl>
                                          <p:spTgt spid="1361"/>
                                        </p:tgtEl>
                                        <p:attrNameLst>
                                          <p:attrName>ppt_x</p:attrName>
                                        </p:attrNameLst>
                                      </p:cBhvr>
                                      <p:tavLst>
                                        <p:tav tm="0">
                                          <p:val>
                                            <p:strVal val="#ppt_x"/>
                                          </p:val>
                                        </p:tav>
                                        <p:tav tm="100000">
                                          <p:val>
                                            <p:strVal val="#ppt_x"/>
                                          </p:val>
                                        </p:tav>
                                      </p:tavLst>
                                    </p:anim>
                                    <p:anim calcmode="lin" valueType="num">
                                      <p:cBhvr>
                                        <p:cTn id="9" dur="1000" fill="hold"/>
                                        <p:tgtEl>
                                          <p:spTgt spid="136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43"/>
                                        </p:tgtEl>
                                        <p:attrNameLst>
                                          <p:attrName>style.visibility</p:attrName>
                                        </p:attrNameLst>
                                      </p:cBhvr>
                                      <p:to>
                                        <p:strVal val="visible"/>
                                      </p:to>
                                    </p:set>
                                    <p:animEffect transition="in" filter="fade">
                                      <p:cBhvr>
                                        <p:cTn id="14" dur="1000"/>
                                        <p:tgtEl>
                                          <p:spTgt spid="1343"/>
                                        </p:tgtEl>
                                      </p:cBhvr>
                                    </p:animEffect>
                                    <p:anim calcmode="lin" valueType="num">
                                      <p:cBhvr>
                                        <p:cTn id="15" dur="1000" fill="hold"/>
                                        <p:tgtEl>
                                          <p:spTgt spid="1343"/>
                                        </p:tgtEl>
                                        <p:attrNameLst>
                                          <p:attrName>ppt_x</p:attrName>
                                        </p:attrNameLst>
                                      </p:cBhvr>
                                      <p:tavLst>
                                        <p:tav tm="0">
                                          <p:val>
                                            <p:strVal val="#ppt_x"/>
                                          </p:val>
                                        </p:tav>
                                        <p:tav tm="100000">
                                          <p:val>
                                            <p:strVal val="#ppt_x"/>
                                          </p:val>
                                        </p:tav>
                                      </p:tavLst>
                                    </p:anim>
                                    <p:anim calcmode="lin" valueType="num">
                                      <p:cBhvr>
                                        <p:cTn id="16" dur="1000" fill="hold"/>
                                        <p:tgtEl>
                                          <p:spTgt spid="134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348"/>
                                        </p:tgtEl>
                                        <p:attrNameLst>
                                          <p:attrName>style.visibility</p:attrName>
                                        </p:attrNameLst>
                                      </p:cBhvr>
                                      <p:to>
                                        <p:strVal val="visible"/>
                                      </p:to>
                                    </p:set>
                                    <p:animEffect transition="in" filter="barn(inVertical)">
                                      <p:cBhvr>
                                        <p:cTn id="21" dur="500"/>
                                        <p:tgtEl>
                                          <p:spTgt spid="1348"/>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346"/>
                                        </p:tgtEl>
                                        <p:attrNameLst>
                                          <p:attrName>style.visibility</p:attrName>
                                        </p:attrNameLst>
                                      </p:cBhvr>
                                      <p:to>
                                        <p:strVal val="visible"/>
                                      </p:to>
                                    </p:set>
                                    <p:animEffect transition="in" filter="barn(inVertical)">
                                      <p:cBhvr>
                                        <p:cTn id="24" dur="500"/>
                                        <p:tgtEl>
                                          <p:spTgt spid="1346"/>
                                        </p:tgtEl>
                                      </p:cBhvr>
                                    </p:animEffect>
                                  </p:childTnLst>
                                </p:cTn>
                              </p:par>
                              <p:par>
                                <p:cTn id="25" presetID="16" presetClass="entr" presetSubtype="21" fill="hold" nodeType="withEffect">
                                  <p:stCondLst>
                                    <p:cond delay="0"/>
                                  </p:stCondLst>
                                  <p:childTnLst>
                                    <p:set>
                                      <p:cBhvr>
                                        <p:cTn id="26" dur="1" fill="hold">
                                          <p:stCondLst>
                                            <p:cond delay="0"/>
                                          </p:stCondLst>
                                        </p:cTn>
                                        <p:tgtEl>
                                          <p:spTgt spid="1350"/>
                                        </p:tgtEl>
                                        <p:attrNameLst>
                                          <p:attrName>style.visibility</p:attrName>
                                        </p:attrNameLst>
                                      </p:cBhvr>
                                      <p:to>
                                        <p:strVal val="visible"/>
                                      </p:to>
                                    </p:set>
                                    <p:animEffect transition="in" filter="barn(inVertical)">
                                      <p:cBhvr>
                                        <p:cTn id="27" dur="500"/>
                                        <p:tgtEl>
                                          <p:spTgt spid="1350"/>
                                        </p:tgtEl>
                                      </p:cBhvr>
                                    </p:animEffect>
                                  </p:childTnLst>
                                </p:cTn>
                              </p:par>
                              <p:par>
                                <p:cTn id="28" presetID="16" presetClass="entr" presetSubtype="21" fill="hold" nodeType="withEffect">
                                  <p:stCondLst>
                                    <p:cond delay="0"/>
                                  </p:stCondLst>
                                  <p:childTnLst>
                                    <p:set>
                                      <p:cBhvr>
                                        <p:cTn id="29" dur="1" fill="hold">
                                          <p:stCondLst>
                                            <p:cond delay="0"/>
                                          </p:stCondLst>
                                        </p:cTn>
                                        <p:tgtEl>
                                          <p:spTgt spid="1356"/>
                                        </p:tgtEl>
                                        <p:attrNameLst>
                                          <p:attrName>style.visibility</p:attrName>
                                        </p:attrNameLst>
                                      </p:cBhvr>
                                      <p:to>
                                        <p:strVal val="visible"/>
                                      </p:to>
                                    </p:set>
                                    <p:animEffect transition="in" filter="barn(inVertical)">
                                      <p:cBhvr>
                                        <p:cTn id="30" dur="500"/>
                                        <p:tgtEl>
                                          <p:spTgt spid="1356"/>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344"/>
                                        </p:tgtEl>
                                        <p:attrNameLst>
                                          <p:attrName>style.visibility</p:attrName>
                                        </p:attrNameLst>
                                      </p:cBhvr>
                                      <p:to>
                                        <p:strVal val="visible"/>
                                      </p:to>
                                    </p:set>
                                    <p:animEffect transition="in" filter="barn(inVertical)">
                                      <p:cBhvr>
                                        <p:cTn id="33" dur="500"/>
                                        <p:tgtEl>
                                          <p:spTgt spid="134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1352"/>
                                        </p:tgtEl>
                                        <p:attrNameLst>
                                          <p:attrName>style.visibility</p:attrName>
                                        </p:attrNameLst>
                                      </p:cBhvr>
                                      <p:to>
                                        <p:strVal val="visible"/>
                                      </p:to>
                                    </p:set>
                                    <p:animEffect transition="in" filter="wipe(down)">
                                      <p:cBhvr>
                                        <p:cTn id="38" dur="500"/>
                                        <p:tgtEl>
                                          <p:spTgt spid="1352"/>
                                        </p:tgtEl>
                                      </p:cBhvr>
                                    </p:animEffect>
                                  </p:childTnLst>
                                </p:cTn>
                              </p:par>
                              <p:par>
                                <p:cTn id="39" presetID="22" presetClass="entr" presetSubtype="4" fill="hold" nodeType="withEffect">
                                  <p:stCondLst>
                                    <p:cond delay="0"/>
                                  </p:stCondLst>
                                  <p:childTnLst>
                                    <p:set>
                                      <p:cBhvr>
                                        <p:cTn id="40" dur="1" fill="hold">
                                          <p:stCondLst>
                                            <p:cond delay="0"/>
                                          </p:stCondLst>
                                        </p:cTn>
                                        <p:tgtEl>
                                          <p:spTgt spid="1351"/>
                                        </p:tgtEl>
                                        <p:attrNameLst>
                                          <p:attrName>style.visibility</p:attrName>
                                        </p:attrNameLst>
                                      </p:cBhvr>
                                      <p:to>
                                        <p:strVal val="visible"/>
                                      </p:to>
                                    </p:set>
                                    <p:animEffect transition="in" filter="wipe(down)">
                                      <p:cBhvr>
                                        <p:cTn id="41" dur="500"/>
                                        <p:tgtEl>
                                          <p:spTgt spid="1351"/>
                                        </p:tgtEl>
                                      </p:cBhvr>
                                    </p:animEffect>
                                  </p:childTnLst>
                                </p:cTn>
                              </p:par>
                              <p:par>
                                <p:cTn id="42" presetID="22" presetClass="entr" presetSubtype="4" fill="hold" nodeType="withEffect">
                                  <p:stCondLst>
                                    <p:cond delay="0"/>
                                  </p:stCondLst>
                                  <p:childTnLst>
                                    <p:set>
                                      <p:cBhvr>
                                        <p:cTn id="43" dur="1" fill="hold">
                                          <p:stCondLst>
                                            <p:cond delay="0"/>
                                          </p:stCondLst>
                                        </p:cTn>
                                        <p:tgtEl>
                                          <p:spTgt spid="1349"/>
                                        </p:tgtEl>
                                        <p:attrNameLst>
                                          <p:attrName>style.visibility</p:attrName>
                                        </p:attrNameLst>
                                      </p:cBhvr>
                                      <p:to>
                                        <p:strVal val="visible"/>
                                      </p:to>
                                    </p:set>
                                    <p:animEffect transition="in" filter="wipe(down)">
                                      <p:cBhvr>
                                        <p:cTn id="44" dur="500"/>
                                        <p:tgtEl>
                                          <p:spTgt spid="134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347"/>
                                        </p:tgtEl>
                                        <p:attrNameLst>
                                          <p:attrName>style.visibility</p:attrName>
                                        </p:attrNameLst>
                                      </p:cBhvr>
                                      <p:to>
                                        <p:strVal val="visible"/>
                                      </p:to>
                                    </p:set>
                                    <p:animEffect transition="in" filter="wipe(down)">
                                      <p:cBhvr>
                                        <p:cTn id="47" dur="500"/>
                                        <p:tgtEl>
                                          <p:spTgt spid="1347"/>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345"/>
                                        </p:tgtEl>
                                        <p:attrNameLst>
                                          <p:attrName>style.visibility</p:attrName>
                                        </p:attrNameLst>
                                      </p:cBhvr>
                                      <p:to>
                                        <p:strVal val="visible"/>
                                      </p:to>
                                    </p:set>
                                    <p:animEffect transition="in" filter="wipe(down)">
                                      <p:cBhvr>
                                        <p:cTn id="50" dur="500"/>
                                        <p:tgtEl>
                                          <p:spTgt spid="1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3" grpId="0" animBg="1"/>
      <p:bldP spid="1344" grpId="0"/>
      <p:bldP spid="1345" grpId="0"/>
      <p:bldP spid="1346" grpId="0" animBg="1"/>
      <p:bldP spid="134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AEFEEAB-2320-FE92-6645-6787C3FF225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803350" y="332855"/>
            <a:ext cx="7537301" cy="88748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Theo tác giả, cần có những điều kiện gì để giải quyết tình trạng sa sút của văn hóa đọc hiện nay? </a:t>
            </a:r>
          </a:p>
        </p:txBody>
      </p:sp>
      <p:sp>
        <p:nvSpPr>
          <p:cNvPr id="26" name="Rectangle 25"/>
          <p:cNvSpPr/>
          <p:nvPr/>
        </p:nvSpPr>
        <p:spPr>
          <a:xfrm>
            <a:off x="832666" y="1415568"/>
            <a:ext cx="3680099" cy="8874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a:t>
            </a:r>
            <a:r>
              <a:rPr kumimoji="0" lang="en-US" sz="360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000">
                <a:solidFill>
                  <a:schemeClr val="tx1">
                    <a:lumMod val="10000"/>
                  </a:schemeClr>
                </a:solidFill>
                <a:latin typeface="Times New Roman" panose="02020603050405020304" pitchFamily="18" charset="0"/>
                <a:cs typeface="Times New Roman" panose="02020603050405020304" pitchFamily="18" charset="0"/>
              </a:rPr>
              <a:t>cần có người ham đọc và có sách hay để đọc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1418708"/>
            <a:ext cx="3961247" cy="88434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a:t>
            </a:r>
            <a:r>
              <a:rPr kumimoji="0" lang="en-US" sz="36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000">
                <a:solidFill>
                  <a:schemeClr val="tx1">
                    <a:lumMod val="10000"/>
                  </a:schemeClr>
                </a:solidFill>
                <a:latin typeface="Times New Roman" panose="02020603050405020304" pitchFamily="18" charset="0"/>
                <a:cs typeface="Times New Roman" panose="02020603050405020304" pitchFamily="18" charset="0"/>
              </a:rPr>
              <a:t>cân có nhiều hình thức phát hành sách</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475684"/>
            <a:ext cx="3680099" cy="68884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cần có người hiếu học</a:t>
            </a:r>
            <a:endParaRPr lang="en-US">
              <a:solidFill>
                <a:schemeClr val="tx1">
                  <a:lumMod val="10000"/>
                </a:schemeClr>
              </a:solidFill>
              <a:latin typeface="Times New Roman" panose="02020603050405020304" pitchFamily="18" charset="0"/>
              <a:cs typeface="Times New Roman" panose="02020603050405020304" pitchFamily="18" charset="0"/>
            </a:endParaRPr>
          </a:p>
        </p:txBody>
      </p:sp>
      <p:sp>
        <p:nvSpPr>
          <p:cNvPr id="44" name="Rectangle 43"/>
          <p:cNvSpPr/>
          <p:nvPr/>
        </p:nvSpPr>
        <p:spPr>
          <a:xfrm>
            <a:off x="4660552" y="2475684"/>
            <a:ext cx="3961247" cy="68884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cần cuốn sách có nội dung chạy  theo xu hướng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52950" y="2591165"/>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105415" y="257175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160441" y="1468889"/>
            <a:ext cx="603557" cy="530398"/>
          </a:xfrm>
          <a:prstGeom prst="rect">
            <a:avLst/>
          </a:prstGeom>
        </p:spPr>
      </p:pic>
      <p:sp>
        <p:nvSpPr>
          <p:cNvPr id="15" name="Thought Bubble: Cloud 14">
            <a:hlinkClick r:id="rId9" action="ppaction://hlinksldjump"/>
            <a:extLst>
              <a:ext uri="{FF2B5EF4-FFF2-40B4-BE49-F238E27FC236}">
                <a16:creationId xmlns:a16="http://schemas.microsoft.com/office/drawing/2014/main" id="{03977132-4A6B-41B4-BC84-2616D8298350}"/>
              </a:ext>
            </a:extLst>
          </p:cNvPr>
          <p:cNvSpPr/>
          <p:nvPr/>
        </p:nvSpPr>
        <p:spPr>
          <a:xfrm>
            <a:off x="4322032" y="3676648"/>
            <a:ext cx="1402788"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28906863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Check mark.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00B05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1060081" y="1390988"/>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vận dụng</a:t>
            </a:r>
            <a:endParaRPr sz="6600" b="1">
              <a:latin typeface="Times New Roman" panose="02020603050405020304" pitchFamily="18" charset="0"/>
              <a:cs typeface="Times New Roman" panose="02020603050405020304" pitchFamily="18" charset="0"/>
            </a:endParaRPr>
          </a:p>
        </p:txBody>
      </p:sp>
      <p:grpSp>
        <p:nvGrpSpPr>
          <p:cNvPr id="2324" name="Google Shape;2324;p69"/>
          <p:cNvGrpSpPr/>
          <p:nvPr/>
        </p:nvGrpSpPr>
        <p:grpSpPr>
          <a:xfrm>
            <a:off x="5363099" y="1081067"/>
            <a:ext cx="3376864" cy="3320812"/>
            <a:chOff x="3229800" y="2766550"/>
            <a:chExt cx="2287172" cy="1900694"/>
          </a:xfrm>
        </p:grpSpPr>
        <p:sp>
          <p:nvSpPr>
            <p:cNvPr id="2325" name="Google Shape;2325;p69"/>
            <p:cNvSpPr/>
            <p:nvPr/>
          </p:nvSpPr>
          <p:spPr>
            <a:xfrm>
              <a:off x="3229800" y="2766550"/>
              <a:ext cx="2287172" cy="1900694"/>
            </a:xfrm>
            <a:custGeom>
              <a:avLst/>
              <a:gdLst/>
              <a:ahLst/>
              <a:cxnLst/>
              <a:rect l="l" t="t" r="r" b="b"/>
              <a:pathLst>
                <a:path w="37739" h="31362" extrusionOk="0">
                  <a:moveTo>
                    <a:pt x="8514" y="1"/>
                  </a:moveTo>
                  <a:cubicBezTo>
                    <a:pt x="7867" y="1"/>
                    <a:pt x="7271" y="134"/>
                    <a:pt x="6716" y="350"/>
                  </a:cubicBezTo>
                  <a:cubicBezTo>
                    <a:pt x="4488" y="1161"/>
                    <a:pt x="3081" y="3471"/>
                    <a:pt x="3379" y="5823"/>
                  </a:cubicBezTo>
                  <a:cubicBezTo>
                    <a:pt x="3543" y="6932"/>
                    <a:pt x="4016" y="7959"/>
                    <a:pt x="4786" y="8729"/>
                  </a:cubicBezTo>
                  <a:cubicBezTo>
                    <a:pt x="4786" y="8770"/>
                    <a:pt x="4745" y="8821"/>
                    <a:pt x="4745" y="8863"/>
                  </a:cubicBezTo>
                  <a:cubicBezTo>
                    <a:pt x="4149" y="8565"/>
                    <a:pt x="3595" y="8431"/>
                    <a:pt x="3081" y="8431"/>
                  </a:cubicBezTo>
                  <a:cubicBezTo>
                    <a:pt x="2691" y="8431"/>
                    <a:pt x="2352" y="8472"/>
                    <a:pt x="2003" y="8647"/>
                  </a:cubicBezTo>
                  <a:cubicBezTo>
                    <a:pt x="1284" y="8945"/>
                    <a:pt x="720" y="9592"/>
                    <a:pt x="381" y="10403"/>
                  </a:cubicBezTo>
                  <a:cubicBezTo>
                    <a:pt x="124" y="11132"/>
                    <a:pt x="124" y="11851"/>
                    <a:pt x="124" y="12364"/>
                  </a:cubicBezTo>
                  <a:cubicBezTo>
                    <a:pt x="165" y="13740"/>
                    <a:pt x="463" y="15147"/>
                    <a:pt x="1028" y="16431"/>
                  </a:cubicBezTo>
                  <a:cubicBezTo>
                    <a:pt x="596" y="16728"/>
                    <a:pt x="206" y="17160"/>
                    <a:pt x="83" y="17714"/>
                  </a:cubicBezTo>
                  <a:cubicBezTo>
                    <a:pt x="1" y="18063"/>
                    <a:pt x="1" y="18402"/>
                    <a:pt x="83" y="18833"/>
                  </a:cubicBezTo>
                  <a:cubicBezTo>
                    <a:pt x="257" y="19984"/>
                    <a:pt x="894" y="20887"/>
                    <a:pt x="1582" y="21657"/>
                  </a:cubicBezTo>
                  <a:cubicBezTo>
                    <a:pt x="298" y="23495"/>
                    <a:pt x="381" y="25293"/>
                    <a:pt x="381" y="25375"/>
                  </a:cubicBezTo>
                  <a:cubicBezTo>
                    <a:pt x="422" y="25457"/>
                    <a:pt x="422" y="25549"/>
                    <a:pt x="463" y="25672"/>
                  </a:cubicBezTo>
                  <a:cubicBezTo>
                    <a:pt x="853" y="26699"/>
                    <a:pt x="1962" y="27901"/>
                    <a:pt x="5002" y="27901"/>
                  </a:cubicBezTo>
                  <a:cubicBezTo>
                    <a:pt x="5854" y="27901"/>
                    <a:pt x="6799" y="27819"/>
                    <a:pt x="7826" y="27644"/>
                  </a:cubicBezTo>
                  <a:cubicBezTo>
                    <a:pt x="7959" y="27603"/>
                    <a:pt x="8082" y="27603"/>
                    <a:pt x="8164" y="27562"/>
                  </a:cubicBezTo>
                  <a:cubicBezTo>
                    <a:pt x="9664" y="28846"/>
                    <a:pt x="11337" y="29821"/>
                    <a:pt x="13176" y="30468"/>
                  </a:cubicBezTo>
                  <a:cubicBezTo>
                    <a:pt x="13299" y="30509"/>
                    <a:pt x="13391" y="30550"/>
                    <a:pt x="13514" y="30591"/>
                  </a:cubicBezTo>
                  <a:cubicBezTo>
                    <a:pt x="15055" y="31105"/>
                    <a:pt x="16636" y="31361"/>
                    <a:pt x="18269" y="31361"/>
                  </a:cubicBezTo>
                  <a:cubicBezTo>
                    <a:pt x="19891" y="31361"/>
                    <a:pt x="21473" y="31105"/>
                    <a:pt x="22972" y="30591"/>
                  </a:cubicBezTo>
                  <a:cubicBezTo>
                    <a:pt x="24215" y="30211"/>
                    <a:pt x="25365" y="29657"/>
                    <a:pt x="26443" y="28969"/>
                  </a:cubicBezTo>
                  <a:cubicBezTo>
                    <a:pt x="28024" y="27983"/>
                    <a:pt x="29390" y="26740"/>
                    <a:pt x="30499" y="25251"/>
                  </a:cubicBezTo>
                  <a:cubicBezTo>
                    <a:pt x="30499" y="25200"/>
                    <a:pt x="30550" y="25159"/>
                    <a:pt x="30550" y="25159"/>
                  </a:cubicBezTo>
                  <a:cubicBezTo>
                    <a:pt x="31526" y="23834"/>
                    <a:pt x="32296" y="22335"/>
                    <a:pt x="32810" y="20754"/>
                  </a:cubicBezTo>
                  <a:cubicBezTo>
                    <a:pt x="33118" y="19860"/>
                    <a:pt x="33323" y="18916"/>
                    <a:pt x="33456" y="17971"/>
                  </a:cubicBezTo>
                  <a:cubicBezTo>
                    <a:pt x="34144" y="17416"/>
                    <a:pt x="34822" y="16821"/>
                    <a:pt x="35510" y="16174"/>
                  </a:cubicBezTo>
                  <a:cubicBezTo>
                    <a:pt x="36455" y="15280"/>
                    <a:pt x="37348" y="14295"/>
                    <a:pt x="37605" y="12929"/>
                  </a:cubicBezTo>
                  <a:cubicBezTo>
                    <a:pt x="37739" y="12200"/>
                    <a:pt x="37564" y="11471"/>
                    <a:pt x="37225" y="10957"/>
                  </a:cubicBezTo>
                  <a:cubicBezTo>
                    <a:pt x="37482" y="10618"/>
                    <a:pt x="37605" y="10228"/>
                    <a:pt x="37605" y="9756"/>
                  </a:cubicBezTo>
                  <a:lnTo>
                    <a:pt x="37605" y="5823"/>
                  </a:lnTo>
                  <a:cubicBezTo>
                    <a:pt x="37605" y="4663"/>
                    <a:pt x="36660" y="3728"/>
                    <a:pt x="35551" y="3728"/>
                  </a:cubicBezTo>
                  <a:lnTo>
                    <a:pt x="27377" y="3728"/>
                  </a:lnTo>
                  <a:cubicBezTo>
                    <a:pt x="24728" y="1757"/>
                    <a:pt x="21565" y="730"/>
                    <a:pt x="18269" y="730"/>
                  </a:cubicBezTo>
                  <a:cubicBezTo>
                    <a:pt x="16256" y="730"/>
                    <a:pt x="14285" y="1120"/>
                    <a:pt x="12446" y="1890"/>
                  </a:cubicBezTo>
                  <a:cubicBezTo>
                    <a:pt x="11461" y="730"/>
                    <a:pt x="10054" y="1"/>
                    <a:pt x="85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9"/>
            <p:cNvSpPr/>
            <p:nvPr/>
          </p:nvSpPr>
          <p:spPr>
            <a:xfrm>
              <a:off x="3473132" y="2872974"/>
              <a:ext cx="1732697" cy="1732030"/>
            </a:xfrm>
            <a:custGeom>
              <a:avLst/>
              <a:gdLst/>
              <a:ahLst/>
              <a:cxnLst/>
              <a:rect l="l" t="t" r="r" b="b"/>
              <a:pathLst>
                <a:path w="28590" h="28579" extrusionOk="0">
                  <a:moveTo>
                    <a:pt x="14295" y="1"/>
                  </a:moveTo>
                  <a:cubicBezTo>
                    <a:pt x="6419" y="1"/>
                    <a:pt x="1" y="6377"/>
                    <a:pt x="1" y="14295"/>
                  </a:cubicBezTo>
                  <a:cubicBezTo>
                    <a:pt x="1" y="15578"/>
                    <a:pt x="175" y="16821"/>
                    <a:pt x="514" y="17971"/>
                  </a:cubicBezTo>
                  <a:cubicBezTo>
                    <a:pt x="648" y="18443"/>
                    <a:pt x="771" y="18916"/>
                    <a:pt x="946" y="19337"/>
                  </a:cubicBezTo>
                  <a:cubicBezTo>
                    <a:pt x="1120" y="19809"/>
                    <a:pt x="1325" y="20240"/>
                    <a:pt x="1541" y="20672"/>
                  </a:cubicBezTo>
                  <a:cubicBezTo>
                    <a:pt x="1634" y="20836"/>
                    <a:pt x="1716" y="21010"/>
                    <a:pt x="1798" y="21185"/>
                  </a:cubicBezTo>
                  <a:cubicBezTo>
                    <a:pt x="2311" y="22161"/>
                    <a:pt x="2958" y="23023"/>
                    <a:pt x="3687" y="23834"/>
                  </a:cubicBezTo>
                  <a:cubicBezTo>
                    <a:pt x="3944" y="24132"/>
                    <a:pt x="4242" y="24430"/>
                    <a:pt x="4540" y="24687"/>
                  </a:cubicBezTo>
                  <a:cubicBezTo>
                    <a:pt x="5946" y="26063"/>
                    <a:pt x="7661" y="27090"/>
                    <a:pt x="9541" y="27767"/>
                  </a:cubicBezTo>
                  <a:cubicBezTo>
                    <a:pt x="9674" y="27808"/>
                    <a:pt x="9756" y="27808"/>
                    <a:pt x="9890" y="27860"/>
                  </a:cubicBezTo>
                  <a:cubicBezTo>
                    <a:pt x="11255" y="28322"/>
                    <a:pt x="12755" y="28578"/>
                    <a:pt x="14295" y="28578"/>
                  </a:cubicBezTo>
                  <a:cubicBezTo>
                    <a:pt x="15835" y="28578"/>
                    <a:pt x="17335" y="28322"/>
                    <a:pt x="18700" y="27860"/>
                  </a:cubicBezTo>
                  <a:cubicBezTo>
                    <a:pt x="19861" y="27511"/>
                    <a:pt x="20929" y="26997"/>
                    <a:pt x="21914" y="26360"/>
                  </a:cubicBezTo>
                  <a:cubicBezTo>
                    <a:pt x="23403" y="25416"/>
                    <a:pt x="24687" y="24266"/>
                    <a:pt x="25714" y="22849"/>
                  </a:cubicBezTo>
                  <a:cubicBezTo>
                    <a:pt x="25714" y="22849"/>
                    <a:pt x="25765" y="22807"/>
                    <a:pt x="25765" y="22766"/>
                  </a:cubicBezTo>
                  <a:cubicBezTo>
                    <a:pt x="26700" y="21565"/>
                    <a:pt x="27388" y="20199"/>
                    <a:pt x="27901" y="18700"/>
                  </a:cubicBezTo>
                  <a:cubicBezTo>
                    <a:pt x="28332" y="17334"/>
                    <a:pt x="28589" y="15835"/>
                    <a:pt x="28589" y="14295"/>
                  </a:cubicBezTo>
                  <a:cubicBezTo>
                    <a:pt x="28589" y="6377"/>
                    <a:pt x="22171" y="1"/>
                    <a:pt x="1429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9"/>
            <p:cNvSpPr/>
            <p:nvPr/>
          </p:nvSpPr>
          <p:spPr>
            <a:xfrm>
              <a:off x="4661189" y="3441881"/>
              <a:ext cx="796047" cy="644716"/>
            </a:xfrm>
            <a:custGeom>
              <a:avLst/>
              <a:gdLst/>
              <a:ahLst/>
              <a:cxnLst/>
              <a:rect l="l" t="t" r="r" b="b"/>
              <a:pathLst>
                <a:path w="13135" h="10638" extrusionOk="0">
                  <a:moveTo>
                    <a:pt x="11984" y="0"/>
                  </a:moveTo>
                  <a:cubicBezTo>
                    <a:pt x="11796" y="0"/>
                    <a:pt x="11605" y="32"/>
                    <a:pt x="11420" y="71"/>
                  </a:cubicBezTo>
                  <a:cubicBezTo>
                    <a:pt x="9582" y="410"/>
                    <a:pt x="8041" y="1652"/>
                    <a:pt x="6624" y="2895"/>
                  </a:cubicBezTo>
                  <a:cubicBezTo>
                    <a:pt x="6717" y="2597"/>
                    <a:pt x="6799" y="2299"/>
                    <a:pt x="6799" y="1991"/>
                  </a:cubicBezTo>
                  <a:cubicBezTo>
                    <a:pt x="6799" y="1694"/>
                    <a:pt x="6799" y="1355"/>
                    <a:pt x="6676" y="1016"/>
                  </a:cubicBezTo>
                  <a:cubicBezTo>
                    <a:pt x="6501" y="708"/>
                    <a:pt x="6244" y="451"/>
                    <a:pt x="5906" y="410"/>
                  </a:cubicBezTo>
                  <a:cubicBezTo>
                    <a:pt x="5853" y="403"/>
                    <a:pt x="5801" y="400"/>
                    <a:pt x="5749" y="400"/>
                  </a:cubicBezTo>
                  <a:cubicBezTo>
                    <a:pt x="5496" y="400"/>
                    <a:pt x="5249" y="481"/>
                    <a:pt x="5002" y="626"/>
                  </a:cubicBezTo>
                  <a:cubicBezTo>
                    <a:pt x="3718" y="1221"/>
                    <a:pt x="2609" y="2248"/>
                    <a:pt x="1880" y="3532"/>
                  </a:cubicBezTo>
                  <a:cubicBezTo>
                    <a:pt x="1069" y="4990"/>
                    <a:pt x="555" y="6828"/>
                    <a:pt x="206" y="8461"/>
                  </a:cubicBezTo>
                  <a:cubicBezTo>
                    <a:pt x="83" y="9015"/>
                    <a:pt x="1" y="9652"/>
                    <a:pt x="165" y="10165"/>
                  </a:cubicBezTo>
                  <a:cubicBezTo>
                    <a:pt x="206" y="10340"/>
                    <a:pt x="299" y="10463"/>
                    <a:pt x="422" y="10555"/>
                  </a:cubicBezTo>
                  <a:cubicBezTo>
                    <a:pt x="555" y="10638"/>
                    <a:pt x="720" y="10638"/>
                    <a:pt x="894" y="10638"/>
                  </a:cubicBezTo>
                  <a:cubicBezTo>
                    <a:pt x="1747" y="10555"/>
                    <a:pt x="2517" y="10206"/>
                    <a:pt x="3246" y="9867"/>
                  </a:cubicBezTo>
                  <a:cubicBezTo>
                    <a:pt x="6162" y="8409"/>
                    <a:pt x="8853" y="6530"/>
                    <a:pt x="11245" y="4302"/>
                  </a:cubicBezTo>
                  <a:cubicBezTo>
                    <a:pt x="12015" y="3532"/>
                    <a:pt x="12837" y="2679"/>
                    <a:pt x="13001" y="1611"/>
                  </a:cubicBezTo>
                  <a:cubicBezTo>
                    <a:pt x="13135" y="1057"/>
                    <a:pt x="13001" y="451"/>
                    <a:pt x="12580" y="153"/>
                  </a:cubicBezTo>
                  <a:cubicBezTo>
                    <a:pt x="12396" y="40"/>
                    <a:pt x="12193" y="0"/>
                    <a:pt x="11984"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9"/>
            <p:cNvSpPr/>
            <p:nvPr/>
          </p:nvSpPr>
          <p:spPr>
            <a:xfrm>
              <a:off x="3297012" y="3339578"/>
              <a:ext cx="806653" cy="949802"/>
            </a:xfrm>
            <a:custGeom>
              <a:avLst/>
              <a:gdLst/>
              <a:ahLst/>
              <a:cxnLst/>
              <a:rect l="l" t="t" r="r" b="b"/>
              <a:pathLst>
                <a:path w="13310" h="15672" extrusionOk="0">
                  <a:moveTo>
                    <a:pt x="2041" y="0"/>
                  </a:moveTo>
                  <a:cubicBezTo>
                    <a:pt x="1812" y="0"/>
                    <a:pt x="1586" y="42"/>
                    <a:pt x="1366" y="137"/>
                  </a:cubicBezTo>
                  <a:cubicBezTo>
                    <a:pt x="853" y="342"/>
                    <a:pt x="514" y="773"/>
                    <a:pt x="299" y="1287"/>
                  </a:cubicBezTo>
                  <a:cubicBezTo>
                    <a:pt x="124" y="1800"/>
                    <a:pt x="83" y="2355"/>
                    <a:pt x="83" y="2868"/>
                  </a:cubicBezTo>
                  <a:cubicBezTo>
                    <a:pt x="124" y="4583"/>
                    <a:pt x="637" y="6247"/>
                    <a:pt x="1541" y="7705"/>
                  </a:cubicBezTo>
                  <a:cubicBezTo>
                    <a:pt x="1429" y="7664"/>
                    <a:pt x="1312" y="7645"/>
                    <a:pt x="1195" y="7645"/>
                  </a:cubicBezTo>
                  <a:cubicBezTo>
                    <a:pt x="690" y="7645"/>
                    <a:pt x="183" y="7999"/>
                    <a:pt x="42" y="8516"/>
                  </a:cubicBezTo>
                  <a:cubicBezTo>
                    <a:pt x="1" y="8732"/>
                    <a:pt x="1" y="8988"/>
                    <a:pt x="42" y="9204"/>
                  </a:cubicBezTo>
                  <a:cubicBezTo>
                    <a:pt x="257" y="10446"/>
                    <a:pt x="1151" y="11432"/>
                    <a:pt x="2054" y="12326"/>
                  </a:cubicBezTo>
                  <a:cubicBezTo>
                    <a:pt x="3164" y="13435"/>
                    <a:pt x="4488" y="14513"/>
                    <a:pt x="5946" y="15067"/>
                  </a:cubicBezTo>
                  <a:cubicBezTo>
                    <a:pt x="6793" y="15422"/>
                    <a:pt x="7727" y="15671"/>
                    <a:pt x="8651" y="15671"/>
                  </a:cubicBezTo>
                  <a:cubicBezTo>
                    <a:pt x="9172" y="15671"/>
                    <a:pt x="9691" y="15592"/>
                    <a:pt x="10187" y="15406"/>
                  </a:cubicBezTo>
                  <a:cubicBezTo>
                    <a:pt x="11933" y="14718"/>
                    <a:pt x="13011" y="12880"/>
                    <a:pt x="13135" y="11042"/>
                  </a:cubicBezTo>
                  <a:cubicBezTo>
                    <a:pt x="13309" y="9204"/>
                    <a:pt x="12703" y="7366"/>
                    <a:pt x="11984" y="5651"/>
                  </a:cubicBezTo>
                  <a:cubicBezTo>
                    <a:pt x="11553" y="4665"/>
                    <a:pt x="10999" y="3638"/>
                    <a:pt x="9972" y="3382"/>
                  </a:cubicBezTo>
                  <a:cubicBezTo>
                    <a:pt x="9821" y="3338"/>
                    <a:pt x="9665" y="3317"/>
                    <a:pt x="9508" y="3317"/>
                  </a:cubicBezTo>
                  <a:cubicBezTo>
                    <a:pt x="8603" y="3317"/>
                    <a:pt x="7683" y="4011"/>
                    <a:pt x="7569" y="4922"/>
                  </a:cubicBezTo>
                  <a:cubicBezTo>
                    <a:pt x="6717" y="3340"/>
                    <a:pt x="5515" y="1975"/>
                    <a:pt x="4067" y="855"/>
                  </a:cubicBezTo>
                  <a:cubicBezTo>
                    <a:pt x="3484" y="404"/>
                    <a:pt x="2753" y="0"/>
                    <a:pt x="2041"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9"/>
            <p:cNvSpPr/>
            <p:nvPr/>
          </p:nvSpPr>
          <p:spPr>
            <a:xfrm>
              <a:off x="3445920" y="3508366"/>
              <a:ext cx="1718212" cy="816592"/>
            </a:xfrm>
            <a:custGeom>
              <a:avLst/>
              <a:gdLst/>
              <a:ahLst/>
              <a:cxnLst/>
              <a:rect l="l" t="t" r="r" b="b"/>
              <a:pathLst>
                <a:path w="28351" h="13474" extrusionOk="0">
                  <a:moveTo>
                    <a:pt x="11530" y="1"/>
                  </a:moveTo>
                  <a:cubicBezTo>
                    <a:pt x="11530" y="1"/>
                    <a:pt x="11366" y="42"/>
                    <a:pt x="11016" y="217"/>
                  </a:cubicBezTo>
                  <a:cubicBezTo>
                    <a:pt x="9527" y="812"/>
                    <a:pt x="4906" y="2907"/>
                    <a:pt x="2637" y="5515"/>
                  </a:cubicBezTo>
                  <a:cubicBezTo>
                    <a:pt x="1867" y="6419"/>
                    <a:pt x="1353" y="7056"/>
                    <a:pt x="963" y="7487"/>
                  </a:cubicBezTo>
                  <a:cubicBezTo>
                    <a:pt x="0" y="8652"/>
                    <a:pt x="22" y="8688"/>
                    <a:pt x="28" y="8688"/>
                  </a:cubicBezTo>
                  <a:cubicBezTo>
                    <a:pt x="28" y="8688"/>
                    <a:pt x="29" y="8688"/>
                    <a:pt x="29" y="8688"/>
                  </a:cubicBezTo>
                  <a:cubicBezTo>
                    <a:pt x="29" y="8688"/>
                    <a:pt x="70" y="8729"/>
                    <a:pt x="111" y="8770"/>
                  </a:cubicBezTo>
                  <a:cubicBezTo>
                    <a:pt x="285" y="8986"/>
                    <a:pt x="707" y="9500"/>
                    <a:pt x="1477" y="10136"/>
                  </a:cubicBezTo>
                  <a:cubicBezTo>
                    <a:pt x="1692" y="10311"/>
                    <a:pt x="1949" y="10526"/>
                    <a:pt x="2247" y="10701"/>
                  </a:cubicBezTo>
                  <a:cubicBezTo>
                    <a:pt x="2976" y="11214"/>
                    <a:pt x="3921" y="11728"/>
                    <a:pt x="5071" y="12190"/>
                  </a:cubicBezTo>
                  <a:cubicBezTo>
                    <a:pt x="6190" y="12621"/>
                    <a:pt x="7474" y="12960"/>
                    <a:pt x="9014" y="13217"/>
                  </a:cubicBezTo>
                  <a:cubicBezTo>
                    <a:pt x="9651" y="13309"/>
                    <a:pt x="10339" y="13391"/>
                    <a:pt x="11068" y="13432"/>
                  </a:cubicBezTo>
                  <a:lnTo>
                    <a:pt x="11879" y="13432"/>
                  </a:lnTo>
                  <a:cubicBezTo>
                    <a:pt x="11920" y="13432"/>
                    <a:pt x="12002" y="13432"/>
                    <a:pt x="12043" y="13474"/>
                  </a:cubicBezTo>
                  <a:lnTo>
                    <a:pt x="12475" y="13474"/>
                  </a:lnTo>
                  <a:cubicBezTo>
                    <a:pt x="13163" y="13474"/>
                    <a:pt x="13840" y="13432"/>
                    <a:pt x="14569" y="13391"/>
                  </a:cubicBezTo>
                  <a:cubicBezTo>
                    <a:pt x="16972" y="13268"/>
                    <a:pt x="19108" y="13094"/>
                    <a:pt x="20946" y="12878"/>
                  </a:cubicBezTo>
                  <a:cubicBezTo>
                    <a:pt x="23041" y="12703"/>
                    <a:pt x="24756" y="12498"/>
                    <a:pt x="26163" y="12323"/>
                  </a:cubicBezTo>
                  <a:lnTo>
                    <a:pt x="26214" y="12282"/>
                  </a:lnTo>
                  <a:cubicBezTo>
                    <a:pt x="27149" y="11081"/>
                    <a:pt x="27837" y="9715"/>
                    <a:pt x="28350" y="8216"/>
                  </a:cubicBezTo>
                  <a:cubicBezTo>
                    <a:pt x="26420" y="5310"/>
                    <a:pt x="23472" y="1500"/>
                    <a:pt x="20392" y="258"/>
                  </a:cubicBezTo>
                  <a:cubicBezTo>
                    <a:pt x="20310" y="217"/>
                    <a:pt x="20258" y="176"/>
                    <a:pt x="20176" y="176"/>
                  </a:cubicBezTo>
                  <a:lnTo>
                    <a:pt x="11530"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9"/>
            <p:cNvSpPr/>
            <p:nvPr/>
          </p:nvSpPr>
          <p:spPr>
            <a:xfrm>
              <a:off x="4702279" y="3920364"/>
              <a:ext cx="140119" cy="334903"/>
            </a:xfrm>
            <a:custGeom>
              <a:avLst/>
              <a:gdLst/>
              <a:ahLst/>
              <a:cxnLst/>
              <a:rect l="l" t="t" r="r" b="b"/>
              <a:pathLst>
                <a:path w="2312" h="5526" extrusionOk="0">
                  <a:moveTo>
                    <a:pt x="42" y="1"/>
                  </a:moveTo>
                  <a:cubicBezTo>
                    <a:pt x="1" y="52"/>
                    <a:pt x="1" y="52"/>
                    <a:pt x="1" y="93"/>
                  </a:cubicBezTo>
                  <a:cubicBezTo>
                    <a:pt x="42" y="93"/>
                    <a:pt x="1716" y="2784"/>
                    <a:pt x="2229" y="5484"/>
                  </a:cubicBezTo>
                  <a:lnTo>
                    <a:pt x="2270" y="5525"/>
                  </a:lnTo>
                  <a:lnTo>
                    <a:pt x="2311" y="5525"/>
                  </a:lnTo>
                  <a:lnTo>
                    <a:pt x="2311" y="5484"/>
                  </a:lnTo>
                  <a:cubicBezTo>
                    <a:pt x="1798" y="2743"/>
                    <a:pt x="93" y="52"/>
                    <a:pt x="93" y="52"/>
                  </a:cubicBezTo>
                  <a:cubicBezTo>
                    <a:pt x="93" y="1"/>
                    <a:pt x="42" y="1"/>
                    <a:pt x="4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9"/>
            <p:cNvSpPr/>
            <p:nvPr/>
          </p:nvSpPr>
          <p:spPr>
            <a:xfrm>
              <a:off x="3696586" y="4247090"/>
              <a:ext cx="1334946" cy="357933"/>
            </a:xfrm>
            <a:custGeom>
              <a:avLst/>
              <a:gdLst/>
              <a:ahLst/>
              <a:cxnLst/>
              <a:rect l="l" t="t" r="r" b="b"/>
              <a:pathLst>
                <a:path w="22027" h="5906" extrusionOk="0">
                  <a:moveTo>
                    <a:pt x="0" y="1"/>
                  </a:moveTo>
                  <a:lnTo>
                    <a:pt x="0" y="2188"/>
                  </a:lnTo>
                  <a:cubicBezTo>
                    <a:pt x="339" y="2147"/>
                    <a:pt x="596" y="2106"/>
                    <a:pt x="853" y="2014"/>
                  </a:cubicBezTo>
                  <a:cubicBezTo>
                    <a:pt x="2259" y="3390"/>
                    <a:pt x="3974" y="4417"/>
                    <a:pt x="5854" y="5094"/>
                  </a:cubicBezTo>
                  <a:cubicBezTo>
                    <a:pt x="5987" y="5135"/>
                    <a:pt x="6069" y="5135"/>
                    <a:pt x="6203" y="5187"/>
                  </a:cubicBezTo>
                  <a:cubicBezTo>
                    <a:pt x="7568" y="5649"/>
                    <a:pt x="9068" y="5905"/>
                    <a:pt x="10608" y="5905"/>
                  </a:cubicBezTo>
                  <a:cubicBezTo>
                    <a:pt x="12148" y="5905"/>
                    <a:pt x="13648" y="5649"/>
                    <a:pt x="15013" y="5187"/>
                  </a:cubicBezTo>
                  <a:cubicBezTo>
                    <a:pt x="16174" y="4838"/>
                    <a:pt x="17242" y="4324"/>
                    <a:pt x="18227" y="3687"/>
                  </a:cubicBezTo>
                  <a:cubicBezTo>
                    <a:pt x="19716" y="2743"/>
                    <a:pt x="21000" y="1593"/>
                    <a:pt x="22027" y="176"/>
                  </a:cubicBezTo>
                  <a:lnTo>
                    <a:pt x="2202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9"/>
            <p:cNvSpPr/>
            <p:nvPr/>
          </p:nvSpPr>
          <p:spPr>
            <a:xfrm>
              <a:off x="4051312" y="4281332"/>
              <a:ext cx="749987" cy="280116"/>
            </a:xfrm>
            <a:custGeom>
              <a:avLst/>
              <a:gdLst/>
              <a:ahLst/>
              <a:cxnLst/>
              <a:rect l="l" t="t" r="r" b="b"/>
              <a:pathLst>
                <a:path w="12375" h="4622" extrusionOk="0">
                  <a:moveTo>
                    <a:pt x="2444" y="1"/>
                  </a:moveTo>
                  <a:lnTo>
                    <a:pt x="2403" y="83"/>
                  </a:lnTo>
                  <a:lnTo>
                    <a:pt x="2362" y="124"/>
                  </a:lnTo>
                  <a:lnTo>
                    <a:pt x="2270" y="340"/>
                  </a:lnTo>
                  <a:lnTo>
                    <a:pt x="2188" y="463"/>
                  </a:lnTo>
                  <a:lnTo>
                    <a:pt x="2054" y="720"/>
                  </a:lnTo>
                  <a:lnTo>
                    <a:pt x="1972" y="935"/>
                  </a:lnTo>
                  <a:lnTo>
                    <a:pt x="1890" y="1069"/>
                  </a:lnTo>
                  <a:lnTo>
                    <a:pt x="1674" y="1449"/>
                  </a:lnTo>
                  <a:lnTo>
                    <a:pt x="93" y="4365"/>
                  </a:lnTo>
                  <a:lnTo>
                    <a:pt x="1" y="4529"/>
                  </a:lnTo>
                  <a:cubicBezTo>
                    <a:pt x="134" y="4570"/>
                    <a:pt x="216" y="4570"/>
                    <a:pt x="350" y="4622"/>
                  </a:cubicBezTo>
                  <a:lnTo>
                    <a:pt x="9160" y="4622"/>
                  </a:lnTo>
                  <a:cubicBezTo>
                    <a:pt x="10321" y="4273"/>
                    <a:pt x="11389" y="3759"/>
                    <a:pt x="12374" y="3122"/>
                  </a:cubicBezTo>
                  <a:lnTo>
                    <a:pt x="10957" y="124"/>
                  </a:lnTo>
                  <a:lnTo>
                    <a:pt x="10875"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9"/>
            <p:cNvSpPr/>
            <p:nvPr/>
          </p:nvSpPr>
          <p:spPr>
            <a:xfrm>
              <a:off x="4676764" y="3340609"/>
              <a:ext cx="134482" cy="157270"/>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9"/>
            <p:cNvSpPr/>
            <p:nvPr/>
          </p:nvSpPr>
          <p:spPr>
            <a:xfrm>
              <a:off x="4697310" y="3386427"/>
              <a:ext cx="67272" cy="46726"/>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9"/>
            <p:cNvSpPr/>
            <p:nvPr/>
          </p:nvSpPr>
          <p:spPr>
            <a:xfrm>
              <a:off x="3994706" y="3325033"/>
              <a:ext cx="134482" cy="157270"/>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9"/>
            <p:cNvSpPr/>
            <p:nvPr/>
          </p:nvSpPr>
          <p:spPr>
            <a:xfrm>
              <a:off x="4043858" y="3378972"/>
              <a:ext cx="67272" cy="51696"/>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9"/>
            <p:cNvSpPr/>
            <p:nvPr/>
          </p:nvSpPr>
          <p:spPr>
            <a:xfrm>
              <a:off x="4079918" y="2989701"/>
              <a:ext cx="679685" cy="683200"/>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9"/>
            <p:cNvSpPr/>
            <p:nvPr/>
          </p:nvSpPr>
          <p:spPr>
            <a:xfrm>
              <a:off x="4225554" y="3401942"/>
              <a:ext cx="59211" cy="62302"/>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9"/>
            <p:cNvSpPr/>
            <p:nvPr/>
          </p:nvSpPr>
          <p:spPr>
            <a:xfrm>
              <a:off x="4528644" y="3404487"/>
              <a:ext cx="59817" cy="59757"/>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9"/>
            <p:cNvSpPr/>
            <p:nvPr/>
          </p:nvSpPr>
          <p:spPr>
            <a:xfrm>
              <a:off x="4430341" y="3443638"/>
              <a:ext cx="46726" cy="67332"/>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9"/>
            <p:cNvSpPr/>
            <p:nvPr/>
          </p:nvSpPr>
          <p:spPr>
            <a:xfrm>
              <a:off x="4388644" y="3493699"/>
              <a:ext cx="20606" cy="14727"/>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9"/>
            <p:cNvSpPr/>
            <p:nvPr/>
          </p:nvSpPr>
          <p:spPr>
            <a:xfrm>
              <a:off x="4378038" y="3518972"/>
              <a:ext cx="83453" cy="20606"/>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9"/>
            <p:cNvSpPr/>
            <p:nvPr/>
          </p:nvSpPr>
          <p:spPr>
            <a:xfrm>
              <a:off x="4199433" y="3289275"/>
              <a:ext cx="59817" cy="48060"/>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9"/>
            <p:cNvSpPr/>
            <p:nvPr/>
          </p:nvSpPr>
          <p:spPr>
            <a:xfrm>
              <a:off x="4554765" y="3294669"/>
              <a:ext cx="62302" cy="46181"/>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9"/>
            <p:cNvSpPr/>
            <p:nvPr/>
          </p:nvSpPr>
          <p:spPr>
            <a:xfrm>
              <a:off x="4051312" y="2895398"/>
              <a:ext cx="721381" cy="464901"/>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9"/>
            <p:cNvSpPr/>
            <p:nvPr/>
          </p:nvSpPr>
          <p:spPr>
            <a:xfrm>
              <a:off x="3921858" y="3925213"/>
              <a:ext cx="93392" cy="60605"/>
            </a:xfrm>
            <a:custGeom>
              <a:avLst/>
              <a:gdLst/>
              <a:ahLst/>
              <a:cxnLst/>
              <a:rect l="l" t="t" r="r" b="b"/>
              <a:pathLst>
                <a:path w="1541" h="1000" extrusionOk="0">
                  <a:moveTo>
                    <a:pt x="1001" y="1"/>
                  </a:moveTo>
                  <a:cubicBezTo>
                    <a:pt x="900" y="1"/>
                    <a:pt x="783" y="28"/>
                    <a:pt x="648" y="95"/>
                  </a:cubicBezTo>
                  <a:cubicBezTo>
                    <a:pt x="1" y="393"/>
                    <a:pt x="432" y="999"/>
                    <a:pt x="432" y="999"/>
                  </a:cubicBezTo>
                  <a:lnTo>
                    <a:pt x="1541" y="434"/>
                  </a:lnTo>
                  <a:cubicBezTo>
                    <a:pt x="1541" y="434"/>
                    <a:pt x="1403" y="1"/>
                    <a:pt x="1001"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9"/>
            <p:cNvSpPr/>
            <p:nvPr/>
          </p:nvSpPr>
          <p:spPr>
            <a:xfrm>
              <a:off x="3947979" y="3951515"/>
              <a:ext cx="264601" cy="485446"/>
            </a:xfrm>
            <a:custGeom>
              <a:avLst/>
              <a:gdLst/>
              <a:ahLst/>
              <a:cxnLst/>
              <a:rect l="l" t="t" r="r" b="b"/>
              <a:pathLst>
                <a:path w="4366" h="8010" extrusionOk="0">
                  <a:moveTo>
                    <a:pt x="1110" y="0"/>
                  </a:moveTo>
                  <a:lnTo>
                    <a:pt x="1" y="565"/>
                  </a:lnTo>
                  <a:lnTo>
                    <a:pt x="381" y="1284"/>
                  </a:lnTo>
                  <a:lnTo>
                    <a:pt x="2948" y="6418"/>
                  </a:lnTo>
                  <a:lnTo>
                    <a:pt x="2989" y="6470"/>
                  </a:lnTo>
                  <a:lnTo>
                    <a:pt x="4365" y="8010"/>
                  </a:lnTo>
                  <a:lnTo>
                    <a:pt x="4067" y="6038"/>
                  </a:lnTo>
                  <a:lnTo>
                    <a:pt x="4067" y="5956"/>
                  </a:lnTo>
                  <a:lnTo>
                    <a:pt x="1449" y="688"/>
                  </a:lnTo>
                  <a:lnTo>
                    <a:pt x="111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9"/>
            <p:cNvSpPr/>
            <p:nvPr/>
          </p:nvSpPr>
          <p:spPr>
            <a:xfrm>
              <a:off x="3981615" y="4016849"/>
              <a:ext cx="147573" cy="300661"/>
            </a:xfrm>
            <a:custGeom>
              <a:avLst/>
              <a:gdLst/>
              <a:ahLst/>
              <a:cxnLst/>
              <a:rect l="l" t="t" r="r" b="b"/>
              <a:pathLst>
                <a:path w="2435" h="4961" extrusionOk="0">
                  <a:moveTo>
                    <a:pt x="0" y="1"/>
                  </a:moveTo>
                  <a:lnTo>
                    <a:pt x="2434" y="4960"/>
                  </a:lnTo>
                  <a:lnTo>
                    <a:pt x="4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9"/>
            <p:cNvSpPr/>
            <p:nvPr/>
          </p:nvSpPr>
          <p:spPr>
            <a:xfrm>
              <a:off x="4015191" y="3998182"/>
              <a:ext cx="150664" cy="301267"/>
            </a:xfrm>
            <a:custGeom>
              <a:avLst/>
              <a:gdLst/>
              <a:ahLst/>
              <a:cxnLst/>
              <a:rect l="l" t="t" r="r" b="b"/>
              <a:pathLst>
                <a:path w="2486" h="4971" extrusionOk="0">
                  <a:moveTo>
                    <a:pt x="42" y="0"/>
                  </a:moveTo>
                  <a:lnTo>
                    <a:pt x="1" y="52"/>
                  </a:lnTo>
                  <a:lnTo>
                    <a:pt x="2486" y="4971"/>
                  </a:lnTo>
                  <a:lnTo>
                    <a:pt x="42" y="52"/>
                  </a:lnTo>
                  <a:lnTo>
                    <a:pt x="42"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9"/>
            <p:cNvSpPr/>
            <p:nvPr/>
          </p:nvSpPr>
          <p:spPr>
            <a:xfrm>
              <a:off x="4126645" y="4299393"/>
              <a:ext cx="85938" cy="137573"/>
            </a:xfrm>
            <a:custGeom>
              <a:avLst/>
              <a:gdLst/>
              <a:ahLst/>
              <a:cxnLst/>
              <a:rect l="l" t="t" r="r" b="b"/>
              <a:pathLst>
                <a:path w="1418" h="2270" extrusionOk="0">
                  <a:moveTo>
                    <a:pt x="647" y="1"/>
                  </a:moveTo>
                  <a:lnTo>
                    <a:pt x="647" y="596"/>
                  </a:lnTo>
                  <a:lnTo>
                    <a:pt x="41" y="298"/>
                  </a:lnTo>
                  <a:lnTo>
                    <a:pt x="0" y="678"/>
                  </a:lnTo>
                  <a:lnTo>
                    <a:pt x="41" y="730"/>
                  </a:lnTo>
                  <a:lnTo>
                    <a:pt x="904" y="1664"/>
                  </a:lnTo>
                  <a:lnTo>
                    <a:pt x="1417" y="2270"/>
                  </a:lnTo>
                  <a:lnTo>
                    <a:pt x="1325" y="1500"/>
                  </a:lnTo>
                  <a:lnTo>
                    <a:pt x="1119" y="298"/>
                  </a:lnTo>
                  <a:lnTo>
                    <a:pt x="1119" y="216"/>
                  </a:lnTo>
                  <a:lnTo>
                    <a:pt x="647"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9"/>
            <p:cNvSpPr/>
            <p:nvPr/>
          </p:nvSpPr>
          <p:spPr>
            <a:xfrm>
              <a:off x="4181372" y="4384665"/>
              <a:ext cx="31212" cy="52302"/>
            </a:xfrm>
            <a:custGeom>
              <a:avLst/>
              <a:gdLst/>
              <a:ahLst/>
              <a:cxnLst/>
              <a:rect l="l" t="t" r="r" b="b"/>
              <a:pathLst>
                <a:path w="515" h="863" extrusionOk="0">
                  <a:moveTo>
                    <a:pt x="257" y="0"/>
                  </a:moveTo>
                  <a:cubicBezTo>
                    <a:pt x="124" y="0"/>
                    <a:pt x="42" y="134"/>
                    <a:pt x="1" y="257"/>
                  </a:cubicBezTo>
                  <a:lnTo>
                    <a:pt x="514" y="863"/>
                  </a:lnTo>
                  <a:lnTo>
                    <a:pt x="422" y="93"/>
                  </a:lnTo>
                  <a:lnTo>
                    <a:pt x="381" y="41"/>
                  </a:lnTo>
                  <a:cubicBezTo>
                    <a:pt x="340" y="41"/>
                    <a:pt x="298" y="0"/>
                    <a:pt x="25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9"/>
            <p:cNvSpPr/>
            <p:nvPr/>
          </p:nvSpPr>
          <p:spPr>
            <a:xfrm>
              <a:off x="3947979" y="3951515"/>
              <a:ext cx="87817" cy="77817"/>
            </a:xfrm>
            <a:custGeom>
              <a:avLst/>
              <a:gdLst/>
              <a:ahLst/>
              <a:cxnLst/>
              <a:rect l="l" t="t" r="r" b="b"/>
              <a:pathLst>
                <a:path w="1449" h="1284" extrusionOk="0">
                  <a:moveTo>
                    <a:pt x="1110" y="0"/>
                  </a:moveTo>
                  <a:lnTo>
                    <a:pt x="1" y="565"/>
                  </a:lnTo>
                  <a:lnTo>
                    <a:pt x="124" y="822"/>
                  </a:lnTo>
                  <a:lnTo>
                    <a:pt x="217" y="986"/>
                  </a:lnTo>
                  <a:lnTo>
                    <a:pt x="381" y="1284"/>
                  </a:lnTo>
                  <a:lnTo>
                    <a:pt x="1449" y="688"/>
                  </a:lnTo>
                  <a:lnTo>
                    <a:pt x="1326" y="432"/>
                  </a:lnTo>
                  <a:lnTo>
                    <a:pt x="1243" y="257"/>
                  </a:lnTo>
                  <a:lnTo>
                    <a:pt x="1110"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9"/>
            <p:cNvSpPr/>
            <p:nvPr/>
          </p:nvSpPr>
          <p:spPr>
            <a:xfrm>
              <a:off x="3955494" y="3967091"/>
              <a:ext cx="67878" cy="34242"/>
            </a:xfrm>
            <a:custGeom>
              <a:avLst/>
              <a:gdLst/>
              <a:ahLst/>
              <a:cxnLst/>
              <a:rect l="l" t="t" r="r" b="b"/>
              <a:pathLst>
                <a:path w="1120" h="565" extrusionOk="0">
                  <a:moveTo>
                    <a:pt x="1119" y="0"/>
                  </a:moveTo>
                  <a:lnTo>
                    <a:pt x="1119" y="0"/>
                  </a:lnTo>
                  <a:lnTo>
                    <a:pt x="0" y="565"/>
                  </a:lnTo>
                  <a:lnTo>
                    <a:pt x="0" y="565"/>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9"/>
            <p:cNvSpPr/>
            <p:nvPr/>
          </p:nvSpPr>
          <p:spPr>
            <a:xfrm>
              <a:off x="3961070" y="3977637"/>
              <a:ext cx="67272" cy="33696"/>
            </a:xfrm>
            <a:custGeom>
              <a:avLst/>
              <a:gdLst/>
              <a:ahLst/>
              <a:cxnLst/>
              <a:rect l="l" t="t" r="r" b="b"/>
              <a:pathLst>
                <a:path w="1110" h="556" extrusionOk="0">
                  <a:moveTo>
                    <a:pt x="1110" y="1"/>
                  </a:moveTo>
                  <a:lnTo>
                    <a:pt x="1110" y="1"/>
                  </a:lnTo>
                  <a:lnTo>
                    <a:pt x="1" y="555"/>
                  </a:lnTo>
                  <a:lnTo>
                    <a:pt x="1" y="555"/>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9"/>
            <p:cNvSpPr/>
            <p:nvPr/>
          </p:nvSpPr>
          <p:spPr>
            <a:xfrm>
              <a:off x="3310103" y="4039879"/>
              <a:ext cx="894348" cy="369206"/>
            </a:xfrm>
            <a:custGeom>
              <a:avLst/>
              <a:gdLst/>
              <a:ahLst/>
              <a:cxnLst/>
              <a:rect l="l" t="t" r="r" b="b"/>
              <a:pathLst>
                <a:path w="14757" h="6092" extrusionOk="0">
                  <a:moveTo>
                    <a:pt x="12149" y="3302"/>
                  </a:moveTo>
                  <a:cubicBezTo>
                    <a:pt x="12220" y="3315"/>
                    <a:pt x="12357" y="3355"/>
                    <a:pt x="12487" y="3420"/>
                  </a:cubicBezTo>
                  <a:cubicBezTo>
                    <a:pt x="12580" y="3420"/>
                    <a:pt x="12662" y="3471"/>
                    <a:pt x="12744" y="3471"/>
                  </a:cubicBezTo>
                  <a:cubicBezTo>
                    <a:pt x="12795" y="3512"/>
                    <a:pt x="12877" y="3553"/>
                    <a:pt x="12919" y="3553"/>
                  </a:cubicBezTo>
                  <a:cubicBezTo>
                    <a:pt x="12960" y="3553"/>
                    <a:pt x="13001" y="3595"/>
                    <a:pt x="13052" y="3595"/>
                  </a:cubicBezTo>
                  <a:cubicBezTo>
                    <a:pt x="13134" y="3636"/>
                    <a:pt x="13216" y="3677"/>
                    <a:pt x="13257" y="3677"/>
                  </a:cubicBezTo>
                  <a:cubicBezTo>
                    <a:pt x="13309" y="3728"/>
                    <a:pt x="13432" y="3892"/>
                    <a:pt x="13565" y="4067"/>
                  </a:cubicBezTo>
                  <a:cubicBezTo>
                    <a:pt x="13648" y="4190"/>
                    <a:pt x="13730" y="4324"/>
                    <a:pt x="13822" y="4447"/>
                  </a:cubicBezTo>
                  <a:lnTo>
                    <a:pt x="13822" y="4498"/>
                  </a:lnTo>
                  <a:cubicBezTo>
                    <a:pt x="13863" y="4539"/>
                    <a:pt x="13904" y="4621"/>
                    <a:pt x="13945" y="4662"/>
                  </a:cubicBezTo>
                  <a:cubicBezTo>
                    <a:pt x="13986" y="4755"/>
                    <a:pt x="14028" y="4796"/>
                    <a:pt x="14079" y="4837"/>
                  </a:cubicBezTo>
                  <a:lnTo>
                    <a:pt x="14079" y="4878"/>
                  </a:lnTo>
                  <a:cubicBezTo>
                    <a:pt x="14120" y="4919"/>
                    <a:pt x="14120" y="4960"/>
                    <a:pt x="14120" y="4960"/>
                  </a:cubicBezTo>
                  <a:lnTo>
                    <a:pt x="14079" y="4919"/>
                  </a:lnTo>
                  <a:lnTo>
                    <a:pt x="13945" y="4796"/>
                  </a:lnTo>
                  <a:cubicBezTo>
                    <a:pt x="13904" y="4755"/>
                    <a:pt x="13863" y="4704"/>
                    <a:pt x="13822" y="4662"/>
                  </a:cubicBezTo>
                  <a:cubicBezTo>
                    <a:pt x="13771" y="4621"/>
                    <a:pt x="13730" y="4580"/>
                    <a:pt x="13689" y="4539"/>
                  </a:cubicBezTo>
                  <a:lnTo>
                    <a:pt x="13648" y="4539"/>
                  </a:lnTo>
                  <a:cubicBezTo>
                    <a:pt x="13565" y="4447"/>
                    <a:pt x="13473" y="4365"/>
                    <a:pt x="13391" y="4283"/>
                  </a:cubicBezTo>
                  <a:cubicBezTo>
                    <a:pt x="13309" y="4241"/>
                    <a:pt x="13257" y="4190"/>
                    <a:pt x="13216" y="4149"/>
                  </a:cubicBezTo>
                  <a:cubicBezTo>
                    <a:pt x="13175" y="4149"/>
                    <a:pt x="13093" y="4067"/>
                    <a:pt x="13001" y="4026"/>
                  </a:cubicBezTo>
                  <a:lnTo>
                    <a:pt x="12960" y="3985"/>
                  </a:lnTo>
                  <a:cubicBezTo>
                    <a:pt x="12703" y="3810"/>
                    <a:pt x="12446" y="3553"/>
                    <a:pt x="12282" y="3420"/>
                  </a:cubicBezTo>
                  <a:cubicBezTo>
                    <a:pt x="12231" y="3379"/>
                    <a:pt x="12231" y="3379"/>
                    <a:pt x="12189" y="3338"/>
                  </a:cubicBezTo>
                  <a:cubicBezTo>
                    <a:pt x="12169" y="3317"/>
                    <a:pt x="12159" y="3307"/>
                    <a:pt x="12149" y="3302"/>
                  </a:cubicBezTo>
                  <a:close/>
                  <a:moveTo>
                    <a:pt x="2311" y="0"/>
                  </a:moveTo>
                  <a:cubicBezTo>
                    <a:pt x="0" y="1931"/>
                    <a:pt x="165" y="4283"/>
                    <a:pt x="165" y="4283"/>
                  </a:cubicBezTo>
                  <a:cubicBezTo>
                    <a:pt x="623" y="5516"/>
                    <a:pt x="2150" y="5872"/>
                    <a:pt x="3731" y="5872"/>
                  </a:cubicBezTo>
                  <a:cubicBezTo>
                    <a:pt x="4664" y="5872"/>
                    <a:pt x="5615" y="5748"/>
                    <a:pt x="6377" y="5607"/>
                  </a:cubicBezTo>
                  <a:cubicBezTo>
                    <a:pt x="6716" y="5566"/>
                    <a:pt x="6973" y="5525"/>
                    <a:pt x="7230" y="5433"/>
                  </a:cubicBezTo>
                  <a:cubicBezTo>
                    <a:pt x="7661" y="5350"/>
                    <a:pt x="7959" y="5268"/>
                    <a:pt x="7959" y="5268"/>
                  </a:cubicBezTo>
                  <a:cubicBezTo>
                    <a:pt x="7959" y="5268"/>
                    <a:pt x="8472" y="5525"/>
                    <a:pt x="10608" y="5987"/>
                  </a:cubicBezTo>
                  <a:cubicBezTo>
                    <a:pt x="10913" y="6060"/>
                    <a:pt x="11204" y="6091"/>
                    <a:pt x="11479" y="6091"/>
                  </a:cubicBezTo>
                  <a:cubicBezTo>
                    <a:pt x="12521" y="6091"/>
                    <a:pt x="13332" y="5643"/>
                    <a:pt x="13771" y="5309"/>
                  </a:cubicBezTo>
                  <a:cubicBezTo>
                    <a:pt x="13945" y="5217"/>
                    <a:pt x="14028" y="5094"/>
                    <a:pt x="14120" y="5053"/>
                  </a:cubicBezTo>
                  <a:cubicBezTo>
                    <a:pt x="14161" y="5012"/>
                    <a:pt x="14202" y="4960"/>
                    <a:pt x="14202" y="4960"/>
                  </a:cubicBezTo>
                  <a:cubicBezTo>
                    <a:pt x="14202" y="4960"/>
                    <a:pt x="14233" y="5061"/>
                    <a:pt x="14382" y="5061"/>
                  </a:cubicBezTo>
                  <a:cubicBezTo>
                    <a:pt x="14404" y="5061"/>
                    <a:pt x="14430" y="5058"/>
                    <a:pt x="14459" y="5053"/>
                  </a:cubicBezTo>
                  <a:cubicBezTo>
                    <a:pt x="14500" y="5053"/>
                    <a:pt x="14541" y="5053"/>
                    <a:pt x="14592" y="5012"/>
                  </a:cubicBezTo>
                  <a:cubicBezTo>
                    <a:pt x="14633" y="5012"/>
                    <a:pt x="14633" y="5012"/>
                    <a:pt x="14674" y="4960"/>
                  </a:cubicBezTo>
                  <a:cubicBezTo>
                    <a:pt x="14716" y="4919"/>
                    <a:pt x="14757" y="4837"/>
                    <a:pt x="14716" y="4704"/>
                  </a:cubicBezTo>
                  <a:cubicBezTo>
                    <a:pt x="14716" y="4539"/>
                    <a:pt x="14674" y="4324"/>
                    <a:pt x="14633" y="4067"/>
                  </a:cubicBezTo>
                  <a:cubicBezTo>
                    <a:pt x="14592" y="3851"/>
                    <a:pt x="14500" y="3595"/>
                    <a:pt x="14418" y="3420"/>
                  </a:cubicBezTo>
                  <a:cubicBezTo>
                    <a:pt x="14336" y="3163"/>
                    <a:pt x="14243" y="2958"/>
                    <a:pt x="14243" y="2865"/>
                  </a:cubicBezTo>
                  <a:cubicBezTo>
                    <a:pt x="14202" y="2865"/>
                    <a:pt x="14202" y="2824"/>
                    <a:pt x="14161" y="2742"/>
                  </a:cubicBezTo>
                  <a:cubicBezTo>
                    <a:pt x="14079" y="2609"/>
                    <a:pt x="13904" y="2444"/>
                    <a:pt x="13648" y="2311"/>
                  </a:cubicBezTo>
                  <a:cubicBezTo>
                    <a:pt x="13565" y="2270"/>
                    <a:pt x="13514" y="2229"/>
                    <a:pt x="13432" y="2188"/>
                  </a:cubicBezTo>
                  <a:cubicBezTo>
                    <a:pt x="13309" y="2095"/>
                    <a:pt x="13134" y="2054"/>
                    <a:pt x="12960" y="1972"/>
                  </a:cubicBezTo>
                  <a:cubicBezTo>
                    <a:pt x="12877" y="1972"/>
                    <a:pt x="12795" y="1931"/>
                    <a:pt x="12703" y="1880"/>
                  </a:cubicBezTo>
                  <a:cubicBezTo>
                    <a:pt x="12539" y="1839"/>
                    <a:pt x="12364" y="1797"/>
                    <a:pt x="12148" y="1797"/>
                  </a:cubicBezTo>
                  <a:lnTo>
                    <a:pt x="11892" y="1797"/>
                  </a:lnTo>
                  <a:cubicBezTo>
                    <a:pt x="11163" y="1797"/>
                    <a:pt x="10485" y="1931"/>
                    <a:pt x="10310" y="1972"/>
                  </a:cubicBezTo>
                  <a:lnTo>
                    <a:pt x="8554" y="1797"/>
                  </a:lnTo>
                  <a:cubicBezTo>
                    <a:pt x="6839" y="647"/>
                    <a:pt x="4878" y="257"/>
                    <a:pt x="3636" y="83"/>
                  </a:cubicBezTo>
                  <a:cubicBezTo>
                    <a:pt x="2948" y="0"/>
                    <a:pt x="2475" y="0"/>
                    <a:pt x="2352"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9"/>
            <p:cNvSpPr/>
            <p:nvPr/>
          </p:nvSpPr>
          <p:spPr>
            <a:xfrm>
              <a:off x="3986585" y="4234666"/>
              <a:ext cx="179270" cy="131998"/>
            </a:xfrm>
            <a:custGeom>
              <a:avLst/>
              <a:gdLst/>
              <a:ahLst/>
              <a:cxnLst/>
              <a:rect l="l" t="t" r="r" b="b"/>
              <a:pathLst>
                <a:path w="2958" h="2178" extrusionOk="0">
                  <a:moveTo>
                    <a:pt x="863" y="1"/>
                  </a:moveTo>
                  <a:cubicBezTo>
                    <a:pt x="812" y="42"/>
                    <a:pt x="863" y="42"/>
                    <a:pt x="863" y="83"/>
                  </a:cubicBezTo>
                  <a:lnTo>
                    <a:pt x="2824" y="1664"/>
                  </a:lnTo>
                  <a:cubicBezTo>
                    <a:pt x="2866" y="1664"/>
                    <a:pt x="2866" y="1705"/>
                    <a:pt x="2866" y="1746"/>
                  </a:cubicBezTo>
                  <a:cubicBezTo>
                    <a:pt x="2866" y="1798"/>
                    <a:pt x="2866" y="1839"/>
                    <a:pt x="2824" y="1839"/>
                  </a:cubicBezTo>
                  <a:cubicBezTo>
                    <a:pt x="2616" y="2025"/>
                    <a:pt x="2431" y="2084"/>
                    <a:pt x="2236" y="2084"/>
                  </a:cubicBezTo>
                  <a:cubicBezTo>
                    <a:pt x="2077" y="2084"/>
                    <a:pt x="1910" y="2045"/>
                    <a:pt x="1715" y="2003"/>
                  </a:cubicBezTo>
                  <a:cubicBezTo>
                    <a:pt x="1202" y="1880"/>
                    <a:pt x="93" y="1151"/>
                    <a:pt x="93" y="1151"/>
                  </a:cubicBezTo>
                  <a:lnTo>
                    <a:pt x="1" y="1151"/>
                  </a:lnTo>
                  <a:cubicBezTo>
                    <a:pt x="1" y="1192"/>
                    <a:pt x="1" y="1192"/>
                    <a:pt x="42" y="1233"/>
                  </a:cubicBezTo>
                  <a:cubicBezTo>
                    <a:pt x="93" y="1233"/>
                    <a:pt x="1161" y="1962"/>
                    <a:pt x="1674" y="2095"/>
                  </a:cubicBezTo>
                  <a:cubicBezTo>
                    <a:pt x="1890" y="2136"/>
                    <a:pt x="2054" y="2178"/>
                    <a:pt x="2229" y="2178"/>
                  </a:cubicBezTo>
                  <a:cubicBezTo>
                    <a:pt x="2445" y="2178"/>
                    <a:pt x="2660" y="2095"/>
                    <a:pt x="2917" y="1921"/>
                  </a:cubicBezTo>
                  <a:cubicBezTo>
                    <a:pt x="2958" y="1880"/>
                    <a:pt x="2958" y="1839"/>
                    <a:pt x="2958" y="1746"/>
                  </a:cubicBezTo>
                  <a:cubicBezTo>
                    <a:pt x="2958" y="1705"/>
                    <a:pt x="2958" y="1623"/>
                    <a:pt x="2917" y="1582"/>
                  </a:cubicBezTo>
                  <a:lnTo>
                    <a:pt x="904"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9"/>
            <p:cNvSpPr/>
            <p:nvPr/>
          </p:nvSpPr>
          <p:spPr>
            <a:xfrm>
              <a:off x="3473132" y="4115151"/>
              <a:ext cx="739442" cy="233450"/>
            </a:xfrm>
            <a:custGeom>
              <a:avLst/>
              <a:gdLst/>
              <a:ahLst/>
              <a:cxnLst/>
              <a:rect l="l" t="t" r="r" b="b"/>
              <a:pathLst>
                <a:path w="12201" h="3852" extrusionOk="0">
                  <a:moveTo>
                    <a:pt x="42" y="1"/>
                  </a:moveTo>
                  <a:cubicBezTo>
                    <a:pt x="1" y="1"/>
                    <a:pt x="1" y="1"/>
                    <a:pt x="1" y="42"/>
                  </a:cubicBezTo>
                  <a:cubicBezTo>
                    <a:pt x="1" y="42"/>
                    <a:pt x="1" y="83"/>
                    <a:pt x="42" y="83"/>
                  </a:cubicBezTo>
                  <a:lnTo>
                    <a:pt x="5946" y="638"/>
                  </a:lnTo>
                  <a:lnTo>
                    <a:pt x="7620" y="771"/>
                  </a:lnTo>
                  <a:cubicBezTo>
                    <a:pt x="7620" y="771"/>
                    <a:pt x="8569" y="604"/>
                    <a:pt x="9205" y="604"/>
                  </a:cubicBezTo>
                  <a:cubicBezTo>
                    <a:pt x="9358" y="604"/>
                    <a:pt x="9492" y="614"/>
                    <a:pt x="9592" y="638"/>
                  </a:cubicBezTo>
                  <a:cubicBezTo>
                    <a:pt x="10105" y="730"/>
                    <a:pt x="11214" y="1110"/>
                    <a:pt x="11430" y="1500"/>
                  </a:cubicBezTo>
                  <a:cubicBezTo>
                    <a:pt x="11553" y="1757"/>
                    <a:pt x="12067" y="3256"/>
                    <a:pt x="11943" y="3677"/>
                  </a:cubicBezTo>
                  <a:cubicBezTo>
                    <a:pt x="11902" y="3718"/>
                    <a:pt x="11902" y="3770"/>
                    <a:pt x="11851" y="3770"/>
                  </a:cubicBezTo>
                  <a:cubicBezTo>
                    <a:pt x="11833" y="3776"/>
                    <a:pt x="11814" y="3779"/>
                    <a:pt x="11794" y="3779"/>
                  </a:cubicBezTo>
                  <a:cubicBezTo>
                    <a:pt x="11449" y="3779"/>
                    <a:pt x="10905" y="2802"/>
                    <a:pt x="10701" y="2394"/>
                  </a:cubicBezTo>
                  <a:lnTo>
                    <a:pt x="9458" y="2055"/>
                  </a:lnTo>
                  <a:lnTo>
                    <a:pt x="9417" y="2055"/>
                  </a:lnTo>
                  <a:lnTo>
                    <a:pt x="9417" y="2137"/>
                  </a:lnTo>
                  <a:lnTo>
                    <a:pt x="10619" y="2486"/>
                  </a:lnTo>
                  <a:cubicBezTo>
                    <a:pt x="10742" y="2691"/>
                    <a:pt x="11338" y="3852"/>
                    <a:pt x="11810" y="3852"/>
                  </a:cubicBezTo>
                  <a:lnTo>
                    <a:pt x="11851" y="3852"/>
                  </a:lnTo>
                  <a:cubicBezTo>
                    <a:pt x="11943" y="3811"/>
                    <a:pt x="11984" y="3770"/>
                    <a:pt x="11984" y="3677"/>
                  </a:cubicBezTo>
                  <a:cubicBezTo>
                    <a:pt x="12200" y="3205"/>
                    <a:pt x="11594" y="1716"/>
                    <a:pt x="11471" y="1459"/>
                  </a:cubicBezTo>
                  <a:cubicBezTo>
                    <a:pt x="11255" y="1028"/>
                    <a:pt x="10105" y="638"/>
                    <a:pt x="9592" y="555"/>
                  </a:cubicBezTo>
                  <a:cubicBezTo>
                    <a:pt x="9492" y="532"/>
                    <a:pt x="9361" y="522"/>
                    <a:pt x="9212" y="522"/>
                  </a:cubicBezTo>
                  <a:cubicBezTo>
                    <a:pt x="8594" y="522"/>
                    <a:pt x="7687" y="689"/>
                    <a:pt x="7620" y="689"/>
                  </a:cubicBezTo>
                  <a:lnTo>
                    <a:pt x="5998" y="555"/>
                  </a:lnTo>
                  <a:lnTo>
                    <a:pt x="4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9"/>
            <p:cNvSpPr/>
            <p:nvPr/>
          </p:nvSpPr>
          <p:spPr>
            <a:xfrm>
              <a:off x="3947979" y="4347453"/>
              <a:ext cx="204845" cy="37272"/>
            </a:xfrm>
            <a:custGeom>
              <a:avLst/>
              <a:gdLst/>
              <a:ahLst/>
              <a:cxnLst/>
              <a:rect l="l" t="t" r="r" b="b"/>
              <a:pathLst>
                <a:path w="3380" h="615" extrusionOk="0">
                  <a:moveTo>
                    <a:pt x="54" y="1"/>
                  </a:moveTo>
                  <a:cubicBezTo>
                    <a:pt x="42" y="1"/>
                    <a:pt x="42" y="19"/>
                    <a:pt x="42" y="19"/>
                  </a:cubicBezTo>
                  <a:cubicBezTo>
                    <a:pt x="1" y="19"/>
                    <a:pt x="1" y="60"/>
                    <a:pt x="42" y="60"/>
                  </a:cubicBezTo>
                  <a:cubicBezTo>
                    <a:pt x="83" y="101"/>
                    <a:pt x="935" y="614"/>
                    <a:pt x="1757" y="614"/>
                  </a:cubicBezTo>
                  <a:lnTo>
                    <a:pt x="1880" y="614"/>
                  </a:lnTo>
                  <a:cubicBezTo>
                    <a:pt x="2650" y="614"/>
                    <a:pt x="2989" y="532"/>
                    <a:pt x="3338" y="193"/>
                  </a:cubicBezTo>
                  <a:cubicBezTo>
                    <a:pt x="3379" y="193"/>
                    <a:pt x="3379" y="142"/>
                    <a:pt x="3379" y="142"/>
                  </a:cubicBezTo>
                  <a:cubicBezTo>
                    <a:pt x="3359" y="121"/>
                    <a:pt x="3349" y="111"/>
                    <a:pt x="3338" y="111"/>
                  </a:cubicBezTo>
                  <a:cubicBezTo>
                    <a:pt x="3328" y="111"/>
                    <a:pt x="3318" y="121"/>
                    <a:pt x="3297" y="142"/>
                  </a:cubicBezTo>
                  <a:cubicBezTo>
                    <a:pt x="2907" y="450"/>
                    <a:pt x="2609" y="532"/>
                    <a:pt x="1757" y="532"/>
                  </a:cubicBezTo>
                  <a:cubicBezTo>
                    <a:pt x="935" y="532"/>
                    <a:pt x="83" y="19"/>
                    <a:pt x="83" y="19"/>
                  </a:cubicBezTo>
                  <a:cubicBezTo>
                    <a:pt x="69" y="5"/>
                    <a:pt x="60" y="1"/>
                    <a:pt x="5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9"/>
            <p:cNvSpPr/>
            <p:nvPr/>
          </p:nvSpPr>
          <p:spPr>
            <a:xfrm>
              <a:off x="3826040" y="4001273"/>
              <a:ext cx="113937" cy="150058"/>
            </a:xfrm>
            <a:custGeom>
              <a:avLst/>
              <a:gdLst/>
              <a:ahLst/>
              <a:cxnLst/>
              <a:rect l="l" t="t" r="r" b="b"/>
              <a:pathLst>
                <a:path w="1880" h="2476" extrusionOk="0">
                  <a:moveTo>
                    <a:pt x="1797" y="1"/>
                  </a:moveTo>
                  <a:lnTo>
                    <a:pt x="0" y="2393"/>
                  </a:lnTo>
                  <a:lnTo>
                    <a:pt x="0" y="2434"/>
                  </a:lnTo>
                  <a:lnTo>
                    <a:pt x="41" y="2476"/>
                  </a:lnTo>
                  <a:lnTo>
                    <a:pt x="82" y="2434"/>
                  </a:lnTo>
                  <a:lnTo>
                    <a:pt x="1838" y="42"/>
                  </a:lnTo>
                  <a:cubicBezTo>
                    <a:pt x="1879" y="42"/>
                    <a:pt x="1838" y="1"/>
                    <a:pt x="1838"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9"/>
            <p:cNvSpPr/>
            <p:nvPr/>
          </p:nvSpPr>
          <p:spPr>
            <a:xfrm>
              <a:off x="4803734" y="3054731"/>
              <a:ext cx="645443" cy="367812"/>
            </a:xfrm>
            <a:custGeom>
              <a:avLst/>
              <a:gdLst/>
              <a:ahLst/>
              <a:cxnLst/>
              <a:rect l="l" t="t" r="r" b="b"/>
              <a:pathLst>
                <a:path w="10650" h="6069" extrusionOk="0">
                  <a:moveTo>
                    <a:pt x="1027" y="0"/>
                  </a:moveTo>
                  <a:cubicBezTo>
                    <a:pt x="422" y="0"/>
                    <a:pt x="1" y="472"/>
                    <a:pt x="1" y="1068"/>
                  </a:cubicBezTo>
                  <a:lnTo>
                    <a:pt x="1" y="5001"/>
                  </a:lnTo>
                  <a:cubicBezTo>
                    <a:pt x="1" y="5607"/>
                    <a:pt x="422" y="6069"/>
                    <a:pt x="1027" y="6069"/>
                  </a:cubicBezTo>
                  <a:lnTo>
                    <a:pt x="9622" y="6069"/>
                  </a:lnTo>
                  <a:cubicBezTo>
                    <a:pt x="10177" y="6069"/>
                    <a:pt x="10649" y="5607"/>
                    <a:pt x="10649" y="5001"/>
                  </a:cubicBezTo>
                  <a:lnTo>
                    <a:pt x="10649" y="1068"/>
                  </a:lnTo>
                  <a:cubicBezTo>
                    <a:pt x="10649" y="472"/>
                    <a:pt x="10177" y="0"/>
                    <a:pt x="962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9"/>
            <p:cNvSpPr/>
            <p:nvPr/>
          </p:nvSpPr>
          <p:spPr>
            <a:xfrm>
              <a:off x="4889006" y="3394487"/>
              <a:ext cx="155634" cy="98423"/>
            </a:xfrm>
            <a:custGeom>
              <a:avLst/>
              <a:gdLst/>
              <a:ahLst/>
              <a:cxnLst/>
              <a:rect l="l" t="t" r="r" b="b"/>
              <a:pathLst>
                <a:path w="2568" h="1624" extrusionOk="0">
                  <a:moveTo>
                    <a:pt x="1243" y="1"/>
                  </a:moveTo>
                  <a:lnTo>
                    <a:pt x="0" y="1623"/>
                  </a:lnTo>
                  <a:lnTo>
                    <a:pt x="2568" y="206"/>
                  </a:lnTo>
                  <a:lnTo>
                    <a:pt x="1243"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9"/>
            <p:cNvSpPr/>
            <p:nvPr/>
          </p:nvSpPr>
          <p:spPr>
            <a:xfrm>
              <a:off x="3483738" y="2829156"/>
              <a:ext cx="533991" cy="602111"/>
            </a:xfrm>
            <a:custGeom>
              <a:avLst/>
              <a:gdLst/>
              <a:ahLst/>
              <a:cxnLst/>
              <a:rect l="l" t="t" r="r" b="b"/>
              <a:pathLst>
                <a:path w="8811" h="9935" extrusionOk="0">
                  <a:moveTo>
                    <a:pt x="4323" y="0"/>
                  </a:moveTo>
                  <a:cubicBezTo>
                    <a:pt x="3855" y="0"/>
                    <a:pt x="3377" y="81"/>
                    <a:pt x="2906" y="251"/>
                  </a:cubicBezTo>
                  <a:cubicBezTo>
                    <a:pt x="1150" y="939"/>
                    <a:pt x="0" y="2777"/>
                    <a:pt x="257" y="4656"/>
                  </a:cubicBezTo>
                  <a:cubicBezTo>
                    <a:pt x="546" y="6780"/>
                    <a:pt x="2374" y="8255"/>
                    <a:pt x="4397" y="8255"/>
                  </a:cubicBezTo>
                  <a:cubicBezTo>
                    <a:pt x="4458" y="8255"/>
                    <a:pt x="4519" y="8253"/>
                    <a:pt x="4580" y="8251"/>
                  </a:cubicBezTo>
                  <a:lnTo>
                    <a:pt x="4837" y="9370"/>
                  </a:lnTo>
                  <a:lnTo>
                    <a:pt x="4837" y="9411"/>
                  </a:lnTo>
                  <a:cubicBezTo>
                    <a:pt x="4878" y="9493"/>
                    <a:pt x="4919" y="9585"/>
                    <a:pt x="4960" y="9668"/>
                  </a:cubicBezTo>
                  <a:cubicBezTo>
                    <a:pt x="5001" y="9668"/>
                    <a:pt x="5001" y="9709"/>
                    <a:pt x="5001" y="9709"/>
                  </a:cubicBezTo>
                  <a:cubicBezTo>
                    <a:pt x="5180" y="9854"/>
                    <a:pt x="5387" y="9935"/>
                    <a:pt x="5599" y="9935"/>
                  </a:cubicBezTo>
                  <a:cubicBezTo>
                    <a:pt x="5643" y="9935"/>
                    <a:pt x="5687" y="9931"/>
                    <a:pt x="5730" y="9924"/>
                  </a:cubicBezTo>
                  <a:lnTo>
                    <a:pt x="6121" y="9842"/>
                  </a:lnTo>
                  <a:cubicBezTo>
                    <a:pt x="6336" y="9750"/>
                    <a:pt x="6542" y="9585"/>
                    <a:pt x="6634" y="9370"/>
                  </a:cubicBezTo>
                  <a:lnTo>
                    <a:pt x="6634" y="9277"/>
                  </a:lnTo>
                  <a:cubicBezTo>
                    <a:pt x="6675" y="9154"/>
                    <a:pt x="6675" y="9021"/>
                    <a:pt x="6634" y="8897"/>
                  </a:cubicBezTo>
                  <a:lnTo>
                    <a:pt x="6377" y="7737"/>
                  </a:lnTo>
                  <a:cubicBezTo>
                    <a:pt x="7959" y="6844"/>
                    <a:pt x="8811" y="5006"/>
                    <a:pt x="8339" y="3167"/>
                  </a:cubicBezTo>
                  <a:cubicBezTo>
                    <a:pt x="7895" y="1279"/>
                    <a:pt x="6190" y="0"/>
                    <a:pt x="4323"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9"/>
            <p:cNvSpPr/>
            <p:nvPr/>
          </p:nvSpPr>
          <p:spPr>
            <a:xfrm>
              <a:off x="3667920" y="3032973"/>
              <a:ext cx="204845" cy="314904"/>
            </a:xfrm>
            <a:custGeom>
              <a:avLst/>
              <a:gdLst/>
              <a:ahLst/>
              <a:cxnLst/>
              <a:rect l="l" t="t" r="r" b="b"/>
              <a:pathLst>
                <a:path w="3380" h="5196" extrusionOk="0">
                  <a:moveTo>
                    <a:pt x="2096" y="1088"/>
                  </a:moveTo>
                  <a:cubicBezTo>
                    <a:pt x="2219" y="1468"/>
                    <a:pt x="2352" y="1858"/>
                    <a:pt x="2270" y="2238"/>
                  </a:cubicBezTo>
                  <a:cubicBezTo>
                    <a:pt x="2270" y="2279"/>
                    <a:pt x="2219" y="2320"/>
                    <a:pt x="2178" y="2372"/>
                  </a:cubicBezTo>
                  <a:lnTo>
                    <a:pt x="2137" y="2372"/>
                  </a:lnTo>
                  <a:lnTo>
                    <a:pt x="2096" y="2320"/>
                  </a:lnTo>
                  <a:cubicBezTo>
                    <a:pt x="1880" y="1981"/>
                    <a:pt x="1921" y="1643"/>
                    <a:pt x="1962" y="1427"/>
                  </a:cubicBezTo>
                  <a:cubicBezTo>
                    <a:pt x="2014" y="1293"/>
                    <a:pt x="2055" y="1170"/>
                    <a:pt x="2096" y="1088"/>
                  </a:cubicBezTo>
                  <a:close/>
                  <a:moveTo>
                    <a:pt x="853" y="1899"/>
                  </a:moveTo>
                  <a:cubicBezTo>
                    <a:pt x="987" y="1981"/>
                    <a:pt x="1069" y="2115"/>
                    <a:pt x="1151" y="2238"/>
                  </a:cubicBezTo>
                  <a:cubicBezTo>
                    <a:pt x="1285" y="2413"/>
                    <a:pt x="1408" y="2752"/>
                    <a:pt x="1326" y="2793"/>
                  </a:cubicBezTo>
                  <a:cubicBezTo>
                    <a:pt x="1316" y="2796"/>
                    <a:pt x="1306" y="2797"/>
                    <a:pt x="1297" y="2797"/>
                  </a:cubicBezTo>
                  <a:cubicBezTo>
                    <a:pt x="1174" y="2797"/>
                    <a:pt x="1063" y="2565"/>
                    <a:pt x="987" y="2413"/>
                  </a:cubicBezTo>
                  <a:lnTo>
                    <a:pt x="853" y="1899"/>
                  </a:lnTo>
                  <a:close/>
                  <a:moveTo>
                    <a:pt x="1196" y="0"/>
                  </a:moveTo>
                  <a:cubicBezTo>
                    <a:pt x="1167" y="0"/>
                    <a:pt x="1138" y="3"/>
                    <a:pt x="1110" y="10"/>
                  </a:cubicBezTo>
                  <a:cubicBezTo>
                    <a:pt x="987" y="102"/>
                    <a:pt x="853" y="226"/>
                    <a:pt x="812" y="523"/>
                  </a:cubicBezTo>
                  <a:cubicBezTo>
                    <a:pt x="730" y="914"/>
                    <a:pt x="730" y="1345"/>
                    <a:pt x="771" y="1766"/>
                  </a:cubicBezTo>
                  <a:cubicBezTo>
                    <a:pt x="730" y="1766"/>
                    <a:pt x="679" y="1725"/>
                    <a:pt x="638" y="1684"/>
                  </a:cubicBezTo>
                  <a:cubicBezTo>
                    <a:pt x="519" y="1624"/>
                    <a:pt x="416" y="1581"/>
                    <a:pt x="322" y="1581"/>
                  </a:cubicBezTo>
                  <a:cubicBezTo>
                    <a:pt x="286" y="1581"/>
                    <a:pt x="251" y="1587"/>
                    <a:pt x="217" y="1602"/>
                  </a:cubicBezTo>
                  <a:cubicBezTo>
                    <a:pt x="83" y="1643"/>
                    <a:pt x="42" y="1807"/>
                    <a:pt x="1" y="1940"/>
                  </a:cubicBezTo>
                  <a:cubicBezTo>
                    <a:pt x="1" y="2064"/>
                    <a:pt x="42" y="2197"/>
                    <a:pt x="124" y="2320"/>
                  </a:cubicBezTo>
                  <a:cubicBezTo>
                    <a:pt x="422" y="3049"/>
                    <a:pt x="935" y="3604"/>
                    <a:pt x="1449" y="4169"/>
                  </a:cubicBezTo>
                  <a:cubicBezTo>
                    <a:pt x="1541" y="4292"/>
                    <a:pt x="1582" y="4374"/>
                    <a:pt x="1664" y="4467"/>
                  </a:cubicBezTo>
                  <a:cubicBezTo>
                    <a:pt x="1880" y="4682"/>
                    <a:pt x="2055" y="4888"/>
                    <a:pt x="2137" y="5144"/>
                  </a:cubicBezTo>
                  <a:lnTo>
                    <a:pt x="2137" y="5196"/>
                  </a:lnTo>
                  <a:lnTo>
                    <a:pt x="2178" y="5196"/>
                  </a:lnTo>
                  <a:lnTo>
                    <a:pt x="2178" y="5144"/>
                  </a:lnTo>
                  <a:cubicBezTo>
                    <a:pt x="2096" y="4888"/>
                    <a:pt x="1921" y="4631"/>
                    <a:pt x="1706" y="4425"/>
                  </a:cubicBezTo>
                  <a:cubicBezTo>
                    <a:pt x="1623" y="4333"/>
                    <a:pt x="1541" y="4251"/>
                    <a:pt x="1500" y="4169"/>
                  </a:cubicBezTo>
                  <a:cubicBezTo>
                    <a:pt x="987" y="3604"/>
                    <a:pt x="473" y="3008"/>
                    <a:pt x="165" y="2320"/>
                  </a:cubicBezTo>
                  <a:cubicBezTo>
                    <a:pt x="124" y="2197"/>
                    <a:pt x="42" y="2064"/>
                    <a:pt x="83" y="1940"/>
                  </a:cubicBezTo>
                  <a:cubicBezTo>
                    <a:pt x="83" y="1858"/>
                    <a:pt x="124" y="1684"/>
                    <a:pt x="258" y="1643"/>
                  </a:cubicBezTo>
                  <a:cubicBezTo>
                    <a:pt x="280" y="1632"/>
                    <a:pt x="305" y="1626"/>
                    <a:pt x="334" y="1626"/>
                  </a:cubicBezTo>
                  <a:cubicBezTo>
                    <a:pt x="414" y="1626"/>
                    <a:pt x="517" y="1665"/>
                    <a:pt x="638" y="1725"/>
                  </a:cubicBezTo>
                  <a:cubicBezTo>
                    <a:pt x="679" y="1766"/>
                    <a:pt x="730" y="1807"/>
                    <a:pt x="812" y="1858"/>
                  </a:cubicBezTo>
                  <a:cubicBezTo>
                    <a:pt x="812" y="2064"/>
                    <a:pt x="894" y="2238"/>
                    <a:pt x="935" y="2454"/>
                  </a:cubicBezTo>
                  <a:cubicBezTo>
                    <a:pt x="1018" y="2648"/>
                    <a:pt x="1160" y="2841"/>
                    <a:pt x="1284" y="2841"/>
                  </a:cubicBezTo>
                  <a:cubicBezTo>
                    <a:pt x="1298" y="2841"/>
                    <a:pt x="1312" y="2839"/>
                    <a:pt x="1326" y="2834"/>
                  </a:cubicBezTo>
                  <a:lnTo>
                    <a:pt x="1367" y="2834"/>
                  </a:lnTo>
                  <a:cubicBezTo>
                    <a:pt x="1500" y="2752"/>
                    <a:pt x="1326" y="2372"/>
                    <a:pt x="1192" y="2197"/>
                  </a:cubicBezTo>
                  <a:cubicBezTo>
                    <a:pt x="1110" y="2064"/>
                    <a:pt x="987" y="1940"/>
                    <a:pt x="853" y="1807"/>
                  </a:cubicBezTo>
                  <a:cubicBezTo>
                    <a:pt x="771" y="1386"/>
                    <a:pt x="771" y="955"/>
                    <a:pt x="853" y="523"/>
                  </a:cubicBezTo>
                  <a:cubicBezTo>
                    <a:pt x="894" y="267"/>
                    <a:pt x="987" y="143"/>
                    <a:pt x="1151" y="61"/>
                  </a:cubicBezTo>
                  <a:cubicBezTo>
                    <a:pt x="1178" y="55"/>
                    <a:pt x="1206" y="52"/>
                    <a:pt x="1232" y="52"/>
                  </a:cubicBezTo>
                  <a:cubicBezTo>
                    <a:pt x="1418" y="52"/>
                    <a:pt x="1588" y="190"/>
                    <a:pt x="1623" y="226"/>
                  </a:cubicBezTo>
                  <a:cubicBezTo>
                    <a:pt x="1839" y="441"/>
                    <a:pt x="1962" y="739"/>
                    <a:pt x="2096" y="996"/>
                  </a:cubicBezTo>
                  <a:cubicBezTo>
                    <a:pt x="2014" y="1129"/>
                    <a:pt x="1962" y="1293"/>
                    <a:pt x="1921" y="1427"/>
                  </a:cubicBezTo>
                  <a:cubicBezTo>
                    <a:pt x="1880" y="1766"/>
                    <a:pt x="1921" y="2115"/>
                    <a:pt x="2055" y="2320"/>
                  </a:cubicBezTo>
                  <a:cubicBezTo>
                    <a:pt x="2096" y="2372"/>
                    <a:pt x="2096" y="2413"/>
                    <a:pt x="2137" y="2413"/>
                  </a:cubicBezTo>
                  <a:lnTo>
                    <a:pt x="2219" y="2413"/>
                  </a:lnTo>
                  <a:cubicBezTo>
                    <a:pt x="2270" y="2372"/>
                    <a:pt x="2311" y="2279"/>
                    <a:pt x="2311" y="2238"/>
                  </a:cubicBezTo>
                  <a:cubicBezTo>
                    <a:pt x="2394" y="1858"/>
                    <a:pt x="2311" y="1427"/>
                    <a:pt x="2137" y="1088"/>
                  </a:cubicBezTo>
                  <a:lnTo>
                    <a:pt x="2137" y="996"/>
                  </a:lnTo>
                  <a:lnTo>
                    <a:pt x="2394" y="616"/>
                  </a:lnTo>
                  <a:cubicBezTo>
                    <a:pt x="2476" y="523"/>
                    <a:pt x="2568" y="441"/>
                    <a:pt x="2691" y="400"/>
                  </a:cubicBezTo>
                  <a:cubicBezTo>
                    <a:pt x="2720" y="395"/>
                    <a:pt x="2748" y="392"/>
                    <a:pt x="2775" y="392"/>
                  </a:cubicBezTo>
                  <a:cubicBezTo>
                    <a:pt x="2952" y="392"/>
                    <a:pt x="3093" y="500"/>
                    <a:pt x="3164" y="616"/>
                  </a:cubicBezTo>
                  <a:cubicBezTo>
                    <a:pt x="3297" y="780"/>
                    <a:pt x="3338" y="1037"/>
                    <a:pt x="3338" y="1211"/>
                  </a:cubicBezTo>
                  <a:cubicBezTo>
                    <a:pt x="3338" y="1766"/>
                    <a:pt x="3246" y="2320"/>
                    <a:pt x="3123" y="2885"/>
                  </a:cubicBezTo>
                  <a:cubicBezTo>
                    <a:pt x="2989" y="3522"/>
                    <a:pt x="2866" y="4251"/>
                    <a:pt x="2948" y="4939"/>
                  </a:cubicBezTo>
                  <a:cubicBezTo>
                    <a:pt x="2948" y="4980"/>
                    <a:pt x="2989" y="5021"/>
                    <a:pt x="2989" y="5062"/>
                  </a:cubicBezTo>
                  <a:lnTo>
                    <a:pt x="3041" y="5021"/>
                  </a:lnTo>
                  <a:cubicBezTo>
                    <a:pt x="3041" y="4980"/>
                    <a:pt x="3041" y="4939"/>
                    <a:pt x="2989" y="4888"/>
                  </a:cubicBezTo>
                  <a:cubicBezTo>
                    <a:pt x="2907" y="4251"/>
                    <a:pt x="3041" y="3522"/>
                    <a:pt x="3164" y="2885"/>
                  </a:cubicBezTo>
                  <a:cubicBezTo>
                    <a:pt x="3297" y="2320"/>
                    <a:pt x="3379" y="1766"/>
                    <a:pt x="3379" y="1211"/>
                  </a:cubicBezTo>
                  <a:cubicBezTo>
                    <a:pt x="3379" y="996"/>
                    <a:pt x="3338" y="780"/>
                    <a:pt x="3205" y="616"/>
                  </a:cubicBezTo>
                  <a:cubicBezTo>
                    <a:pt x="3133" y="464"/>
                    <a:pt x="2961" y="351"/>
                    <a:pt x="2776" y="351"/>
                  </a:cubicBezTo>
                  <a:cubicBezTo>
                    <a:pt x="2748" y="351"/>
                    <a:pt x="2720" y="354"/>
                    <a:pt x="2691" y="359"/>
                  </a:cubicBezTo>
                  <a:cubicBezTo>
                    <a:pt x="2527" y="400"/>
                    <a:pt x="2435" y="482"/>
                    <a:pt x="2352" y="575"/>
                  </a:cubicBezTo>
                  <a:lnTo>
                    <a:pt x="2096" y="955"/>
                  </a:lnTo>
                  <a:cubicBezTo>
                    <a:pt x="2014" y="698"/>
                    <a:pt x="1880" y="400"/>
                    <a:pt x="1664" y="226"/>
                  </a:cubicBezTo>
                  <a:cubicBezTo>
                    <a:pt x="1526" y="87"/>
                    <a:pt x="1352" y="0"/>
                    <a:pt x="119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9"/>
            <p:cNvSpPr/>
            <p:nvPr/>
          </p:nvSpPr>
          <p:spPr>
            <a:xfrm>
              <a:off x="3766283" y="3319215"/>
              <a:ext cx="122058" cy="112059"/>
            </a:xfrm>
            <a:custGeom>
              <a:avLst/>
              <a:gdLst/>
              <a:ahLst/>
              <a:cxnLst/>
              <a:rect l="l" t="t" r="r" b="b"/>
              <a:pathLst>
                <a:path w="2014" h="1849" extrusionOk="0">
                  <a:moveTo>
                    <a:pt x="1797" y="0"/>
                  </a:moveTo>
                  <a:cubicBezTo>
                    <a:pt x="1756" y="41"/>
                    <a:pt x="1715" y="41"/>
                    <a:pt x="1674" y="41"/>
                  </a:cubicBezTo>
                  <a:cubicBezTo>
                    <a:pt x="1582" y="82"/>
                    <a:pt x="1500" y="123"/>
                    <a:pt x="1366" y="165"/>
                  </a:cubicBezTo>
                  <a:lnTo>
                    <a:pt x="1325" y="216"/>
                  </a:lnTo>
                  <a:cubicBezTo>
                    <a:pt x="1068" y="298"/>
                    <a:pt x="812" y="380"/>
                    <a:pt x="555" y="421"/>
                  </a:cubicBezTo>
                  <a:lnTo>
                    <a:pt x="514" y="421"/>
                  </a:lnTo>
                  <a:cubicBezTo>
                    <a:pt x="339" y="473"/>
                    <a:pt x="175" y="473"/>
                    <a:pt x="0" y="514"/>
                  </a:cubicBezTo>
                  <a:lnTo>
                    <a:pt x="175" y="1284"/>
                  </a:lnTo>
                  <a:lnTo>
                    <a:pt x="175" y="1325"/>
                  </a:lnTo>
                  <a:cubicBezTo>
                    <a:pt x="216" y="1407"/>
                    <a:pt x="257" y="1499"/>
                    <a:pt x="298" y="1582"/>
                  </a:cubicBezTo>
                  <a:cubicBezTo>
                    <a:pt x="339" y="1582"/>
                    <a:pt x="339" y="1623"/>
                    <a:pt x="339" y="1623"/>
                  </a:cubicBezTo>
                  <a:cubicBezTo>
                    <a:pt x="518" y="1768"/>
                    <a:pt x="725" y="1849"/>
                    <a:pt x="937" y="1849"/>
                  </a:cubicBezTo>
                  <a:cubicBezTo>
                    <a:pt x="981" y="1849"/>
                    <a:pt x="1025" y="1845"/>
                    <a:pt x="1068" y="1838"/>
                  </a:cubicBezTo>
                  <a:lnTo>
                    <a:pt x="1459" y="1756"/>
                  </a:lnTo>
                  <a:cubicBezTo>
                    <a:pt x="1674" y="1664"/>
                    <a:pt x="1880" y="1499"/>
                    <a:pt x="1972" y="1284"/>
                  </a:cubicBezTo>
                  <a:lnTo>
                    <a:pt x="1972" y="1191"/>
                  </a:lnTo>
                  <a:cubicBezTo>
                    <a:pt x="2013" y="1068"/>
                    <a:pt x="2013" y="935"/>
                    <a:pt x="1972" y="811"/>
                  </a:cubicBezTo>
                  <a:lnTo>
                    <a:pt x="1797"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9"/>
            <p:cNvSpPr/>
            <p:nvPr/>
          </p:nvSpPr>
          <p:spPr>
            <a:xfrm>
              <a:off x="3768768" y="3329154"/>
              <a:ext cx="108968" cy="41757"/>
            </a:xfrm>
            <a:custGeom>
              <a:avLst/>
              <a:gdLst/>
              <a:ahLst/>
              <a:cxnLst/>
              <a:rect l="l" t="t" r="r" b="b"/>
              <a:pathLst>
                <a:path w="1798" h="689" extrusionOk="0">
                  <a:moveTo>
                    <a:pt x="1798" y="1"/>
                  </a:moveTo>
                  <a:cubicBezTo>
                    <a:pt x="1582" y="216"/>
                    <a:pt x="1325" y="350"/>
                    <a:pt x="1027" y="473"/>
                  </a:cubicBezTo>
                  <a:cubicBezTo>
                    <a:pt x="730" y="565"/>
                    <a:pt x="432" y="606"/>
                    <a:pt x="0" y="647"/>
                  </a:cubicBezTo>
                  <a:lnTo>
                    <a:pt x="42" y="689"/>
                  </a:lnTo>
                  <a:cubicBezTo>
                    <a:pt x="298" y="689"/>
                    <a:pt x="514" y="647"/>
                    <a:pt x="730" y="606"/>
                  </a:cubicBezTo>
                  <a:cubicBezTo>
                    <a:pt x="863" y="565"/>
                    <a:pt x="945" y="514"/>
                    <a:pt x="1027" y="514"/>
                  </a:cubicBezTo>
                  <a:cubicBezTo>
                    <a:pt x="1325" y="391"/>
                    <a:pt x="1582" y="257"/>
                    <a:pt x="1798" y="93"/>
                  </a:cubicBezTo>
                  <a:lnTo>
                    <a:pt x="179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9"/>
            <p:cNvSpPr/>
            <p:nvPr/>
          </p:nvSpPr>
          <p:spPr>
            <a:xfrm>
              <a:off x="3776828" y="3357760"/>
              <a:ext cx="109028" cy="41757"/>
            </a:xfrm>
            <a:custGeom>
              <a:avLst/>
              <a:gdLst/>
              <a:ahLst/>
              <a:cxnLst/>
              <a:rect l="l" t="t" r="r" b="b"/>
              <a:pathLst>
                <a:path w="1799" h="689" extrusionOk="0">
                  <a:moveTo>
                    <a:pt x="1757" y="1"/>
                  </a:moveTo>
                  <a:cubicBezTo>
                    <a:pt x="1285" y="391"/>
                    <a:pt x="638" y="648"/>
                    <a:pt x="1" y="648"/>
                  </a:cubicBezTo>
                  <a:lnTo>
                    <a:pt x="1" y="689"/>
                  </a:lnTo>
                  <a:cubicBezTo>
                    <a:pt x="217" y="689"/>
                    <a:pt x="422" y="648"/>
                    <a:pt x="638" y="607"/>
                  </a:cubicBezTo>
                  <a:cubicBezTo>
                    <a:pt x="1069" y="514"/>
                    <a:pt x="1449" y="299"/>
                    <a:pt x="1798" y="42"/>
                  </a:cubicBezTo>
                  <a:lnTo>
                    <a:pt x="175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9"/>
            <p:cNvSpPr/>
            <p:nvPr/>
          </p:nvSpPr>
          <p:spPr>
            <a:xfrm>
              <a:off x="3784343" y="3391396"/>
              <a:ext cx="101513" cy="27151"/>
            </a:xfrm>
            <a:custGeom>
              <a:avLst/>
              <a:gdLst/>
              <a:ahLst/>
              <a:cxnLst/>
              <a:rect l="l" t="t" r="r" b="b"/>
              <a:pathLst>
                <a:path w="1675" h="448" extrusionOk="0">
                  <a:moveTo>
                    <a:pt x="0" y="391"/>
                  </a:moveTo>
                  <a:cubicBezTo>
                    <a:pt x="5" y="391"/>
                    <a:pt x="11" y="392"/>
                    <a:pt x="16" y="393"/>
                  </a:cubicBezTo>
                  <a:lnTo>
                    <a:pt x="16" y="393"/>
                  </a:lnTo>
                  <a:cubicBezTo>
                    <a:pt x="11" y="391"/>
                    <a:pt x="6" y="391"/>
                    <a:pt x="0" y="391"/>
                  </a:cubicBezTo>
                  <a:close/>
                  <a:moveTo>
                    <a:pt x="1674" y="0"/>
                  </a:moveTo>
                  <a:cubicBezTo>
                    <a:pt x="1458" y="134"/>
                    <a:pt x="1202" y="216"/>
                    <a:pt x="904" y="308"/>
                  </a:cubicBezTo>
                  <a:cubicBezTo>
                    <a:pt x="648" y="369"/>
                    <a:pt x="420" y="407"/>
                    <a:pt x="216" y="407"/>
                  </a:cubicBezTo>
                  <a:cubicBezTo>
                    <a:pt x="146" y="407"/>
                    <a:pt x="80" y="402"/>
                    <a:pt x="16" y="393"/>
                  </a:cubicBezTo>
                  <a:lnTo>
                    <a:pt x="16" y="393"/>
                  </a:lnTo>
                  <a:cubicBezTo>
                    <a:pt x="41" y="402"/>
                    <a:pt x="41" y="432"/>
                    <a:pt x="41" y="432"/>
                  </a:cubicBezTo>
                  <a:cubicBezTo>
                    <a:pt x="110" y="443"/>
                    <a:pt x="183" y="448"/>
                    <a:pt x="258" y="448"/>
                  </a:cubicBezTo>
                  <a:cubicBezTo>
                    <a:pt x="465" y="448"/>
                    <a:pt x="697" y="410"/>
                    <a:pt x="945" y="350"/>
                  </a:cubicBezTo>
                  <a:cubicBezTo>
                    <a:pt x="1202" y="308"/>
                    <a:pt x="1458" y="175"/>
                    <a:pt x="1674" y="93"/>
                  </a:cubicBezTo>
                  <a:lnTo>
                    <a:pt x="1674"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9"/>
            <p:cNvSpPr/>
            <p:nvPr/>
          </p:nvSpPr>
          <p:spPr>
            <a:xfrm>
              <a:off x="3839131" y="2877459"/>
              <a:ext cx="75332" cy="101998"/>
            </a:xfrm>
            <a:custGeom>
              <a:avLst/>
              <a:gdLst/>
              <a:ahLst/>
              <a:cxnLst/>
              <a:rect l="l" t="t" r="r" b="b"/>
              <a:pathLst>
                <a:path w="1243" h="1683" extrusionOk="0">
                  <a:moveTo>
                    <a:pt x="278" y="1"/>
                  </a:moveTo>
                  <a:cubicBezTo>
                    <a:pt x="0" y="1"/>
                    <a:pt x="2" y="536"/>
                    <a:pt x="41" y="738"/>
                  </a:cubicBezTo>
                  <a:cubicBezTo>
                    <a:pt x="82" y="953"/>
                    <a:pt x="216" y="1169"/>
                    <a:pt x="339" y="1344"/>
                  </a:cubicBezTo>
                  <a:cubicBezTo>
                    <a:pt x="472" y="1467"/>
                    <a:pt x="595" y="1600"/>
                    <a:pt x="770" y="1641"/>
                  </a:cubicBezTo>
                  <a:cubicBezTo>
                    <a:pt x="852" y="1641"/>
                    <a:pt x="893" y="1682"/>
                    <a:pt x="986" y="1682"/>
                  </a:cubicBezTo>
                  <a:cubicBezTo>
                    <a:pt x="1068" y="1641"/>
                    <a:pt x="1150" y="1549"/>
                    <a:pt x="1191" y="1467"/>
                  </a:cubicBezTo>
                  <a:cubicBezTo>
                    <a:pt x="1242" y="1385"/>
                    <a:pt x="1242" y="1251"/>
                    <a:pt x="1242" y="1169"/>
                  </a:cubicBezTo>
                  <a:cubicBezTo>
                    <a:pt x="1150" y="738"/>
                    <a:pt x="852" y="440"/>
                    <a:pt x="554" y="142"/>
                  </a:cubicBezTo>
                  <a:cubicBezTo>
                    <a:pt x="472" y="101"/>
                    <a:pt x="421" y="60"/>
                    <a:pt x="339" y="9"/>
                  </a:cubicBezTo>
                  <a:cubicBezTo>
                    <a:pt x="317" y="3"/>
                    <a:pt x="297"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9"/>
            <p:cNvSpPr/>
            <p:nvPr/>
          </p:nvSpPr>
          <p:spPr>
            <a:xfrm>
              <a:off x="3895737" y="2981761"/>
              <a:ext cx="68544" cy="54969"/>
            </a:xfrm>
            <a:custGeom>
              <a:avLst/>
              <a:gdLst/>
              <a:ahLst/>
              <a:cxnLst/>
              <a:rect l="l" t="t" r="r" b="b"/>
              <a:pathLst>
                <a:path w="1131" h="907" extrusionOk="0">
                  <a:moveTo>
                    <a:pt x="602" y="0"/>
                  </a:moveTo>
                  <a:cubicBezTo>
                    <a:pt x="548" y="0"/>
                    <a:pt x="491" y="14"/>
                    <a:pt x="432" y="44"/>
                  </a:cubicBezTo>
                  <a:cubicBezTo>
                    <a:pt x="0" y="259"/>
                    <a:pt x="257" y="906"/>
                    <a:pt x="688" y="906"/>
                  </a:cubicBezTo>
                  <a:cubicBezTo>
                    <a:pt x="770" y="906"/>
                    <a:pt x="822" y="906"/>
                    <a:pt x="863" y="855"/>
                  </a:cubicBezTo>
                  <a:cubicBezTo>
                    <a:pt x="904" y="855"/>
                    <a:pt x="945" y="814"/>
                    <a:pt x="945" y="773"/>
                  </a:cubicBezTo>
                  <a:cubicBezTo>
                    <a:pt x="1131" y="516"/>
                    <a:pt x="936" y="0"/>
                    <a:pt x="6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9"/>
            <p:cNvSpPr/>
            <p:nvPr/>
          </p:nvSpPr>
          <p:spPr>
            <a:xfrm>
              <a:off x="3460102" y="3510911"/>
              <a:ext cx="236541" cy="238359"/>
            </a:xfrm>
            <a:custGeom>
              <a:avLst/>
              <a:gdLst/>
              <a:ahLst/>
              <a:cxnLst/>
              <a:rect l="l" t="t" r="r" b="b"/>
              <a:pathLst>
                <a:path w="3903" h="3933" extrusionOk="0">
                  <a:moveTo>
                    <a:pt x="1797" y="0"/>
                  </a:moveTo>
                  <a:lnTo>
                    <a:pt x="1592" y="1622"/>
                  </a:lnTo>
                  <a:lnTo>
                    <a:pt x="0" y="2013"/>
                  </a:lnTo>
                  <a:lnTo>
                    <a:pt x="1335" y="2352"/>
                  </a:lnTo>
                  <a:lnTo>
                    <a:pt x="1202" y="3933"/>
                  </a:lnTo>
                  <a:lnTo>
                    <a:pt x="1972" y="2608"/>
                  </a:lnTo>
                  <a:lnTo>
                    <a:pt x="3040" y="3635"/>
                  </a:lnTo>
                  <a:lnTo>
                    <a:pt x="2701" y="2187"/>
                  </a:lnTo>
                  <a:lnTo>
                    <a:pt x="3902" y="1325"/>
                  </a:lnTo>
                  <a:lnTo>
                    <a:pt x="3902" y="1325"/>
                  </a:lnTo>
                  <a:lnTo>
                    <a:pt x="2362" y="1499"/>
                  </a:lnTo>
                  <a:lnTo>
                    <a:pt x="17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9"/>
            <p:cNvSpPr/>
            <p:nvPr/>
          </p:nvSpPr>
          <p:spPr>
            <a:xfrm>
              <a:off x="4899551" y="3648426"/>
              <a:ext cx="235935" cy="238420"/>
            </a:xfrm>
            <a:custGeom>
              <a:avLst/>
              <a:gdLst/>
              <a:ahLst/>
              <a:cxnLst/>
              <a:rect l="l" t="t" r="r" b="b"/>
              <a:pathLst>
                <a:path w="3893" h="3934" extrusionOk="0">
                  <a:moveTo>
                    <a:pt x="1798" y="0"/>
                  </a:moveTo>
                  <a:lnTo>
                    <a:pt x="1582" y="1623"/>
                  </a:lnTo>
                  <a:lnTo>
                    <a:pt x="1" y="2054"/>
                  </a:lnTo>
                  <a:lnTo>
                    <a:pt x="1326" y="2393"/>
                  </a:lnTo>
                  <a:lnTo>
                    <a:pt x="1151" y="3933"/>
                  </a:lnTo>
                  <a:lnTo>
                    <a:pt x="1973" y="2609"/>
                  </a:lnTo>
                  <a:lnTo>
                    <a:pt x="2999" y="3636"/>
                  </a:lnTo>
                  <a:lnTo>
                    <a:pt x="2650" y="2229"/>
                  </a:lnTo>
                  <a:lnTo>
                    <a:pt x="3893" y="1325"/>
                  </a:lnTo>
                  <a:lnTo>
                    <a:pt x="2311" y="1500"/>
                  </a:lnTo>
                  <a:lnTo>
                    <a:pt x="179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9"/>
            <p:cNvSpPr/>
            <p:nvPr/>
          </p:nvSpPr>
          <p:spPr>
            <a:xfrm>
              <a:off x="3924343" y="3479760"/>
              <a:ext cx="52363" cy="51696"/>
            </a:xfrm>
            <a:custGeom>
              <a:avLst/>
              <a:gdLst/>
              <a:ahLst/>
              <a:cxnLst/>
              <a:rect l="l" t="t" r="r" b="b"/>
              <a:pathLst>
                <a:path w="864" h="853" extrusionOk="0">
                  <a:moveTo>
                    <a:pt x="432" y="1"/>
                  </a:moveTo>
                  <a:cubicBezTo>
                    <a:pt x="216" y="1"/>
                    <a:pt x="1" y="175"/>
                    <a:pt x="1" y="432"/>
                  </a:cubicBezTo>
                  <a:cubicBezTo>
                    <a:pt x="1" y="648"/>
                    <a:pt x="216" y="853"/>
                    <a:pt x="432" y="853"/>
                  </a:cubicBezTo>
                  <a:cubicBezTo>
                    <a:pt x="689" y="853"/>
                    <a:pt x="863" y="648"/>
                    <a:pt x="863" y="432"/>
                  </a:cubicBezTo>
                  <a:cubicBezTo>
                    <a:pt x="863" y="175"/>
                    <a:pt x="689" y="1"/>
                    <a:pt x="43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9"/>
            <p:cNvSpPr/>
            <p:nvPr/>
          </p:nvSpPr>
          <p:spPr>
            <a:xfrm>
              <a:off x="4051312" y="2974428"/>
              <a:ext cx="52363" cy="54181"/>
            </a:xfrm>
            <a:custGeom>
              <a:avLst/>
              <a:gdLst/>
              <a:ahLst/>
              <a:cxnLst/>
              <a:rect l="l" t="t" r="r" b="b"/>
              <a:pathLst>
                <a:path w="864" h="894" extrusionOk="0">
                  <a:moveTo>
                    <a:pt x="432" y="0"/>
                  </a:moveTo>
                  <a:cubicBezTo>
                    <a:pt x="216" y="0"/>
                    <a:pt x="1" y="206"/>
                    <a:pt x="1" y="462"/>
                  </a:cubicBezTo>
                  <a:cubicBezTo>
                    <a:pt x="1" y="678"/>
                    <a:pt x="216" y="894"/>
                    <a:pt x="432" y="894"/>
                  </a:cubicBezTo>
                  <a:cubicBezTo>
                    <a:pt x="689" y="894"/>
                    <a:pt x="863" y="678"/>
                    <a:pt x="863" y="462"/>
                  </a:cubicBezTo>
                  <a:cubicBezTo>
                    <a:pt x="863" y="206"/>
                    <a:pt x="689" y="0"/>
                    <a:pt x="432"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9"/>
            <p:cNvSpPr/>
            <p:nvPr/>
          </p:nvSpPr>
          <p:spPr>
            <a:xfrm>
              <a:off x="4793128" y="3482244"/>
              <a:ext cx="54848" cy="52363"/>
            </a:xfrm>
            <a:custGeom>
              <a:avLst/>
              <a:gdLst/>
              <a:ahLst/>
              <a:cxnLst/>
              <a:rect l="l" t="t" r="r" b="b"/>
              <a:pathLst>
                <a:path w="905" h="864" extrusionOk="0">
                  <a:moveTo>
                    <a:pt x="473" y="1"/>
                  </a:moveTo>
                  <a:cubicBezTo>
                    <a:pt x="217" y="1"/>
                    <a:pt x="1" y="216"/>
                    <a:pt x="1" y="432"/>
                  </a:cubicBezTo>
                  <a:cubicBezTo>
                    <a:pt x="1" y="689"/>
                    <a:pt x="217" y="863"/>
                    <a:pt x="473" y="863"/>
                  </a:cubicBezTo>
                  <a:cubicBezTo>
                    <a:pt x="689" y="863"/>
                    <a:pt x="905" y="689"/>
                    <a:pt x="905" y="432"/>
                  </a:cubicBezTo>
                  <a:cubicBezTo>
                    <a:pt x="905" y="216"/>
                    <a:pt x="689" y="1"/>
                    <a:pt x="473"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9"/>
            <p:cNvSpPr/>
            <p:nvPr/>
          </p:nvSpPr>
          <p:spPr>
            <a:xfrm>
              <a:off x="4873375" y="3143263"/>
              <a:ext cx="124992" cy="166419"/>
            </a:xfrm>
            <a:custGeom>
              <a:avLst/>
              <a:gdLst/>
              <a:ahLst/>
              <a:cxnLst/>
              <a:rect l="l" t="t" r="r" b="b"/>
              <a:pathLst>
                <a:path w="1798" h="2394" extrusionOk="0">
                  <a:moveTo>
                    <a:pt x="986" y="812"/>
                  </a:moveTo>
                  <a:lnTo>
                    <a:pt x="1120" y="1367"/>
                  </a:lnTo>
                  <a:lnTo>
                    <a:pt x="812" y="1325"/>
                  </a:lnTo>
                  <a:lnTo>
                    <a:pt x="986" y="812"/>
                  </a:lnTo>
                  <a:close/>
                  <a:moveTo>
                    <a:pt x="945" y="1"/>
                  </a:moveTo>
                  <a:cubicBezTo>
                    <a:pt x="863" y="1"/>
                    <a:pt x="812" y="42"/>
                    <a:pt x="771" y="124"/>
                  </a:cubicBezTo>
                  <a:lnTo>
                    <a:pt x="41" y="2096"/>
                  </a:lnTo>
                  <a:lnTo>
                    <a:pt x="0" y="2137"/>
                  </a:lnTo>
                  <a:cubicBezTo>
                    <a:pt x="0" y="2219"/>
                    <a:pt x="93" y="2270"/>
                    <a:pt x="134" y="2270"/>
                  </a:cubicBezTo>
                  <a:lnTo>
                    <a:pt x="350" y="2311"/>
                  </a:lnTo>
                  <a:cubicBezTo>
                    <a:pt x="432" y="2311"/>
                    <a:pt x="473" y="2270"/>
                    <a:pt x="514" y="2178"/>
                  </a:cubicBezTo>
                  <a:lnTo>
                    <a:pt x="647" y="1798"/>
                  </a:lnTo>
                  <a:lnTo>
                    <a:pt x="1202" y="1839"/>
                  </a:lnTo>
                  <a:lnTo>
                    <a:pt x="1325" y="2219"/>
                  </a:lnTo>
                  <a:cubicBezTo>
                    <a:pt x="1325" y="2311"/>
                    <a:pt x="1376" y="2352"/>
                    <a:pt x="1459" y="2352"/>
                  </a:cubicBezTo>
                  <a:lnTo>
                    <a:pt x="1674" y="2393"/>
                  </a:lnTo>
                  <a:cubicBezTo>
                    <a:pt x="1715" y="2393"/>
                    <a:pt x="1797" y="2311"/>
                    <a:pt x="1797" y="2270"/>
                  </a:cubicBezTo>
                  <a:lnTo>
                    <a:pt x="1797" y="2219"/>
                  </a:lnTo>
                  <a:lnTo>
                    <a:pt x="1284" y="165"/>
                  </a:lnTo>
                  <a:cubicBezTo>
                    <a:pt x="1284" y="83"/>
                    <a:pt x="1243" y="42"/>
                    <a:pt x="1161" y="42"/>
                  </a:cubicBezTo>
                  <a:lnTo>
                    <a:pt x="945"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9"/>
            <p:cNvSpPr/>
            <p:nvPr/>
          </p:nvSpPr>
          <p:spPr>
            <a:xfrm>
              <a:off x="5081786" y="3154733"/>
              <a:ext cx="107196" cy="164472"/>
            </a:xfrm>
            <a:custGeom>
              <a:avLst/>
              <a:gdLst/>
              <a:ahLst/>
              <a:cxnLst/>
              <a:rect l="l" t="t" r="r" b="b"/>
              <a:pathLst>
                <a:path w="1542" h="2366" extrusionOk="0">
                  <a:moveTo>
                    <a:pt x="771" y="513"/>
                  </a:moveTo>
                  <a:cubicBezTo>
                    <a:pt x="894" y="513"/>
                    <a:pt x="987" y="647"/>
                    <a:pt x="987" y="729"/>
                  </a:cubicBezTo>
                  <a:cubicBezTo>
                    <a:pt x="987" y="863"/>
                    <a:pt x="853" y="945"/>
                    <a:pt x="771" y="945"/>
                  </a:cubicBezTo>
                  <a:lnTo>
                    <a:pt x="555" y="904"/>
                  </a:lnTo>
                  <a:lnTo>
                    <a:pt x="596" y="513"/>
                  </a:lnTo>
                  <a:close/>
                  <a:moveTo>
                    <a:pt x="812" y="1376"/>
                  </a:moveTo>
                  <a:cubicBezTo>
                    <a:pt x="987" y="1417"/>
                    <a:pt x="1069" y="1499"/>
                    <a:pt x="1069" y="1633"/>
                  </a:cubicBezTo>
                  <a:cubicBezTo>
                    <a:pt x="1028" y="1797"/>
                    <a:pt x="946" y="1890"/>
                    <a:pt x="812" y="1890"/>
                  </a:cubicBezTo>
                  <a:lnTo>
                    <a:pt x="514" y="1848"/>
                  </a:lnTo>
                  <a:lnTo>
                    <a:pt x="555" y="1376"/>
                  </a:lnTo>
                  <a:close/>
                  <a:moveTo>
                    <a:pt x="340" y="0"/>
                  </a:moveTo>
                  <a:cubicBezTo>
                    <a:pt x="299" y="0"/>
                    <a:pt x="258" y="51"/>
                    <a:pt x="217" y="92"/>
                  </a:cubicBezTo>
                  <a:cubicBezTo>
                    <a:pt x="175" y="92"/>
                    <a:pt x="124" y="175"/>
                    <a:pt x="124" y="216"/>
                  </a:cubicBezTo>
                  <a:lnTo>
                    <a:pt x="1" y="2105"/>
                  </a:lnTo>
                  <a:cubicBezTo>
                    <a:pt x="1" y="2228"/>
                    <a:pt x="83" y="2311"/>
                    <a:pt x="175" y="2311"/>
                  </a:cubicBezTo>
                  <a:lnTo>
                    <a:pt x="771" y="2362"/>
                  </a:lnTo>
                  <a:cubicBezTo>
                    <a:pt x="794" y="2364"/>
                    <a:pt x="817" y="2365"/>
                    <a:pt x="840" y="2365"/>
                  </a:cubicBezTo>
                  <a:cubicBezTo>
                    <a:pt x="1234" y="2365"/>
                    <a:pt x="1502" y="2033"/>
                    <a:pt x="1541" y="1674"/>
                  </a:cubicBezTo>
                  <a:cubicBezTo>
                    <a:pt x="1541" y="1458"/>
                    <a:pt x="1459" y="1243"/>
                    <a:pt x="1285" y="1119"/>
                  </a:cubicBezTo>
                  <a:cubicBezTo>
                    <a:pt x="1408" y="1027"/>
                    <a:pt x="1459" y="904"/>
                    <a:pt x="1459" y="770"/>
                  </a:cubicBezTo>
                  <a:cubicBezTo>
                    <a:pt x="1500" y="390"/>
                    <a:pt x="1202" y="92"/>
                    <a:pt x="853" y="51"/>
                  </a:cubicBezTo>
                  <a:lnTo>
                    <a:pt x="340"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9"/>
            <p:cNvSpPr/>
            <p:nvPr/>
          </p:nvSpPr>
          <p:spPr>
            <a:xfrm>
              <a:off x="5272400" y="3169470"/>
              <a:ext cx="107126" cy="164542"/>
            </a:xfrm>
            <a:custGeom>
              <a:avLst/>
              <a:gdLst/>
              <a:ahLst/>
              <a:cxnLst/>
              <a:rect l="l" t="t" r="r" b="b"/>
              <a:pathLst>
                <a:path w="1541" h="2367" extrusionOk="0">
                  <a:moveTo>
                    <a:pt x="867" y="1"/>
                  </a:moveTo>
                  <a:cubicBezTo>
                    <a:pt x="427" y="1"/>
                    <a:pt x="81" y="375"/>
                    <a:pt x="42" y="815"/>
                  </a:cubicBezTo>
                  <a:lnTo>
                    <a:pt x="1" y="1462"/>
                  </a:lnTo>
                  <a:cubicBezTo>
                    <a:pt x="1" y="1893"/>
                    <a:pt x="298" y="2314"/>
                    <a:pt x="771" y="2355"/>
                  </a:cubicBezTo>
                  <a:cubicBezTo>
                    <a:pt x="809" y="2363"/>
                    <a:pt x="845" y="2366"/>
                    <a:pt x="881" y="2366"/>
                  </a:cubicBezTo>
                  <a:cubicBezTo>
                    <a:pt x="1087" y="2366"/>
                    <a:pt x="1259" y="2247"/>
                    <a:pt x="1408" y="2099"/>
                  </a:cubicBezTo>
                  <a:cubicBezTo>
                    <a:pt x="1449" y="2099"/>
                    <a:pt x="1449" y="2057"/>
                    <a:pt x="1449" y="2016"/>
                  </a:cubicBezTo>
                  <a:cubicBezTo>
                    <a:pt x="1449" y="1975"/>
                    <a:pt x="1449" y="1934"/>
                    <a:pt x="1408" y="1934"/>
                  </a:cubicBezTo>
                  <a:lnTo>
                    <a:pt x="1284" y="1760"/>
                  </a:lnTo>
                  <a:cubicBezTo>
                    <a:pt x="1284" y="1719"/>
                    <a:pt x="1233" y="1719"/>
                    <a:pt x="1192" y="1719"/>
                  </a:cubicBezTo>
                  <a:cubicBezTo>
                    <a:pt x="1192" y="1719"/>
                    <a:pt x="1151" y="1719"/>
                    <a:pt x="1110" y="1760"/>
                  </a:cubicBezTo>
                  <a:cubicBezTo>
                    <a:pt x="1028" y="1842"/>
                    <a:pt x="935" y="1893"/>
                    <a:pt x="812" y="1893"/>
                  </a:cubicBezTo>
                  <a:cubicBezTo>
                    <a:pt x="637" y="1893"/>
                    <a:pt x="463" y="1678"/>
                    <a:pt x="463" y="1462"/>
                  </a:cubicBezTo>
                  <a:lnTo>
                    <a:pt x="514" y="815"/>
                  </a:lnTo>
                  <a:cubicBezTo>
                    <a:pt x="555" y="651"/>
                    <a:pt x="719" y="476"/>
                    <a:pt x="894" y="476"/>
                  </a:cubicBezTo>
                  <a:cubicBezTo>
                    <a:pt x="1028" y="476"/>
                    <a:pt x="1110" y="517"/>
                    <a:pt x="1192" y="651"/>
                  </a:cubicBezTo>
                  <a:cubicBezTo>
                    <a:pt x="1233" y="692"/>
                    <a:pt x="1233" y="692"/>
                    <a:pt x="1284" y="692"/>
                  </a:cubicBezTo>
                  <a:cubicBezTo>
                    <a:pt x="1325" y="692"/>
                    <a:pt x="1325" y="692"/>
                    <a:pt x="1366" y="651"/>
                  </a:cubicBezTo>
                  <a:lnTo>
                    <a:pt x="1490" y="517"/>
                  </a:lnTo>
                  <a:cubicBezTo>
                    <a:pt x="1541" y="476"/>
                    <a:pt x="1541" y="435"/>
                    <a:pt x="1541" y="435"/>
                  </a:cubicBezTo>
                  <a:lnTo>
                    <a:pt x="1541" y="301"/>
                  </a:lnTo>
                  <a:cubicBezTo>
                    <a:pt x="1408" y="137"/>
                    <a:pt x="1192" y="4"/>
                    <a:pt x="935" y="4"/>
                  </a:cubicBezTo>
                  <a:cubicBezTo>
                    <a:pt x="912" y="2"/>
                    <a:pt x="889" y="1"/>
                    <a:pt x="86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42;p51">
            <a:extLst>
              <a:ext uri="{FF2B5EF4-FFF2-40B4-BE49-F238E27FC236}">
                <a16:creationId xmlns:a16="http://schemas.microsoft.com/office/drawing/2014/main" id="{DD3C73EB-4A8C-BBA3-CFFA-D920EAFD06EF}"/>
              </a:ext>
            </a:extLst>
          </p:cNvPr>
          <p:cNvGrpSpPr/>
          <p:nvPr/>
        </p:nvGrpSpPr>
        <p:grpSpPr>
          <a:xfrm>
            <a:off x="1452457" y="585144"/>
            <a:ext cx="1529825" cy="778405"/>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54422" y="1006222"/>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0448301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nodeType="with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p:cTn id="13" dur="1000" fill="hold"/>
                                        <p:tgtEl>
                                          <p:spTgt spid="48"/>
                                        </p:tgtEl>
                                        <p:attrNameLst>
                                          <p:attrName>ppt_w</p:attrName>
                                        </p:attrNameLst>
                                      </p:cBhvr>
                                      <p:tavLst>
                                        <p:tav tm="0">
                                          <p:val>
                                            <p:fltVal val="0"/>
                                          </p:val>
                                        </p:tav>
                                        <p:tav tm="100000">
                                          <p:val>
                                            <p:strVal val="#ppt_w"/>
                                          </p:val>
                                        </p:tav>
                                      </p:tavLst>
                                    </p:anim>
                                    <p:anim calcmode="lin" valueType="num">
                                      <p:cBhvr>
                                        <p:cTn id="14" dur="1000" fill="hold"/>
                                        <p:tgtEl>
                                          <p:spTgt spid="48"/>
                                        </p:tgtEl>
                                        <p:attrNameLst>
                                          <p:attrName>ppt_h</p:attrName>
                                        </p:attrNameLst>
                                      </p:cBhvr>
                                      <p:tavLst>
                                        <p:tav tm="0">
                                          <p:val>
                                            <p:fltVal val="0"/>
                                          </p:val>
                                        </p:tav>
                                        <p:tav tm="100000">
                                          <p:val>
                                            <p:strVal val="#ppt_h"/>
                                          </p:val>
                                        </p:tav>
                                      </p:tavLst>
                                    </p:anim>
                                    <p:anim calcmode="lin" valueType="num">
                                      <p:cBhvr>
                                        <p:cTn id="15" dur="1000" fill="hold"/>
                                        <p:tgtEl>
                                          <p:spTgt spid="48"/>
                                        </p:tgtEl>
                                        <p:attrNameLst>
                                          <p:attrName>style.rotation</p:attrName>
                                        </p:attrNameLst>
                                      </p:cBhvr>
                                      <p:tavLst>
                                        <p:tav tm="0">
                                          <p:val>
                                            <p:fltVal val="90"/>
                                          </p:val>
                                        </p:tav>
                                        <p:tav tm="100000">
                                          <p:val>
                                            <p:fltVal val="0"/>
                                          </p:val>
                                        </p:tav>
                                      </p:tavLst>
                                    </p:anim>
                                    <p:animEffect transition="in" filter="fade">
                                      <p:cBhvr>
                                        <p:cTn id="16" dur="1000"/>
                                        <p:tgtEl>
                                          <p:spTgt spid="48"/>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323"/>
                                        </p:tgtEl>
                                        <p:attrNameLst>
                                          <p:attrName>style.visibility</p:attrName>
                                        </p:attrNameLst>
                                      </p:cBhvr>
                                      <p:to>
                                        <p:strVal val="visible"/>
                                      </p:to>
                                    </p:set>
                                    <p:anim calcmode="lin" valueType="num">
                                      <p:cBhvr>
                                        <p:cTn id="19" dur="1000" fill="hold"/>
                                        <p:tgtEl>
                                          <p:spTgt spid="2323"/>
                                        </p:tgtEl>
                                        <p:attrNameLst>
                                          <p:attrName>ppt_w</p:attrName>
                                        </p:attrNameLst>
                                      </p:cBhvr>
                                      <p:tavLst>
                                        <p:tav tm="0">
                                          <p:val>
                                            <p:fltVal val="0"/>
                                          </p:val>
                                        </p:tav>
                                        <p:tav tm="100000">
                                          <p:val>
                                            <p:strVal val="#ppt_w"/>
                                          </p:val>
                                        </p:tav>
                                      </p:tavLst>
                                    </p:anim>
                                    <p:anim calcmode="lin" valueType="num">
                                      <p:cBhvr>
                                        <p:cTn id="20" dur="1000" fill="hold"/>
                                        <p:tgtEl>
                                          <p:spTgt spid="2323"/>
                                        </p:tgtEl>
                                        <p:attrNameLst>
                                          <p:attrName>ppt_h</p:attrName>
                                        </p:attrNameLst>
                                      </p:cBhvr>
                                      <p:tavLst>
                                        <p:tav tm="0">
                                          <p:val>
                                            <p:fltVal val="0"/>
                                          </p:val>
                                        </p:tav>
                                        <p:tav tm="100000">
                                          <p:val>
                                            <p:strVal val="#ppt_h"/>
                                          </p:val>
                                        </p:tav>
                                      </p:tavLst>
                                    </p:anim>
                                    <p:anim calcmode="lin" valueType="num">
                                      <p:cBhvr>
                                        <p:cTn id="21" dur="1000" fill="hold"/>
                                        <p:tgtEl>
                                          <p:spTgt spid="2323"/>
                                        </p:tgtEl>
                                        <p:attrNameLst>
                                          <p:attrName>style.rotation</p:attrName>
                                        </p:attrNameLst>
                                      </p:cBhvr>
                                      <p:tavLst>
                                        <p:tav tm="0">
                                          <p:val>
                                            <p:fltVal val="90"/>
                                          </p:val>
                                        </p:tav>
                                        <p:tav tm="100000">
                                          <p:val>
                                            <p:fltVal val="0"/>
                                          </p:val>
                                        </p:tav>
                                      </p:tavLst>
                                    </p:anim>
                                    <p:animEffect transition="in" filter="fade">
                                      <p:cBhvr>
                                        <p:cTn id="22" dur="1000"/>
                                        <p:tgtEl>
                                          <p:spTgt spid="2323"/>
                                        </p:tgtEl>
                                      </p:cBhvr>
                                    </p:animEffect>
                                  </p:childTnLst>
                                </p:cTn>
                              </p:par>
                              <p:par>
                                <p:cTn id="23" presetID="31" presetClass="entr" presetSubtype="0" fill="hold" nodeType="withEffect">
                                  <p:stCondLst>
                                    <p:cond delay="0"/>
                                  </p:stCondLst>
                                  <p:childTnLst>
                                    <p:set>
                                      <p:cBhvr>
                                        <p:cTn id="24" dur="1" fill="hold">
                                          <p:stCondLst>
                                            <p:cond delay="0"/>
                                          </p:stCondLst>
                                        </p:cTn>
                                        <p:tgtEl>
                                          <p:spTgt spid="2324"/>
                                        </p:tgtEl>
                                        <p:attrNameLst>
                                          <p:attrName>style.visibility</p:attrName>
                                        </p:attrNameLst>
                                      </p:cBhvr>
                                      <p:to>
                                        <p:strVal val="visible"/>
                                      </p:to>
                                    </p:set>
                                    <p:anim calcmode="lin" valueType="num">
                                      <p:cBhvr>
                                        <p:cTn id="25" dur="1000" fill="hold"/>
                                        <p:tgtEl>
                                          <p:spTgt spid="2324"/>
                                        </p:tgtEl>
                                        <p:attrNameLst>
                                          <p:attrName>ppt_w</p:attrName>
                                        </p:attrNameLst>
                                      </p:cBhvr>
                                      <p:tavLst>
                                        <p:tav tm="0">
                                          <p:val>
                                            <p:fltVal val="0"/>
                                          </p:val>
                                        </p:tav>
                                        <p:tav tm="100000">
                                          <p:val>
                                            <p:strVal val="#ppt_w"/>
                                          </p:val>
                                        </p:tav>
                                      </p:tavLst>
                                    </p:anim>
                                    <p:anim calcmode="lin" valueType="num">
                                      <p:cBhvr>
                                        <p:cTn id="26" dur="1000" fill="hold"/>
                                        <p:tgtEl>
                                          <p:spTgt spid="2324"/>
                                        </p:tgtEl>
                                        <p:attrNameLst>
                                          <p:attrName>ppt_h</p:attrName>
                                        </p:attrNameLst>
                                      </p:cBhvr>
                                      <p:tavLst>
                                        <p:tav tm="0">
                                          <p:val>
                                            <p:fltVal val="0"/>
                                          </p:val>
                                        </p:tav>
                                        <p:tav tm="100000">
                                          <p:val>
                                            <p:strVal val="#ppt_h"/>
                                          </p:val>
                                        </p:tav>
                                      </p:tavLst>
                                    </p:anim>
                                    <p:anim calcmode="lin" valueType="num">
                                      <p:cBhvr>
                                        <p:cTn id="27" dur="1000" fill="hold"/>
                                        <p:tgtEl>
                                          <p:spTgt spid="2324"/>
                                        </p:tgtEl>
                                        <p:attrNameLst>
                                          <p:attrName>style.rotation</p:attrName>
                                        </p:attrNameLst>
                                      </p:cBhvr>
                                      <p:tavLst>
                                        <p:tav tm="0">
                                          <p:val>
                                            <p:fltVal val="90"/>
                                          </p:val>
                                        </p:tav>
                                        <p:tav tm="100000">
                                          <p:val>
                                            <p:fltVal val="0"/>
                                          </p:val>
                                        </p:tav>
                                      </p:tavLst>
                                    </p:anim>
                                    <p:animEffect transition="in" filter="fade">
                                      <p:cBhvr>
                                        <p:cTn id="28" dur="1000"/>
                                        <p:tgtEl>
                                          <p:spTgt spid="2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vận dụng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261;p51">
            <a:extLst>
              <a:ext uri="{FF2B5EF4-FFF2-40B4-BE49-F238E27FC236}">
                <a16:creationId xmlns:a16="http://schemas.microsoft.com/office/drawing/2014/main" id="{ECEFE9DB-08FB-8665-D830-A9812AC9C086}"/>
              </a:ext>
            </a:extLst>
          </p:cNvPr>
          <p:cNvGrpSpPr/>
          <p:nvPr/>
        </p:nvGrpSpPr>
        <p:grpSpPr>
          <a:xfrm flipH="1">
            <a:off x="488514" y="1305665"/>
            <a:ext cx="4969273" cy="2588214"/>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2E5BEE3E-E79A-AEA2-8445-55E26F62142A}"/>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263;p51">
              <a:extLst>
                <a:ext uri="{FF2B5EF4-FFF2-40B4-BE49-F238E27FC236}">
                  <a16:creationId xmlns:a16="http://schemas.microsoft.com/office/drawing/2014/main" id="{CF33F3E5-17CB-EB0C-6D35-980C5C9D3DF2}"/>
                </a:ext>
              </a:extLst>
            </p:cNvPr>
            <p:cNvGrpSpPr/>
            <p:nvPr/>
          </p:nvGrpSpPr>
          <p:grpSpPr>
            <a:xfrm>
              <a:off x="2516483" y="1938572"/>
              <a:ext cx="7022565" cy="633170"/>
              <a:chOff x="2977600" y="2841597"/>
              <a:chExt cx="4043859" cy="364603"/>
            </a:xfrm>
            <a:grpFill/>
          </p:grpSpPr>
          <p:sp>
            <p:nvSpPr>
              <p:cNvPr id="1289" name="Google Shape;1264;p51">
                <a:extLst>
                  <a:ext uri="{FF2B5EF4-FFF2-40B4-BE49-F238E27FC236}">
                    <a16:creationId xmlns:a16="http://schemas.microsoft.com/office/drawing/2014/main" id="{CBE7A8AA-EC6B-12C3-F2D5-83B072E39362}"/>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265;p51">
                <a:extLst>
                  <a:ext uri="{FF2B5EF4-FFF2-40B4-BE49-F238E27FC236}">
                    <a16:creationId xmlns:a16="http://schemas.microsoft.com/office/drawing/2014/main" id="{D4DDE183-8921-ADDB-CB43-58B8E3A60634}"/>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266;p51">
                <a:extLst>
                  <a:ext uri="{FF2B5EF4-FFF2-40B4-BE49-F238E27FC236}">
                    <a16:creationId xmlns:a16="http://schemas.microsoft.com/office/drawing/2014/main" id="{14EDF92E-BD57-A3E3-2257-962A638CC5C0}"/>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267;p51">
                <a:extLst>
                  <a:ext uri="{FF2B5EF4-FFF2-40B4-BE49-F238E27FC236}">
                    <a16:creationId xmlns:a16="http://schemas.microsoft.com/office/drawing/2014/main" id="{8AC882DE-6057-B477-5D37-CC05B071534C}"/>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293" name="Google Shape;1268;p51">
            <a:extLst>
              <a:ext uri="{FF2B5EF4-FFF2-40B4-BE49-F238E27FC236}">
                <a16:creationId xmlns:a16="http://schemas.microsoft.com/office/drawing/2014/main" id="{0CFBB5B7-2B56-BC6F-4758-BE72EB82720A}"/>
              </a:ext>
            </a:extLst>
          </p:cNvPr>
          <p:cNvSpPr txBox="1">
            <a:spLocks/>
          </p:cNvSpPr>
          <p:nvPr/>
        </p:nvSpPr>
        <p:spPr>
          <a:xfrm flipH="1">
            <a:off x="1138171" y="2232806"/>
            <a:ext cx="3907094"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en-US" sz="2800" i="1">
                <a:solidFill>
                  <a:schemeClr val="tx1">
                    <a:lumMod val="10000"/>
                  </a:schemeClr>
                </a:solidFill>
                <a:latin typeface="Times New Roman" panose="02020603050405020304" pitchFamily="18" charset="0"/>
                <a:cs typeface="Times New Roman" panose="02020603050405020304" pitchFamily="18" charset="0"/>
              </a:rPr>
              <a:t>Viết đoạn văn (khoảng 5-7 câu) với chủ đề: Sách là để đọc, không phải để trưng bày</a:t>
            </a:r>
            <a:endParaRPr lang="en-US" sz="2800">
              <a:solidFill>
                <a:schemeClr val="tx1">
                  <a:lumMod val="10000"/>
                </a:schemeClr>
              </a:solidFill>
              <a:latin typeface="Times New Roman" panose="02020603050405020304" pitchFamily="18" charset="0"/>
              <a:cs typeface="Times New Roman" panose="02020603050405020304" pitchFamily="18" charset="0"/>
            </a:endParaRPr>
          </a:p>
        </p:txBody>
      </p:sp>
      <p:pic>
        <p:nvPicPr>
          <p:cNvPr id="1393" name="Picture 1392">
            <a:extLst>
              <a:ext uri="{FF2B5EF4-FFF2-40B4-BE49-F238E27FC236}">
                <a16:creationId xmlns:a16="http://schemas.microsoft.com/office/drawing/2014/main" id="{1DBF6563-1C67-136F-20C7-3E58858987B8}"/>
              </a:ext>
            </a:extLst>
          </p:cNvPr>
          <p:cNvPicPr>
            <a:picLocks noChangeAspect="1"/>
          </p:cNvPicPr>
          <p:nvPr/>
        </p:nvPicPr>
        <p:blipFill>
          <a:blip r:embed="rId3"/>
          <a:stretch>
            <a:fillRect/>
          </a:stretch>
        </p:blipFill>
        <p:spPr>
          <a:xfrm>
            <a:off x="5363848" y="2026608"/>
            <a:ext cx="3720760" cy="3190529"/>
          </a:xfrm>
          <a:prstGeom prst="rect">
            <a:avLst/>
          </a:prstGeom>
        </p:spPr>
      </p:pic>
    </p:spTree>
    <p:extLst>
      <p:ext uri="{BB962C8B-B14F-4D97-AF65-F5344CB8AC3E}">
        <p14:creationId xmlns:p14="http://schemas.microsoft.com/office/powerpoint/2010/main" val="11500513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93"/>
                                        </p:tgtEl>
                                        <p:attrNameLst>
                                          <p:attrName>style.visibility</p:attrName>
                                        </p:attrNameLst>
                                      </p:cBhvr>
                                      <p:to>
                                        <p:strVal val="visible"/>
                                      </p:to>
                                    </p:set>
                                    <p:anim calcmode="lin" valueType="num">
                                      <p:cBhvr additive="base">
                                        <p:cTn id="7" dur="500" fill="hold"/>
                                        <p:tgtEl>
                                          <p:spTgt spid="1393"/>
                                        </p:tgtEl>
                                        <p:attrNameLst>
                                          <p:attrName>ppt_x</p:attrName>
                                        </p:attrNameLst>
                                      </p:cBhvr>
                                      <p:tavLst>
                                        <p:tav tm="0">
                                          <p:val>
                                            <p:strVal val="#ppt_x"/>
                                          </p:val>
                                        </p:tav>
                                        <p:tav tm="100000">
                                          <p:val>
                                            <p:strVal val="#ppt_x"/>
                                          </p:val>
                                        </p:tav>
                                      </p:tavLst>
                                    </p:anim>
                                    <p:anim calcmode="lin" valueType="num">
                                      <p:cBhvr additive="base">
                                        <p:cTn id="8" dur="500" fill="hold"/>
                                        <p:tgtEl>
                                          <p:spTgt spid="139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293"/>
                                        </p:tgtEl>
                                        <p:attrNameLst>
                                          <p:attrName>style.visibility</p:attrName>
                                        </p:attrNameLst>
                                      </p:cBhvr>
                                      <p:to>
                                        <p:strVal val="visible"/>
                                      </p:to>
                                    </p:set>
                                    <p:animEffect transition="in" filter="fade">
                                      <p:cBhvr>
                                        <p:cTn id="18" dur="1000"/>
                                        <p:tgtEl>
                                          <p:spTgt spid="1293"/>
                                        </p:tgtEl>
                                      </p:cBhvr>
                                    </p:animEffect>
                                    <p:anim calcmode="lin" valueType="num">
                                      <p:cBhvr>
                                        <p:cTn id="19" dur="1000" fill="hold"/>
                                        <p:tgtEl>
                                          <p:spTgt spid="1293"/>
                                        </p:tgtEl>
                                        <p:attrNameLst>
                                          <p:attrName>ppt_x</p:attrName>
                                        </p:attrNameLst>
                                      </p:cBhvr>
                                      <p:tavLst>
                                        <p:tav tm="0">
                                          <p:val>
                                            <p:strVal val="#ppt_x"/>
                                          </p:val>
                                        </p:tav>
                                        <p:tav tm="100000">
                                          <p:val>
                                            <p:strVal val="#ppt_x"/>
                                          </p:val>
                                        </p:tav>
                                      </p:tavLst>
                                    </p:anim>
                                    <p:anim calcmode="lin" valueType="num">
                                      <p:cBhvr>
                                        <p:cTn id="20" dur="1000" fill="hold"/>
                                        <p:tgtEl>
                                          <p:spTgt spid="12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EC793E-88D5-7D43-D987-403DAE51E572}"/>
              </a:ext>
            </a:extLst>
          </p:cNvPr>
          <p:cNvSpPr>
            <a:spLocks noGrp="1"/>
          </p:cNvSpPr>
          <p:nvPr>
            <p:ph type="ctrTitle"/>
          </p:nvPr>
        </p:nvSpPr>
        <p:spPr/>
        <p:txBody>
          <a:bodyPr/>
          <a:lstStyle/>
          <a:p>
            <a:endParaRPr lang="en-US"/>
          </a:p>
        </p:txBody>
      </p:sp>
      <p:sp>
        <p:nvSpPr>
          <p:cNvPr id="3" name="Subtitle 2">
            <a:extLst>
              <a:ext uri="{FF2B5EF4-FFF2-40B4-BE49-F238E27FC236}">
                <a16:creationId xmlns:a16="http://schemas.microsoft.com/office/drawing/2014/main" id="{29A1B445-F967-14BD-F75F-95E63E531A85}"/>
              </a:ext>
            </a:extLst>
          </p:cNvPr>
          <p:cNvSpPr>
            <a:spLocks noGrp="1"/>
          </p:cNvSpPr>
          <p:nvPr>
            <p:ph type="subTitle" idx="1"/>
          </p:nvPr>
        </p:nvSpPr>
        <p:spPr/>
        <p:txBody>
          <a:bodyPr/>
          <a:lstStyle/>
          <a:p>
            <a:endParaRPr lang="en-US"/>
          </a:p>
        </p:txBody>
      </p:sp>
      <p:sp>
        <p:nvSpPr>
          <p:cNvPr id="4" name="Subtitle 3">
            <a:extLst>
              <a:ext uri="{FF2B5EF4-FFF2-40B4-BE49-F238E27FC236}">
                <a16:creationId xmlns:a16="http://schemas.microsoft.com/office/drawing/2014/main" id="{BBA11219-5D25-FA94-5FEB-AB06A049DBFD}"/>
              </a:ext>
            </a:extLst>
          </p:cNvPr>
          <p:cNvSpPr>
            <a:spLocks noGrp="1"/>
          </p:cNvSpPr>
          <p:nvPr>
            <p:ph type="subTitle" idx="2"/>
          </p:nvPr>
        </p:nvSpPr>
        <p:spPr/>
        <p:txBody>
          <a:bodyPr/>
          <a:lstStyle/>
          <a:p>
            <a:endParaRPr lang="en-US"/>
          </a:p>
        </p:txBody>
      </p:sp>
    </p:spTree>
    <p:extLst>
      <p:ext uri="{BB962C8B-B14F-4D97-AF65-F5344CB8AC3E}">
        <p14:creationId xmlns:p14="http://schemas.microsoft.com/office/powerpoint/2010/main" val="9247815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1528825" y="4246869"/>
            <a:ext cx="884779" cy="87869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2" name="Google Shape;1129;p30">
            <a:extLst>
              <a:ext uri="{FF2B5EF4-FFF2-40B4-BE49-F238E27FC236}">
                <a16:creationId xmlns:a16="http://schemas.microsoft.com/office/drawing/2014/main" id="{0F3764CA-4C58-156E-C149-A2D73849C0BC}"/>
              </a:ext>
            </a:extLst>
          </p:cNvPr>
          <p:cNvSpPr/>
          <p:nvPr/>
        </p:nvSpPr>
        <p:spPr>
          <a:xfrm>
            <a:off x="741575" y="1384168"/>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130;p30">
            <a:extLst>
              <a:ext uri="{FF2B5EF4-FFF2-40B4-BE49-F238E27FC236}">
                <a16:creationId xmlns:a16="http://schemas.microsoft.com/office/drawing/2014/main" id="{3A65E730-E33B-EDF1-B328-155BCF3BCC33}"/>
              </a:ext>
            </a:extLst>
          </p:cNvPr>
          <p:cNvSpPr/>
          <p:nvPr/>
        </p:nvSpPr>
        <p:spPr>
          <a:xfrm>
            <a:off x="2779213" y="1384168"/>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131;p30">
            <a:extLst>
              <a:ext uri="{FF2B5EF4-FFF2-40B4-BE49-F238E27FC236}">
                <a16:creationId xmlns:a16="http://schemas.microsoft.com/office/drawing/2014/main" id="{5B777D97-7D78-A558-ABC0-A5143D330019}"/>
              </a:ext>
            </a:extLst>
          </p:cNvPr>
          <p:cNvSpPr/>
          <p:nvPr/>
        </p:nvSpPr>
        <p:spPr>
          <a:xfrm>
            <a:off x="4841725" y="1384168"/>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25" name="Google Shape;1132;p30">
            <a:extLst>
              <a:ext uri="{FF2B5EF4-FFF2-40B4-BE49-F238E27FC236}">
                <a16:creationId xmlns:a16="http://schemas.microsoft.com/office/drawing/2014/main" id="{9E0ECE81-7AC6-315F-1FF1-67CBEC415F82}"/>
              </a:ext>
            </a:extLst>
          </p:cNvPr>
          <p:cNvGrpSpPr/>
          <p:nvPr/>
        </p:nvGrpSpPr>
        <p:grpSpPr>
          <a:xfrm>
            <a:off x="7331342" y="2044558"/>
            <a:ext cx="1653170" cy="3098942"/>
            <a:chOff x="6619909" y="1003710"/>
            <a:chExt cx="2066897" cy="3728305"/>
          </a:xfrm>
        </p:grpSpPr>
        <p:grpSp>
          <p:nvGrpSpPr>
            <p:cNvPr id="1326" name="Google Shape;1133;p30">
              <a:extLst>
                <a:ext uri="{FF2B5EF4-FFF2-40B4-BE49-F238E27FC236}">
                  <a16:creationId xmlns:a16="http://schemas.microsoft.com/office/drawing/2014/main" id="{65D07DEB-4A20-A984-E966-8DB2C25ACFE8}"/>
                </a:ext>
              </a:extLst>
            </p:cNvPr>
            <p:cNvGrpSpPr/>
            <p:nvPr/>
          </p:nvGrpSpPr>
          <p:grpSpPr>
            <a:xfrm>
              <a:off x="6619909" y="1003710"/>
              <a:ext cx="2066897" cy="3728305"/>
              <a:chOff x="1104525" y="1174875"/>
              <a:chExt cx="1972042" cy="3557203"/>
            </a:xfrm>
          </p:grpSpPr>
          <p:sp>
            <p:nvSpPr>
              <p:cNvPr id="1328" name="Google Shape;1134;p30">
                <a:extLst>
                  <a:ext uri="{FF2B5EF4-FFF2-40B4-BE49-F238E27FC236}">
                    <a16:creationId xmlns:a16="http://schemas.microsoft.com/office/drawing/2014/main" id="{BD2E9E81-B4F6-066B-2B6F-ADFAB1D3E963}"/>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135;p30">
                <a:extLst>
                  <a:ext uri="{FF2B5EF4-FFF2-40B4-BE49-F238E27FC236}">
                    <a16:creationId xmlns:a16="http://schemas.microsoft.com/office/drawing/2014/main" id="{7F669F05-E0C9-616D-B42E-778E03BCA4CE}"/>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136;p30">
                <a:extLst>
                  <a:ext uri="{FF2B5EF4-FFF2-40B4-BE49-F238E27FC236}">
                    <a16:creationId xmlns:a16="http://schemas.microsoft.com/office/drawing/2014/main" id="{4AB3712C-8730-3A63-6D12-D1CA15D05488}"/>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137;p30">
                <a:extLst>
                  <a:ext uri="{FF2B5EF4-FFF2-40B4-BE49-F238E27FC236}">
                    <a16:creationId xmlns:a16="http://schemas.microsoft.com/office/drawing/2014/main" id="{6402F4D5-8E3C-AF58-78A0-3EB12F95B69B}"/>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138;p30">
                <a:extLst>
                  <a:ext uri="{FF2B5EF4-FFF2-40B4-BE49-F238E27FC236}">
                    <a16:creationId xmlns:a16="http://schemas.microsoft.com/office/drawing/2014/main" id="{D3EE7847-B4AD-AA6D-7557-3482B208AC61}"/>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139;p30">
                <a:extLst>
                  <a:ext uri="{FF2B5EF4-FFF2-40B4-BE49-F238E27FC236}">
                    <a16:creationId xmlns:a16="http://schemas.microsoft.com/office/drawing/2014/main" id="{F20ECC4C-8657-AA9F-0075-7DA824E0C3AD}"/>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140;p30">
                <a:extLst>
                  <a:ext uri="{FF2B5EF4-FFF2-40B4-BE49-F238E27FC236}">
                    <a16:creationId xmlns:a16="http://schemas.microsoft.com/office/drawing/2014/main" id="{9C1B10CC-1B2B-3AA7-FD03-BF634A7E9FE0}"/>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141;p30">
                <a:extLst>
                  <a:ext uri="{FF2B5EF4-FFF2-40B4-BE49-F238E27FC236}">
                    <a16:creationId xmlns:a16="http://schemas.microsoft.com/office/drawing/2014/main" id="{8371BC6E-892C-DAC5-9C84-591E6C252034}"/>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142;p30">
                <a:extLst>
                  <a:ext uri="{FF2B5EF4-FFF2-40B4-BE49-F238E27FC236}">
                    <a16:creationId xmlns:a16="http://schemas.microsoft.com/office/drawing/2014/main" id="{8548FC0C-ABBD-BA87-272A-3FCF7597265A}"/>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143;p30">
                <a:extLst>
                  <a:ext uri="{FF2B5EF4-FFF2-40B4-BE49-F238E27FC236}">
                    <a16:creationId xmlns:a16="http://schemas.microsoft.com/office/drawing/2014/main" id="{9E5D0D44-A840-726F-9B7E-AC2F1C906C2B}"/>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144;p30">
                <a:extLst>
                  <a:ext uri="{FF2B5EF4-FFF2-40B4-BE49-F238E27FC236}">
                    <a16:creationId xmlns:a16="http://schemas.microsoft.com/office/drawing/2014/main" id="{220C7E61-DB8A-241A-9888-9A71BDDBE61F}"/>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145;p30">
                <a:extLst>
                  <a:ext uri="{FF2B5EF4-FFF2-40B4-BE49-F238E27FC236}">
                    <a16:creationId xmlns:a16="http://schemas.microsoft.com/office/drawing/2014/main" id="{CB18B2F7-8100-4788-D425-8ED508FE56AC}"/>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146;p30">
                <a:extLst>
                  <a:ext uri="{FF2B5EF4-FFF2-40B4-BE49-F238E27FC236}">
                    <a16:creationId xmlns:a16="http://schemas.microsoft.com/office/drawing/2014/main" id="{88219143-5417-9327-D758-F2C00171C026}"/>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147;p30">
                <a:extLst>
                  <a:ext uri="{FF2B5EF4-FFF2-40B4-BE49-F238E27FC236}">
                    <a16:creationId xmlns:a16="http://schemas.microsoft.com/office/drawing/2014/main" id="{DFB5C564-26D9-D5F1-BE89-3EC68F3A74BF}"/>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148;p30">
                <a:extLst>
                  <a:ext uri="{FF2B5EF4-FFF2-40B4-BE49-F238E27FC236}">
                    <a16:creationId xmlns:a16="http://schemas.microsoft.com/office/drawing/2014/main" id="{EB38456D-3739-A237-B345-7D2869E04CE1}"/>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149;p30">
                <a:extLst>
                  <a:ext uri="{FF2B5EF4-FFF2-40B4-BE49-F238E27FC236}">
                    <a16:creationId xmlns:a16="http://schemas.microsoft.com/office/drawing/2014/main" id="{8DB69B1B-2D04-5BFE-EF41-90416F87D18F}"/>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150;p30">
                <a:extLst>
                  <a:ext uri="{FF2B5EF4-FFF2-40B4-BE49-F238E27FC236}">
                    <a16:creationId xmlns:a16="http://schemas.microsoft.com/office/drawing/2014/main" id="{F399D86C-B882-5569-7BBC-D5C2CBA7F17B}"/>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151;p30">
                <a:extLst>
                  <a:ext uri="{FF2B5EF4-FFF2-40B4-BE49-F238E27FC236}">
                    <a16:creationId xmlns:a16="http://schemas.microsoft.com/office/drawing/2014/main" id="{E679B400-8077-6C24-E06A-3F651D0FB621}"/>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152;p30">
                <a:extLst>
                  <a:ext uri="{FF2B5EF4-FFF2-40B4-BE49-F238E27FC236}">
                    <a16:creationId xmlns:a16="http://schemas.microsoft.com/office/drawing/2014/main" id="{1C1C5BE7-790B-F4BA-FBF4-12B52B9E149E}"/>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153;p30">
                <a:extLst>
                  <a:ext uri="{FF2B5EF4-FFF2-40B4-BE49-F238E27FC236}">
                    <a16:creationId xmlns:a16="http://schemas.microsoft.com/office/drawing/2014/main" id="{E1DA3245-08C4-F680-3D1A-D5124AD34797}"/>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154;p30">
                <a:extLst>
                  <a:ext uri="{FF2B5EF4-FFF2-40B4-BE49-F238E27FC236}">
                    <a16:creationId xmlns:a16="http://schemas.microsoft.com/office/drawing/2014/main" id="{8F8A1260-BF20-794E-6D90-0480D3E82096}"/>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155;p30">
                <a:extLst>
                  <a:ext uri="{FF2B5EF4-FFF2-40B4-BE49-F238E27FC236}">
                    <a16:creationId xmlns:a16="http://schemas.microsoft.com/office/drawing/2014/main" id="{B31F0C34-A5BA-D300-02AC-20CE6FBEF96C}"/>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156;p30">
                <a:extLst>
                  <a:ext uri="{FF2B5EF4-FFF2-40B4-BE49-F238E27FC236}">
                    <a16:creationId xmlns:a16="http://schemas.microsoft.com/office/drawing/2014/main" id="{C9EF3FD4-A70A-D216-CA12-44C9FD3C81E1}"/>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157;p30">
                <a:extLst>
                  <a:ext uri="{FF2B5EF4-FFF2-40B4-BE49-F238E27FC236}">
                    <a16:creationId xmlns:a16="http://schemas.microsoft.com/office/drawing/2014/main" id="{32593397-3BD9-E53E-2B2A-1B41A630AE22}"/>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158;p30">
                <a:extLst>
                  <a:ext uri="{FF2B5EF4-FFF2-40B4-BE49-F238E27FC236}">
                    <a16:creationId xmlns:a16="http://schemas.microsoft.com/office/drawing/2014/main" id="{DDB166F2-59E1-3A4B-6B13-FBD453CA6FA5}"/>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159;p30">
                <a:extLst>
                  <a:ext uri="{FF2B5EF4-FFF2-40B4-BE49-F238E27FC236}">
                    <a16:creationId xmlns:a16="http://schemas.microsoft.com/office/drawing/2014/main" id="{743E28D4-3F4A-CC37-7693-BBCEA7BC74A2}"/>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160;p30">
                <a:extLst>
                  <a:ext uri="{FF2B5EF4-FFF2-40B4-BE49-F238E27FC236}">
                    <a16:creationId xmlns:a16="http://schemas.microsoft.com/office/drawing/2014/main" id="{AF9B1218-F4EB-0297-470C-23F55E20EC80}"/>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161;p30">
                <a:extLst>
                  <a:ext uri="{FF2B5EF4-FFF2-40B4-BE49-F238E27FC236}">
                    <a16:creationId xmlns:a16="http://schemas.microsoft.com/office/drawing/2014/main" id="{7755ADE2-5C8B-4611-3D3B-ECEC1995B09E}"/>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162;p30">
                <a:extLst>
                  <a:ext uri="{FF2B5EF4-FFF2-40B4-BE49-F238E27FC236}">
                    <a16:creationId xmlns:a16="http://schemas.microsoft.com/office/drawing/2014/main" id="{21AD12A8-2AA4-C834-7862-1A2372F4E5EB}"/>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163;p30">
                <a:extLst>
                  <a:ext uri="{FF2B5EF4-FFF2-40B4-BE49-F238E27FC236}">
                    <a16:creationId xmlns:a16="http://schemas.microsoft.com/office/drawing/2014/main" id="{E0DF29F1-AA73-2DEA-E851-A28936AE5AAF}"/>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164;p30">
                <a:extLst>
                  <a:ext uri="{FF2B5EF4-FFF2-40B4-BE49-F238E27FC236}">
                    <a16:creationId xmlns:a16="http://schemas.microsoft.com/office/drawing/2014/main" id="{E3009361-DE39-D635-A070-30FB2741A4D5}"/>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165;p30">
                <a:extLst>
                  <a:ext uri="{FF2B5EF4-FFF2-40B4-BE49-F238E27FC236}">
                    <a16:creationId xmlns:a16="http://schemas.microsoft.com/office/drawing/2014/main" id="{3F172CF7-9F8C-FB23-C897-D7B7A34FCFD3}"/>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166;p30">
                <a:extLst>
                  <a:ext uri="{FF2B5EF4-FFF2-40B4-BE49-F238E27FC236}">
                    <a16:creationId xmlns:a16="http://schemas.microsoft.com/office/drawing/2014/main" id="{799FE12B-62B7-F8A1-AAFC-10A3DA4395B1}"/>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167;p30">
                <a:extLst>
                  <a:ext uri="{FF2B5EF4-FFF2-40B4-BE49-F238E27FC236}">
                    <a16:creationId xmlns:a16="http://schemas.microsoft.com/office/drawing/2014/main" id="{2BCECAF0-9BCD-99E8-A22D-9A22D73DB70D}"/>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168;p30">
                <a:extLst>
                  <a:ext uri="{FF2B5EF4-FFF2-40B4-BE49-F238E27FC236}">
                    <a16:creationId xmlns:a16="http://schemas.microsoft.com/office/drawing/2014/main" id="{8ECBB147-088C-82EC-4A38-11716D4D7835}"/>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169;p30">
                <a:extLst>
                  <a:ext uri="{FF2B5EF4-FFF2-40B4-BE49-F238E27FC236}">
                    <a16:creationId xmlns:a16="http://schemas.microsoft.com/office/drawing/2014/main" id="{281AF3B6-831A-E287-B829-BDDBE5B6CBDE}"/>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170;p30">
                <a:extLst>
                  <a:ext uri="{FF2B5EF4-FFF2-40B4-BE49-F238E27FC236}">
                    <a16:creationId xmlns:a16="http://schemas.microsoft.com/office/drawing/2014/main" id="{C9FA8B59-B249-0A90-E3BE-A9C05C6347D4}"/>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171;p30">
                <a:extLst>
                  <a:ext uri="{FF2B5EF4-FFF2-40B4-BE49-F238E27FC236}">
                    <a16:creationId xmlns:a16="http://schemas.microsoft.com/office/drawing/2014/main" id="{D956E118-1DDD-3B60-1C65-8C1B6580AB80}"/>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172;p30">
                <a:extLst>
                  <a:ext uri="{FF2B5EF4-FFF2-40B4-BE49-F238E27FC236}">
                    <a16:creationId xmlns:a16="http://schemas.microsoft.com/office/drawing/2014/main" id="{817D2018-3E13-695A-3865-DE268F339519}"/>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173;p30">
                <a:extLst>
                  <a:ext uri="{FF2B5EF4-FFF2-40B4-BE49-F238E27FC236}">
                    <a16:creationId xmlns:a16="http://schemas.microsoft.com/office/drawing/2014/main" id="{EFBE7334-780A-883E-5885-0FF309EB0F73}"/>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174;p30">
                <a:extLst>
                  <a:ext uri="{FF2B5EF4-FFF2-40B4-BE49-F238E27FC236}">
                    <a16:creationId xmlns:a16="http://schemas.microsoft.com/office/drawing/2014/main" id="{6D8E9340-297C-D28F-465B-B0DECA0A05C0}"/>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175;p30">
                <a:extLst>
                  <a:ext uri="{FF2B5EF4-FFF2-40B4-BE49-F238E27FC236}">
                    <a16:creationId xmlns:a16="http://schemas.microsoft.com/office/drawing/2014/main" id="{BE7E3913-85C4-0B1D-559C-7787123CD004}"/>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176;p30">
                <a:extLst>
                  <a:ext uri="{FF2B5EF4-FFF2-40B4-BE49-F238E27FC236}">
                    <a16:creationId xmlns:a16="http://schemas.microsoft.com/office/drawing/2014/main" id="{9BE0D5FD-3F22-CE35-CAF9-DD00591658C8}"/>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177;p30">
                <a:extLst>
                  <a:ext uri="{FF2B5EF4-FFF2-40B4-BE49-F238E27FC236}">
                    <a16:creationId xmlns:a16="http://schemas.microsoft.com/office/drawing/2014/main" id="{31D1C9F2-0707-993D-42B1-FADD7E86B7B6}"/>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178;p30">
                <a:extLst>
                  <a:ext uri="{FF2B5EF4-FFF2-40B4-BE49-F238E27FC236}">
                    <a16:creationId xmlns:a16="http://schemas.microsoft.com/office/drawing/2014/main" id="{E96D6C83-4E8B-31F5-B27E-C55B90F3A444}"/>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179;p30">
                <a:extLst>
                  <a:ext uri="{FF2B5EF4-FFF2-40B4-BE49-F238E27FC236}">
                    <a16:creationId xmlns:a16="http://schemas.microsoft.com/office/drawing/2014/main" id="{E875163A-A813-4F7E-E0FD-930E5805261E}"/>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180;p30">
                <a:extLst>
                  <a:ext uri="{FF2B5EF4-FFF2-40B4-BE49-F238E27FC236}">
                    <a16:creationId xmlns:a16="http://schemas.microsoft.com/office/drawing/2014/main" id="{E754D97E-2F3F-9B92-2FA8-0F3F8976E437}"/>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181;p30">
                <a:extLst>
                  <a:ext uri="{FF2B5EF4-FFF2-40B4-BE49-F238E27FC236}">
                    <a16:creationId xmlns:a16="http://schemas.microsoft.com/office/drawing/2014/main" id="{06252F29-9087-F3A2-E13A-DB83C3874E51}"/>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182;p30">
                <a:extLst>
                  <a:ext uri="{FF2B5EF4-FFF2-40B4-BE49-F238E27FC236}">
                    <a16:creationId xmlns:a16="http://schemas.microsoft.com/office/drawing/2014/main" id="{2DCD801F-D688-169A-2EBD-12C4DD0C47F2}"/>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183;p30">
                <a:extLst>
                  <a:ext uri="{FF2B5EF4-FFF2-40B4-BE49-F238E27FC236}">
                    <a16:creationId xmlns:a16="http://schemas.microsoft.com/office/drawing/2014/main" id="{CF4EE3F1-A7B9-4F89-4320-E8598C6131DE}"/>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184;p30">
                <a:extLst>
                  <a:ext uri="{FF2B5EF4-FFF2-40B4-BE49-F238E27FC236}">
                    <a16:creationId xmlns:a16="http://schemas.microsoft.com/office/drawing/2014/main" id="{502148ED-50E7-4F59-3EA0-37832C9C4FCD}"/>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7" name="Google Shape;1185;p30">
              <a:extLst>
                <a:ext uri="{FF2B5EF4-FFF2-40B4-BE49-F238E27FC236}">
                  <a16:creationId xmlns:a16="http://schemas.microsoft.com/office/drawing/2014/main" id="{29A6F9BB-FFAB-1FE1-7D84-2F73F647D646}"/>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379" name="Google Shape;1186;p30">
            <a:extLst>
              <a:ext uri="{FF2B5EF4-FFF2-40B4-BE49-F238E27FC236}">
                <a16:creationId xmlns:a16="http://schemas.microsoft.com/office/drawing/2014/main" id="{8A7F328E-8982-A130-A901-05ED0A34F150}"/>
              </a:ext>
            </a:extLst>
          </p:cNvPr>
          <p:cNvCxnSpPr>
            <a:cxnSpLocks/>
            <a:stCxn id="1324" idx="6"/>
          </p:cNvCxnSpPr>
          <p:nvPr/>
        </p:nvCxnSpPr>
        <p:spPr>
          <a:xfrm>
            <a:off x="5965825" y="1946218"/>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1380" name="Google Shape;1187;p30">
            <a:extLst>
              <a:ext uri="{FF2B5EF4-FFF2-40B4-BE49-F238E27FC236}">
                <a16:creationId xmlns:a16="http://schemas.microsoft.com/office/drawing/2014/main" id="{69EFD094-CEFE-B041-D39F-82AB5D0C5701}"/>
              </a:ext>
            </a:extLst>
          </p:cNvPr>
          <p:cNvCxnSpPr>
            <a:stCxn id="1322" idx="6"/>
            <a:endCxn id="1323" idx="2"/>
          </p:cNvCxnSpPr>
          <p:nvPr/>
        </p:nvCxnSpPr>
        <p:spPr>
          <a:xfrm>
            <a:off x="1865675" y="1946218"/>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1381" name="Google Shape;1188;p30">
            <a:extLst>
              <a:ext uri="{FF2B5EF4-FFF2-40B4-BE49-F238E27FC236}">
                <a16:creationId xmlns:a16="http://schemas.microsoft.com/office/drawing/2014/main" id="{6BFCCE7E-5894-DF17-77E5-0199C1171F75}"/>
              </a:ext>
            </a:extLst>
          </p:cNvPr>
          <p:cNvCxnSpPr>
            <a:stCxn id="1323" idx="6"/>
            <a:endCxn id="1324" idx="2"/>
          </p:cNvCxnSpPr>
          <p:nvPr/>
        </p:nvCxnSpPr>
        <p:spPr>
          <a:xfrm>
            <a:off x="3903313" y="1946218"/>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1382" name="Google Shape;1189;p30">
            <a:extLst>
              <a:ext uri="{FF2B5EF4-FFF2-40B4-BE49-F238E27FC236}">
                <a16:creationId xmlns:a16="http://schemas.microsoft.com/office/drawing/2014/main" id="{CBBDC3AC-4C36-7944-2E91-4512CA565F52}"/>
              </a:ext>
            </a:extLst>
          </p:cNvPr>
          <p:cNvGrpSpPr/>
          <p:nvPr/>
        </p:nvGrpSpPr>
        <p:grpSpPr>
          <a:xfrm>
            <a:off x="3168078" y="1776416"/>
            <a:ext cx="346347" cy="339623"/>
            <a:chOff x="1490050" y="3805975"/>
            <a:chExt cx="491900" cy="482350"/>
          </a:xfrm>
        </p:grpSpPr>
        <p:sp>
          <p:nvSpPr>
            <p:cNvPr id="1383" name="Google Shape;1190;p30">
              <a:extLst>
                <a:ext uri="{FF2B5EF4-FFF2-40B4-BE49-F238E27FC236}">
                  <a16:creationId xmlns:a16="http://schemas.microsoft.com/office/drawing/2014/main" id="{31EA90C2-30B8-8090-5085-A6E9C5C58CCD}"/>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4" name="Google Shape;1191;p30">
              <a:extLst>
                <a:ext uri="{FF2B5EF4-FFF2-40B4-BE49-F238E27FC236}">
                  <a16:creationId xmlns:a16="http://schemas.microsoft.com/office/drawing/2014/main" id="{A2C928BE-4F27-43DB-0298-A504E6FF84E2}"/>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5" name="Google Shape;1192;p30">
              <a:extLst>
                <a:ext uri="{FF2B5EF4-FFF2-40B4-BE49-F238E27FC236}">
                  <a16:creationId xmlns:a16="http://schemas.microsoft.com/office/drawing/2014/main" id="{AFD85FA6-72D7-2E11-1318-C9D6602A6E4E}"/>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6" name="Google Shape;1193;p30">
              <a:extLst>
                <a:ext uri="{FF2B5EF4-FFF2-40B4-BE49-F238E27FC236}">
                  <a16:creationId xmlns:a16="http://schemas.microsoft.com/office/drawing/2014/main" id="{7A03F7E3-6072-39F9-0102-BAB69639CCCC}"/>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387" name="Google Shape;1194;p30">
            <a:extLst>
              <a:ext uri="{FF2B5EF4-FFF2-40B4-BE49-F238E27FC236}">
                <a16:creationId xmlns:a16="http://schemas.microsoft.com/office/drawing/2014/main" id="{8F24C62B-F8AB-ED8D-A774-BDDD03F276D9}"/>
              </a:ext>
            </a:extLst>
          </p:cNvPr>
          <p:cNvGrpSpPr/>
          <p:nvPr/>
        </p:nvGrpSpPr>
        <p:grpSpPr>
          <a:xfrm>
            <a:off x="1134004" y="1776588"/>
            <a:ext cx="339253" cy="339253"/>
            <a:chOff x="5049725" y="3806450"/>
            <a:chExt cx="481825" cy="481825"/>
          </a:xfrm>
        </p:grpSpPr>
        <p:sp>
          <p:nvSpPr>
            <p:cNvPr id="1388" name="Google Shape;1195;p30">
              <a:extLst>
                <a:ext uri="{FF2B5EF4-FFF2-40B4-BE49-F238E27FC236}">
                  <a16:creationId xmlns:a16="http://schemas.microsoft.com/office/drawing/2014/main" id="{08004B3A-53E3-1460-4450-5F18CAC6FB8D}"/>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9" name="Google Shape;1196;p30">
              <a:extLst>
                <a:ext uri="{FF2B5EF4-FFF2-40B4-BE49-F238E27FC236}">
                  <a16:creationId xmlns:a16="http://schemas.microsoft.com/office/drawing/2014/main" id="{07BB364F-7643-ADCF-2193-96FABF0D4D72}"/>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90" name="Google Shape;1197;p30">
              <a:extLst>
                <a:ext uri="{FF2B5EF4-FFF2-40B4-BE49-F238E27FC236}">
                  <a16:creationId xmlns:a16="http://schemas.microsoft.com/office/drawing/2014/main" id="{44AB8DBD-93BE-A10B-A54F-A23903D89D18}"/>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391" name="Google Shape;1198;p30">
            <a:extLst>
              <a:ext uri="{FF2B5EF4-FFF2-40B4-BE49-F238E27FC236}">
                <a16:creationId xmlns:a16="http://schemas.microsoft.com/office/drawing/2014/main" id="{2314C8D1-BE33-73BB-A6AC-11B6DC4922AF}"/>
              </a:ext>
            </a:extLst>
          </p:cNvPr>
          <p:cNvSpPr/>
          <p:nvPr/>
        </p:nvSpPr>
        <p:spPr>
          <a:xfrm>
            <a:off x="5246386" y="1760312"/>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TextBox 1391">
            <a:extLst>
              <a:ext uri="{FF2B5EF4-FFF2-40B4-BE49-F238E27FC236}">
                <a16:creationId xmlns:a16="http://schemas.microsoft.com/office/drawing/2014/main" id="{FEF788C5-FEB8-3583-A6AE-387E78B7925A}"/>
              </a:ext>
            </a:extLst>
          </p:cNvPr>
          <p:cNvSpPr txBox="1"/>
          <p:nvPr/>
        </p:nvSpPr>
        <p:spPr>
          <a:xfrm>
            <a:off x="257427" y="2566395"/>
            <a:ext cx="1992969" cy="1938992"/>
          </a:xfrm>
          <a:prstGeom prst="rect">
            <a:avLst/>
          </a:prstGeom>
          <a:noFill/>
        </p:spPr>
        <p:txBody>
          <a:bodyPr wrap="square">
            <a:spAutoFit/>
          </a:bodyPr>
          <a:lstStyle/>
          <a:p>
            <a:pPr algn="ctr"/>
            <a:r>
              <a:rPr lang="en-US" sz="2400">
                <a:latin typeface="Times New Roman" panose="02020603050405020304" pitchFamily="18" charset="0"/>
                <a:cs typeface="Times New Roman" panose="02020603050405020304" pitchFamily="18" charset="0"/>
              </a:rPr>
              <a:t>Không có gì có thể thay thế văn hóa đọc (Gunte Grass)</a:t>
            </a:r>
          </a:p>
        </p:txBody>
      </p:sp>
      <p:sp>
        <p:nvSpPr>
          <p:cNvPr id="1393" name="TextBox 1392">
            <a:extLst>
              <a:ext uri="{FF2B5EF4-FFF2-40B4-BE49-F238E27FC236}">
                <a16:creationId xmlns:a16="http://schemas.microsoft.com/office/drawing/2014/main" id="{FD6120FA-2CCF-394F-54D8-1180DD064C64}"/>
              </a:ext>
            </a:extLst>
          </p:cNvPr>
          <p:cNvSpPr txBox="1"/>
          <p:nvPr/>
        </p:nvSpPr>
        <p:spPr>
          <a:xfrm>
            <a:off x="2179248" y="2574625"/>
            <a:ext cx="2464420" cy="2308324"/>
          </a:xfrm>
          <a:prstGeom prst="rect">
            <a:avLst/>
          </a:prstGeom>
          <a:noFill/>
        </p:spPr>
        <p:txBody>
          <a:bodyPr wrap="square">
            <a:spAutoFit/>
          </a:bodyPr>
          <a:lstStyle/>
          <a:p>
            <a:pPr algn="ctr"/>
            <a:r>
              <a:rPr lang="en-US" sz="2400">
                <a:latin typeface="Times New Roman" panose="02020603050405020304" pitchFamily="18" charset="0"/>
                <a:cs typeface="Times New Roman" panose="02020603050405020304" pitchFamily="18" charset="0"/>
              </a:rPr>
              <a:t>"Việc đọc rất quan trọng. Nếu bạn biết cách đọc, cả thế giới sẽ mở ra cho bạn.” - Barack Obama</a:t>
            </a:r>
          </a:p>
        </p:txBody>
      </p:sp>
      <p:sp>
        <p:nvSpPr>
          <p:cNvPr id="1394" name="TextBox 1393">
            <a:extLst>
              <a:ext uri="{FF2B5EF4-FFF2-40B4-BE49-F238E27FC236}">
                <a16:creationId xmlns:a16="http://schemas.microsoft.com/office/drawing/2014/main" id="{5F483BD1-3AD0-973D-14F0-B871CCD8886A}"/>
              </a:ext>
            </a:extLst>
          </p:cNvPr>
          <p:cNvSpPr txBox="1"/>
          <p:nvPr/>
        </p:nvSpPr>
        <p:spPr>
          <a:xfrm>
            <a:off x="4582004" y="2579209"/>
            <a:ext cx="2426881" cy="1569660"/>
          </a:xfrm>
          <a:prstGeom prst="rect">
            <a:avLst/>
          </a:prstGeom>
          <a:noFill/>
        </p:spPr>
        <p:txBody>
          <a:bodyPr wrap="square">
            <a:spAutoFit/>
          </a:bodyPr>
          <a:lstStyle/>
          <a:p>
            <a:pPr lvl="0" algn="ctr">
              <a:buClrTx/>
            </a:pPr>
            <a:r>
              <a:rPr lang="en-US" sz="2400">
                <a:latin typeface="Times New Roman" panose="02020603050405020304" pitchFamily="18" charset="0"/>
                <a:cs typeface="Times New Roman" panose="02020603050405020304" pitchFamily="18" charset="0"/>
              </a:rPr>
              <a:t>"Đọc sách cho tâm trí cũng cần như thể dục cho cơ thể." (Sưu tầm)</a:t>
            </a:r>
            <a:endParaRPr kumimoji="0" lang="en-US" sz="36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16177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2"/>
                                        </p:tgtEl>
                                        <p:attrNameLst>
                                          <p:attrName>style.visibility</p:attrName>
                                        </p:attrNameLst>
                                      </p:cBhvr>
                                      <p:to>
                                        <p:strVal val="visible"/>
                                      </p:to>
                                    </p:set>
                                    <p:animEffect transition="in" filter="barn(inVertical)">
                                      <p:cBhvr>
                                        <p:cTn id="7" dur="500"/>
                                        <p:tgtEl>
                                          <p:spTgt spid="1322"/>
                                        </p:tgtEl>
                                      </p:cBhvr>
                                    </p:animEffect>
                                  </p:childTnLst>
                                </p:cTn>
                              </p:par>
                              <p:par>
                                <p:cTn id="8" presetID="16" presetClass="entr" presetSubtype="21" fill="hold" nodeType="withEffect">
                                  <p:stCondLst>
                                    <p:cond delay="0"/>
                                  </p:stCondLst>
                                  <p:childTnLst>
                                    <p:set>
                                      <p:cBhvr>
                                        <p:cTn id="9" dur="1" fill="hold">
                                          <p:stCondLst>
                                            <p:cond delay="0"/>
                                          </p:stCondLst>
                                        </p:cTn>
                                        <p:tgtEl>
                                          <p:spTgt spid="1387"/>
                                        </p:tgtEl>
                                        <p:attrNameLst>
                                          <p:attrName>style.visibility</p:attrName>
                                        </p:attrNameLst>
                                      </p:cBhvr>
                                      <p:to>
                                        <p:strVal val="visible"/>
                                      </p:to>
                                    </p:set>
                                    <p:animEffect transition="in" filter="barn(inVertical)">
                                      <p:cBhvr>
                                        <p:cTn id="10" dur="500"/>
                                        <p:tgtEl>
                                          <p:spTgt spid="1387"/>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92"/>
                                        </p:tgtEl>
                                        <p:attrNameLst>
                                          <p:attrName>style.visibility</p:attrName>
                                        </p:attrNameLst>
                                      </p:cBhvr>
                                      <p:to>
                                        <p:strVal val="visible"/>
                                      </p:to>
                                    </p:set>
                                    <p:animEffect transition="in" filter="barn(inVertical)">
                                      <p:cBhvr>
                                        <p:cTn id="13" dur="500"/>
                                        <p:tgtEl>
                                          <p:spTgt spid="139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80"/>
                                        </p:tgtEl>
                                        <p:attrNameLst>
                                          <p:attrName>style.visibility</p:attrName>
                                        </p:attrNameLst>
                                      </p:cBhvr>
                                      <p:to>
                                        <p:strVal val="visible"/>
                                      </p:to>
                                    </p:set>
                                    <p:animEffect transition="in" filter="barn(inVertical)">
                                      <p:cBhvr>
                                        <p:cTn id="18" dur="500"/>
                                        <p:tgtEl>
                                          <p:spTgt spid="138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3"/>
                                        </p:tgtEl>
                                        <p:attrNameLst>
                                          <p:attrName>style.visibility</p:attrName>
                                        </p:attrNameLst>
                                      </p:cBhvr>
                                      <p:to>
                                        <p:strVal val="visible"/>
                                      </p:to>
                                    </p:set>
                                    <p:animEffect transition="in" filter="barn(inVertical)">
                                      <p:cBhvr>
                                        <p:cTn id="21" dur="500"/>
                                        <p:tgtEl>
                                          <p:spTgt spid="1323"/>
                                        </p:tgtEl>
                                      </p:cBhvr>
                                    </p:animEffect>
                                  </p:childTnLst>
                                </p:cTn>
                              </p:par>
                              <p:par>
                                <p:cTn id="22" presetID="16" presetClass="entr" presetSubtype="21" fill="hold" nodeType="withEffect">
                                  <p:stCondLst>
                                    <p:cond delay="0"/>
                                  </p:stCondLst>
                                  <p:childTnLst>
                                    <p:set>
                                      <p:cBhvr>
                                        <p:cTn id="23" dur="1" fill="hold">
                                          <p:stCondLst>
                                            <p:cond delay="0"/>
                                          </p:stCondLst>
                                        </p:cTn>
                                        <p:tgtEl>
                                          <p:spTgt spid="1382"/>
                                        </p:tgtEl>
                                        <p:attrNameLst>
                                          <p:attrName>style.visibility</p:attrName>
                                        </p:attrNameLst>
                                      </p:cBhvr>
                                      <p:to>
                                        <p:strVal val="visible"/>
                                      </p:to>
                                    </p:set>
                                    <p:animEffect transition="in" filter="barn(inVertical)">
                                      <p:cBhvr>
                                        <p:cTn id="24" dur="500"/>
                                        <p:tgtEl>
                                          <p:spTgt spid="138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393"/>
                                        </p:tgtEl>
                                        <p:attrNameLst>
                                          <p:attrName>style.visibility</p:attrName>
                                        </p:attrNameLst>
                                      </p:cBhvr>
                                      <p:to>
                                        <p:strVal val="visible"/>
                                      </p:to>
                                    </p:set>
                                    <p:animEffect transition="in" filter="barn(inVertical)">
                                      <p:cBhvr>
                                        <p:cTn id="27" dur="500"/>
                                        <p:tgtEl>
                                          <p:spTgt spid="139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381"/>
                                        </p:tgtEl>
                                        <p:attrNameLst>
                                          <p:attrName>style.visibility</p:attrName>
                                        </p:attrNameLst>
                                      </p:cBhvr>
                                      <p:to>
                                        <p:strVal val="visible"/>
                                      </p:to>
                                    </p:set>
                                    <p:animEffect transition="in" filter="wipe(down)">
                                      <p:cBhvr>
                                        <p:cTn id="32" dur="500"/>
                                        <p:tgtEl>
                                          <p:spTgt spid="138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324"/>
                                        </p:tgtEl>
                                        <p:attrNameLst>
                                          <p:attrName>style.visibility</p:attrName>
                                        </p:attrNameLst>
                                      </p:cBhvr>
                                      <p:to>
                                        <p:strVal val="visible"/>
                                      </p:to>
                                    </p:set>
                                    <p:animEffect transition="in" filter="wipe(down)">
                                      <p:cBhvr>
                                        <p:cTn id="35" dur="500"/>
                                        <p:tgtEl>
                                          <p:spTgt spid="13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391"/>
                                        </p:tgtEl>
                                        <p:attrNameLst>
                                          <p:attrName>style.visibility</p:attrName>
                                        </p:attrNameLst>
                                      </p:cBhvr>
                                      <p:to>
                                        <p:strVal val="visible"/>
                                      </p:to>
                                    </p:set>
                                    <p:animEffect transition="in" filter="wipe(down)">
                                      <p:cBhvr>
                                        <p:cTn id="38" dur="500"/>
                                        <p:tgtEl>
                                          <p:spTgt spid="139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394"/>
                                        </p:tgtEl>
                                        <p:attrNameLst>
                                          <p:attrName>style.visibility</p:attrName>
                                        </p:attrNameLst>
                                      </p:cBhvr>
                                      <p:to>
                                        <p:strVal val="visible"/>
                                      </p:to>
                                    </p:set>
                                    <p:animEffect transition="in" filter="wipe(down)">
                                      <p:cBhvr>
                                        <p:cTn id="41" dur="500"/>
                                        <p:tgtEl>
                                          <p:spTgt spid="1394"/>
                                        </p:tgtEl>
                                      </p:cBhvr>
                                    </p:animEffect>
                                  </p:childTnLst>
                                </p:cTn>
                              </p:par>
                              <p:par>
                                <p:cTn id="42" presetID="22" presetClass="entr" presetSubtype="4" fill="hold" nodeType="withEffect">
                                  <p:stCondLst>
                                    <p:cond delay="0"/>
                                  </p:stCondLst>
                                  <p:childTnLst>
                                    <p:set>
                                      <p:cBhvr>
                                        <p:cTn id="43" dur="1" fill="hold">
                                          <p:stCondLst>
                                            <p:cond delay="0"/>
                                          </p:stCondLst>
                                        </p:cTn>
                                        <p:tgtEl>
                                          <p:spTgt spid="1379"/>
                                        </p:tgtEl>
                                        <p:attrNameLst>
                                          <p:attrName>style.visibility</p:attrName>
                                        </p:attrNameLst>
                                      </p:cBhvr>
                                      <p:to>
                                        <p:strVal val="visible"/>
                                      </p:to>
                                    </p:set>
                                    <p:animEffect transition="in" filter="wipe(down)">
                                      <p:cBhvr>
                                        <p:cTn id="44" dur="500"/>
                                        <p:tgtEl>
                                          <p:spTgt spid="1379"/>
                                        </p:tgtEl>
                                      </p:cBhvr>
                                    </p:animEffect>
                                  </p:childTnLst>
                                </p:cTn>
                              </p:par>
                              <p:par>
                                <p:cTn id="45" presetID="22" presetClass="entr" presetSubtype="4" fill="hold" nodeType="withEffect">
                                  <p:stCondLst>
                                    <p:cond delay="0"/>
                                  </p:stCondLst>
                                  <p:childTnLst>
                                    <p:set>
                                      <p:cBhvr>
                                        <p:cTn id="46" dur="1" fill="hold">
                                          <p:stCondLst>
                                            <p:cond delay="0"/>
                                          </p:stCondLst>
                                        </p:cTn>
                                        <p:tgtEl>
                                          <p:spTgt spid="1325"/>
                                        </p:tgtEl>
                                        <p:attrNameLst>
                                          <p:attrName>style.visibility</p:attrName>
                                        </p:attrNameLst>
                                      </p:cBhvr>
                                      <p:to>
                                        <p:strVal val="visible"/>
                                      </p:to>
                                    </p:set>
                                    <p:animEffect transition="in" filter="wipe(down)">
                                      <p:cBhvr>
                                        <p:cTn id="47" dur="500"/>
                                        <p:tgtEl>
                                          <p:spTgt spid="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 grpId="0" animBg="1"/>
      <p:bldP spid="1323" grpId="0" animBg="1"/>
      <p:bldP spid="1324" grpId="0" animBg="1"/>
      <p:bldP spid="1391" grpId="0" animBg="1"/>
      <p:bldP spid="1392" grpId="0"/>
      <p:bldP spid="1393" grpId="0"/>
      <p:bldP spid="139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7793665" y="4076631"/>
            <a:ext cx="1243798" cy="996682"/>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5647;p42">
            <a:extLst>
              <a:ext uri="{FF2B5EF4-FFF2-40B4-BE49-F238E27FC236}">
                <a16:creationId xmlns:a16="http://schemas.microsoft.com/office/drawing/2014/main" id="{C3C48B9C-C7FB-19B2-D830-4E133D355C6D}"/>
              </a:ext>
            </a:extLst>
          </p:cNvPr>
          <p:cNvGrpSpPr/>
          <p:nvPr/>
        </p:nvGrpSpPr>
        <p:grpSpPr>
          <a:xfrm>
            <a:off x="378260" y="1222892"/>
            <a:ext cx="3609429" cy="3588014"/>
            <a:chOff x="2787246" y="1234591"/>
            <a:chExt cx="3386032" cy="3277720"/>
          </a:xfrm>
        </p:grpSpPr>
        <p:sp>
          <p:nvSpPr>
            <p:cNvPr id="1298" name="Google Shape;5648;p42">
              <a:extLst>
                <a:ext uri="{FF2B5EF4-FFF2-40B4-BE49-F238E27FC236}">
                  <a16:creationId xmlns:a16="http://schemas.microsoft.com/office/drawing/2014/main" id="{E98B7139-49E3-102E-888D-E42051FFE409}"/>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5649;p42">
              <a:extLst>
                <a:ext uri="{FF2B5EF4-FFF2-40B4-BE49-F238E27FC236}">
                  <a16:creationId xmlns:a16="http://schemas.microsoft.com/office/drawing/2014/main" id="{7D7BD3FD-603C-A462-8213-A566F5DE6F63}"/>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5650;p42">
              <a:extLst>
                <a:ext uri="{FF2B5EF4-FFF2-40B4-BE49-F238E27FC236}">
                  <a16:creationId xmlns:a16="http://schemas.microsoft.com/office/drawing/2014/main" id="{00460B6A-4B57-6E06-0FE5-6594245211D8}"/>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5651;p42">
              <a:extLst>
                <a:ext uri="{FF2B5EF4-FFF2-40B4-BE49-F238E27FC236}">
                  <a16:creationId xmlns:a16="http://schemas.microsoft.com/office/drawing/2014/main" id="{4FFDCB6E-83C1-B1F4-27B1-D5AC2162DE1E}"/>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5652;p42">
              <a:extLst>
                <a:ext uri="{FF2B5EF4-FFF2-40B4-BE49-F238E27FC236}">
                  <a16:creationId xmlns:a16="http://schemas.microsoft.com/office/drawing/2014/main" id="{4B4BB57C-AF9D-0880-4BE1-48E3B21AC0EB}"/>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5653;p42">
              <a:extLst>
                <a:ext uri="{FF2B5EF4-FFF2-40B4-BE49-F238E27FC236}">
                  <a16:creationId xmlns:a16="http://schemas.microsoft.com/office/drawing/2014/main" id="{4320BE41-D54A-BCCB-3503-8FD44A8AF33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5654;p42">
              <a:extLst>
                <a:ext uri="{FF2B5EF4-FFF2-40B4-BE49-F238E27FC236}">
                  <a16:creationId xmlns:a16="http://schemas.microsoft.com/office/drawing/2014/main" id="{BD104736-35DA-0BCE-C1D1-446491DA3BD3}"/>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5655;p42">
              <a:extLst>
                <a:ext uri="{FF2B5EF4-FFF2-40B4-BE49-F238E27FC236}">
                  <a16:creationId xmlns:a16="http://schemas.microsoft.com/office/drawing/2014/main" id="{0ABD143D-4E9A-F264-9230-FCFC15337453}"/>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5656;p42">
              <a:extLst>
                <a:ext uri="{FF2B5EF4-FFF2-40B4-BE49-F238E27FC236}">
                  <a16:creationId xmlns:a16="http://schemas.microsoft.com/office/drawing/2014/main" id="{1459A65C-18BC-8F52-16B8-9CFA43E90ACB}"/>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5657;p42">
              <a:extLst>
                <a:ext uri="{FF2B5EF4-FFF2-40B4-BE49-F238E27FC236}">
                  <a16:creationId xmlns:a16="http://schemas.microsoft.com/office/drawing/2014/main" id="{DC753D37-AC87-CE5C-4543-1A23EE54291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5658;p42">
              <a:extLst>
                <a:ext uri="{FF2B5EF4-FFF2-40B4-BE49-F238E27FC236}">
                  <a16:creationId xmlns:a16="http://schemas.microsoft.com/office/drawing/2014/main" id="{06D991CC-F555-F22B-ACC3-395099AD55AB}"/>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5659;p42">
              <a:extLst>
                <a:ext uri="{FF2B5EF4-FFF2-40B4-BE49-F238E27FC236}">
                  <a16:creationId xmlns:a16="http://schemas.microsoft.com/office/drawing/2014/main" id="{B29128D1-8058-0832-8B9D-9D89CFC42E5B}"/>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5660;p42">
              <a:extLst>
                <a:ext uri="{FF2B5EF4-FFF2-40B4-BE49-F238E27FC236}">
                  <a16:creationId xmlns:a16="http://schemas.microsoft.com/office/drawing/2014/main" id="{F481D961-3B7F-B92E-BB9E-B3D320C23AB9}"/>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5661;p42">
              <a:extLst>
                <a:ext uri="{FF2B5EF4-FFF2-40B4-BE49-F238E27FC236}">
                  <a16:creationId xmlns:a16="http://schemas.microsoft.com/office/drawing/2014/main" id="{A587D29E-960A-295D-E8A5-F55E0B275DE9}"/>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5662;p42">
              <a:extLst>
                <a:ext uri="{FF2B5EF4-FFF2-40B4-BE49-F238E27FC236}">
                  <a16:creationId xmlns:a16="http://schemas.microsoft.com/office/drawing/2014/main" id="{AF1EFDB2-7344-6C78-0947-F67F5CEE4C7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5663;p42">
              <a:extLst>
                <a:ext uri="{FF2B5EF4-FFF2-40B4-BE49-F238E27FC236}">
                  <a16:creationId xmlns:a16="http://schemas.microsoft.com/office/drawing/2014/main" id="{B17B67D4-1884-546C-E880-EB04C1965475}"/>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5664;p42">
              <a:extLst>
                <a:ext uri="{FF2B5EF4-FFF2-40B4-BE49-F238E27FC236}">
                  <a16:creationId xmlns:a16="http://schemas.microsoft.com/office/drawing/2014/main" id="{AA2459F1-0F8D-3F35-4662-2FBCF206D621}"/>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5665;p42">
              <a:extLst>
                <a:ext uri="{FF2B5EF4-FFF2-40B4-BE49-F238E27FC236}">
                  <a16:creationId xmlns:a16="http://schemas.microsoft.com/office/drawing/2014/main" id="{65232EC5-4053-5A87-77B2-E75A27C84A08}"/>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5666;p42">
              <a:extLst>
                <a:ext uri="{FF2B5EF4-FFF2-40B4-BE49-F238E27FC236}">
                  <a16:creationId xmlns:a16="http://schemas.microsoft.com/office/drawing/2014/main" id="{332734C3-F37C-B89C-4B5C-3283155FACAA}"/>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5667;p42">
              <a:extLst>
                <a:ext uri="{FF2B5EF4-FFF2-40B4-BE49-F238E27FC236}">
                  <a16:creationId xmlns:a16="http://schemas.microsoft.com/office/drawing/2014/main" id="{3BBB70F1-30D5-3387-96BC-9ED9F8503CC9}"/>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5668;p42">
              <a:extLst>
                <a:ext uri="{FF2B5EF4-FFF2-40B4-BE49-F238E27FC236}">
                  <a16:creationId xmlns:a16="http://schemas.microsoft.com/office/drawing/2014/main" id="{C8DFA5E7-AC7C-0232-560E-43010484DF28}"/>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5669;p42">
              <a:extLst>
                <a:ext uri="{FF2B5EF4-FFF2-40B4-BE49-F238E27FC236}">
                  <a16:creationId xmlns:a16="http://schemas.microsoft.com/office/drawing/2014/main" id="{D5AE4BE6-E074-310D-FA88-0FD5CF9BDA77}"/>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5670;p42">
              <a:extLst>
                <a:ext uri="{FF2B5EF4-FFF2-40B4-BE49-F238E27FC236}">
                  <a16:creationId xmlns:a16="http://schemas.microsoft.com/office/drawing/2014/main" id="{8B701D75-83F5-5529-972D-D70E88938487}"/>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5671;p42">
              <a:extLst>
                <a:ext uri="{FF2B5EF4-FFF2-40B4-BE49-F238E27FC236}">
                  <a16:creationId xmlns:a16="http://schemas.microsoft.com/office/drawing/2014/main" id="{DF3CFC45-122F-7464-495E-FD2E8651B879}"/>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5672;p42">
              <a:extLst>
                <a:ext uri="{FF2B5EF4-FFF2-40B4-BE49-F238E27FC236}">
                  <a16:creationId xmlns:a16="http://schemas.microsoft.com/office/drawing/2014/main" id="{093FD0F4-7BD7-4192-0D20-D02FE250F86C}"/>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5673;p42">
              <a:extLst>
                <a:ext uri="{FF2B5EF4-FFF2-40B4-BE49-F238E27FC236}">
                  <a16:creationId xmlns:a16="http://schemas.microsoft.com/office/drawing/2014/main" id="{0BC0CB4D-6A8B-46DD-5756-590D05DF3D01}"/>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5674;p42">
              <a:extLst>
                <a:ext uri="{FF2B5EF4-FFF2-40B4-BE49-F238E27FC236}">
                  <a16:creationId xmlns:a16="http://schemas.microsoft.com/office/drawing/2014/main" id="{84EB5D00-95FD-F8D7-8437-8A7FC5A4E6C4}"/>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5675;p42">
              <a:extLst>
                <a:ext uri="{FF2B5EF4-FFF2-40B4-BE49-F238E27FC236}">
                  <a16:creationId xmlns:a16="http://schemas.microsoft.com/office/drawing/2014/main" id="{F2B16D38-1DE3-61A0-C5FB-54FCFB41A665}"/>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5676;p42">
              <a:extLst>
                <a:ext uri="{FF2B5EF4-FFF2-40B4-BE49-F238E27FC236}">
                  <a16:creationId xmlns:a16="http://schemas.microsoft.com/office/drawing/2014/main" id="{BC88DCD0-DB6A-4C9D-BC59-168D1E7D5F67}"/>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5677;p42">
              <a:extLst>
                <a:ext uri="{FF2B5EF4-FFF2-40B4-BE49-F238E27FC236}">
                  <a16:creationId xmlns:a16="http://schemas.microsoft.com/office/drawing/2014/main" id="{AD9C174E-9D74-029F-D434-32D7E7C5013F}"/>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5678;p42">
              <a:extLst>
                <a:ext uri="{FF2B5EF4-FFF2-40B4-BE49-F238E27FC236}">
                  <a16:creationId xmlns:a16="http://schemas.microsoft.com/office/drawing/2014/main" id="{1F8E61BA-74E8-F15E-4207-6691902F4634}"/>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5679;p42">
              <a:extLst>
                <a:ext uri="{FF2B5EF4-FFF2-40B4-BE49-F238E27FC236}">
                  <a16:creationId xmlns:a16="http://schemas.microsoft.com/office/drawing/2014/main" id="{B6EE966A-7E62-AC7B-0092-BAE560237259}"/>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5680;p42">
              <a:extLst>
                <a:ext uri="{FF2B5EF4-FFF2-40B4-BE49-F238E27FC236}">
                  <a16:creationId xmlns:a16="http://schemas.microsoft.com/office/drawing/2014/main" id="{A7CB3BB4-6CA6-F068-7F0C-DCA2E0D1FF6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5681;p42">
              <a:extLst>
                <a:ext uri="{FF2B5EF4-FFF2-40B4-BE49-F238E27FC236}">
                  <a16:creationId xmlns:a16="http://schemas.microsoft.com/office/drawing/2014/main" id="{C32C5B37-9892-CD63-2AAB-AD89D21BA7E2}"/>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5682;p42">
              <a:extLst>
                <a:ext uri="{FF2B5EF4-FFF2-40B4-BE49-F238E27FC236}">
                  <a16:creationId xmlns:a16="http://schemas.microsoft.com/office/drawing/2014/main" id="{7E8DAC62-4148-E531-0059-BD90EB3F1517}"/>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5683;p42">
              <a:extLst>
                <a:ext uri="{FF2B5EF4-FFF2-40B4-BE49-F238E27FC236}">
                  <a16:creationId xmlns:a16="http://schemas.microsoft.com/office/drawing/2014/main" id="{52972A61-A291-6F17-7760-F8E4158BE794}"/>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5684;p42">
              <a:extLst>
                <a:ext uri="{FF2B5EF4-FFF2-40B4-BE49-F238E27FC236}">
                  <a16:creationId xmlns:a16="http://schemas.microsoft.com/office/drawing/2014/main" id="{373BBBB9-0715-4C40-9626-477C12112CA9}"/>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5685;p42">
              <a:extLst>
                <a:ext uri="{FF2B5EF4-FFF2-40B4-BE49-F238E27FC236}">
                  <a16:creationId xmlns:a16="http://schemas.microsoft.com/office/drawing/2014/main" id="{5BE71A61-B172-7A70-B502-EF1AA4704A78}"/>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5686;p42">
              <a:extLst>
                <a:ext uri="{FF2B5EF4-FFF2-40B4-BE49-F238E27FC236}">
                  <a16:creationId xmlns:a16="http://schemas.microsoft.com/office/drawing/2014/main" id="{11912368-666D-B6AC-A7E1-A5C1D7C8C12D}"/>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5687;p42">
              <a:extLst>
                <a:ext uri="{FF2B5EF4-FFF2-40B4-BE49-F238E27FC236}">
                  <a16:creationId xmlns:a16="http://schemas.microsoft.com/office/drawing/2014/main" id="{056AB8F8-7016-E29A-221F-8592F4EA5AE7}"/>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5688;p42">
              <a:extLst>
                <a:ext uri="{FF2B5EF4-FFF2-40B4-BE49-F238E27FC236}">
                  <a16:creationId xmlns:a16="http://schemas.microsoft.com/office/drawing/2014/main" id="{39F14D20-6C78-9BD7-DE06-1428FE88047F}"/>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5689;p42">
              <a:extLst>
                <a:ext uri="{FF2B5EF4-FFF2-40B4-BE49-F238E27FC236}">
                  <a16:creationId xmlns:a16="http://schemas.microsoft.com/office/drawing/2014/main" id="{ECF773A4-BC85-227F-1062-1CAFA8A0A9A4}"/>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5690;p42">
              <a:extLst>
                <a:ext uri="{FF2B5EF4-FFF2-40B4-BE49-F238E27FC236}">
                  <a16:creationId xmlns:a16="http://schemas.microsoft.com/office/drawing/2014/main" id="{A6C64EC3-49AC-F659-23F3-7EE39C5EBFCA}"/>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5691;p42">
              <a:extLst>
                <a:ext uri="{FF2B5EF4-FFF2-40B4-BE49-F238E27FC236}">
                  <a16:creationId xmlns:a16="http://schemas.microsoft.com/office/drawing/2014/main" id="{C80EADB9-15EF-A0F5-D3DE-BEA9730AB72B}"/>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5692;p42">
              <a:extLst>
                <a:ext uri="{FF2B5EF4-FFF2-40B4-BE49-F238E27FC236}">
                  <a16:creationId xmlns:a16="http://schemas.microsoft.com/office/drawing/2014/main" id="{5D267E8F-BD42-EA47-2A5D-6F4CE28183DA}"/>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5693;p42">
              <a:extLst>
                <a:ext uri="{FF2B5EF4-FFF2-40B4-BE49-F238E27FC236}">
                  <a16:creationId xmlns:a16="http://schemas.microsoft.com/office/drawing/2014/main" id="{3F23F078-895E-8A5E-3A54-96D4E0424290}"/>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5694;p42">
              <a:extLst>
                <a:ext uri="{FF2B5EF4-FFF2-40B4-BE49-F238E27FC236}">
                  <a16:creationId xmlns:a16="http://schemas.microsoft.com/office/drawing/2014/main" id="{2EC0A1B2-96C5-3256-482B-49E34334E064}"/>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5695;p42">
              <a:extLst>
                <a:ext uri="{FF2B5EF4-FFF2-40B4-BE49-F238E27FC236}">
                  <a16:creationId xmlns:a16="http://schemas.microsoft.com/office/drawing/2014/main" id="{3AD61265-B7FF-21D9-3F09-206296B33130}"/>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5696;p42">
              <a:extLst>
                <a:ext uri="{FF2B5EF4-FFF2-40B4-BE49-F238E27FC236}">
                  <a16:creationId xmlns:a16="http://schemas.microsoft.com/office/drawing/2014/main" id="{009DDEB4-B530-0868-F9CD-241CF4D2E7EC}"/>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5697;p42">
              <a:extLst>
                <a:ext uri="{FF2B5EF4-FFF2-40B4-BE49-F238E27FC236}">
                  <a16:creationId xmlns:a16="http://schemas.microsoft.com/office/drawing/2014/main" id="{46CB2D57-D5A7-7FDF-7AA0-A7AF5E55F6DA}"/>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5698;p42">
              <a:extLst>
                <a:ext uri="{FF2B5EF4-FFF2-40B4-BE49-F238E27FC236}">
                  <a16:creationId xmlns:a16="http://schemas.microsoft.com/office/drawing/2014/main" id="{F352C528-59A0-762C-03E9-AD0F097BF631}"/>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5699;p42">
              <a:extLst>
                <a:ext uri="{FF2B5EF4-FFF2-40B4-BE49-F238E27FC236}">
                  <a16:creationId xmlns:a16="http://schemas.microsoft.com/office/drawing/2014/main" id="{7838C0C0-A48E-C9A6-A956-8F7D851DD6A4}"/>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5700;p42">
              <a:extLst>
                <a:ext uri="{FF2B5EF4-FFF2-40B4-BE49-F238E27FC236}">
                  <a16:creationId xmlns:a16="http://schemas.microsoft.com/office/drawing/2014/main" id="{F6A2D07B-B4EC-E864-B2AB-82593AD14A0C}"/>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5701;p42">
              <a:extLst>
                <a:ext uri="{FF2B5EF4-FFF2-40B4-BE49-F238E27FC236}">
                  <a16:creationId xmlns:a16="http://schemas.microsoft.com/office/drawing/2014/main" id="{C95008A1-096F-C9A7-4283-6F5659F209CE}"/>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5702;p42">
              <a:extLst>
                <a:ext uri="{FF2B5EF4-FFF2-40B4-BE49-F238E27FC236}">
                  <a16:creationId xmlns:a16="http://schemas.microsoft.com/office/drawing/2014/main" id="{A2A88742-41A2-78F6-9776-91E8A680D14F}"/>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5703;p42">
              <a:extLst>
                <a:ext uri="{FF2B5EF4-FFF2-40B4-BE49-F238E27FC236}">
                  <a16:creationId xmlns:a16="http://schemas.microsoft.com/office/drawing/2014/main" id="{1F341214-92B5-64B7-0DD4-A4D93148370D}"/>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5704;p42">
              <a:extLst>
                <a:ext uri="{FF2B5EF4-FFF2-40B4-BE49-F238E27FC236}">
                  <a16:creationId xmlns:a16="http://schemas.microsoft.com/office/drawing/2014/main" id="{6D8E56DD-E2DA-70F1-BD6B-E92842835464}"/>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5705;p42">
              <a:extLst>
                <a:ext uri="{FF2B5EF4-FFF2-40B4-BE49-F238E27FC236}">
                  <a16:creationId xmlns:a16="http://schemas.microsoft.com/office/drawing/2014/main" id="{4478A389-551E-821F-CBDC-2D7F986874E4}"/>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5706;p42">
              <a:extLst>
                <a:ext uri="{FF2B5EF4-FFF2-40B4-BE49-F238E27FC236}">
                  <a16:creationId xmlns:a16="http://schemas.microsoft.com/office/drawing/2014/main" id="{122ABAA7-99DF-A58D-1D6F-7B5AC5C69BD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5707;p42">
              <a:extLst>
                <a:ext uri="{FF2B5EF4-FFF2-40B4-BE49-F238E27FC236}">
                  <a16:creationId xmlns:a16="http://schemas.microsoft.com/office/drawing/2014/main" id="{82B77981-E1AC-6919-29E0-A20952188B97}"/>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5708;p42">
              <a:extLst>
                <a:ext uri="{FF2B5EF4-FFF2-40B4-BE49-F238E27FC236}">
                  <a16:creationId xmlns:a16="http://schemas.microsoft.com/office/drawing/2014/main" id="{07436A67-E626-0444-501E-1A98C43D4C88}"/>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5709;p42">
              <a:extLst>
                <a:ext uri="{FF2B5EF4-FFF2-40B4-BE49-F238E27FC236}">
                  <a16:creationId xmlns:a16="http://schemas.microsoft.com/office/drawing/2014/main" id="{32034351-790C-6CF1-11B3-A4B2B9C199B5}"/>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5710;p42">
              <a:extLst>
                <a:ext uri="{FF2B5EF4-FFF2-40B4-BE49-F238E27FC236}">
                  <a16:creationId xmlns:a16="http://schemas.microsoft.com/office/drawing/2014/main" id="{D411ED94-A84D-3E92-5BC2-64FFE57D47AC}"/>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5711;p42">
              <a:extLst>
                <a:ext uri="{FF2B5EF4-FFF2-40B4-BE49-F238E27FC236}">
                  <a16:creationId xmlns:a16="http://schemas.microsoft.com/office/drawing/2014/main" id="{BB627BFF-27F7-4A8B-5AB5-760C6B083422}"/>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5712;p42">
              <a:extLst>
                <a:ext uri="{FF2B5EF4-FFF2-40B4-BE49-F238E27FC236}">
                  <a16:creationId xmlns:a16="http://schemas.microsoft.com/office/drawing/2014/main" id="{8BACF728-52CB-3834-B68A-2CDC5698AE22}"/>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5713;p42">
              <a:extLst>
                <a:ext uri="{FF2B5EF4-FFF2-40B4-BE49-F238E27FC236}">
                  <a16:creationId xmlns:a16="http://schemas.microsoft.com/office/drawing/2014/main" id="{3143D8EE-CF80-2E0E-E43C-BD816B1B1E34}"/>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5714;p42">
              <a:extLst>
                <a:ext uri="{FF2B5EF4-FFF2-40B4-BE49-F238E27FC236}">
                  <a16:creationId xmlns:a16="http://schemas.microsoft.com/office/drawing/2014/main" id="{AC98328B-DEBE-6ED4-B341-EA135A235535}"/>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5715;p42">
              <a:extLst>
                <a:ext uri="{FF2B5EF4-FFF2-40B4-BE49-F238E27FC236}">
                  <a16:creationId xmlns:a16="http://schemas.microsoft.com/office/drawing/2014/main" id="{A8224B3B-9144-A9B8-7DE7-90228CB6D751}"/>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5716;p42">
              <a:extLst>
                <a:ext uri="{FF2B5EF4-FFF2-40B4-BE49-F238E27FC236}">
                  <a16:creationId xmlns:a16="http://schemas.microsoft.com/office/drawing/2014/main" id="{413C5BE9-DAC6-7458-69D4-6454ECCC7F3E}"/>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5717;p42">
              <a:extLst>
                <a:ext uri="{FF2B5EF4-FFF2-40B4-BE49-F238E27FC236}">
                  <a16:creationId xmlns:a16="http://schemas.microsoft.com/office/drawing/2014/main" id="{71BBF5FA-2B46-26AB-7489-9EEFE6B7F06B}"/>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5718;p42">
              <a:extLst>
                <a:ext uri="{FF2B5EF4-FFF2-40B4-BE49-F238E27FC236}">
                  <a16:creationId xmlns:a16="http://schemas.microsoft.com/office/drawing/2014/main" id="{D72C1D4C-5689-73D8-E90A-C0105E9F81AC}"/>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5719;p42">
              <a:extLst>
                <a:ext uri="{FF2B5EF4-FFF2-40B4-BE49-F238E27FC236}">
                  <a16:creationId xmlns:a16="http://schemas.microsoft.com/office/drawing/2014/main" id="{E392998F-1B0E-DF2E-2AD2-E974E5F53EB0}"/>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5720;p42">
              <a:extLst>
                <a:ext uri="{FF2B5EF4-FFF2-40B4-BE49-F238E27FC236}">
                  <a16:creationId xmlns:a16="http://schemas.microsoft.com/office/drawing/2014/main" id="{033F3504-9C2B-642E-F3AE-217D180FC20A}"/>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5721;p42">
              <a:extLst>
                <a:ext uri="{FF2B5EF4-FFF2-40B4-BE49-F238E27FC236}">
                  <a16:creationId xmlns:a16="http://schemas.microsoft.com/office/drawing/2014/main" id="{184BB367-4058-DE51-BC56-38F07ADBEDD9}"/>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5722;p42">
              <a:extLst>
                <a:ext uri="{FF2B5EF4-FFF2-40B4-BE49-F238E27FC236}">
                  <a16:creationId xmlns:a16="http://schemas.microsoft.com/office/drawing/2014/main" id="{8A256622-A710-A6FD-CD0A-C13561560B37}"/>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5723;p42">
              <a:extLst>
                <a:ext uri="{FF2B5EF4-FFF2-40B4-BE49-F238E27FC236}">
                  <a16:creationId xmlns:a16="http://schemas.microsoft.com/office/drawing/2014/main" id="{72C04AD2-C79E-5C2F-231B-68C68A188F1C}"/>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5724;p42">
              <a:extLst>
                <a:ext uri="{FF2B5EF4-FFF2-40B4-BE49-F238E27FC236}">
                  <a16:creationId xmlns:a16="http://schemas.microsoft.com/office/drawing/2014/main" id="{55361B95-B9DE-BB19-2872-570C3382253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5725;p42">
              <a:extLst>
                <a:ext uri="{FF2B5EF4-FFF2-40B4-BE49-F238E27FC236}">
                  <a16:creationId xmlns:a16="http://schemas.microsoft.com/office/drawing/2014/main" id="{8869DC06-0156-CC60-A5D9-9E4A07ADF840}"/>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5726;p42">
              <a:extLst>
                <a:ext uri="{FF2B5EF4-FFF2-40B4-BE49-F238E27FC236}">
                  <a16:creationId xmlns:a16="http://schemas.microsoft.com/office/drawing/2014/main" id="{76AFA1BC-5C96-87D1-81EA-F0EB512EB0B0}"/>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5727;p42">
              <a:extLst>
                <a:ext uri="{FF2B5EF4-FFF2-40B4-BE49-F238E27FC236}">
                  <a16:creationId xmlns:a16="http://schemas.microsoft.com/office/drawing/2014/main" id="{3B5A515A-65D8-8B3A-75C7-14F0F82AAE3C}"/>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5728;p42">
              <a:extLst>
                <a:ext uri="{FF2B5EF4-FFF2-40B4-BE49-F238E27FC236}">
                  <a16:creationId xmlns:a16="http://schemas.microsoft.com/office/drawing/2014/main" id="{32BFA718-ED0F-82AB-A588-D34EA7C4A1FA}"/>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5729;p42">
              <a:extLst>
                <a:ext uri="{FF2B5EF4-FFF2-40B4-BE49-F238E27FC236}">
                  <a16:creationId xmlns:a16="http://schemas.microsoft.com/office/drawing/2014/main" id="{9D5A9BAC-EA36-9055-A9E0-B211A52B49E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5730;p42">
              <a:extLst>
                <a:ext uri="{FF2B5EF4-FFF2-40B4-BE49-F238E27FC236}">
                  <a16:creationId xmlns:a16="http://schemas.microsoft.com/office/drawing/2014/main" id="{42827958-0E2A-3B5D-7871-3E79C68EFF36}"/>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5731;p42">
              <a:extLst>
                <a:ext uri="{FF2B5EF4-FFF2-40B4-BE49-F238E27FC236}">
                  <a16:creationId xmlns:a16="http://schemas.microsoft.com/office/drawing/2014/main" id="{AAC20748-D706-7571-FEAE-AFBC2689F929}"/>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5732;p42">
              <a:extLst>
                <a:ext uri="{FF2B5EF4-FFF2-40B4-BE49-F238E27FC236}">
                  <a16:creationId xmlns:a16="http://schemas.microsoft.com/office/drawing/2014/main" id="{876F6105-C752-87E0-CE90-D52D27510980}"/>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5733;p42">
              <a:extLst>
                <a:ext uri="{FF2B5EF4-FFF2-40B4-BE49-F238E27FC236}">
                  <a16:creationId xmlns:a16="http://schemas.microsoft.com/office/drawing/2014/main" id="{7F4A1203-7149-90E8-97AB-014034250F18}"/>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5734;p42">
              <a:extLst>
                <a:ext uri="{FF2B5EF4-FFF2-40B4-BE49-F238E27FC236}">
                  <a16:creationId xmlns:a16="http://schemas.microsoft.com/office/drawing/2014/main" id="{2D4A9F0A-AE38-E28D-51F7-14E516AB9454}"/>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5735;p42">
              <a:extLst>
                <a:ext uri="{FF2B5EF4-FFF2-40B4-BE49-F238E27FC236}">
                  <a16:creationId xmlns:a16="http://schemas.microsoft.com/office/drawing/2014/main" id="{DE525134-D153-6C69-724B-E50580572B12}"/>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5736;p42">
              <a:extLst>
                <a:ext uri="{FF2B5EF4-FFF2-40B4-BE49-F238E27FC236}">
                  <a16:creationId xmlns:a16="http://schemas.microsoft.com/office/drawing/2014/main" id="{65AAAD85-3B33-5D08-7E28-3AB404D5E9DB}"/>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5737;p42">
              <a:extLst>
                <a:ext uri="{FF2B5EF4-FFF2-40B4-BE49-F238E27FC236}">
                  <a16:creationId xmlns:a16="http://schemas.microsoft.com/office/drawing/2014/main" id="{BB760681-E4D5-3587-7AD8-86D741D53AE4}"/>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5738;p42">
              <a:extLst>
                <a:ext uri="{FF2B5EF4-FFF2-40B4-BE49-F238E27FC236}">
                  <a16:creationId xmlns:a16="http://schemas.microsoft.com/office/drawing/2014/main" id="{DC7A4E87-F69F-23AE-DA26-3FBA945E86C6}"/>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5739;p42">
              <a:extLst>
                <a:ext uri="{FF2B5EF4-FFF2-40B4-BE49-F238E27FC236}">
                  <a16:creationId xmlns:a16="http://schemas.microsoft.com/office/drawing/2014/main" id="{B06E36DC-48BE-FAC3-B4DF-CDF5211B5DF4}"/>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5740;p42">
              <a:extLst>
                <a:ext uri="{FF2B5EF4-FFF2-40B4-BE49-F238E27FC236}">
                  <a16:creationId xmlns:a16="http://schemas.microsoft.com/office/drawing/2014/main" id="{478ACD54-2C0B-EFA5-C54D-7120FB7F959C}"/>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5741;p42">
              <a:extLst>
                <a:ext uri="{FF2B5EF4-FFF2-40B4-BE49-F238E27FC236}">
                  <a16:creationId xmlns:a16="http://schemas.microsoft.com/office/drawing/2014/main" id="{4C18B0AB-D21E-7506-0C75-5B8C8E6CDE4A}"/>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5742;p42">
              <a:extLst>
                <a:ext uri="{FF2B5EF4-FFF2-40B4-BE49-F238E27FC236}">
                  <a16:creationId xmlns:a16="http://schemas.microsoft.com/office/drawing/2014/main" id="{6705DE48-3D25-3322-8F86-178A749EF70E}"/>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5743;p42">
              <a:extLst>
                <a:ext uri="{FF2B5EF4-FFF2-40B4-BE49-F238E27FC236}">
                  <a16:creationId xmlns:a16="http://schemas.microsoft.com/office/drawing/2014/main" id="{855BAB68-1894-684E-B90A-EDDA5F02BC0B}"/>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5744;p42">
              <a:extLst>
                <a:ext uri="{FF2B5EF4-FFF2-40B4-BE49-F238E27FC236}">
                  <a16:creationId xmlns:a16="http://schemas.microsoft.com/office/drawing/2014/main" id="{E9FEA379-146C-7677-3E89-4FFF8ACD2B46}"/>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5745;p42">
              <a:extLst>
                <a:ext uri="{FF2B5EF4-FFF2-40B4-BE49-F238E27FC236}">
                  <a16:creationId xmlns:a16="http://schemas.microsoft.com/office/drawing/2014/main" id="{8E545F9F-FB31-0B53-989A-54B2C5A02F28}"/>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5746;p42">
              <a:extLst>
                <a:ext uri="{FF2B5EF4-FFF2-40B4-BE49-F238E27FC236}">
                  <a16:creationId xmlns:a16="http://schemas.microsoft.com/office/drawing/2014/main" id="{43DBF298-D9F1-81B7-21A0-A21FEFD4B049}"/>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5747;p42">
              <a:extLst>
                <a:ext uri="{FF2B5EF4-FFF2-40B4-BE49-F238E27FC236}">
                  <a16:creationId xmlns:a16="http://schemas.microsoft.com/office/drawing/2014/main" id="{EEF74E55-AFAD-7FE2-8936-B8BBCE2493F6}"/>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5748;p42">
              <a:extLst>
                <a:ext uri="{FF2B5EF4-FFF2-40B4-BE49-F238E27FC236}">
                  <a16:creationId xmlns:a16="http://schemas.microsoft.com/office/drawing/2014/main" id="{7B9887F2-1870-D53C-4EAE-75471F232D3D}"/>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5749;p42">
              <a:extLst>
                <a:ext uri="{FF2B5EF4-FFF2-40B4-BE49-F238E27FC236}">
                  <a16:creationId xmlns:a16="http://schemas.microsoft.com/office/drawing/2014/main" id="{B072EC09-78D4-D70F-EF6E-33AF658C69B9}"/>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5750;p42">
              <a:extLst>
                <a:ext uri="{FF2B5EF4-FFF2-40B4-BE49-F238E27FC236}">
                  <a16:creationId xmlns:a16="http://schemas.microsoft.com/office/drawing/2014/main" id="{5E43884C-DEE7-9983-0C0A-E11353D5841C}"/>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5751;p42">
              <a:extLst>
                <a:ext uri="{FF2B5EF4-FFF2-40B4-BE49-F238E27FC236}">
                  <a16:creationId xmlns:a16="http://schemas.microsoft.com/office/drawing/2014/main" id="{479948B1-AE82-7538-44E1-D607991AC452}"/>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5752;p42">
              <a:extLst>
                <a:ext uri="{FF2B5EF4-FFF2-40B4-BE49-F238E27FC236}">
                  <a16:creationId xmlns:a16="http://schemas.microsoft.com/office/drawing/2014/main" id="{E9C5677C-29BF-7864-A65A-A4C1865945EC}"/>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5753;p42">
              <a:extLst>
                <a:ext uri="{FF2B5EF4-FFF2-40B4-BE49-F238E27FC236}">
                  <a16:creationId xmlns:a16="http://schemas.microsoft.com/office/drawing/2014/main" id="{04F89ED8-A332-8731-E8A9-6B7DA9A07DE3}"/>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5754;p42">
              <a:extLst>
                <a:ext uri="{FF2B5EF4-FFF2-40B4-BE49-F238E27FC236}">
                  <a16:creationId xmlns:a16="http://schemas.microsoft.com/office/drawing/2014/main" id="{AF9DEA46-F3B1-D196-67DE-60BA837782F1}"/>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5755;p42">
              <a:extLst>
                <a:ext uri="{FF2B5EF4-FFF2-40B4-BE49-F238E27FC236}">
                  <a16:creationId xmlns:a16="http://schemas.microsoft.com/office/drawing/2014/main" id="{53BEC1FD-49F7-990D-8A3C-D2C630EFE581}"/>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5756;p42">
              <a:extLst>
                <a:ext uri="{FF2B5EF4-FFF2-40B4-BE49-F238E27FC236}">
                  <a16:creationId xmlns:a16="http://schemas.microsoft.com/office/drawing/2014/main" id="{9B75031A-DA32-81C8-8D27-3C641284DCB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5757;p42">
              <a:extLst>
                <a:ext uri="{FF2B5EF4-FFF2-40B4-BE49-F238E27FC236}">
                  <a16:creationId xmlns:a16="http://schemas.microsoft.com/office/drawing/2014/main" id="{115BF06A-6138-CD71-5A92-49B5AB088461}"/>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5758;p42">
              <a:extLst>
                <a:ext uri="{FF2B5EF4-FFF2-40B4-BE49-F238E27FC236}">
                  <a16:creationId xmlns:a16="http://schemas.microsoft.com/office/drawing/2014/main" id="{B0936757-5616-49C3-44BD-09E61BBA8422}"/>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5759;p42">
              <a:extLst>
                <a:ext uri="{FF2B5EF4-FFF2-40B4-BE49-F238E27FC236}">
                  <a16:creationId xmlns:a16="http://schemas.microsoft.com/office/drawing/2014/main" id="{4E2EBD73-B647-007F-A258-2225E359B70B}"/>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5760;p42">
              <a:extLst>
                <a:ext uri="{FF2B5EF4-FFF2-40B4-BE49-F238E27FC236}">
                  <a16:creationId xmlns:a16="http://schemas.microsoft.com/office/drawing/2014/main" id="{5770C56C-EEFB-85B2-FC91-CFBF8937186F}"/>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5761;p42">
              <a:extLst>
                <a:ext uri="{FF2B5EF4-FFF2-40B4-BE49-F238E27FC236}">
                  <a16:creationId xmlns:a16="http://schemas.microsoft.com/office/drawing/2014/main" id="{352615D8-6253-933B-4167-CAADF1CF1E8B}"/>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5762;p42">
              <a:extLst>
                <a:ext uri="{FF2B5EF4-FFF2-40B4-BE49-F238E27FC236}">
                  <a16:creationId xmlns:a16="http://schemas.microsoft.com/office/drawing/2014/main" id="{7AC0CD5E-73A0-80F9-D504-DBE020C0D435}"/>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5763;p42">
              <a:extLst>
                <a:ext uri="{FF2B5EF4-FFF2-40B4-BE49-F238E27FC236}">
                  <a16:creationId xmlns:a16="http://schemas.microsoft.com/office/drawing/2014/main" id="{D383671F-8FC2-BABB-85E1-96F5CD05997F}"/>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5764;p42">
              <a:extLst>
                <a:ext uri="{FF2B5EF4-FFF2-40B4-BE49-F238E27FC236}">
                  <a16:creationId xmlns:a16="http://schemas.microsoft.com/office/drawing/2014/main" id="{AF67472F-C4B1-DFC7-F06C-DBC97C4323D6}"/>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5765;p42">
              <a:extLst>
                <a:ext uri="{FF2B5EF4-FFF2-40B4-BE49-F238E27FC236}">
                  <a16:creationId xmlns:a16="http://schemas.microsoft.com/office/drawing/2014/main" id="{AE99C42E-CA48-76E2-228D-D81BFC69E0A5}"/>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5766;p42">
              <a:extLst>
                <a:ext uri="{FF2B5EF4-FFF2-40B4-BE49-F238E27FC236}">
                  <a16:creationId xmlns:a16="http://schemas.microsoft.com/office/drawing/2014/main" id="{BEB059DC-97C5-74FD-5AC8-9A981610D062}"/>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5767;p42">
              <a:extLst>
                <a:ext uri="{FF2B5EF4-FFF2-40B4-BE49-F238E27FC236}">
                  <a16:creationId xmlns:a16="http://schemas.microsoft.com/office/drawing/2014/main" id="{60CE6664-15B6-2AC5-2153-DE8CEE67F690}"/>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5768;p42">
              <a:extLst>
                <a:ext uri="{FF2B5EF4-FFF2-40B4-BE49-F238E27FC236}">
                  <a16:creationId xmlns:a16="http://schemas.microsoft.com/office/drawing/2014/main" id="{C6CDF2B4-F6EB-52C9-4EE2-EABC731C4AA9}"/>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5769;p42">
              <a:extLst>
                <a:ext uri="{FF2B5EF4-FFF2-40B4-BE49-F238E27FC236}">
                  <a16:creationId xmlns:a16="http://schemas.microsoft.com/office/drawing/2014/main" id="{706734FC-D388-B4FA-7C73-1307E2411AA4}"/>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5770;p42">
              <a:extLst>
                <a:ext uri="{FF2B5EF4-FFF2-40B4-BE49-F238E27FC236}">
                  <a16:creationId xmlns:a16="http://schemas.microsoft.com/office/drawing/2014/main" id="{EBA82CBF-0D1E-B6A6-05D9-C2C1821C190E}"/>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5771;p42">
              <a:extLst>
                <a:ext uri="{FF2B5EF4-FFF2-40B4-BE49-F238E27FC236}">
                  <a16:creationId xmlns:a16="http://schemas.microsoft.com/office/drawing/2014/main" id="{9FFCFCFC-A8C2-C652-DD04-BD0E742C49E4}"/>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5772;p42">
              <a:extLst>
                <a:ext uri="{FF2B5EF4-FFF2-40B4-BE49-F238E27FC236}">
                  <a16:creationId xmlns:a16="http://schemas.microsoft.com/office/drawing/2014/main" id="{F206B3FB-99CF-6B95-75F1-AC6E570704E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5773;p42">
              <a:extLst>
                <a:ext uri="{FF2B5EF4-FFF2-40B4-BE49-F238E27FC236}">
                  <a16:creationId xmlns:a16="http://schemas.microsoft.com/office/drawing/2014/main" id="{BAC632BB-CDE9-2709-ED56-4DC70F9ED6A5}"/>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5774;p42">
              <a:extLst>
                <a:ext uri="{FF2B5EF4-FFF2-40B4-BE49-F238E27FC236}">
                  <a16:creationId xmlns:a16="http://schemas.microsoft.com/office/drawing/2014/main" id="{1C2C6F7A-0462-50B9-4EE9-1689FD42AE1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5775;p42">
              <a:extLst>
                <a:ext uri="{FF2B5EF4-FFF2-40B4-BE49-F238E27FC236}">
                  <a16:creationId xmlns:a16="http://schemas.microsoft.com/office/drawing/2014/main" id="{CA94C268-B1AF-E39D-77EF-D04F50D5EB5E}"/>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5776;p42">
              <a:extLst>
                <a:ext uri="{FF2B5EF4-FFF2-40B4-BE49-F238E27FC236}">
                  <a16:creationId xmlns:a16="http://schemas.microsoft.com/office/drawing/2014/main" id="{1C1B4C20-7C57-8266-C228-FABCB4775F9B}"/>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5777;p42">
              <a:extLst>
                <a:ext uri="{FF2B5EF4-FFF2-40B4-BE49-F238E27FC236}">
                  <a16:creationId xmlns:a16="http://schemas.microsoft.com/office/drawing/2014/main" id="{F508C309-C975-821E-EA76-83B0A180C23A}"/>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5778;p42">
              <a:extLst>
                <a:ext uri="{FF2B5EF4-FFF2-40B4-BE49-F238E27FC236}">
                  <a16:creationId xmlns:a16="http://schemas.microsoft.com/office/drawing/2014/main" id="{B7EB2FB6-DF3A-F2AF-6CB8-60B0853E579C}"/>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5779;p42">
              <a:extLst>
                <a:ext uri="{FF2B5EF4-FFF2-40B4-BE49-F238E27FC236}">
                  <a16:creationId xmlns:a16="http://schemas.microsoft.com/office/drawing/2014/main" id="{683EDD8D-BE0A-DDD5-A3C7-1092200AC7BF}"/>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5780;p42">
              <a:extLst>
                <a:ext uri="{FF2B5EF4-FFF2-40B4-BE49-F238E27FC236}">
                  <a16:creationId xmlns:a16="http://schemas.microsoft.com/office/drawing/2014/main" id="{A5B5163B-A04E-F78C-BD42-CDC9397828BC}"/>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5781;p42">
              <a:extLst>
                <a:ext uri="{FF2B5EF4-FFF2-40B4-BE49-F238E27FC236}">
                  <a16:creationId xmlns:a16="http://schemas.microsoft.com/office/drawing/2014/main" id="{51D6B927-AEC8-0BC0-35B7-8E130FBE9D28}"/>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5782;p42">
              <a:extLst>
                <a:ext uri="{FF2B5EF4-FFF2-40B4-BE49-F238E27FC236}">
                  <a16:creationId xmlns:a16="http://schemas.microsoft.com/office/drawing/2014/main" id="{E02AF96D-F25F-161A-AA3E-02927FD9E321}"/>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5783;p42">
              <a:extLst>
                <a:ext uri="{FF2B5EF4-FFF2-40B4-BE49-F238E27FC236}">
                  <a16:creationId xmlns:a16="http://schemas.microsoft.com/office/drawing/2014/main" id="{C7B6E586-7B59-89CA-0BE0-EF48309527E8}"/>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5784;p42">
              <a:extLst>
                <a:ext uri="{FF2B5EF4-FFF2-40B4-BE49-F238E27FC236}">
                  <a16:creationId xmlns:a16="http://schemas.microsoft.com/office/drawing/2014/main" id="{CCC7795E-29C8-175E-7B5F-99AF0820C7A3}"/>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5785;p42">
              <a:extLst>
                <a:ext uri="{FF2B5EF4-FFF2-40B4-BE49-F238E27FC236}">
                  <a16:creationId xmlns:a16="http://schemas.microsoft.com/office/drawing/2014/main" id="{803E9479-9B32-5E5E-D298-21880E49DF13}"/>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5786;p42">
              <a:extLst>
                <a:ext uri="{FF2B5EF4-FFF2-40B4-BE49-F238E27FC236}">
                  <a16:creationId xmlns:a16="http://schemas.microsoft.com/office/drawing/2014/main" id="{F723FCED-B741-8828-2256-114A598FE98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5787;p42">
              <a:extLst>
                <a:ext uri="{FF2B5EF4-FFF2-40B4-BE49-F238E27FC236}">
                  <a16:creationId xmlns:a16="http://schemas.microsoft.com/office/drawing/2014/main" id="{5BAB3F73-C5FA-0421-4E67-704B14E73C20}"/>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5788;p42">
              <a:extLst>
                <a:ext uri="{FF2B5EF4-FFF2-40B4-BE49-F238E27FC236}">
                  <a16:creationId xmlns:a16="http://schemas.microsoft.com/office/drawing/2014/main" id="{0A27D837-7F47-C391-FC77-58FF46CC8CD2}"/>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5789;p42">
              <a:extLst>
                <a:ext uri="{FF2B5EF4-FFF2-40B4-BE49-F238E27FC236}">
                  <a16:creationId xmlns:a16="http://schemas.microsoft.com/office/drawing/2014/main" id="{5A3BED72-98C6-ADA9-4F84-325632C3091B}"/>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5790;p42">
              <a:extLst>
                <a:ext uri="{FF2B5EF4-FFF2-40B4-BE49-F238E27FC236}">
                  <a16:creationId xmlns:a16="http://schemas.microsoft.com/office/drawing/2014/main" id="{BC7EC960-A707-31E5-BA8D-7A555244B6B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5791;p42">
              <a:extLst>
                <a:ext uri="{FF2B5EF4-FFF2-40B4-BE49-F238E27FC236}">
                  <a16:creationId xmlns:a16="http://schemas.microsoft.com/office/drawing/2014/main" id="{A154426A-9554-E893-C4B7-B2AB0224A9B7}"/>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5792;p42">
              <a:extLst>
                <a:ext uri="{FF2B5EF4-FFF2-40B4-BE49-F238E27FC236}">
                  <a16:creationId xmlns:a16="http://schemas.microsoft.com/office/drawing/2014/main" id="{E1E225F9-7517-57CB-AAE4-BB024DE8F5A0}"/>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5793;p42">
              <a:extLst>
                <a:ext uri="{FF2B5EF4-FFF2-40B4-BE49-F238E27FC236}">
                  <a16:creationId xmlns:a16="http://schemas.microsoft.com/office/drawing/2014/main" id="{C85E943C-7DE4-B3F2-9E11-3FE33AA44AAF}"/>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5794;p42">
              <a:extLst>
                <a:ext uri="{FF2B5EF4-FFF2-40B4-BE49-F238E27FC236}">
                  <a16:creationId xmlns:a16="http://schemas.microsoft.com/office/drawing/2014/main" id="{14AA0B96-ABB3-39EE-FB93-D01522DFDF2A}"/>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5795;p42">
              <a:extLst>
                <a:ext uri="{FF2B5EF4-FFF2-40B4-BE49-F238E27FC236}">
                  <a16:creationId xmlns:a16="http://schemas.microsoft.com/office/drawing/2014/main" id="{5617B5D3-0C23-DA3E-C1AA-90718325A06F}"/>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5796;p42">
              <a:extLst>
                <a:ext uri="{FF2B5EF4-FFF2-40B4-BE49-F238E27FC236}">
                  <a16:creationId xmlns:a16="http://schemas.microsoft.com/office/drawing/2014/main" id="{D4B925B9-3A91-9F9F-DEF8-FCD27A8AF378}"/>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5797;p42">
              <a:extLst>
                <a:ext uri="{FF2B5EF4-FFF2-40B4-BE49-F238E27FC236}">
                  <a16:creationId xmlns:a16="http://schemas.microsoft.com/office/drawing/2014/main" id="{8FD0E410-4092-4CEC-C606-5C6D8706A5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5798;p42">
              <a:extLst>
                <a:ext uri="{FF2B5EF4-FFF2-40B4-BE49-F238E27FC236}">
                  <a16:creationId xmlns:a16="http://schemas.microsoft.com/office/drawing/2014/main" id="{6F17D466-B9D2-6DA3-E5FA-67A95113B4B9}"/>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5799;p42">
              <a:extLst>
                <a:ext uri="{FF2B5EF4-FFF2-40B4-BE49-F238E27FC236}">
                  <a16:creationId xmlns:a16="http://schemas.microsoft.com/office/drawing/2014/main" id="{2BE88DB7-167C-C99E-C8E8-EED36F4B4F74}"/>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5800;p42">
              <a:extLst>
                <a:ext uri="{FF2B5EF4-FFF2-40B4-BE49-F238E27FC236}">
                  <a16:creationId xmlns:a16="http://schemas.microsoft.com/office/drawing/2014/main" id="{D7D50DBD-A714-0E41-4EB8-49FABF17C390}"/>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5801;p42">
              <a:extLst>
                <a:ext uri="{FF2B5EF4-FFF2-40B4-BE49-F238E27FC236}">
                  <a16:creationId xmlns:a16="http://schemas.microsoft.com/office/drawing/2014/main" id="{1AAB3B29-242B-4CD3-9840-56C566B79D85}"/>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5802;p42">
              <a:extLst>
                <a:ext uri="{FF2B5EF4-FFF2-40B4-BE49-F238E27FC236}">
                  <a16:creationId xmlns:a16="http://schemas.microsoft.com/office/drawing/2014/main" id="{35867EB4-B418-0E36-4468-E189C057FF8F}"/>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5803;p42">
              <a:extLst>
                <a:ext uri="{FF2B5EF4-FFF2-40B4-BE49-F238E27FC236}">
                  <a16:creationId xmlns:a16="http://schemas.microsoft.com/office/drawing/2014/main" id="{DF4386C7-EB4E-12D2-51FC-C2AA4BBE1A1B}"/>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5804;p42">
              <a:extLst>
                <a:ext uri="{FF2B5EF4-FFF2-40B4-BE49-F238E27FC236}">
                  <a16:creationId xmlns:a16="http://schemas.microsoft.com/office/drawing/2014/main" id="{1DDC3A74-4E86-6D28-A797-9954AB01CC04}"/>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5805;p42">
              <a:extLst>
                <a:ext uri="{FF2B5EF4-FFF2-40B4-BE49-F238E27FC236}">
                  <a16:creationId xmlns:a16="http://schemas.microsoft.com/office/drawing/2014/main" id="{829C2601-4D0C-41A1-6DEB-A0B5648C3C48}"/>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5806;p42">
              <a:extLst>
                <a:ext uri="{FF2B5EF4-FFF2-40B4-BE49-F238E27FC236}">
                  <a16:creationId xmlns:a16="http://schemas.microsoft.com/office/drawing/2014/main" id="{DE8692E4-A7B2-2E00-E200-B5D9737E1C2E}"/>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5807;p42">
              <a:extLst>
                <a:ext uri="{FF2B5EF4-FFF2-40B4-BE49-F238E27FC236}">
                  <a16:creationId xmlns:a16="http://schemas.microsoft.com/office/drawing/2014/main" id="{D7B30DC1-83E7-6D21-C819-BCA5991B2CD5}"/>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5808;p42">
              <a:extLst>
                <a:ext uri="{FF2B5EF4-FFF2-40B4-BE49-F238E27FC236}">
                  <a16:creationId xmlns:a16="http://schemas.microsoft.com/office/drawing/2014/main" id="{BD2FFFE5-0E67-3699-0771-4A773E233654}"/>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5809;p42">
              <a:extLst>
                <a:ext uri="{FF2B5EF4-FFF2-40B4-BE49-F238E27FC236}">
                  <a16:creationId xmlns:a16="http://schemas.microsoft.com/office/drawing/2014/main" id="{EAD60A24-3480-38F9-7FD1-7D30B10CCF9D}"/>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5810;p42">
              <a:extLst>
                <a:ext uri="{FF2B5EF4-FFF2-40B4-BE49-F238E27FC236}">
                  <a16:creationId xmlns:a16="http://schemas.microsoft.com/office/drawing/2014/main" id="{9794C063-09E8-A243-4FFB-5CA04C5C8DB3}"/>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5811;p42">
              <a:extLst>
                <a:ext uri="{FF2B5EF4-FFF2-40B4-BE49-F238E27FC236}">
                  <a16:creationId xmlns:a16="http://schemas.microsoft.com/office/drawing/2014/main" id="{26EF25DA-7708-F469-8EA2-E0A3FFBFAD79}"/>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5812;p42">
              <a:extLst>
                <a:ext uri="{FF2B5EF4-FFF2-40B4-BE49-F238E27FC236}">
                  <a16:creationId xmlns:a16="http://schemas.microsoft.com/office/drawing/2014/main" id="{9D7F9A20-631B-96E1-BEA3-AE5F5CD12AC0}"/>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5813;p42">
              <a:extLst>
                <a:ext uri="{FF2B5EF4-FFF2-40B4-BE49-F238E27FC236}">
                  <a16:creationId xmlns:a16="http://schemas.microsoft.com/office/drawing/2014/main" id="{BF122E6C-215D-A300-E5AD-D1FA9AF870AF}"/>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5814;p42">
              <a:extLst>
                <a:ext uri="{FF2B5EF4-FFF2-40B4-BE49-F238E27FC236}">
                  <a16:creationId xmlns:a16="http://schemas.microsoft.com/office/drawing/2014/main" id="{F04C7864-7AFF-CE31-8628-D4DCBDD6308F}"/>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5815;p42">
              <a:extLst>
                <a:ext uri="{FF2B5EF4-FFF2-40B4-BE49-F238E27FC236}">
                  <a16:creationId xmlns:a16="http://schemas.microsoft.com/office/drawing/2014/main" id="{612D9BC3-ACE6-20D8-C6BE-A336D86F80BE}"/>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5816;p42">
              <a:extLst>
                <a:ext uri="{FF2B5EF4-FFF2-40B4-BE49-F238E27FC236}">
                  <a16:creationId xmlns:a16="http://schemas.microsoft.com/office/drawing/2014/main" id="{6B555D41-BE5A-57CB-23C2-2A00DDDE3096}"/>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5817;p42">
              <a:extLst>
                <a:ext uri="{FF2B5EF4-FFF2-40B4-BE49-F238E27FC236}">
                  <a16:creationId xmlns:a16="http://schemas.microsoft.com/office/drawing/2014/main" id="{649620D8-8096-8120-AF57-E2FA43284CA0}"/>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5818;p42">
              <a:extLst>
                <a:ext uri="{FF2B5EF4-FFF2-40B4-BE49-F238E27FC236}">
                  <a16:creationId xmlns:a16="http://schemas.microsoft.com/office/drawing/2014/main" id="{C5CAEEB7-8627-7172-2EDB-863AAD93A71B}"/>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5819;p42">
              <a:extLst>
                <a:ext uri="{FF2B5EF4-FFF2-40B4-BE49-F238E27FC236}">
                  <a16:creationId xmlns:a16="http://schemas.microsoft.com/office/drawing/2014/main" id="{0D767A20-24CC-1C69-257A-778B1254A4A6}"/>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5820;p42">
              <a:extLst>
                <a:ext uri="{FF2B5EF4-FFF2-40B4-BE49-F238E27FC236}">
                  <a16:creationId xmlns:a16="http://schemas.microsoft.com/office/drawing/2014/main" id="{E4A842FF-828D-7B91-B978-7AAA77CBA585}"/>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5821;p42">
              <a:extLst>
                <a:ext uri="{FF2B5EF4-FFF2-40B4-BE49-F238E27FC236}">
                  <a16:creationId xmlns:a16="http://schemas.microsoft.com/office/drawing/2014/main" id="{BD2B2DB9-4845-D7C3-61F2-879325834E63}"/>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5822;p42">
              <a:extLst>
                <a:ext uri="{FF2B5EF4-FFF2-40B4-BE49-F238E27FC236}">
                  <a16:creationId xmlns:a16="http://schemas.microsoft.com/office/drawing/2014/main" id="{E46B7C9E-7F48-13EF-5D85-677240DB2D6A}"/>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5823;p42">
              <a:extLst>
                <a:ext uri="{FF2B5EF4-FFF2-40B4-BE49-F238E27FC236}">
                  <a16:creationId xmlns:a16="http://schemas.microsoft.com/office/drawing/2014/main" id="{CFA69B34-98CB-E5A4-F863-68AB6CF627C6}"/>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5824;p42">
              <a:extLst>
                <a:ext uri="{FF2B5EF4-FFF2-40B4-BE49-F238E27FC236}">
                  <a16:creationId xmlns:a16="http://schemas.microsoft.com/office/drawing/2014/main" id="{3B80E401-3F7E-55E3-BBF4-21CCA968FB06}"/>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5825;p42">
              <a:extLst>
                <a:ext uri="{FF2B5EF4-FFF2-40B4-BE49-F238E27FC236}">
                  <a16:creationId xmlns:a16="http://schemas.microsoft.com/office/drawing/2014/main" id="{15AD508E-486B-C2A1-D77A-ADE7F16CF44D}"/>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5826;p42">
              <a:extLst>
                <a:ext uri="{FF2B5EF4-FFF2-40B4-BE49-F238E27FC236}">
                  <a16:creationId xmlns:a16="http://schemas.microsoft.com/office/drawing/2014/main" id="{CD795AF3-D370-128B-8D14-C98F836A987E}"/>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5827;p42">
              <a:extLst>
                <a:ext uri="{FF2B5EF4-FFF2-40B4-BE49-F238E27FC236}">
                  <a16:creationId xmlns:a16="http://schemas.microsoft.com/office/drawing/2014/main" id="{8033F29B-BA06-9905-2EF7-A825DD3186E2}"/>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5828;p42">
              <a:extLst>
                <a:ext uri="{FF2B5EF4-FFF2-40B4-BE49-F238E27FC236}">
                  <a16:creationId xmlns:a16="http://schemas.microsoft.com/office/drawing/2014/main" id="{3ADB4037-498B-22C8-9645-4E45F6C19FED}"/>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 name="Google Shape;502;p33">
            <a:extLst>
              <a:ext uri="{FF2B5EF4-FFF2-40B4-BE49-F238E27FC236}">
                <a16:creationId xmlns:a16="http://schemas.microsoft.com/office/drawing/2014/main" id="{A0077390-11B0-1F75-EDC8-E9C8834A0751}"/>
              </a:ext>
            </a:extLst>
          </p:cNvPr>
          <p:cNvGrpSpPr/>
          <p:nvPr/>
        </p:nvGrpSpPr>
        <p:grpSpPr>
          <a:xfrm>
            <a:off x="4094350" y="1100435"/>
            <a:ext cx="4301152" cy="2977586"/>
            <a:chOff x="309900" y="238100"/>
            <a:chExt cx="7048350" cy="5237800"/>
          </a:xfrm>
          <a:solidFill>
            <a:schemeClr val="bg1">
              <a:lumMod val="60000"/>
              <a:lumOff val="40000"/>
            </a:schemeClr>
          </a:solidFill>
        </p:grpSpPr>
        <p:sp>
          <p:nvSpPr>
            <p:cNvPr id="1289" name="Google Shape;503;p33">
              <a:extLst>
                <a:ext uri="{FF2B5EF4-FFF2-40B4-BE49-F238E27FC236}">
                  <a16:creationId xmlns:a16="http://schemas.microsoft.com/office/drawing/2014/main" id="{926489C3-5452-5DA4-E183-C792B4307A03}"/>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504;p33">
              <a:extLst>
                <a:ext uri="{FF2B5EF4-FFF2-40B4-BE49-F238E27FC236}">
                  <a16:creationId xmlns:a16="http://schemas.microsoft.com/office/drawing/2014/main" id="{9474C86C-D2DD-E944-39DE-8BED652AB754}"/>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505;p33">
              <a:extLst>
                <a:ext uri="{FF2B5EF4-FFF2-40B4-BE49-F238E27FC236}">
                  <a16:creationId xmlns:a16="http://schemas.microsoft.com/office/drawing/2014/main" id="{27E6C295-CFED-8469-E33A-4DE3BCFEAC92}"/>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506;p33">
              <a:extLst>
                <a:ext uri="{FF2B5EF4-FFF2-40B4-BE49-F238E27FC236}">
                  <a16:creationId xmlns:a16="http://schemas.microsoft.com/office/drawing/2014/main" id="{5366A8EC-3294-7528-3C8A-A575CBCC508F}"/>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507;p33">
              <a:extLst>
                <a:ext uri="{FF2B5EF4-FFF2-40B4-BE49-F238E27FC236}">
                  <a16:creationId xmlns:a16="http://schemas.microsoft.com/office/drawing/2014/main" id="{06663ACD-40CE-FECF-3F2B-5DDD27671DF9}"/>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508;p33">
              <a:extLst>
                <a:ext uri="{FF2B5EF4-FFF2-40B4-BE49-F238E27FC236}">
                  <a16:creationId xmlns:a16="http://schemas.microsoft.com/office/drawing/2014/main" id="{6FF431B5-913A-120D-96FB-1FC07FCEF581}"/>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509;p33">
              <a:extLst>
                <a:ext uri="{FF2B5EF4-FFF2-40B4-BE49-F238E27FC236}">
                  <a16:creationId xmlns:a16="http://schemas.microsoft.com/office/drawing/2014/main" id="{E5D86AA5-2063-D151-5EAE-37CE4064D62A}"/>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510;p33">
              <a:extLst>
                <a:ext uri="{FF2B5EF4-FFF2-40B4-BE49-F238E27FC236}">
                  <a16:creationId xmlns:a16="http://schemas.microsoft.com/office/drawing/2014/main" id="{B7B6B4AE-0149-F2EB-BD3E-20042A0272A2}"/>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511;p33">
              <a:extLst>
                <a:ext uri="{FF2B5EF4-FFF2-40B4-BE49-F238E27FC236}">
                  <a16:creationId xmlns:a16="http://schemas.microsoft.com/office/drawing/2014/main" id="{4B5D7125-27B8-EF98-DEFB-D919FF1D922B}"/>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24" name="TextBox 8124">
            <a:extLst>
              <a:ext uri="{FF2B5EF4-FFF2-40B4-BE49-F238E27FC236}">
                <a16:creationId xmlns:a16="http://schemas.microsoft.com/office/drawing/2014/main" id="{8CBAF628-04D0-A9DA-2255-97416D5C3579}"/>
              </a:ext>
            </a:extLst>
          </p:cNvPr>
          <p:cNvSpPr txBox="1"/>
          <p:nvPr/>
        </p:nvSpPr>
        <p:spPr>
          <a:xfrm>
            <a:off x="4626763" y="1679207"/>
            <a:ext cx="2895297"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a:effectLst/>
                <a:latin typeface="Times New Roman" panose="02020603050405020304" pitchFamily="18" charset="0"/>
                <a:ea typeface="Calibri" panose="020F0502020204030204" pitchFamily="34" charset="0"/>
                <a:cs typeface="Times New Roman" panose="02020603050405020304" pitchFamily="18" charset="0"/>
              </a:rPr>
              <a:t>Em thích đọc loại sách nào? Em đã từng thu nhận được điều gì bổ ích sau khi đọc một cuốn sách?</a:t>
            </a:r>
            <a:endParaRPr lang="en-US" sz="28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32373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1224"/>
                                        </p:tgtEl>
                                        <p:attrNameLst>
                                          <p:attrName>style.visibility</p:attrName>
                                        </p:attrNameLst>
                                      </p:cBhvr>
                                      <p:to>
                                        <p:strVal val="visible"/>
                                      </p:to>
                                    </p:set>
                                    <p:animEffect transition="in" filter="wheel(1)">
                                      <p:cBhvr>
                                        <p:cTn id="10" dur="2000"/>
                                        <p:tgtEl>
                                          <p:spTgt spid="1224"/>
                                        </p:tgtEl>
                                      </p:cBhvr>
                                    </p:animEffect>
                                  </p:childTnLst>
                                </p:cTn>
                              </p:par>
                              <p:par>
                                <p:cTn id="11" presetID="21" presetClass="entr" presetSubtype="1"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heel(1)">
                                      <p:cBhvr>
                                        <p:cTn id="13"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730897" y="1461600"/>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Hình thành kiến thức</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123273" y="930148"/>
            <a:ext cx="778679" cy="504013"/>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274762" y="1076834"/>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4129;p38">
            <a:extLst>
              <a:ext uri="{FF2B5EF4-FFF2-40B4-BE49-F238E27FC236}">
                <a16:creationId xmlns:a16="http://schemas.microsoft.com/office/drawing/2014/main" id="{EF671A4F-C5AA-43C3-F73E-3FB34071E2FC}"/>
              </a:ext>
            </a:extLst>
          </p:cNvPr>
          <p:cNvGrpSpPr/>
          <p:nvPr/>
        </p:nvGrpSpPr>
        <p:grpSpPr>
          <a:xfrm>
            <a:off x="4187953" y="0"/>
            <a:ext cx="5961556" cy="5360740"/>
            <a:chOff x="4608749" y="252794"/>
            <a:chExt cx="5754383" cy="5043212"/>
          </a:xfrm>
        </p:grpSpPr>
        <p:sp>
          <p:nvSpPr>
            <p:cNvPr id="54" name="Google Shape;4130;p38">
              <a:extLst>
                <a:ext uri="{FF2B5EF4-FFF2-40B4-BE49-F238E27FC236}">
                  <a16:creationId xmlns:a16="http://schemas.microsoft.com/office/drawing/2014/main" id="{C10F1985-6D2B-42D0-C31C-CDB64B3F90FA}"/>
                </a:ext>
              </a:extLst>
            </p:cNvPr>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131;p38">
              <a:extLst>
                <a:ext uri="{FF2B5EF4-FFF2-40B4-BE49-F238E27FC236}">
                  <a16:creationId xmlns:a16="http://schemas.microsoft.com/office/drawing/2014/main" id="{20749495-2FDB-AE20-12F9-37497D149591}"/>
                </a:ext>
              </a:extLst>
            </p:cNvPr>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132;p38">
              <a:extLst>
                <a:ext uri="{FF2B5EF4-FFF2-40B4-BE49-F238E27FC236}">
                  <a16:creationId xmlns:a16="http://schemas.microsoft.com/office/drawing/2014/main" id="{6BE84C97-3AC3-81A3-75C3-810AE7AE8453}"/>
                </a:ext>
              </a:extLst>
            </p:cNvPr>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133;p38">
              <a:extLst>
                <a:ext uri="{FF2B5EF4-FFF2-40B4-BE49-F238E27FC236}">
                  <a16:creationId xmlns:a16="http://schemas.microsoft.com/office/drawing/2014/main" id="{765F3EEA-4EC9-0D05-A97A-3F23B7DC9A58}"/>
                </a:ext>
              </a:extLst>
            </p:cNvPr>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134;p38">
              <a:extLst>
                <a:ext uri="{FF2B5EF4-FFF2-40B4-BE49-F238E27FC236}">
                  <a16:creationId xmlns:a16="http://schemas.microsoft.com/office/drawing/2014/main" id="{02EC9A41-FA5F-2D43-2C98-C3DA50AFE44F}"/>
                </a:ext>
              </a:extLst>
            </p:cNvPr>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135;p38">
              <a:extLst>
                <a:ext uri="{FF2B5EF4-FFF2-40B4-BE49-F238E27FC236}">
                  <a16:creationId xmlns:a16="http://schemas.microsoft.com/office/drawing/2014/main" id="{4834CEA7-38F6-7C0C-D13D-FB8F5ABCB05E}"/>
                </a:ext>
              </a:extLst>
            </p:cNvPr>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136;p38">
              <a:extLst>
                <a:ext uri="{FF2B5EF4-FFF2-40B4-BE49-F238E27FC236}">
                  <a16:creationId xmlns:a16="http://schemas.microsoft.com/office/drawing/2014/main" id="{75F19E29-0EE8-5D89-2E0E-6C4D4CC5890C}"/>
                </a:ext>
              </a:extLst>
            </p:cNvPr>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137;p38">
              <a:extLst>
                <a:ext uri="{FF2B5EF4-FFF2-40B4-BE49-F238E27FC236}">
                  <a16:creationId xmlns:a16="http://schemas.microsoft.com/office/drawing/2014/main" id="{2C92E038-C300-3490-C561-BCB1B3F4F393}"/>
                </a:ext>
              </a:extLst>
            </p:cNvPr>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138;p38">
              <a:extLst>
                <a:ext uri="{FF2B5EF4-FFF2-40B4-BE49-F238E27FC236}">
                  <a16:creationId xmlns:a16="http://schemas.microsoft.com/office/drawing/2014/main" id="{BE7B045B-A2DF-FE9D-B345-251E3F5F6B13}"/>
                </a:ext>
              </a:extLst>
            </p:cNvPr>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139;p38">
              <a:extLst>
                <a:ext uri="{FF2B5EF4-FFF2-40B4-BE49-F238E27FC236}">
                  <a16:creationId xmlns:a16="http://schemas.microsoft.com/office/drawing/2014/main" id="{9DE385AC-E6B8-C13A-7068-426090A7B7E4}"/>
                </a:ext>
              </a:extLst>
            </p:cNvPr>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140;p38">
              <a:extLst>
                <a:ext uri="{FF2B5EF4-FFF2-40B4-BE49-F238E27FC236}">
                  <a16:creationId xmlns:a16="http://schemas.microsoft.com/office/drawing/2014/main" id="{7037D45D-D87D-C1D9-A05D-B708284391B2}"/>
                </a:ext>
              </a:extLst>
            </p:cNvPr>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4141;p38">
              <a:extLst>
                <a:ext uri="{FF2B5EF4-FFF2-40B4-BE49-F238E27FC236}">
                  <a16:creationId xmlns:a16="http://schemas.microsoft.com/office/drawing/2014/main" id="{91830668-58AC-88CF-9089-352E0F76D8AD}"/>
                </a:ext>
              </a:extLst>
            </p:cNvPr>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4142;p38">
              <a:extLst>
                <a:ext uri="{FF2B5EF4-FFF2-40B4-BE49-F238E27FC236}">
                  <a16:creationId xmlns:a16="http://schemas.microsoft.com/office/drawing/2014/main" id="{304D874A-C821-2ECE-8D32-4158D415569F}"/>
                </a:ext>
              </a:extLst>
            </p:cNvPr>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143;p38">
              <a:extLst>
                <a:ext uri="{FF2B5EF4-FFF2-40B4-BE49-F238E27FC236}">
                  <a16:creationId xmlns:a16="http://schemas.microsoft.com/office/drawing/2014/main" id="{F5F8FE85-5D77-91C4-8221-87420CE8574B}"/>
                </a:ext>
              </a:extLst>
            </p:cNvPr>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144;p38">
              <a:extLst>
                <a:ext uri="{FF2B5EF4-FFF2-40B4-BE49-F238E27FC236}">
                  <a16:creationId xmlns:a16="http://schemas.microsoft.com/office/drawing/2014/main" id="{E031E035-48F0-4355-44B5-3E19FC87B22E}"/>
                </a:ext>
              </a:extLst>
            </p:cNvPr>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145;p38">
              <a:extLst>
                <a:ext uri="{FF2B5EF4-FFF2-40B4-BE49-F238E27FC236}">
                  <a16:creationId xmlns:a16="http://schemas.microsoft.com/office/drawing/2014/main" id="{C5496BF8-2561-CF85-A308-6A3C0AD66E32}"/>
                </a:ext>
              </a:extLst>
            </p:cNvPr>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46;p38">
              <a:extLst>
                <a:ext uri="{FF2B5EF4-FFF2-40B4-BE49-F238E27FC236}">
                  <a16:creationId xmlns:a16="http://schemas.microsoft.com/office/drawing/2014/main" id="{5D74FDCA-0156-A970-EE83-4469401E22BE}"/>
                </a:ext>
              </a:extLst>
            </p:cNvPr>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47;p38">
              <a:extLst>
                <a:ext uri="{FF2B5EF4-FFF2-40B4-BE49-F238E27FC236}">
                  <a16:creationId xmlns:a16="http://schemas.microsoft.com/office/drawing/2014/main" id="{1BCC8F37-7DE4-524D-151A-3E44249466FF}"/>
                </a:ext>
              </a:extLst>
            </p:cNvPr>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48;p38">
              <a:extLst>
                <a:ext uri="{FF2B5EF4-FFF2-40B4-BE49-F238E27FC236}">
                  <a16:creationId xmlns:a16="http://schemas.microsoft.com/office/drawing/2014/main" id="{4639C89F-4496-04D0-F2B7-CDBCEB703B05}"/>
                </a:ext>
              </a:extLst>
            </p:cNvPr>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49;p38">
              <a:extLst>
                <a:ext uri="{FF2B5EF4-FFF2-40B4-BE49-F238E27FC236}">
                  <a16:creationId xmlns:a16="http://schemas.microsoft.com/office/drawing/2014/main" id="{9AA71C92-4E75-117F-C8C4-F0EC58351878}"/>
                </a:ext>
              </a:extLst>
            </p:cNvPr>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14" name="Google Shape;4150;p38">
              <a:extLst>
                <a:ext uri="{FF2B5EF4-FFF2-40B4-BE49-F238E27FC236}">
                  <a16:creationId xmlns:a16="http://schemas.microsoft.com/office/drawing/2014/main" id="{03512654-08E8-A8CE-9719-0BE9FE280257}"/>
                </a:ext>
              </a:extLst>
            </p:cNvPr>
            <p:cNvGrpSpPr/>
            <p:nvPr/>
          </p:nvGrpSpPr>
          <p:grpSpPr>
            <a:xfrm>
              <a:off x="7354246" y="252794"/>
              <a:ext cx="482293" cy="341109"/>
              <a:chOff x="5184009" y="3233894"/>
              <a:chExt cx="482293" cy="341109"/>
            </a:xfrm>
          </p:grpSpPr>
          <p:sp>
            <p:nvSpPr>
              <p:cNvPr id="3415" name="Google Shape;4151;p38">
                <a:extLst>
                  <a:ext uri="{FF2B5EF4-FFF2-40B4-BE49-F238E27FC236}">
                    <a16:creationId xmlns:a16="http://schemas.microsoft.com/office/drawing/2014/main" id="{10A3D0AF-188F-E2D1-BCDD-FDA85EF1E417}"/>
                  </a:ext>
                </a:extLst>
              </p:cNvPr>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6" name="Google Shape;4152;p38">
                <a:extLst>
                  <a:ext uri="{FF2B5EF4-FFF2-40B4-BE49-F238E27FC236}">
                    <a16:creationId xmlns:a16="http://schemas.microsoft.com/office/drawing/2014/main" id="{CA014DCB-A128-C41F-BE30-5A15995C2DF7}"/>
                  </a:ext>
                </a:extLst>
              </p:cNvPr>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7" name="Google Shape;4153;p38">
                <a:extLst>
                  <a:ext uri="{FF2B5EF4-FFF2-40B4-BE49-F238E27FC236}">
                    <a16:creationId xmlns:a16="http://schemas.microsoft.com/office/drawing/2014/main" id="{01248AF0-FB30-5280-EBAA-0EBDC35FEC9A}"/>
                  </a:ext>
                </a:extLst>
              </p:cNvPr>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8" name="Google Shape;4154;p38">
                <a:extLst>
                  <a:ext uri="{FF2B5EF4-FFF2-40B4-BE49-F238E27FC236}">
                    <a16:creationId xmlns:a16="http://schemas.microsoft.com/office/drawing/2014/main" id="{B4EF2CF8-8F84-D61D-EBDE-4ED80FBDBF45}"/>
                  </a:ext>
                </a:extLst>
              </p:cNvPr>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9" name="Google Shape;4155;p38">
                <a:extLst>
                  <a:ext uri="{FF2B5EF4-FFF2-40B4-BE49-F238E27FC236}">
                    <a16:creationId xmlns:a16="http://schemas.microsoft.com/office/drawing/2014/main" id="{9EA922F3-335C-95D5-0D08-DAF6D04DD39B}"/>
                  </a:ext>
                </a:extLst>
              </p:cNvPr>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0" name="Google Shape;4156;p38">
                <a:extLst>
                  <a:ext uri="{FF2B5EF4-FFF2-40B4-BE49-F238E27FC236}">
                    <a16:creationId xmlns:a16="http://schemas.microsoft.com/office/drawing/2014/main" id="{EFEB87D4-7DD8-4D00-AFE7-A62909829631}"/>
                  </a:ext>
                </a:extLst>
              </p:cNvPr>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1" name="Google Shape;4157;p38">
                <a:extLst>
                  <a:ext uri="{FF2B5EF4-FFF2-40B4-BE49-F238E27FC236}">
                    <a16:creationId xmlns:a16="http://schemas.microsoft.com/office/drawing/2014/main" id="{1987DFC1-C57F-C53A-FEA2-BCE193BE534E}"/>
                  </a:ext>
                </a:extLst>
              </p:cNvPr>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2" name="Google Shape;4158;p38">
                <a:extLst>
                  <a:ext uri="{FF2B5EF4-FFF2-40B4-BE49-F238E27FC236}">
                    <a16:creationId xmlns:a16="http://schemas.microsoft.com/office/drawing/2014/main" id="{5A9B7F29-ED27-FD38-C96A-4A37C38BE5E9}"/>
                  </a:ext>
                </a:extLst>
              </p:cNvPr>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3" name="Google Shape;4159;p38">
                <a:extLst>
                  <a:ext uri="{FF2B5EF4-FFF2-40B4-BE49-F238E27FC236}">
                    <a16:creationId xmlns:a16="http://schemas.microsoft.com/office/drawing/2014/main" id="{929A7472-B060-AD98-47F7-AFC6A2C4DA8D}"/>
                  </a:ext>
                </a:extLst>
              </p:cNvPr>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4" name="Google Shape;4160;p38">
                <a:extLst>
                  <a:ext uri="{FF2B5EF4-FFF2-40B4-BE49-F238E27FC236}">
                    <a16:creationId xmlns:a16="http://schemas.microsoft.com/office/drawing/2014/main" id="{22C31EEF-56F1-0126-E412-9A98E31699C0}"/>
                  </a:ext>
                </a:extLst>
              </p:cNvPr>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15" name="Google Shape;4161;p38">
              <a:extLst>
                <a:ext uri="{FF2B5EF4-FFF2-40B4-BE49-F238E27FC236}">
                  <a16:creationId xmlns:a16="http://schemas.microsoft.com/office/drawing/2014/main" id="{4597D560-FC16-0FE5-55B1-E11B70C008C5}"/>
                </a:ext>
              </a:extLst>
            </p:cNvPr>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2;p38">
              <a:extLst>
                <a:ext uri="{FF2B5EF4-FFF2-40B4-BE49-F238E27FC236}">
                  <a16:creationId xmlns:a16="http://schemas.microsoft.com/office/drawing/2014/main" id="{3FA5211D-DCA2-96CD-370B-1D50375C7111}"/>
                </a:ext>
              </a:extLst>
            </p:cNvPr>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63;p38">
              <a:extLst>
                <a:ext uri="{FF2B5EF4-FFF2-40B4-BE49-F238E27FC236}">
                  <a16:creationId xmlns:a16="http://schemas.microsoft.com/office/drawing/2014/main" id="{6586EA20-21A8-0828-2E04-ECF8C2E967D0}"/>
                </a:ext>
              </a:extLst>
            </p:cNvPr>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4164;p38">
              <a:extLst>
                <a:ext uri="{FF2B5EF4-FFF2-40B4-BE49-F238E27FC236}">
                  <a16:creationId xmlns:a16="http://schemas.microsoft.com/office/drawing/2014/main" id="{F5B170DE-76F3-8E54-0DE0-D125AC7E98BD}"/>
                </a:ext>
              </a:extLst>
            </p:cNvPr>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4165;p38">
              <a:extLst>
                <a:ext uri="{FF2B5EF4-FFF2-40B4-BE49-F238E27FC236}">
                  <a16:creationId xmlns:a16="http://schemas.microsoft.com/office/drawing/2014/main" id="{D3629DB5-BAA1-6FA6-7750-9E9FE3A73A81}"/>
                </a:ext>
              </a:extLst>
            </p:cNvPr>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166;p38">
              <a:extLst>
                <a:ext uri="{FF2B5EF4-FFF2-40B4-BE49-F238E27FC236}">
                  <a16:creationId xmlns:a16="http://schemas.microsoft.com/office/drawing/2014/main" id="{9A61482C-D2B7-5126-FC59-AE9D58281380}"/>
                </a:ext>
              </a:extLst>
            </p:cNvPr>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167;p38">
              <a:extLst>
                <a:ext uri="{FF2B5EF4-FFF2-40B4-BE49-F238E27FC236}">
                  <a16:creationId xmlns:a16="http://schemas.microsoft.com/office/drawing/2014/main" id="{6FAAD36C-B387-E1F5-46D8-EFCE8BA79267}"/>
                </a:ext>
              </a:extLst>
            </p:cNvPr>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168;p38">
              <a:extLst>
                <a:ext uri="{FF2B5EF4-FFF2-40B4-BE49-F238E27FC236}">
                  <a16:creationId xmlns:a16="http://schemas.microsoft.com/office/drawing/2014/main" id="{5A931F7B-2FE0-7DBE-9082-8A5CC479A4BF}"/>
                </a:ext>
              </a:extLst>
            </p:cNvPr>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8" name="Google Shape;4169;p38">
              <a:extLst>
                <a:ext uri="{FF2B5EF4-FFF2-40B4-BE49-F238E27FC236}">
                  <a16:creationId xmlns:a16="http://schemas.microsoft.com/office/drawing/2014/main" id="{853B8873-C9B9-7396-EF78-DDB262F6750C}"/>
                </a:ext>
              </a:extLst>
            </p:cNvPr>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9" name="Google Shape;4170;p38">
              <a:extLst>
                <a:ext uri="{FF2B5EF4-FFF2-40B4-BE49-F238E27FC236}">
                  <a16:creationId xmlns:a16="http://schemas.microsoft.com/office/drawing/2014/main" id="{7E885DDB-CCA9-5411-DEAC-F0548C5E3B3B}"/>
                </a:ext>
              </a:extLst>
            </p:cNvPr>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0" name="Google Shape;4171;p38">
              <a:extLst>
                <a:ext uri="{FF2B5EF4-FFF2-40B4-BE49-F238E27FC236}">
                  <a16:creationId xmlns:a16="http://schemas.microsoft.com/office/drawing/2014/main" id="{B98A6976-5192-0F42-7703-42D88CE97405}"/>
                </a:ext>
              </a:extLst>
            </p:cNvPr>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1" name="Google Shape;4172;p38">
              <a:extLst>
                <a:ext uri="{FF2B5EF4-FFF2-40B4-BE49-F238E27FC236}">
                  <a16:creationId xmlns:a16="http://schemas.microsoft.com/office/drawing/2014/main" id="{44CE587F-F711-7799-9674-1AEF5FA0E0B2}"/>
                </a:ext>
              </a:extLst>
            </p:cNvPr>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2" name="Google Shape;4173;p38">
              <a:extLst>
                <a:ext uri="{FF2B5EF4-FFF2-40B4-BE49-F238E27FC236}">
                  <a16:creationId xmlns:a16="http://schemas.microsoft.com/office/drawing/2014/main" id="{004F2092-708A-94BF-C6AF-2064A2196A5B}"/>
                </a:ext>
              </a:extLst>
            </p:cNvPr>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3" name="Google Shape;4174;p38">
              <a:extLst>
                <a:ext uri="{FF2B5EF4-FFF2-40B4-BE49-F238E27FC236}">
                  <a16:creationId xmlns:a16="http://schemas.microsoft.com/office/drawing/2014/main" id="{408C3F39-C561-DEC1-FD3B-7D4EE69103B7}"/>
                </a:ext>
              </a:extLst>
            </p:cNvPr>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4" name="Google Shape;4175;p38">
              <a:extLst>
                <a:ext uri="{FF2B5EF4-FFF2-40B4-BE49-F238E27FC236}">
                  <a16:creationId xmlns:a16="http://schemas.microsoft.com/office/drawing/2014/main" id="{7F9A33DE-AD99-D0A2-C002-14FCE1846BBF}"/>
                </a:ext>
              </a:extLst>
            </p:cNvPr>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5" name="Google Shape;4176;p38">
              <a:extLst>
                <a:ext uri="{FF2B5EF4-FFF2-40B4-BE49-F238E27FC236}">
                  <a16:creationId xmlns:a16="http://schemas.microsoft.com/office/drawing/2014/main" id="{8F7A039D-776D-5688-AF3C-67230F14FCF0}"/>
                </a:ext>
              </a:extLst>
            </p:cNvPr>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6" name="Google Shape;4177;p38">
              <a:extLst>
                <a:ext uri="{FF2B5EF4-FFF2-40B4-BE49-F238E27FC236}">
                  <a16:creationId xmlns:a16="http://schemas.microsoft.com/office/drawing/2014/main" id="{AE6BF55C-364C-BF82-B617-CD7246D62634}"/>
                </a:ext>
              </a:extLst>
            </p:cNvPr>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7" name="Google Shape;4178;p38">
              <a:extLst>
                <a:ext uri="{FF2B5EF4-FFF2-40B4-BE49-F238E27FC236}">
                  <a16:creationId xmlns:a16="http://schemas.microsoft.com/office/drawing/2014/main" id="{D1DE51AA-0B28-D522-7DA2-CA89E2419617}"/>
                </a:ext>
              </a:extLst>
            </p:cNvPr>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8" name="Google Shape;4179;p38">
              <a:extLst>
                <a:ext uri="{FF2B5EF4-FFF2-40B4-BE49-F238E27FC236}">
                  <a16:creationId xmlns:a16="http://schemas.microsoft.com/office/drawing/2014/main" id="{704F4F8D-E2EF-F197-7993-685971EE2405}"/>
                </a:ext>
              </a:extLst>
            </p:cNvPr>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9" name="Google Shape;4180;p38">
              <a:extLst>
                <a:ext uri="{FF2B5EF4-FFF2-40B4-BE49-F238E27FC236}">
                  <a16:creationId xmlns:a16="http://schemas.microsoft.com/office/drawing/2014/main" id="{B8C5F623-EF04-9164-EAE7-89357BC03AA9}"/>
                </a:ext>
              </a:extLst>
            </p:cNvPr>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0" name="Google Shape;4181;p38">
              <a:extLst>
                <a:ext uri="{FF2B5EF4-FFF2-40B4-BE49-F238E27FC236}">
                  <a16:creationId xmlns:a16="http://schemas.microsoft.com/office/drawing/2014/main" id="{8BC705BD-8039-D700-752A-DBC7C9DAAFD1}"/>
                </a:ext>
              </a:extLst>
            </p:cNvPr>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1" name="Google Shape;4182;p38">
              <a:extLst>
                <a:ext uri="{FF2B5EF4-FFF2-40B4-BE49-F238E27FC236}">
                  <a16:creationId xmlns:a16="http://schemas.microsoft.com/office/drawing/2014/main" id="{6026A545-49AA-E92F-F935-F99F09486DA9}"/>
                </a:ext>
              </a:extLst>
            </p:cNvPr>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2" name="Google Shape;4183;p38">
              <a:extLst>
                <a:ext uri="{FF2B5EF4-FFF2-40B4-BE49-F238E27FC236}">
                  <a16:creationId xmlns:a16="http://schemas.microsoft.com/office/drawing/2014/main" id="{C7320DED-8639-205D-695F-F40568BD52D2}"/>
                </a:ext>
              </a:extLst>
            </p:cNvPr>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3" name="Google Shape;4184;p38">
              <a:extLst>
                <a:ext uri="{FF2B5EF4-FFF2-40B4-BE49-F238E27FC236}">
                  <a16:creationId xmlns:a16="http://schemas.microsoft.com/office/drawing/2014/main" id="{6B1D3A5D-A41D-73A1-5095-BCBA2B704CB3}"/>
                </a:ext>
              </a:extLst>
            </p:cNvPr>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4" name="Google Shape;4185;p38">
              <a:extLst>
                <a:ext uri="{FF2B5EF4-FFF2-40B4-BE49-F238E27FC236}">
                  <a16:creationId xmlns:a16="http://schemas.microsoft.com/office/drawing/2014/main" id="{782B4A8E-CB8E-B74D-513E-CD1868A1C279}"/>
                </a:ext>
              </a:extLst>
            </p:cNvPr>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5" name="Google Shape;4186;p38">
              <a:extLst>
                <a:ext uri="{FF2B5EF4-FFF2-40B4-BE49-F238E27FC236}">
                  <a16:creationId xmlns:a16="http://schemas.microsoft.com/office/drawing/2014/main" id="{97A3F1E9-4EF8-59DB-7D61-8AF5B3F13DC4}"/>
                </a:ext>
              </a:extLst>
            </p:cNvPr>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6" name="Google Shape;4187;p38">
              <a:extLst>
                <a:ext uri="{FF2B5EF4-FFF2-40B4-BE49-F238E27FC236}">
                  <a16:creationId xmlns:a16="http://schemas.microsoft.com/office/drawing/2014/main" id="{0A9B1765-D9B3-A851-B93E-53F470795FCB}"/>
                </a:ext>
              </a:extLst>
            </p:cNvPr>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7" name="Google Shape;4188;p38">
              <a:extLst>
                <a:ext uri="{FF2B5EF4-FFF2-40B4-BE49-F238E27FC236}">
                  <a16:creationId xmlns:a16="http://schemas.microsoft.com/office/drawing/2014/main" id="{4D912815-554D-2E73-6107-A30E5CFEEA46}"/>
                </a:ext>
              </a:extLst>
            </p:cNvPr>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8" name="Google Shape;4189;p38">
              <a:extLst>
                <a:ext uri="{FF2B5EF4-FFF2-40B4-BE49-F238E27FC236}">
                  <a16:creationId xmlns:a16="http://schemas.microsoft.com/office/drawing/2014/main" id="{414C8C71-D18D-79DB-7022-EBE786A00E5B}"/>
                </a:ext>
              </a:extLst>
            </p:cNvPr>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9" name="Google Shape;4190;p38">
              <a:extLst>
                <a:ext uri="{FF2B5EF4-FFF2-40B4-BE49-F238E27FC236}">
                  <a16:creationId xmlns:a16="http://schemas.microsoft.com/office/drawing/2014/main" id="{46EBDE22-6558-DDFF-BBB5-02BA6822BFE1}"/>
                </a:ext>
              </a:extLst>
            </p:cNvPr>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0" name="Google Shape;4191;p38">
              <a:extLst>
                <a:ext uri="{FF2B5EF4-FFF2-40B4-BE49-F238E27FC236}">
                  <a16:creationId xmlns:a16="http://schemas.microsoft.com/office/drawing/2014/main" id="{1DA5968D-B881-8B41-5C2E-0C51488BA361}"/>
                </a:ext>
              </a:extLst>
            </p:cNvPr>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1" name="Google Shape;4192;p38">
              <a:extLst>
                <a:ext uri="{FF2B5EF4-FFF2-40B4-BE49-F238E27FC236}">
                  <a16:creationId xmlns:a16="http://schemas.microsoft.com/office/drawing/2014/main" id="{DA7F09B9-DE99-8073-36E5-800AABF20536}"/>
                </a:ext>
              </a:extLst>
            </p:cNvPr>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2" name="Google Shape;4193;p38">
              <a:extLst>
                <a:ext uri="{FF2B5EF4-FFF2-40B4-BE49-F238E27FC236}">
                  <a16:creationId xmlns:a16="http://schemas.microsoft.com/office/drawing/2014/main" id="{C2E6D19D-31FA-771F-72C3-1146D16C0688}"/>
                </a:ext>
              </a:extLst>
            </p:cNvPr>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3" name="Google Shape;4194;p38">
              <a:extLst>
                <a:ext uri="{FF2B5EF4-FFF2-40B4-BE49-F238E27FC236}">
                  <a16:creationId xmlns:a16="http://schemas.microsoft.com/office/drawing/2014/main" id="{CD5F0C41-113A-3E10-2EDF-5DEDD0288E34}"/>
                </a:ext>
              </a:extLst>
            </p:cNvPr>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4" name="Google Shape;4195;p38">
              <a:extLst>
                <a:ext uri="{FF2B5EF4-FFF2-40B4-BE49-F238E27FC236}">
                  <a16:creationId xmlns:a16="http://schemas.microsoft.com/office/drawing/2014/main" id="{1437273E-813C-9309-7AD9-52859F97FC99}"/>
                </a:ext>
              </a:extLst>
            </p:cNvPr>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5" name="Google Shape;4196;p38">
              <a:extLst>
                <a:ext uri="{FF2B5EF4-FFF2-40B4-BE49-F238E27FC236}">
                  <a16:creationId xmlns:a16="http://schemas.microsoft.com/office/drawing/2014/main" id="{3947DB15-7E58-F660-E9F6-556AF429A496}"/>
                </a:ext>
              </a:extLst>
            </p:cNvPr>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6" name="Google Shape;4197;p38">
              <a:extLst>
                <a:ext uri="{FF2B5EF4-FFF2-40B4-BE49-F238E27FC236}">
                  <a16:creationId xmlns:a16="http://schemas.microsoft.com/office/drawing/2014/main" id="{D7FECD20-B484-C8C2-752D-364901F7D751}"/>
                </a:ext>
              </a:extLst>
            </p:cNvPr>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7" name="Google Shape;4198;p38">
              <a:extLst>
                <a:ext uri="{FF2B5EF4-FFF2-40B4-BE49-F238E27FC236}">
                  <a16:creationId xmlns:a16="http://schemas.microsoft.com/office/drawing/2014/main" id="{E2A75D7F-4B01-44E6-85DE-EA2F9550C9BA}"/>
                </a:ext>
              </a:extLst>
            </p:cNvPr>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8" name="Google Shape;4199;p38">
              <a:extLst>
                <a:ext uri="{FF2B5EF4-FFF2-40B4-BE49-F238E27FC236}">
                  <a16:creationId xmlns:a16="http://schemas.microsoft.com/office/drawing/2014/main" id="{0145CEDB-C1EA-21AB-317B-16EBF75281E1}"/>
                </a:ext>
              </a:extLst>
            </p:cNvPr>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9" name="Google Shape;4200;p38">
              <a:extLst>
                <a:ext uri="{FF2B5EF4-FFF2-40B4-BE49-F238E27FC236}">
                  <a16:creationId xmlns:a16="http://schemas.microsoft.com/office/drawing/2014/main" id="{728A033A-877F-F39B-7CCA-6E727ED2D9DC}"/>
                </a:ext>
              </a:extLst>
            </p:cNvPr>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0" name="Google Shape;4201;p38">
              <a:extLst>
                <a:ext uri="{FF2B5EF4-FFF2-40B4-BE49-F238E27FC236}">
                  <a16:creationId xmlns:a16="http://schemas.microsoft.com/office/drawing/2014/main" id="{8A5D57BE-3E9C-A473-B569-9D46ED95EC81}"/>
                </a:ext>
              </a:extLst>
            </p:cNvPr>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1" name="Google Shape;4202;p38">
              <a:extLst>
                <a:ext uri="{FF2B5EF4-FFF2-40B4-BE49-F238E27FC236}">
                  <a16:creationId xmlns:a16="http://schemas.microsoft.com/office/drawing/2014/main" id="{E80FB028-859A-C46B-E75A-9DDA9C0B3270}"/>
                </a:ext>
              </a:extLst>
            </p:cNvPr>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2" name="Google Shape;4203;p38">
              <a:extLst>
                <a:ext uri="{FF2B5EF4-FFF2-40B4-BE49-F238E27FC236}">
                  <a16:creationId xmlns:a16="http://schemas.microsoft.com/office/drawing/2014/main" id="{5175ECA9-7D46-BB19-89C8-4C016E155D53}"/>
                </a:ext>
              </a:extLst>
            </p:cNvPr>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3" name="Google Shape;4204;p38">
              <a:extLst>
                <a:ext uri="{FF2B5EF4-FFF2-40B4-BE49-F238E27FC236}">
                  <a16:creationId xmlns:a16="http://schemas.microsoft.com/office/drawing/2014/main" id="{2F936EAB-EA1F-0C33-861E-4D386DE6F39F}"/>
                </a:ext>
              </a:extLst>
            </p:cNvPr>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4" name="Google Shape;4205;p38">
              <a:extLst>
                <a:ext uri="{FF2B5EF4-FFF2-40B4-BE49-F238E27FC236}">
                  <a16:creationId xmlns:a16="http://schemas.microsoft.com/office/drawing/2014/main" id="{26F911C8-5668-B4FA-9F11-A02DE4DB0291}"/>
                </a:ext>
              </a:extLst>
            </p:cNvPr>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5" name="Google Shape;4206;p38">
              <a:extLst>
                <a:ext uri="{FF2B5EF4-FFF2-40B4-BE49-F238E27FC236}">
                  <a16:creationId xmlns:a16="http://schemas.microsoft.com/office/drawing/2014/main" id="{BFDD3AC0-49F6-DCFA-6C0D-828FED3A74C7}"/>
                </a:ext>
              </a:extLst>
            </p:cNvPr>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6" name="Google Shape;4207;p38">
              <a:extLst>
                <a:ext uri="{FF2B5EF4-FFF2-40B4-BE49-F238E27FC236}">
                  <a16:creationId xmlns:a16="http://schemas.microsoft.com/office/drawing/2014/main" id="{95D96F74-D155-4607-E2B2-3CD30947305D}"/>
                </a:ext>
              </a:extLst>
            </p:cNvPr>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7" name="Google Shape;4208;p38">
              <a:extLst>
                <a:ext uri="{FF2B5EF4-FFF2-40B4-BE49-F238E27FC236}">
                  <a16:creationId xmlns:a16="http://schemas.microsoft.com/office/drawing/2014/main" id="{45488C9E-5506-50A8-F1FD-7B0311B75B7D}"/>
                </a:ext>
              </a:extLst>
            </p:cNvPr>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8" name="Google Shape;4209;p38">
              <a:extLst>
                <a:ext uri="{FF2B5EF4-FFF2-40B4-BE49-F238E27FC236}">
                  <a16:creationId xmlns:a16="http://schemas.microsoft.com/office/drawing/2014/main" id="{420F1823-2483-1F23-7F0B-B27255CC8E80}"/>
                </a:ext>
              </a:extLst>
            </p:cNvPr>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9" name="Google Shape;4210;p38">
              <a:extLst>
                <a:ext uri="{FF2B5EF4-FFF2-40B4-BE49-F238E27FC236}">
                  <a16:creationId xmlns:a16="http://schemas.microsoft.com/office/drawing/2014/main" id="{40FD4B6C-55C6-DE68-B140-8DBC47C53C99}"/>
                </a:ext>
              </a:extLst>
            </p:cNvPr>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0" name="Google Shape;4211;p38">
              <a:extLst>
                <a:ext uri="{FF2B5EF4-FFF2-40B4-BE49-F238E27FC236}">
                  <a16:creationId xmlns:a16="http://schemas.microsoft.com/office/drawing/2014/main" id="{0A4BB69A-B0E1-5219-801F-3949E06697B7}"/>
                </a:ext>
              </a:extLst>
            </p:cNvPr>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1" name="Google Shape;4212;p38">
              <a:extLst>
                <a:ext uri="{FF2B5EF4-FFF2-40B4-BE49-F238E27FC236}">
                  <a16:creationId xmlns:a16="http://schemas.microsoft.com/office/drawing/2014/main" id="{715F3F5A-4EC8-4E81-21E8-BBCC95A2B2E9}"/>
                </a:ext>
              </a:extLst>
            </p:cNvPr>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2" name="Google Shape;4213;p38">
              <a:extLst>
                <a:ext uri="{FF2B5EF4-FFF2-40B4-BE49-F238E27FC236}">
                  <a16:creationId xmlns:a16="http://schemas.microsoft.com/office/drawing/2014/main" id="{C3D42BB5-F8E6-BFF6-5D03-F33F5D94FA5E}"/>
                </a:ext>
              </a:extLst>
            </p:cNvPr>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3" name="Google Shape;4214;p38">
              <a:extLst>
                <a:ext uri="{FF2B5EF4-FFF2-40B4-BE49-F238E27FC236}">
                  <a16:creationId xmlns:a16="http://schemas.microsoft.com/office/drawing/2014/main" id="{D5C0BC82-E2DD-8550-8282-76C6F6D92EB8}"/>
                </a:ext>
              </a:extLst>
            </p:cNvPr>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4" name="Google Shape;4215;p38">
              <a:extLst>
                <a:ext uri="{FF2B5EF4-FFF2-40B4-BE49-F238E27FC236}">
                  <a16:creationId xmlns:a16="http://schemas.microsoft.com/office/drawing/2014/main" id="{4F38762F-8AAC-1AC7-C350-36C1F46CB592}"/>
                </a:ext>
              </a:extLst>
            </p:cNvPr>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5" name="Google Shape;4216;p38">
              <a:extLst>
                <a:ext uri="{FF2B5EF4-FFF2-40B4-BE49-F238E27FC236}">
                  <a16:creationId xmlns:a16="http://schemas.microsoft.com/office/drawing/2014/main" id="{EAC4A52C-65AA-B9BB-4856-61DEE5216A4F}"/>
                </a:ext>
              </a:extLst>
            </p:cNvPr>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6" name="Google Shape;4217;p38">
              <a:extLst>
                <a:ext uri="{FF2B5EF4-FFF2-40B4-BE49-F238E27FC236}">
                  <a16:creationId xmlns:a16="http://schemas.microsoft.com/office/drawing/2014/main" id="{4D1A2648-9330-1738-F9EA-90A306E1B321}"/>
                </a:ext>
              </a:extLst>
            </p:cNvPr>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7" name="Google Shape;4218;p38">
              <a:extLst>
                <a:ext uri="{FF2B5EF4-FFF2-40B4-BE49-F238E27FC236}">
                  <a16:creationId xmlns:a16="http://schemas.microsoft.com/office/drawing/2014/main" id="{684DA372-18B5-4F6A-3658-1FE9A5DE4D91}"/>
                </a:ext>
              </a:extLst>
            </p:cNvPr>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8" name="Google Shape;4219;p38">
              <a:extLst>
                <a:ext uri="{FF2B5EF4-FFF2-40B4-BE49-F238E27FC236}">
                  <a16:creationId xmlns:a16="http://schemas.microsoft.com/office/drawing/2014/main" id="{9ECF678F-1D60-ABB8-6994-0BF6A87E91D2}"/>
                </a:ext>
              </a:extLst>
            </p:cNvPr>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4220;p38">
              <a:extLst>
                <a:ext uri="{FF2B5EF4-FFF2-40B4-BE49-F238E27FC236}">
                  <a16:creationId xmlns:a16="http://schemas.microsoft.com/office/drawing/2014/main" id="{78386903-6CF7-C8AC-9ACC-06A9F42ACA93}"/>
                </a:ext>
              </a:extLst>
            </p:cNvPr>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4221;p38">
              <a:extLst>
                <a:ext uri="{FF2B5EF4-FFF2-40B4-BE49-F238E27FC236}">
                  <a16:creationId xmlns:a16="http://schemas.microsoft.com/office/drawing/2014/main" id="{6A631A9F-7A62-C3BE-723D-FD599CF4F572}"/>
                </a:ext>
              </a:extLst>
            </p:cNvPr>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4222;p38">
              <a:extLst>
                <a:ext uri="{FF2B5EF4-FFF2-40B4-BE49-F238E27FC236}">
                  <a16:creationId xmlns:a16="http://schemas.microsoft.com/office/drawing/2014/main" id="{AD5B8FF3-E390-B925-689D-5B77B9C5D316}"/>
                </a:ext>
              </a:extLst>
            </p:cNvPr>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223;p38">
              <a:extLst>
                <a:ext uri="{FF2B5EF4-FFF2-40B4-BE49-F238E27FC236}">
                  <a16:creationId xmlns:a16="http://schemas.microsoft.com/office/drawing/2014/main" id="{33B212F3-EAE7-BA0D-20F1-702932E7EBC4}"/>
                </a:ext>
              </a:extLst>
            </p:cNvPr>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224;p38">
              <a:extLst>
                <a:ext uri="{FF2B5EF4-FFF2-40B4-BE49-F238E27FC236}">
                  <a16:creationId xmlns:a16="http://schemas.microsoft.com/office/drawing/2014/main" id="{BE6E364E-A54B-9358-2695-87FCA92DA7B3}"/>
                </a:ext>
              </a:extLst>
            </p:cNvPr>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225;p38">
              <a:extLst>
                <a:ext uri="{FF2B5EF4-FFF2-40B4-BE49-F238E27FC236}">
                  <a16:creationId xmlns:a16="http://schemas.microsoft.com/office/drawing/2014/main" id="{00A06107-2FAF-B805-9A74-3FB849DF66AB}"/>
                </a:ext>
              </a:extLst>
            </p:cNvPr>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226;p38">
              <a:extLst>
                <a:ext uri="{FF2B5EF4-FFF2-40B4-BE49-F238E27FC236}">
                  <a16:creationId xmlns:a16="http://schemas.microsoft.com/office/drawing/2014/main" id="{A569E460-CB65-937D-8EA0-1357F9B0514B}"/>
                </a:ext>
              </a:extLst>
            </p:cNvPr>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227;p38">
              <a:extLst>
                <a:ext uri="{FF2B5EF4-FFF2-40B4-BE49-F238E27FC236}">
                  <a16:creationId xmlns:a16="http://schemas.microsoft.com/office/drawing/2014/main" id="{BA8C38BC-EB0C-1302-1844-7D03E00B844C}"/>
                </a:ext>
              </a:extLst>
            </p:cNvPr>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4228;p38">
              <a:extLst>
                <a:ext uri="{FF2B5EF4-FFF2-40B4-BE49-F238E27FC236}">
                  <a16:creationId xmlns:a16="http://schemas.microsoft.com/office/drawing/2014/main" id="{75ADDDF7-8450-DA38-07AB-BC907C9A1EBC}"/>
                </a:ext>
              </a:extLst>
            </p:cNvPr>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4229;p38">
              <a:extLst>
                <a:ext uri="{FF2B5EF4-FFF2-40B4-BE49-F238E27FC236}">
                  <a16:creationId xmlns:a16="http://schemas.microsoft.com/office/drawing/2014/main" id="{3F610C1B-8BD3-7CFA-0F33-A5FB145E0A35}"/>
                </a:ext>
              </a:extLst>
            </p:cNvPr>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4230;p38">
              <a:extLst>
                <a:ext uri="{FF2B5EF4-FFF2-40B4-BE49-F238E27FC236}">
                  <a16:creationId xmlns:a16="http://schemas.microsoft.com/office/drawing/2014/main" id="{1E3B67FD-2404-9B2D-EAFC-4139A6D1444B}"/>
                </a:ext>
              </a:extLst>
            </p:cNvPr>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4231;p38">
              <a:extLst>
                <a:ext uri="{FF2B5EF4-FFF2-40B4-BE49-F238E27FC236}">
                  <a16:creationId xmlns:a16="http://schemas.microsoft.com/office/drawing/2014/main" id="{4B28981B-AC2B-A8C5-F621-105E7136721B}"/>
                </a:ext>
              </a:extLst>
            </p:cNvPr>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4232;p38">
              <a:extLst>
                <a:ext uri="{FF2B5EF4-FFF2-40B4-BE49-F238E27FC236}">
                  <a16:creationId xmlns:a16="http://schemas.microsoft.com/office/drawing/2014/main" id="{2AAF76F5-94D3-903B-9EB2-789708F547C4}"/>
                </a:ext>
              </a:extLst>
            </p:cNvPr>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4233;p38">
              <a:extLst>
                <a:ext uri="{FF2B5EF4-FFF2-40B4-BE49-F238E27FC236}">
                  <a16:creationId xmlns:a16="http://schemas.microsoft.com/office/drawing/2014/main" id="{8A3962FE-270F-440C-E127-C8F2C5179446}"/>
                </a:ext>
              </a:extLst>
            </p:cNvPr>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4234;p38">
              <a:extLst>
                <a:ext uri="{FF2B5EF4-FFF2-40B4-BE49-F238E27FC236}">
                  <a16:creationId xmlns:a16="http://schemas.microsoft.com/office/drawing/2014/main" id="{3ECC58B5-0C43-8A20-BC53-EBB38EA4D515}"/>
                </a:ext>
              </a:extLst>
            </p:cNvPr>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4235;p38">
              <a:extLst>
                <a:ext uri="{FF2B5EF4-FFF2-40B4-BE49-F238E27FC236}">
                  <a16:creationId xmlns:a16="http://schemas.microsoft.com/office/drawing/2014/main" id="{7996A4A5-1438-7E5E-81DC-4A042D952349}"/>
                </a:ext>
              </a:extLst>
            </p:cNvPr>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4236;p38">
              <a:extLst>
                <a:ext uri="{FF2B5EF4-FFF2-40B4-BE49-F238E27FC236}">
                  <a16:creationId xmlns:a16="http://schemas.microsoft.com/office/drawing/2014/main" id="{A6BB5501-C7A1-6E0F-3CB3-726D6ED4498D}"/>
                </a:ext>
              </a:extLst>
            </p:cNvPr>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4237;p38">
              <a:extLst>
                <a:ext uri="{FF2B5EF4-FFF2-40B4-BE49-F238E27FC236}">
                  <a16:creationId xmlns:a16="http://schemas.microsoft.com/office/drawing/2014/main" id="{86004526-3B1F-CFC5-B13D-27AAE4BF2C0C}"/>
                </a:ext>
              </a:extLst>
            </p:cNvPr>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4238;p38">
              <a:extLst>
                <a:ext uri="{FF2B5EF4-FFF2-40B4-BE49-F238E27FC236}">
                  <a16:creationId xmlns:a16="http://schemas.microsoft.com/office/drawing/2014/main" id="{A5A2FDBF-5B7D-F93B-750D-E1D6CD361C5A}"/>
                </a:ext>
              </a:extLst>
            </p:cNvPr>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4239;p38">
              <a:extLst>
                <a:ext uri="{FF2B5EF4-FFF2-40B4-BE49-F238E27FC236}">
                  <a16:creationId xmlns:a16="http://schemas.microsoft.com/office/drawing/2014/main" id="{A9B6D45A-2546-1640-87F9-A8768C746C5A}"/>
                </a:ext>
              </a:extLst>
            </p:cNvPr>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240;p38">
              <a:extLst>
                <a:ext uri="{FF2B5EF4-FFF2-40B4-BE49-F238E27FC236}">
                  <a16:creationId xmlns:a16="http://schemas.microsoft.com/office/drawing/2014/main" id="{C164DCB6-5AF0-D1E5-B593-70E6C5A11622}"/>
                </a:ext>
              </a:extLst>
            </p:cNvPr>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241;p38">
              <a:extLst>
                <a:ext uri="{FF2B5EF4-FFF2-40B4-BE49-F238E27FC236}">
                  <a16:creationId xmlns:a16="http://schemas.microsoft.com/office/drawing/2014/main" id="{582CE2D6-270D-27F0-8F33-8753DDFF881C}"/>
                </a:ext>
              </a:extLst>
            </p:cNvPr>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242;p38">
              <a:extLst>
                <a:ext uri="{FF2B5EF4-FFF2-40B4-BE49-F238E27FC236}">
                  <a16:creationId xmlns:a16="http://schemas.microsoft.com/office/drawing/2014/main" id="{46CAAFAD-A02E-97E2-F516-50B2799BAD25}"/>
                </a:ext>
              </a:extLst>
            </p:cNvPr>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243;p38">
              <a:extLst>
                <a:ext uri="{FF2B5EF4-FFF2-40B4-BE49-F238E27FC236}">
                  <a16:creationId xmlns:a16="http://schemas.microsoft.com/office/drawing/2014/main" id="{E9953BDB-72CA-2785-CA4F-AE3ABFDC3CD6}"/>
                </a:ext>
              </a:extLst>
            </p:cNvPr>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3" name="Google Shape;4244;p38">
              <a:extLst>
                <a:ext uri="{FF2B5EF4-FFF2-40B4-BE49-F238E27FC236}">
                  <a16:creationId xmlns:a16="http://schemas.microsoft.com/office/drawing/2014/main" id="{B1C9A775-C600-6D0D-FF77-4B368E825D6B}"/>
                </a:ext>
              </a:extLst>
            </p:cNvPr>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4" name="Google Shape;4245;p38">
              <a:extLst>
                <a:ext uri="{FF2B5EF4-FFF2-40B4-BE49-F238E27FC236}">
                  <a16:creationId xmlns:a16="http://schemas.microsoft.com/office/drawing/2014/main" id="{5D15A2D0-1CAE-CD9D-37E7-045771FB95C4}"/>
                </a:ext>
              </a:extLst>
            </p:cNvPr>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246;p38">
              <a:extLst>
                <a:ext uri="{FF2B5EF4-FFF2-40B4-BE49-F238E27FC236}">
                  <a16:creationId xmlns:a16="http://schemas.microsoft.com/office/drawing/2014/main" id="{60F2AFA3-F2E5-DDF8-DCFC-37C7CA17BE5A}"/>
                </a:ext>
              </a:extLst>
            </p:cNvPr>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247;p38">
              <a:extLst>
                <a:ext uri="{FF2B5EF4-FFF2-40B4-BE49-F238E27FC236}">
                  <a16:creationId xmlns:a16="http://schemas.microsoft.com/office/drawing/2014/main" id="{3DCB3A03-653A-78AA-6B26-5562C9B1A12B}"/>
                </a:ext>
              </a:extLst>
            </p:cNvPr>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248;p38">
              <a:extLst>
                <a:ext uri="{FF2B5EF4-FFF2-40B4-BE49-F238E27FC236}">
                  <a16:creationId xmlns:a16="http://schemas.microsoft.com/office/drawing/2014/main" id="{6E377120-D82B-5DEB-EA52-3816A07A00F1}"/>
                </a:ext>
              </a:extLst>
            </p:cNvPr>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249;p38">
              <a:extLst>
                <a:ext uri="{FF2B5EF4-FFF2-40B4-BE49-F238E27FC236}">
                  <a16:creationId xmlns:a16="http://schemas.microsoft.com/office/drawing/2014/main" id="{D2D635C2-68E5-C28C-FBE0-233F6E6D523D}"/>
                </a:ext>
              </a:extLst>
            </p:cNvPr>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250;p38">
              <a:extLst>
                <a:ext uri="{FF2B5EF4-FFF2-40B4-BE49-F238E27FC236}">
                  <a16:creationId xmlns:a16="http://schemas.microsoft.com/office/drawing/2014/main" id="{CB14D56F-5D51-B1D4-2434-D857500A13A7}"/>
                </a:ext>
              </a:extLst>
            </p:cNvPr>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251;p38">
              <a:extLst>
                <a:ext uri="{FF2B5EF4-FFF2-40B4-BE49-F238E27FC236}">
                  <a16:creationId xmlns:a16="http://schemas.microsoft.com/office/drawing/2014/main" id="{E7030880-E9D6-96E3-3407-2EC737D28B7E}"/>
                </a:ext>
              </a:extLst>
            </p:cNvPr>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252;p38">
              <a:extLst>
                <a:ext uri="{FF2B5EF4-FFF2-40B4-BE49-F238E27FC236}">
                  <a16:creationId xmlns:a16="http://schemas.microsoft.com/office/drawing/2014/main" id="{7E2451AC-0955-A6C9-A125-FA1608CDF9BA}"/>
                </a:ext>
              </a:extLst>
            </p:cNvPr>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253;p38">
              <a:extLst>
                <a:ext uri="{FF2B5EF4-FFF2-40B4-BE49-F238E27FC236}">
                  <a16:creationId xmlns:a16="http://schemas.microsoft.com/office/drawing/2014/main" id="{C33A4259-7E99-301C-A796-98F514A02DF6}"/>
                </a:ext>
              </a:extLst>
            </p:cNvPr>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254;p38">
              <a:extLst>
                <a:ext uri="{FF2B5EF4-FFF2-40B4-BE49-F238E27FC236}">
                  <a16:creationId xmlns:a16="http://schemas.microsoft.com/office/drawing/2014/main" id="{AF61AF6C-4CF7-9F7E-4D63-680F323940FC}"/>
                </a:ext>
              </a:extLst>
            </p:cNvPr>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255;p38">
              <a:extLst>
                <a:ext uri="{FF2B5EF4-FFF2-40B4-BE49-F238E27FC236}">
                  <a16:creationId xmlns:a16="http://schemas.microsoft.com/office/drawing/2014/main" id="{905C4FA0-60E4-071E-EEEF-47366A8E0A20}"/>
                </a:ext>
              </a:extLst>
            </p:cNvPr>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256;p38">
              <a:extLst>
                <a:ext uri="{FF2B5EF4-FFF2-40B4-BE49-F238E27FC236}">
                  <a16:creationId xmlns:a16="http://schemas.microsoft.com/office/drawing/2014/main" id="{F8301A6D-5FC6-D284-D12F-532AF09E17DB}"/>
                </a:ext>
              </a:extLst>
            </p:cNvPr>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6" name="Google Shape;4257;p38">
              <a:extLst>
                <a:ext uri="{FF2B5EF4-FFF2-40B4-BE49-F238E27FC236}">
                  <a16:creationId xmlns:a16="http://schemas.microsoft.com/office/drawing/2014/main" id="{8E82B133-3317-CCE4-10E3-BF18EB120492}"/>
                </a:ext>
              </a:extLst>
            </p:cNvPr>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7" name="Google Shape;4258;p38">
              <a:extLst>
                <a:ext uri="{FF2B5EF4-FFF2-40B4-BE49-F238E27FC236}">
                  <a16:creationId xmlns:a16="http://schemas.microsoft.com/office/drawing/2014/main" id="{14DB5D86-04E0-B06F-6A89-A12E99548961}"/>
                </a:ext>
              </a:extLst>
            </p:cNvPr>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59;p38">
              <a:extLst>
                <a:ext uri="{FF2B5EF4-FFF2-40B4-BE49-F238E27FC236}">
                  <a16:creationId xmlns:a16="http://schemas.microsoft.com/office/drawing/2014/main" id="{54A1D66D-9C32-C1D2-2D52-7182D6EC6FF2}"/>
                </a:ext>
              </a:extLst>
            </p:cNvPr>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60;p38">
              <a:extLst>
                <a:ext uri="{FF2B5EF4-FFF2-40B4-BE49-F238E27FC236}">
                  <a16:creationId xmlns:a16="http://schemas.microsoft.com/office/drawing/2014/main" id="{FAA4BCEE-04C7-5279-225F-C7874D51B141}"/>
                </a:ext>
              </a:extLst>
            </p:cNvPr>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61;p38">
              <a:extLst>
                <a:ext uri="{FF2B5EF4-FFF2-40B4-BE49-F238E27FC236}">
                  <a16:creationId xmlns:a16="http://schemas.microsoft.com/office/drawing/2014/main" id="{0A7E0013-EEC1-8B43-4F16-254F1541E56C}"/>
                </a:ext>
              </a:extLst>
            </p:cNvPr>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62;p38">
              <a:extLst>
                <a:ext uri="{FF2B5EF4-FFF2-40B4-BE49-F238E27FC236}">
                  <a16:creationId xmlns:a16="http://schemas.microsoft.com/office/drawing/2014/main" id="{D2708919-E932-6832-CC97-A3EF615E3048}"/>
                </a:ext>
              </a:extLst>
            </p:cNvPr>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263;p38">
              <a:extLst>
                <a:ext uri="{FF2B5EF4-FFF2-40B4-BE49-F238E27FC236}">
                  <a16:creationId xmlns:a16="http://schemas.microsoft.com/office/drawing/2014/main" id="{34A6C0C8-359C-EC14-DE03-766BFFB527E0}"/>
                </a:ext>
              </a:extLst>
            </p:cNvPr>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264;p38">
              <a:extLst>
                <a:ext uri="{FF2B5EF4-FFF2-40B4-BE49-F238E27FC236}">
                  <a16:creationId xmlns:a16="http://schemas.microsoft.com/office/drawing/2014/main" id="{C86EE0D1-0B24-449E-25D0-75A40BB731CF}"/>
                </a:ext>
              </a:extLst>
            </p:cNvPr>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265;p38">
              <a:extLst>
                <a:ext uri="{FF2B5EF4-FFF2-40B4-BE49-F238E27FC236}">
                  <a16:creationId xmlns:a16="http://schemas.microsoft.com/office/drawing/2014/main" id="{784029E0-FDDE-65DD-1EDD-2D0BC948AF86}"/>
                </a:ext>
              </a:extLst>
            </p:cNvPr>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266;p38">
              <a:extLst>
                <a:ext uri="{FF2B5EF4-FFF2-40B4-BE49-F238E27FC236}">
                  <a16:creationId xmlns:a16="http://schemas.microsoft.com/office/drawing/2014/main" id="{459AD5AD-A7BA-B8B4-9A04-0E1EC0F6F036}"/>
                </a:ext>
              </a:extLst>
            </p:cNvPr>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267;p38">
              <a:extLst>
                <a:ext uri="{FF2B5EF4-FFF2-40B4-BE49-F238E27FC236}">
                  <a16:creationId xmlns:a16="http://schemas.microsoft.com/office/drawing/2014/main" id="{77C852CC-D5A5-D336-997C-BAB6298CBD37}"/>
                </a:ext>
              </a:extLst>
            </p:cNvPr>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268;p38">
              <a:extLst>
                <a:ext uri="{FF2B5EF4-FFF2-40B4-BE49-F238E27FC236}">
                  <a16:creationId xmlns:a16="http://schemas.microsoft.com/office/drawing/2014/main" id="{A21E9B1A-A089-02B0-B770-D17F77DA5334}"/>
                </a:ext>
              </a:extLst>
            </p:cNvPr>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269;p38">
              <a:extLst>
                <a:ext uri="{FF2B5EF4-FFF2-40B4-BE49-F238E27FC236}">
                  <a16:creationId xmlns:a16="http://schemas.microsoft.com/office/drawing/2014/main" id="{6F81F940-37FA-19E2-48F0-6BEF8219B47F}"/>
                </a:ext>
              </a:extLst>
            </p:cNvPr>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9" name="Google Shape;4270;p38">
              <a:extLst>
                <a:ext uri="{FF2B5EF4-FFF2-40B4-BE49-F238E27FC236}">
                  <a16:creationId xmlns:a16="http://schemas.microsoft.com/office/drawing/2014/main" id="{28086FF2-C8F8-5CD9-660F-1EDFF00EDBB8}"/>
                </a:ext>
              </a:extLst>
            </p:cNvPr>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0" name="Google Shape;4271;p38">
              <a:extLst>
                <a:ext uri="{FF2B5EF4-FFF2-40B4-BE49-F238E27FC236}">
                  <a16:creationId xmlns:a16="http://schemas.microsoft.com/office/drawing/2014/main" id="{75A4AB18-EFF3-9CE5-037F-6241AF14FB92}"/>
                </a:ext>
              </a:extLst>
            </p:cNvPr>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1" name="Google Shape;4272;p38">
              <a:extLst>
                <a:ext uri="{FF2B5EF4-FFF2-40B4-BE49-F238E27FC236}">
                  <a16:creationId xmlns:a16="http://schemas.microsoft.com/office/drawing/2014/main" id="{FC9B3883-3795-4898-F904-B18A24FEC761}"/>
                </a:ext>
              </a:extLst>
            </p:cNvPr>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2" name="Google Shape;4273;p38">
              <a:extLst>
                <a:ext uri="{FF2B5EF4-FFF2-40B4-BE49-F238E27FC236}">
                  <a16:creationId xmlns:a16="http://schemas.microsoft.com/office/drawing/2014/main" id="{92708A43-C3E5-5939-A9F0-DE6CE6DC513E}"/>
                </a:ext>
              </a:extLst>
            </p:cNvPr>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3" name="Google Shape;4274;p38">
              <a:extLst>
                <a:ext uri="{FF2B5EF4-FFF2-40B4-BE49-F238E27FC236}">
                  <a16:creationId xmlns:a16="http://schemas.microsoft.com/office/drawing/2014/main" id="{48C22BF3-DA3B-3E29-4875-1E9183C7D74D}"/>
                </a:ext>
              </a:extLst>
            </p:cNvPr>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4" name="Google Shape;4275;p38">
              <a:extLst>
                <a:ext uri="{FF2B5EF4-FFF2-40B4-BE49-F238E27FC236}">
                  <a16:creationId xmlns:a16="http://schemas.microsoft.com/office/drawing/2014/main" id="{9B897F61-E051-EF63-7F3F-286C7835C183}"/>
                </a:ext>
              </a:extLst>
            </p:cNvPr>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5" name="Google Shape;4276;p38">
              <a:extLst>
                <a:ext uri="{FF2B5EF4-FFF2-40B4-BE49-F238E27FC236}">
                  <a16:creationId xmlns:a16="http://schemas.microsoft.com/office/drawing/2014/main" id="{87EF965A-C980-644F-1532-0C7EE38C4086}"/>
                </a:ext>
              </a:extLst>
            </p:cNvPr>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6" name="Google Shape;4277;p38">
              <a:extLst>
                <a:ext uri="{FF2B5EF4-FFF2-40B4-BE49-F238E27FC236}">
                  <a16:creationId xmlns:a16="http://schemas.microsoft.com/office/drawing/2014/main" id="{187C7FA1-BDA2-A3B5-1A63-4EBFB9BD941D}"/>
                </a:ext>
              </a:extLst>
            </p:cNvPr>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7" name="Google Shape;4278;p38">
              <a:extLst>
                <a:ext uri="{FF2B5EF4-FFF2-40B4-BE49-F238E27FC236}">
                  <a16:creationId xmlns:a16="http://schemas.microsoft.com/office/drawing/2014/main" id="{512A7551-BB97-245B-3A42-22DAE0C06973}"/>
                </a:ext>
              </a:extLst>
            </p:cNvPr>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8" name="Google Shape;4279;p38">
              <a:extLst>
                <a:ext uri="{FF2B5EF4-FFF2-40B4-BE49-F238E27FC236}">
                  <a16:creationId xmlns:a16="http://schemas.microsoft.com/office/drawing/2014/main" id="{AB77211B-B87D-68B4-DCDF-F5A02229022B}"/>
                </a:ext>
              </a:extLst>
            </p:cNvPr>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9" name="Google Shape;4280;p38">
              <a:extLst>
                <a:ext uri="{FF2B5EF4-FFF2-40B4-BE49-F238E27FC236}">
                  <a16:creationId xmlns:a16="http://schemas.microsoft.com/office/drawing/2014/main" id="{A678085F-73E3-4C58-ADB8-B0A4714DB8EB}"/>
                </a:ext>
              </a:extLst>
            </p:cNvPr>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0" name="Google Shape;4281;p38">
              <a:extLst>
                <a:ext uri="{FF2B5EF4-FFF2-40B4-BE49-F238E27FC236}">
                  <a16:creationId xmlns:a16="http://schemas.microsoft.com/office/drawing/2014/main" id="{5A9AEE9D-6124-E02F-955A-305FBA5022B4}"/>
                </a:ext>
              </a:extLst>
            </p:cNvPr>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1" name="Google Shape;4282;p38">
              <a:extLst>
                <a:ext uri="{FF2B5EF4-FFF2-40B4-BE49-F238E27FC236}">
                  <a16:creationId xmlns:a16="http://schemas.microsoft.com/office/drawing/2014/main" id="{732C4324-B0D6-CE12-4126-499B2D0446AD}"/>
                </a:ext>
              </a:extLst>
            </p:cNvPr>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2" name="Google Shape;4283;p38">
              <a:extLst>
                <a:ext uri="{FF2B5EF4-FFF2-40B4-BE49-F238E27FC236}">
                  <a16:creationId xmlns:a16="http://schemas.microsoft.com/office/drawing/2014/main" id="{706D7B89-65D1-3634-F4F1-56F2F5800B37}"/>
                </a:ext>
              </a:extLst>
            </p:cNvPr>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3" name="Google Shape;4284;p38">
              <a:extLst>
                <a:ext uri="{FF2B5EF4-FFF2-40B4-BE49-F238E27FC236}">
                  <a16:creationId xmlns:a16="http://schemas.microsoft.com/office/drawing/2014/main" id="{16BC8D8F-0ADD-F968-40BA-7F80C7DEA4CC}"/>
                </a:ext>
              </a:extLst>
            </p:cNvPr>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4" name="Google Shape;4285;p38">
              <a:extLst>
                <a:ext uri="{FF2B5EF4-FFF2-40B4-BE49-F238E27FC236}">
                  <a16:creationId xmlns:a16="http://schemas.microsoft.com/office/drawing/2014/main" id="{4C79077B-888D-8CF2-E8C8-1DD4F50F291B}"/>
                </a:ext>
              </a:extLst>
            </p:cNvPr>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5" name="Google Shape;4286;p38">
              <a:extLst>
                <a:ext uri="{FF2B5EF4-FFF2-40B4-BE49-F238E27FC236}">
                  <a16:creationId xmlns:a16="http://schemas.microsoft.com/office/drawing/2014/main" id="{56C1140F-F480-284B-6D24-7133E2A4CB56}"/>
                </a:ext>
              </a:extLst>
            </p:cNvPr>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6" name="Google Shape;4287;p38">
              <a:extLst>
                <a:ext uri="{FF2B5EF4-FFF2-40B4-BE49-F238E27FC236}">
                  <a16:creationId xmlns:a16="http://schemas.microsoft.com/office/drawing/2014/main" id="{4DC76692-3E4D-6BCB-60A0-B703C781C6C5}"/>
                </a:ext>
              </a:extLst>
            </p:cNvPr>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7" name="Google Shape;4288;p38">
              <a:extLst>
                <a:ext uri="{FF2B5EF4-FFF2-40B4-BE49-F238E27FC236}">
                  <a16:creationId xmlns:a16="http://schemas.microsoft.com/office/drawing/2014/main" id="{B89125EA-346B-0CF4-3C87-D3572FA2A70F}"/>
                </a:ext>
              </a:extLst>
            </p:cNvPr>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8" name="Google Shape;4289;p38">
              <a:extLst>
                <a:ext uri="{FF2B5EF4-FFF2-40B4-BE49-F238E27FC236}">
                  <a16:creationId xmlns:a16="http://schemas.microsoft.com/office/drawing/2014/main" id="{BE31A783-B7AB-41F5-F23B-6F0E50FBE3FC}"/>
                </a:ext>
              </a:extLst>
            </p:cNvPr>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9" name="Google Shape;4290;p38">
              <a:extLst>
                <a:ext uri="{FF2B5EF4-FFF2-40B4-BE49-F238E27FC236}">
                  <a16:creationId xmlns:a16="http://schemas.microsoft.com/office/drawing/2014/main" id="{7FF243D7-9AB9-7F8C-04F2-8EA8CC4B82E0}"/>
                </a:ext>
              </a:extLst>
            </p:cNvPr>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0" name="Google Shape;4291;p38">
              <a:extLst>
                <a:ext uri="{FF2B5EF4-FFF2-40B4-BE49-F238E27FC236}">
                  <a16:creationId xmlns:a16="http://schemas.microsoft.com/office/drawing/2014/main" id="{BDB26044-0E28-24C8-E6A8-426A036AEF20}"/>
                </a:ext>
              </a:extLst>
            </p:cNvPr>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1" name="Google Shape;4292;p38">
              <a:extLst>
                <a:ext uri="{FF2B5EF4-FFF2-40B4-BE49-F238E27FC236}">
                  <a16:creationId xmlns:a16="http://schemas.microsoft.com/office/drawing/2014/main" id="{6BDDD76B-3C10-2116-7EA9-416C5859DB9C}"/>
                </a:ext>
              </a:extLst>
            </p:cNvPr>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2" name="Google Shape;4293;p38">
              <a:extLst>
                <a:ext uri="{FF2B5EF4-FFF2-40B4-BE49-F238E27FC236}">
                  <a16:creationId xmlns:a16="http://schemas.microsoft.com/office/drawing/2014/main" id="{C76B0F83-0A91-8FB1-613D-DBCE27A63A50}"/>
                </a:ext>
              </a:extLst>
            </p:cNvPr>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3" name="Google Shape;4294;p38">
              <a:extLst>
                <a:ext uri="{FF2B5EF4-FFF2-40B4-BE49-F238E27FC236}">
                  <a16:creationId xmlns:a16="http://schemas.microsoft.com/office/drawing/2014/main" id="{CD8986D6-C9CC-E09F-7E24-A109A3C46CF5}"/>
                </a:ext>
              </a:extLst>
            </p:cNvPr>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4" name="Google Shape;4295;p38">
              <a:extLst>
                <a:ext uri="{FF2B5EF4-FFF2-40B4-BE49-F238E27FC236}">
                  <a16:creationId xmlns:a16="http://schemas.microsoft.com/office/drawing/2014/main" id="{083BB2AF-9E6F-B189-BAA5-606E1AB13D2A}"/>
                </a:ext>
              </a:extLst>
            </p:cNvPr>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5" name="Google Shape;4296;p38">
              <a:extLst>
                <a:ext uri="{FF2B5EF4-FFF2-40B4-BE49-F238E27FC236}">
                  <a16:creationId xmlns:a16="http://schemas.microsoft.com/office/drawing/2014/main" id="{50C1C2E7-EFE2-B476-ECF8-323665662611}"/>
                </a:ext>
              </a:extLst>
            </p:cNvPr>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6" name="Google Shape;4297;p38">
              <a:extLst>
                <a:ext uri="{FF2B5EF4-FFF2-40B4-BE49-F238E27FC236}">
                  <a16:creationId xmlns:a16="http://schemas.microsoft.com/office/drawing/2014/main" id="{B376E5CD-6B10-683D-02D2-A98D839101F3}"/>
                </a:ext>
              </a:extLst>
            </p:cNvPr>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7" name="Google Shape;4298;p38">
              <a:extLst>
                <a:ext uri="{FF2B5EF4-FFF2-40B4-BE49-F238E27FC236}">
                  <a16:creationId xmlns:a16="http://schemas.microsoft.com/office/drawing/2014/main" id="{66B86335-6704-6254-E5D4-E512F2C15DD3}"/>
                </a:ext>
              </a:extLst>
            </p:cNvPr>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8" name="Google Shape;4299;p38">
              <a:extLst>
                <a:ext uri="{FF2B5EF4-FFF2-40B4-BE49-F238E27FC236}">
                  <a16:creationId xmlns:a16="http://schemas.microsoft.com/office/drawing/2014/main" id="{75B01763-EA3D-CD89-571C-6A783D33847C}"/>
                </a:ext>
              </a:extLst>
            </p:cNvPr>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9" name="Google Shape;4300;p38">
              <a:extLst>
                <a:ext uri="{FF2B5EF4-FFF2-40B4-BE49-F238E27FC236}">
                  <a16:creationId xmlns:a16="http://schemas.microsoft.com/office/drawing/2014/main" id="{F44A469C-0A64-AFA6-499A-94B3D3F34543}"/>
                </a:ext>
              </a:extLst>
            </p:cNvPr>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0" name="Google Shape;4301;p38">
              <a:extLst>
                <a:ext uri="{FF2B5EF4-FFF2-40B4-BE49-F238E27FC236}">
                  <a16:creationId xmlns:a16="http://schemas.microsoft.com/office/drawing/2014/main" id="{671E7465-5E9F-D859-6893-8CBCFBD7C5F7}"/>
                </a:ext>
              </a:extLst>
            </p:cNvPr>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1" name="Google Shape;4302;p38">
              <a:extLst>
                <a:ext uri="{FF2B5EF4-FFF2-40B4-BE49-F238E27FC236}">
                  <a16:creationId xmlns:a16="http://schemas.microsoft.com/office/drawing/2014/main" id="{B79B752A-8E13-9649-4681-EE2222BE8F79}"/>
                </a:ext>
              </a:extLst>
            </p:cNvPr>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2" name="Google Shape;4303;p38">
              <a:extLst>
                <a:ext uri="{FF2B5EF4-FFF2-40B4-BE49-F238E27FC236}">
                  <a16:creationId xmlns:a16="http://schemas.microsoft.com/office/drawing/2014/main" id="{3D03D76C-427E-D229-374C-67A5D6845613}"/>
                </a:ext>
              </a:extLst>
            </p:cNvPr>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3" name="Google Shape;4304;p38">
              <a:extLst>
                <a:ext uri="{FF2B5EF4-FFF2-40B4-BE49-F238E27FC236}">
                  <a16:creationId xmlns:a16="http://schemas.microsoft.com/office/drawing/2014/main" id="{D632D17F-C628-CEA2-4DE1-1B946BA0CF1B}"/>
                </a:ext>
              </a:extLst>
            </p:cNvPr>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4" name="Google Shape;4305;p38">
              <a:extLst>
                <a:ext uri="{FF2B5EF4-FFF2-40B4-BE49-F238E27FC236}">
                  <a16:creationId xmlns:a16="http://schemas.microsoft.com/office/drawing/2014/main" id="{54885CF4-5DB4-F533-8AB0-75A6D9380C48}"/>
                </a:ext>
              </a:extLst>
            </p:cNvPr>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5" name="Google Shape;4306;p38">
              <a:extLst>
                <a:ext uri="{FF2B5EF4-FFF2-40B4-BE49-F238E27FC236}">
                  <a16:creationId xmlns:a16="http://schemas.microsoft.com/office/drawing/2014/main" id="{394B0C90-475D-3B4E-63F4-08ED37640C98}"/>
                </a:ext>
              </a:extLst>
            </p:cNvPr>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6" name="Google Shape;4307;p38">
              <a:extLst>
                <a:ext uri="{FF2B5EF4-FFF2-40B4-BE49-F238E27FC236}">
                  <a16:creationId xmlns:a16="http://schemas.microsoft.com/office/drawing/2014/main" id="{536A5AF9-AC68-CAB5-E6BD-16F4F982E3D7}"/>
                </a:ext>
              </a:extLst>
            </p:cNvPr>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7" name="Google Shape;4308;p38">
              <a:extLst>
                <a:ext uri="{FF2B5EF4-FFF2-40B4-BE49-F238E27FC236}">
                  <a16:creationId xmlns:a16="http://schemas.microsoft.com/office/drawing/2014/main" id="{17997F09-94A6-8AE4-AAF5-9779B506410B}"/>
                </a:ext>
              </a:extLst>
            </p:cNvPr>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8" name="Google Shape;4309;p38">
              <a:extLst>
                <a:ext uri="{FF2B5EF4-FFF2-40B4-BE49-F238E27FC236}">
                  <a16:creationId xmlns:a16="http://schemas.microsoft.com/office/drawing/2014/main" id="{4572CFEB-E158-EB77-D1F2-82B68D5FFA44}"/>
                </a:ext>
              </a:extLst>
            </p:cNvPr>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9" name="Google Shape;4310;p38">
              <a:extLst>
                <a:ext uri="{FF2B5EF4-FFF2-40B4-BE49-F238E27FC236}">
                  <a16:creationId xmlns:a16="http://schemas.microsoft.com/office/drawing/2014/main" id="{536F9C2B-1139-051C-F1FD-DC67951F552C}"/>
                </a:ext>
              </a:extLst>
            </p:cNvPr>
            <p:cNvSpPr/>
            <p:nvPr/>
          </p:nvSpPr>
          <p:spPr>
            <a:xfrm>
              <a:off x="5063281" y="1278638"/>
              <a:ext cx="244673" cy="363889"/>
            </a:xfrm>
            <a:custGeom>
              <a:avLst/>
              <a:gdLst/>
              <a:ahLst/>
              <a:cxnLst/>
              <a:rect l="l" t="t" r="r" b="b"/>
              <a:pathLst>
                <a:path w="8743" h="13003" extrusionOk="0">
                  <a:moveTo>
                    <a:pt x="320" y="0"/>
                  </a:moveTo>
                  <a:cubicBezTo>
                    <a:pt x="252" y="0"/>
                    <a:pt x="206" y="23"/>
                    <a:pt x="160" y="46"/>
                  </a:cubicBezTo>
                  <a:cubicBezTo>
                    <a:pt x="115" y="91"/>
                    <a:pt x="69" y="137"/>
                    <a:pt x="46" y="183"/>
                  </a:cubicBezTo>
                  <a:cubicBezTo>
                    <a:pt x="23" y="228"/>
                    <a:pt x="1" y="343"/>
                    <a:pt x="23" y="411"/>
                  </a:cubicBezTo>
                  <a:cubicBezTo>
                    <a:pt x="69" y="457"/>
                    <a:pt x="69" y="525"/>
                    <a:pt x="115" y="571"/>
                  </a:cubicBezTo>
                  <a:cubicBezTo>
                    <a:pt x="138" y="594"/>
                    <a:pt x="160" y="616"/>
                    <a:pt x="183" y="662"/>
                  </a:cubicBezTo>
                  <a:cubicBezTo>
                    <a:pt x="252" y="731"/>
                    <a:pt x="320" y="799"/>
                    <a:pt x="389" y="867"/>
                  </a:cubicBezTo>
                  <a:cubicBezTo>
                    <a:pt x="571" y="1096"/>
                    <a:pt x="731" y="1347"/>
                    <a:pt x="891" y="1598"/>
                  </a:cubicBezTo>
                  <a:cubicBezTo>
                    <a:pt x="959" y="1712"/>
                    <a:pt x="1051" y="1826"/>
                    <a:pt x="1119" y="1963"/>
                  </a:cubicBezTo>
                  <a:cubicBezTo>
                    <a:pt x="1210" y="2100"/>
                    <a:pt x="1279" y="2237"/>
                    <a:pt x="1370" y="2397"/>
                  </a:cubicBezTo>
                  <a:cubicBezTo>
                    <a:pt x="1439" y="2534"/>
                    <a:pt x="1530" y="2671"/>
                    <a:pt x="1621" y="2808"/>
                  </a:cubicBezTo>
                  <a:cubicBezTo>
                    <a:pt x="1690" y="2922"/>
                    <a:pt x="1781" y="3059"/>
                    <a:pt x="1872" y="3196"/>
                  </a:cubicBezTo>
                  <a:cubicBezTo>
                    <a:pt x="2055" y="3470"/>
                    <a:pt x="2215" y="3721"/>
                    <a:pt x="2397" y="3995"/>
                  </a:cubicBezTo>
                  <a:cubicBezTo>
                    <a:pt x="2580" y="4246"/>
                    <a:pt x="2740" y="4497"/>
                    <a:pt x="2899" y="4748"/>
                  </a:cubicBezTo>
                  <a:cubicBezTo>
                    <a:pt x="2991" y="4885"/>
                    <a:pt x="3082" y="4999"/>
                    <a:pt x="3151" y="5136"/>
                  </a:cubicBezTo>
                  <a:cubicBezTo>
                    <a:pt x="3219" y="5273"/>
                    <a:pt x="3310" y="5410"/>
                    <a:pt x="3379" y="5547"/>
                  </a:cubicBezTo>
                  <a:cubicBezTo>
                    <a:pt x="3516" y="5821"/>
                    <a:pt x="3653" y="6094"/>
                    <a:pt x="3835" y="6368"/>
                  </a:cubicBezTo>
                  <a:cubicBezTo>
                    <a:pt x="3904" y="6482"/>
                    <a:pt x="3995" y="6619"/>
                    <a:pt x="4109" y="6734"/>
                  </a:cubicBezTo>
                  <a:cubicBezTo>
                    <a:pt x="4201" y="6848"/>
                    <a:pt x="4292" y="6939"/>
                    <a:pt x="4383" y="7053"/>
                  </a:cubicBezTo>
                  <a:cubicBezTo>
                    <a:pt x="4474" y="7167"/>
                    <a:pt x="4566" y="7304"/>
                    <a:pt x="4657" y="7418"/>
                  </a:cubicBezTo>
                  <a:cubicBezTo>
                    <a:pt x="4748" y="7555"/>
                    <a:pt x="4840" y="7692"/>
                    <a:pt x="4931" y="7829"/>
                  </a:cubicBezTo>
                  <a:cubicBezTo>
                    <a:pt x="5022" y="7943"/>
                    <a:pt x="5114" y="8080"/>
                    <a:pt x="5182" y="8194"/>
                  </a:cubicBezTo>
                  <a:cubicBezTo>
                    <a:pt x="5273" y="8331"/>
                    <a:pt x="5365" y="8468"/>
                    <a:pt x="5456" y="8582"/>
                  </a:cubicBezTo>
                  <a:cubicBezTo>
                    <a:pt x="5524" y="8719"/>
                    <a:pt x="5616" y="8834"/>
                    <a:pt x="5707" y="8970"/>
                  </a:cubicBezTo>
                  <a:cubicBezTo>
                    <a:pt x="5798" y="9085"/>
                    <a:pt x="5890" y="9199"/>
                    <a:pt x="5958" y="9313"/>
                  </a:cubicBezTo>
                  <a:cubicBezTo>
                    <a:pt x="6049" y="9450"/>
                    <a:pt x="6141" y="9587"/>
                    <a:pt x="6209" y="9724"/>
                  </a:cubicBezTo>
                  <a:cubicBezTo>
                    <a:pt x="6300" y="9838"/>
                    <a:pt x="6369" y="9975"/>
                    <a:pt x="6460" y="10112"/>
                  </a:cubicBezTo>
                  <a:cubicBezTo>
                    <a:pt x="6620" y="10340"/>
                    <a:pt x="6757" y="10545"/>
                    <a:pt x="6894" y="10774"/>
                  </a:cubicBezTo>
                  <a:cubicBezTo>
                    <a:pt x="7031" y="11025"/>
                    <a:pt x="7191" y="11253"/>
                    <a:pt x="7350" y="11481"/>
                  </a:cubicBezTo>
                  <a:cubicBezTo>
                    <a:pt x="7510" y="11732"/>
                    <a:pt x="7670" y="11961"/>
                    <a:pt x="7830" y="12189"/>
                  </a:cubicBezTo>
                  <a:cubicBezTo>
                    <a:pt x="7898" y="12326"/>
                    <a:pt x="7990" y="12463"/>
                    <a:pt x="8058" y="12577"/>
                  </a:cubicBezTo>
                  <a:cubicBezTo>
                    <a:pt x="8104" y="12645"/>
                    <a:pt x="8149" y="12691"/>
                    <a:pt x="8172" y="12737"/>
                  </a:cubicBezTo>
                  <a:cubicBezTo>
                    <a:pt x="8195" y="12782"/>
                    <a:pt x="8218" y="12805"/>
                    <a:pt x="8241" y="12828"/>
                  </a:cubicBezTo>
                  <a:cubicBezTo>
                    <a:pt x="8286" y="12874"/>
                    <a:pt x="8332" y="12942"/>
                    <a:pt x="8400" y="12942"/>
                  </a:cubicBezTo>
                  <a:cubicBezTo>
                    <a:pt x="8414" y="12949"/>
                    <a:pt x="8427" y="12952"/>
                    <a:pt x="8440" y="12952"/>
                  </a:cubicBezTo>
                  <a:cubicBezTo>
                    <a:pt x="8471" y="12952"/>
                    <a:pt x="8498" y="12935"/>
                    <a:pt x="8515" y="12919"/>
                  </a:cubicBezTo>
                  <a:cubicBezTo>
                    <a:pt x="8537" y="12942"/>
                    <a:pt x="8537" y="12942"/>
                    <a:pt x="8537" y="12965"/>
                  </a:cubicBezTo>
                  <a:cubicBezTo>
                    <a:pt x="8564" y="12992"/>
                    <a:pt x="8591" y="13003"/>
                    <a:pt x="8622" y="13003"/>
                  </a:cubicBezTo>
                  <a:cubicBezTo>
                    <a:pt x="8644" y="13003"/>
                    <a:pt x="8669" y="12997"/>
                    <a:pt x="8697" y="12988"/>
                  </a:cubicBezTo>
                  <a:cubicBezTo>
                    <a:pt x="8743" y="12965"/>
                    <a:pt x="8743" y="12896"/>
                    <a:pt x="8720" y="12851"/>
                  </a:cubicBezTo>
                  <a:cubicBezTo>
                    <a:pt x="8583" y="12668"/>
                    <a:pt x="8446" y="12486"/>
                    <a:pt x="8332" y="12303"/>
                  </a:cubicBezTo>
                  <a:cubicBezTo>
                    <a:pt x="8332" y="12280"/>
                    <a:pt x="8309" y="12280"/>
                    <a:pt x="8309" y="12257"/>
                  </a:cubicBezTo>
                  <a:cubicBezTo>
                    <a:pt x="8309" y="12257"/>
                    <a:pt x="8286" y="12234"/>
                    <a:pt x="8286" y="12234"/>
                  </a:cubicBezTo>
                  <a:cubicBezTo>
                    <a:pt x="8218" y="12075"/>
                    <a:pt x="8126" y="11938"/>
                    <a:pt x="8035" y="11801"/>
                  </a:cubicBezTo>
                  <a:cubicBezTo>
                    <a:pt x="7875" y="11481"/>
                    <a:pt x="7693" y="11185"/>
                    <a:pt x="7510" y="10888"/>
                  </a:cubicBezTo>
                  <a:cubicBezTo>
                    <a:pt x="7350" y="10591"/>
                    <a:pt x="7191" y="10317"/>
                    <a:pt x="7031" y="10043"/>
                  </a:cubicBezTo>
                  <a:cubicBezTo>
                    <a:pt x="6940" y="9906"/>
                    <a:pt x="6848" y="9769"/>
                    <a:pt x="6757" y="9632"/>
                  </a:cubicBezTo>
                  <a:cubicBezTo>
                    <a:pt x="6688" y="9495"/>
                    <a:pt x="6597" y="9381"/>
                    <a:pt x="6529" y="9244"/>
                  </a:cubicBezTo>
                  <a:cubicBezTo>
                    <a:pt x="6346" y="8993"/>
                    <a:pt x="6186" y="8742"/>
                    <a:pt x="6027" y="8491"/>
                  </a:cubicBezTo>
                  <a:cubicBezTo>
                    <a:pt x="5867" y="8240"/>
                    <a:pt x="5707" y="7966"/>
                    <a:pt x="5547" y="7715"/>
                  </a:cubicBezTo>
                  <a:cubicBezTo>
                    <a:pt x="5387" y="7441"/>
                    <a:pt x="5228" y="7144"/>
                    <a:pt x="5045" y="6893"/>
                  </a:cubicBezTo>
                  <a:cubicBezTo>
                    <a:pt x="4885" y="6665"/>
                    <a:pt x="4680" y="6437"/>
                    <a:pt x="4497" y="6209"/>
                  </a:cubicBezTo>
                  <a:cubicBezTo>
                    <a:pt x="4406" y="6072"/>
                    <a:pt x="4337" y="5935"/>
                    <a:pt x="4246" y="5798"/>
                  </a:cubicBezTo>
                  <a:cubicBezTo>
                    <a:pt x="4178" y="5661"/>
                    <a:pt x="4086" y="5524"/>
                    <a:pt x="4018" y="5387"/>
                  </a:cubicBezTo>
                  <a:cubicBezTo>
                    <a:pt x="3881" y="5113"/>
                    <a:pt x="3744" y="4839"/>
                    <a:pt x="3584" y="4588"/>
                  </a:cubicBezTo>
                  <a:cubicBezTo>
                    <a:pt x="3424" y="4337"/>
                    <a:pt x="3265" y="4086"/>
                    <a:pt x="3082" y="3835"/>
                  </a:cubicBezTo>
                  <a:cubicBezTo>
                    <a:pt x="2899" y="3561"/>
                    <a:pt x="2717" y="3287"/>
                    <a:pt x="2534" y="3036"/>
                  </a:cubicBezTo>
                  <a:cubicBezTo>
                    <a:pt x="2466" y="2922"/>
                    <a:pt x="2397" y="2808"/>
                    <a:pt x="2306" y="2694"/>
                  </a:cubicBezTo>
                  <a:cubicBezTo>
                    <a:pt x="2238" y="2579"/>
                    <a:pt x="2169" y="2465"/>
                    <a:pt x="2101" y="2351"/>
                  </a:cubicBezTo>
                  <a:cubicBezTo>
                    <a:pt x="2032" y="2237"/>
                    <a:pt x="1964" y="2123"/>
                    <a:pt x="1895" y="2009"/>
                  </a:cubicBezTo>
                  <a:cubicBezTo>
                    <a:pt x="1827" y="1872"/>
                    <a:pt x="1758" y="1735"/>
                    <a:pt x="1667" y="1598"/>
                  </a:cubicBezTo>
                  <a:cubicBezTo>
                    <a:pt x="1553" y="1392"/>
                    <a:pt x="1416" y="1187"/>
                    <a:pt x="1256" y="982"/>
                  </a:cubicBezTo>
                  <a:cubicBezTo>
                    <a:pt x="1188" y="867"/>
                    <a:pt x="1119" y="753"/>
                    <a:pt x="1028" y="639"/>
                  </a:cubicBezTo>
                  <a:cubicBezTo>
                    <a:pt x="959" y="548"/>
                    <a:pt x="868" y="434"/>
                    <a:pt x="777" y="343"/>
                  </a:cubicBezTo>
                  <a:cubicBezTo>
                    <a:pt x="754" y="320"/>
                    <a:pt x="731" y="274"/>
                    <a:pt x="708" y="251"/>
                  </a:cubicBezTo>
                  <a:cubicBezTo>
                    <a:pt x="640" y="183"/>
                    <a:pt x="594" y="137"/>
                    <a:pt x="526" y="91"/>
                  </a:cubicBezTo>
                  <a:cubicBezTo>
                    <a:pt x="526" y="91"/>
                    <a:pt x="526" y="69"/>
                    <a:pt x="503" y="69"/>
                  </a:cubicBezTo>
                  <a:cubicBezTo>
                    <a:pt x="457" y="23"/>
                    <a:pt x="389" y="0"/>
                    <a:pt x="320" y="0"/>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0" name="Google Shape;4311;p38">
              <a:extLst>
                <a:ext uri="{FF2B5EF4-FFF2-40B4-BE49-F238E27FC236}">
                  <a16:creationId xmlns:a16="http://schemas.microsoft.com/office/drawing/2014/main" id="{D9ACAE96-5F0F-AF1A-44E5-FA2F02D398D5}"/>
                </a:ext>
              </a:extLst>
            </p:cNvPr>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1" name="Google Shape;4312;p38">
              <a:extLst>
                <a:ext uri="{FF2B5EF4-FFF2-40B4-BE49-F238E27FC236}">
                  <a16:creationId xmlns:a16="http://schemas.microsoft.com/office/drawing/2014/main" id="{703CB9E2-EADB-E8A8-1376-09F726B1BE78}"/>
                </a:ext>
              </a:extLst>
            </p:cNvPr>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2" name="Google Shape;4313;p38">
              <a:extLst>
                <a:ext uri="{FF2B5EF4-FFF2-40B4-BE49-F238E27FC236}">
                  <a16:creationId xmlns:a16="http://schemas.microsoft.com/office/drawing/2014/main" id="{87AFC9C9-B6E7-9676-DEB7-7F4E1F283E57}"/>
                </a:ext>
              </a:extLst>
            </p:cNvPr>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3" name="Google Shape;4314;p38">
              <a:extLst>
                <a:ext uri="{FF2B5EF4-FFF2-40B4-BE49-F238E27FC236}">
                  <a16:creationId xmlns:a16="http://schemas.microsoft.com/office/drawing/2014/main" id="{3FEF7939-B713-1E87-5F12-E23F863A2227}"/>
                </a:ext>
              </a:extLst>
            </p:cNvPr>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4" name="Google Shape;4315;p38">
              <a:extLst>
                <a:ext uri="{FF2B5EF4-FFF2-40B4-BE49-F238E27FC236}">
                  <a16:creationId xmlns:a16="http://schemas.microsoft.com/office/drawing/2014/main" id="{9B6A1B52-120F-59A6-460D-879D21F9A78E}"/>
                </a:ext>
              </a:extLst>
            </p:cNvPr>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5" name="Google Shape;4316;p38">
              <a:extLst>
                <a:ext uri="{FF2B5EF4-FFF2-40B4-BE49-F238E27FC236}">
                  <a16:creationId xmlns:a16="http://schemas.microsoft.com/office/drawing/2014/main" id="{ECBE7C79-F3EF-8099-EB07-2BE9F187AD2F}"/>
                </a:ext>
              </a:extLst>
            </p:cNvPr>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6" name="Google Shape;4317;p38">
              <a:extLst>
                <a:ext uri="{FF2B5EF4-FFF2-40B4-BE49-F238E27FC236}">
                  <a16:creationId xmlns:a16="http://schemas.microsoft.com/office/drawing/2014/main" id="{C305A331-A0A4-7125-C4D4-A345AA9F200A}"/>
                </a:ext>
              </a:extLst>
            </p:cNvPr>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7" name="Google Shape;4318;p38">
              <a:extLst>
                <a:ext uri="{FF2B5EF4-FFF2-40B4-BE49-F238E27FC236}">
                  <a16:creationId xmlns:a16="http://schemas.microsoft.com/office/drawing/2014/main" id="{9300F45F-A2B8-B8C4-ED9A-3485460A0CDE}"/>
                </a:ext>
              </a:extLst>
            </p:cNvPr>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8" name="Google Shape;4319;p38">
              <a:extLst>
                <a:ext uri="{FF2B5EF4-FFF2-40B4-BE49-F238E27FC236}">
                  <a16:creationId xmlns:a16="http://schemas.microsoft.com/office/drawing/2014/main" id="{237F00BC-062B-C70A-DF5C-5B3FCD25C30C}"/>
                </a:ext>
              </a:extLst>
            </p:cNvPr>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9" name="Google Shape;4320;p38">
              <a:extLst>
                <a:ext uri="{FF2B5EF4-FFF2-40B4-BE49-F238E27FC236}">
                  <a16:creationId xmlns:a16="http://schemas.microsoft.com/office/drawing/2014/main" id="{C1113182-FDD1-89C2-2C87-B6C8AB54A084}"/>
                </a:ext>
              </a:extLst>
            </p:cNvPr>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0" name="Google Shape;4321;p38">
              <a:extLst>
                <a:ext uri="{FF2B5EF4-FFF2-40B4-BE49-F238E27FC236}">
                  <a16:creationId xmlns:a16="http://schemas.microsoft.com/office/drawing/2014/main" id="{068B1989-7537-EB7A-55AC-08B03C450F31}"/>
                </a:ext>
              </a:extLst>
            </p:cNvPr>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1" name="Google Shape;4322;p38">
              <a:extLst>
                <a:ext uri="{FF2B5EF4-FFF2-40B4-BE49-F238E27FC236}">
                  <a16:creationId xmlns:a16="http://schemas.microsoft.com/office/drawing/2014/main" id="{3942259E-0FB6-896B-25E5-D0E8EE99FA01}"/>
                </a:ext>
              </a:extLst>
            </p:cNvPr>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2" name="Google Shape;4323;p38">
              <a:extLst>
                <a:ext uri="{FF2B5EF4-FFF2-40B4-BE49-F238E27FC236}">
                  <a16:creationId xmlns:a16="http://schemas.microsoft.com/office/drawing/2014/main" id="{74A77F42-9E3C-3D74-E094-E829EEFDF56D}"/>
                </a:ext>
              </a:extLst>
            </p:cNvPr>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3" name="Google Shape;4324;p38">
              <a:extLst>
                <a:ext uri="{FF2B5EF4-FFF2-40B4-BE49-F238E27FC236}">
                  <a16:creationId xmlns:a16="http://schemas.microsoft.com/office/drawing/2014/main" id="{845768ED-99F7-7DC4-C99F-C7A99865DD64}"/>
                </a:ext>
              </a:extLst>
            </p:cNvPr>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4" name="Google Shape;4325;p38">
              <a:extLst>
                <a:ext uri="{FF2B5EF4-FFF2-40B4-BE49-F238E27FC236}">
                  <a16:creationId xmlns:a16="http://schemas.microsoft.com/office/drawing/2014/main" id="{20013B35-3C1E-8C04-B0F6-826CCE5D29C0}"/>
                </a:ext>
              </a:extLst>
            </p:cNvPr>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5" name="Google Shape;4326;p38">
              <a:extLst>
                <a:ext uri="{FF2B5EF4-FFF2-40B4-BE49-F238E27FC236}">
                  <a16:creationId xmlns:a16="http://schemas.microsoft.com/office/drawing/2014/main" id="{D5C26304-0FDA-9196-D5CF-8965E8425556}"/>
                </a:ext>
              </a:extLst>
            </p:cNvPr>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6" name="Google Shape;4327;p38">
              <a:extLst>
                <a:ext uri="{FF2B5EF4-FFF2-40B4-BE49-F238E27FC236}">
                  <a16:creationId xmlns:a16="http://schemas.microsoft.com/office/drawing/2014/main" id="{A4AED868-2A63-75D9-4BDC-AECEDD84F829}"/>
                </a:ext>
              </a:extLst>
            </p:cNvPr>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7" name="Google Shape;4328;p38">
              <a:extLst>
                <a:ext uri="{FF2B5EF4-FFF2-40B4-BE49-F238E27FC236}">
                  <a16:creationId xmlns:a16="http://schemas.microsoft.com/office/drawing/2014/main" id="{BB33A063-3BA2-AE30-B322-9023DB5D76AB}"/>
                </a:ext>
              </a:extLst>
            </p:cNvPr>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8" name="Google Shape;4329;p38">
              <a:extLst>
                <a:ext uri="{FF2B5EF4-FFF2-40B4-BE49-F238E27FC236}">
                  <a16:creationId xmlns:a16="http://schemas.microsoft.com/office/drawing/2014/main" id="{DDCC417D-17CF-3F50-3BD8-0F0B25FEE49C}"/>
                </a:ext>
              </a:extLst>
            </p:cNvPr>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9" name="Google Shape;4330;p38">
              <a:extLst>
                <a:ext uri="{FF2B5EF4-FFF2-40B4-BE49-F238E27FC236}">
                  <a16:creationId xmlns:a16="http://schemas.microsoft.com/office/drawing/2014/main" id="{0B387BF8-568A-6325-2BF6-111FB63CCCBA}"/>
                </a:ext>
              </a:extLst>
            </p:cNvPr>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0" name="Google Shape;4331;p38">
              <a:extLst>
                <a:ext uri="{FF2B5EF4-FFF2-40B4-BE49-F238E27FC236}">
                  <a16:creationId xmlns:a16="http://schemas.microsoft.com/office/drawing/2014/main" id="{C17CA799-4D99-F9CD-D07C-6414CB944712}"/>
                </a:ext>
              </a:extLst>
            </p:cNvPr>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1" name="Google Shape;4332;p38">
              <a:extLst>
                <a:ext uri="{FF2B5EF4-FFF2-40B4-BE49-F238E27FC236}">
                  <a16:creationId xmlns:a16="http://schemas.microsoft.com/office/drawing/2014/main" id="{BB42F786-668D-7556-D314-92F484F34C0C}"/>
                </a:ext>
              </a:extLst>
            </p:cNvPr>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2" name="Google Shape;4333;p38">
              <a:extLst>
                <a:ext uri="{FF2B5EF4-FFF2-40B4-BE49-F238E27FC236}">
                  <a16:creationId xmlns:a16="http://schemas.microsoft.com/office/drawing/2014/main" id="{B6F80519-8032-901F-719A-9AB1267AE0F3}"/>
                </a:ext>
              </a:extLst>
            </p:cNvPr>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3" name="Google Shape;4334;p38">
              <a:extLst>
                <a:ext uri="{FF2B5EF4-FFF2-40B4-BE49-F238E27FC236}">
                  <a16:creationId xmlns:a16="http://schemas.microsoft.com/office/drawing/2014/main" id="{19E0B5D8-0930-B101-8C1C-E0B8C1BD049B}"/>
                </a:ext>
              </a:extLst>
            </p:cNvPr>
            <p:cNvSpPr/>
            <p:nvPr/>
          </p:nvSpPr>
          <p:spPr>
            <a:xfrm>
              <a:off x="5053067" y="127925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4" name="Google Shape;4335;p38">
              <a:extLst>
                <a:ext uri="{FF2B5EF4-FFF2-40B4-BE49-F238E27FC236}">
                  <a16:creationId xmlns:a16="http://schemas.microsoft.com/office/drawing/2014/main" id="{4F02E29F-6CD7-97AE-A3B4-7D19DD30CB17}"/>
                </a:ext>
              </a:extLst>
            </p:cNvPr>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5" name="Google Shape;4336;p38">
              <a:extLst>
                <a:ext uri="{FF2B5EF4-FFF2-40B4-BE49-F238E27FC236}">
                  <a16:creationId xmlns:a16="http://schemas.microsoft.com/office/drawing/2014/main" id="{0913D2FE-30E7-9815-316B-0A4F126DA6E1}"/>
                </a:ext>
              </a:extLst>
            </p:cNvPr>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6" name="Google Shape;4337;p38">
              <a:extLst>
                <a:ext uri="{FF2B5EF4-FFF2-40B4-BE49-F238E27FC236}">
                  <a16:creationId xmlns:a16="http://schemas.microsoft.com/office/drawing/2014/main" id="{210EEEB8-BC67-AEEC-78BB-F2B531DD6978}"/>
                </a:ext>
              </a:extLst>
            </p:cNvPr>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7" name="Google Shape;4338;p38">
              <a:extLst>
                <a:ext uri="{FF2B5EF4-FFF2-40B4-BE49-F238E27FC236}">
                  <a16:creationId xmlns:a16="http://schemas.microsoft.com/office/drawing/2014/main" id="{393C17FF-F804-ED69-1476-C19245183185}"/>
                </a:ext>
              </a:extLst>
            </p:cNvPr>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8" name="Google Shape;4339;p38">
              <a:extLst>
                <a:ext uri="{FF2B5EF4-FFF2-40B4-BE49-F238E27FC236}">
                  <a16:creationId xmlns:a16="http://schemas.microsoft.com/office/drawing/2014/main" id="{278E0DF5-A0E5-8CBA-8BE8-5AF482B24CF8}"/>
                </a:ext>
              </a:extLst>
            </p:cNvPr>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9" name="Google Shape;4340;p38">
              <a:extLst>
                <a:ext uri="{FF2B5EF4-FFF2-40B4-BE49-F238E27FC236}">
                  <a16:creationId xmlns:a16="http://schemas.microsoft.com/office/drawing/2014/main" id="{8B0E2F4B-E9BD-FC6E-85C3-6E13D883010C}"/>
                </a:ext>
              </a:extLst>
            </p:cNvPr>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0" name="Google Shape;4341;p38">
              <a:extLst>
                <a:ext uri="{FF2B5EF4-FFF2-40B4-BE49-F238E27FC236}">
                  <a16:creationId xmlns:a16="http://schemas.microsoft.com/office/drawing/2014/main" id="{4056D87E-45AD-D01D-E324-14C9E8071359}"/>
                </a:ext>
              </a:extLst>
            </p:cNvPr>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1" name="Google Shape;4342;p38">
              <a:extLst>
                <a:ext uri="{FF2B5EF4-FFF2-40B4-BE49-F238E27FC236}">
                  <a16:creationId xmlns:a16="http://schemas.microsoft.com/office/drawing/2014/main" id="{672F2E10-5C95-25AB-A3BE-28774CCC1929}"/>
                </a:ext>
              </a:extLst>
            </p:cNvPr>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2" name="Google Shape;4343;p38">
              <a:extLst>
                <a:ext uri="{FF2B5EF4-FFF2-40B4-BE49-F238E27FC236}">
                  <a16:creationId xmlns:a16="http://schemas.microsoft.com/office/drawing/2014/main" id="{282C02CC-4697-855D-EEA9-408903EE1243}"/>
                </a:ext>
              </a:extLst>
            </p:cNvPr>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3" name="Google Shape;4344;p38">
              <a:extLst>
                <a:ext uri="{FF2B5EF4-FFF2-40B4-BE49-F238E27FC236}">
                  <a16:creationId xmlns:a16="http://schemas.microsoft.com/office/drawing/2014/main" id="{73E3A564-78F7-7202-B85E-D354EA07E49F}"/>
                </a:ext>
              </a:extLst>
            </p:cNvPr>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4" name="Google Shape;4345;p38">
              <a:extLst>
                <a:ext uri="{FF2B5EF4-FFF2-40B4-BE49-F238E27FC236}">
                  <a16:creationId xmlns:a16="http://schemas.microsoft.com/office/drawing/2014/main" id="{0BC35AB2-9914-61DB-782B-5E9F9CD25CE8}"/>
                </a:ext>
              </a:extLst>
            </p:cNvPr>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5" name="Google Shape;4346;p38">
              <a:extLst>
                <a:ext uri="{FF2B5EF4-FFF2-40B4-BE49-F238E27FC236}">
                  <a16:creationId xmlns:a16="http://schemas.microsoft.com/office/drawing/2014/main" id="{EDEEA3C6-6825-2E68-72D0-2BA3F89D7522}"/>
                </a:ext>
              </a:extLst>
            </p:cNvPr>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6" name="Google Shape;4347;p38">
              <a:extLst>
                <a:ext uri="{FF2B5EF4-FFF2-40B4-BE49-F238E27FC236}">
                  <a16:creationId xmlns:a16="http://schemas.microsoft.com/office/drawing/2014/main" id="{30CD67F5-002E-9A04-5F0B-9A29A1C7F29D}"/>
                </a:ext>
              </a:extLst>
            </p:cNvPr>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7" name="Google Shape;4348;p38">
              <a:extLst>
                <a:ext uri="{FF2B5EF4-FFF2-40B4-BE49-F238E27FC236}">
                  <a16:creationId xmlns:a16="http://schemas.microsoft.com/office/drawing/2014/main" id="{B58080A9-45D4-A0F9-2B6A-0FEB9913ECEE}"/>
                </a:ext>
              </a:extLst>
            </p:cNvPr>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8" name="Google Shape;4349;p38">
              <a:extLst>
                <a:ext uri="{FF2B5EF4-FFF2-40B4-BE49-F238E27FC236}">
                  <a16:creationId xmlns:a16="http://schemas.microsoft.com/office/drawing/2014/main" id="{7E7F2A54-7908-127F-3370-DD1865EF2C8C}"/>
                </a:ext>
              </a:extLst>
            </p:cNvPr>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9" name="Google Shape;4350;p38">
              <a:extLst>
                <a:ext uri="{FF2B5EF4-FFF2-40B4-BE49-F238E27FC236}">
                  <a16:creationId xmlns:a16="http://schemas.microsoft.com/office/drawing/2014/main" id="{0EB812BE-6BFC-56EF-BAF8-B48F9FAE0462}"/>
                </a:ext>
              </a:extLst>
            </p:cNvPr>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4351;p38">
              <a:extLst>
                <a:ext uri="{FF2B5EF4-FFF2-40B4-BE49-F238E27FC236}">
                  <a16:creationId xmlns:a16="http://schemas.microsoft.com/office/drawing/2014/main" id="{881DCE74-2112-044F-6AF6-21AE8617139D}"/>
                </a:ext>
              </a:extLst>
            </p:cNvPr>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4352;p38">
              <a:extLst>
                <a:ext uri="{FF2B5EF4-FFF2-40B4-BE49-F238E27FC236}">
                  <a16:creationId xmlns:a16="http://schemas.microsoft.com/office/drawing/2014/main" id="{AD73179A-0489-65ED-C5F2-D14287B1D384}"/>
                </a:ext>
              </a:extLst>
            </p:cNvPr>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4353;p38">
              <a:extLst>
                <a:ext uri="{FF2B5EF4-FFF2-40B4-BE49-F238E27FC236}">
                  <a16:creationId xmlns:a16="http://schemas.microsoft.com/office/drawing/2014/main" id="{FB119B74-566C-BAD3-8139-55FA12DDC709}"/>
                </a:ext>
              </a:extLst>
            </p:cNvPr>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4354;p38">
              <a:extLst>
                <a:ext uri="{FF2B5EF4-FFF2-40B4-BE49-F238E27FC236}">
                  <a16:creationId xmlns:a16="http://schemas.microsoft.com/office/drawing/2014/main" id="{3FBAC0C4-8D5F-4F04-3ED7-2FFC340BDC4B}"/>
                </a:ext>
              </a:extLst>
            </p:cNvPr>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4355;p38">
              <a:extLst>
                <a:ext uri="{FF2B5EF4-FFF2-40B4-BE49-F238E27FC236}">
                  <a16:creationId xmlns:a16="http://schemas.microsoft.com/office/drawing/2014/main" id="{A322B25B-479D-1A71-58DC-FE1DE789D89C}"/>
                </a:ext>
              </a:extLst>
            </p:cNvPr>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4356;p38">
              <a:extLst>
                <a:ext uri="{FF2B5EF4-FFF2-40B4-BE49-F238E27FC236}">
                  <a16:creationId xmlns:a16="http://schemas.microsoft.com/office/drawing/2014/main" id="{B8BBA595-B425-9362-DD3D-E48D2EF29481}"/>
                </a:ext>
              </a:extLst>
            </p:cNvPr>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4357;p38">
              <a:extLst>
                <a:ext uri="{FF2B5EF4-FFF2-40B4-BE49-F238E27FC236}">
                  <a16:creationId xmlns:a16="http://schemas.microsoft.com/office/drawing/2014/main" id="{51BC07E2-F125-E32C-A889-AA6AF32FF037}"/>
                </a:ext>
              </a:extLst>
            </p:cNvPr>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4358;p38">
              <a:extLst>
                <a:ext uri="{FF2B5EF4-FFF2-40B4-BE49-F238E27FC236}">
                  <a16:creationId xmlns:a16="http://schemas.microsoft.com/office/drawing/2014/main" id="{76838BE7-8188-114D-F322-FA6112E32CF8}"/>
                </a:ext>
              </a:extLst>
            </p:cNvPr>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4359;p38">
              <a:extLst>
                <a:ext uri="{FF2B5EF4-FFF2-40B4-BE49-F238E27FC236}">
                  <a16:creationId xmlns:a16="http://schemas.microsoft.com/office/drawing/2014/main" id="{A61D3372-FFCB-FA63-F161-4A58370DC655}"/>
                </a:ext>
              </a:extLst>
            </p:cNvPr>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4360;p38">
              <a:extLst>
                <a:ext uri="{FF2B5EF4-FFF2-40B4-BE49-F238E27FC236}">
                  <a16:creationId xmlns:a16="http://schemas.microsoft.com/office/drawing/2014/main" id="{BB533C2A-E5BB-355E-0B11-1AE1A6249CF8}"/>
                </a:ext>
              </a:extLst>
            </p:cNvPr>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0" name="Google Shape;4361;p38">
              <a:extLst>
                <a:ext uri="{FF2B5EF4-FFF2-40B4-BE49-F238E27FC236}">
                  <a16:creationId xmlns:a16="http://schemas.microsoft.com/office/drawing/2014/main" id="{028165A8-C320-E1BE-7B39-FE2A0FB43B66}"/>
                </a:ext>
              </a:extLst>
            </p:cNvPr>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4362;p38">
              <a:extLst>
                <a:ext uri="{FF2B5EF4-FFF2-40B4-BE49-F238E27FC236}">
                  <a16:creationId xmlns:a16="http://schemas.microsoft.com/office/drawing/2014/main" id="{E7775E92-BB22-8590-77E6-582A087115DC}"/>
                </a:ext>
              </a:extLst>
            </p:cNvPr>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4363;p38">
              <a:extLst>
                <a:ext uri="{FF2B5EF4-FFF2-40B4-BE49-F238E27FC236}">
                  <a16:creationId xmlns:a16="http://schemas.microsoft.com/office/drawing/2014/main" id="{CB3728EE-BB5D-4445-CFC8-BAFDFC3B1087}"/>
                </a:ext>
              </a:extLst>
            </p:cNvPr>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4364;p38">
              <a:extLst>
                <a:ext uri="{FF2B5EF4-FFF2-40B4-BE49-F238E27FC236}">
                  <a16:creationId xmlns:a16="http://schemas.microsoft.com/office/drawing/2014/main" id="{4F5B6B3E-7987-24AA-B8B5-CDBDA62AE7DE}"/>
                </a:ext>
              </a:extLst>
            </p:cNvPr>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4365;p38">
              <a:extLst>
                <a:ext uri="{FF2B5EF4-FFF2-40B4-BE49-F238E27FC236}">
                  <a16:creationId xmlns:a16="http://schemas.microsoft.com/office/drawing/2014/main" id="{E8668413-40DF-B768-2D6D-E4670CB27F96}"/>
                </a:ext>
              </a:extLst>
            </p:cNvPr>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4366;p38">
              <a:extLst>
                <a:ext uri="{FF2B5EF4-FFF2-40B4-BE49-F238E27FC236}">
                  <a16:creationId xmlns:a16="http://schemas.microsoft.com/office/drawing/2014/main" id="{4C4C6214-589C-3E30-3C83-5990AAD15461}"/>
                </a:ext>
              </a:extLst>
            </p:cNvPr>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4367;p38">
              <a:extLst>
                <a:ext uri="{FF2B5EF4-FFF2-40B4-BE49-F238E27FC236}">
                  <a16:creationId xmlns:a16="http://schemas.microsoft.com/office/drawing/2014/main" id="{C6B75FD8-5EEF-7516-1EB5-6CCB8BBF8903}"/>
                </a:ext>
              </a:extLst>
            </p:cNvPr>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4368;p38">
              <a:extLst>
                <a:ext uri="{FF2B5EF4-FFF2-40B4-BE49-F238E27FC236}">
                  <a16:creationId xmlns:a16="http://schemas.microsoft.com/office/drawing/2014/main" id="{109D22F6-FDE9-9018-80B6-E78DB23DC41E}"/>
                </a:ext>
              </a:extLst>
            </p:cNvPr>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4369;p38">
              <a:extLst>
                <a:ext uri="{FF2B5EF4-FFF2-40B4-BE49-F238E27FC236}">
                  <a16:creationId xmlns:a16="http://schemas.microsoft.com/office/drawing/2014/main" id="{76B10FCB-79B5-AA6D-98D2-1B95BE00A99A}"/>
                </a:ext>
              </a:extLst>
            </p:cNvPr>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4370;p38">
              <a:extLst>
                <a:ext uri="{FF2B5EF4-FFF2-40B4-BE49-F238E27FC236}">
                  <a16:creationId xmlns:a16="http://schemas.microsoft.com/office/drawing/2014/main" id="{21147E16-050C-1FD4-D331-156E0902A825}"/>
                </a:ext>
              </a:extLst>
            </p:cNvPr>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4371;p38">
              <a:extLst>
                <a:ext uri="{FF2B5EF4-FFF2-40B4-BE49-F238E27FC236}">
                  <a16:creationId xmlns:a16="http://schemas.microsoft.com/office/drawing/2014/main" id="{5F3C712E-7C05-704E-B722-DED606F44C53}"/>
                </a:ext>
              </a:extLst>
            </p:cNvPr>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4372;p38">
              <a:extLst>
                <a:ext uri="{FF2B5EF4-FFF2-40B4-BE49-F238E27FC236}">
                  <a16:creationId xmlns:a16="http://schemas.microsoft.com/office/drawing/2014/main" id="{70D4055D-C2A5-CBC0-8817-FD484455BA1F}"/>
                </a:ext>
              </a:extLst>
            </p:cNvPr>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4373;p38">
              <a:extLst>
                <a:ext uri="{FF2B5EF4-FFF2-40B4-BE49-F238E27FC236}">
                  <a16:creationId xmlns:a16="http://schemas.microsoft.com/office/drawing/2014/main" id="{3210F85B-14B0-A27A-020D-90B3D70CA2A0}"/>
                </a:ext>
              </a:extLst>
            </p:cNvPr>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4374;p38">
              <a:extLst>
                <a:ext uri="{FF2B5EF4-FFF2-40B4-BE49-F238E27FC236}">
                  <a16:creationId xmlns:a16="http://schemas.microsoft.com/office/drawing/2014/main" id="{9B4D1D40-D28C-0E45-5503-9514ADE1F292}"/>
                </a:ext>
              </a:extLst>
            </p:cNvPr>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4" name="Google Shape;4375;p38">
              <a:extLst>
                <a:ext uri="{FF2B5EF4-FFF2-40B4-BE49-F238E27FC236}">
                  <a16:creationId xmlns:a16="http://schemas.microsoft.com/office/drawing/2014/main" id="{37EA7BF7-26AC-59D7-B58F-18BFC5C66319}"/>
                </a:ext>
              </a:extLst>
            </p:cNvPr>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5" name="Google Shape;4376;p38">
              <a:extLst>
                <a:ext uri="{FF2B5EF4-FFF2-40B4-BE49-F238E27FC236}">
                  <a16:creationId xmlns:a16="http://schemas.microsoft.com/office/drawing/2014/main" id="{744DEEA8-E690-F7E6-B347-8B46BFBD04AD}"/>
                </a:ext>
              </a:extLst>
            </p:cNvPr>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6" name="Google Shape;4377;p38">
              <a:extLst>
                <a:ext uri="{FF2B5EF4-FFF2-40B4-BE49-F238E27FC236}">
                  <a16:creationId xmlns:a16="http://schemas.microsoft.com/office/drawing/2014/main" id="{A2BB38E9-063D-7E34-BF2A-E687FEBBF052}"/>
                </a:ext>
              </a:extLst>
            </p:cNvPr>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7" name="Google Shape;4378;p38">
              <a:extLst>
                <a:ext uri="{FF2B5EF4-FFF2-40B4-BE49-F238E27FC236}">
                  <a16:creationId xmlns:a16="http://schemas.microsoft.com/office/drawing/2014/main" id="{56422FDC-179E-4C33-87AA-5F648070516A}"/>
                </a:ext>
              </a:extLst>
            </p:cNvPr>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8" name="Google Shape;4379;p38">
              <a:extLst>
                <a:ext uri="{FF2B5EF4-FFF2-40B4-BE49-F238E27FC236}">
                  <a16:creationId xmlns:a16="http://schemas.microsoft.com/office/drawing/2014/main" id="{9854D9AC-90BB-BAFD-188B-5DE55A95ECE4}"/>
                </a:ext>
              </a:extLst>
            </p:cNvPr>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9" name="Google Shape;4380;p38">
              <a:extLst>
                <a:ext uri="{FF2B5EF4-FFF2-40B4-BE49-F238E27FC236}">
                  <a16:creationId xmlns:a16="http://schemas.microsoft.com/office/drawing/2014/main" id="{F35C864B-62E7-3004-3C52-87F2A170F798}"/>
                </a:ext>
              </a:extLst>
            </p:cNvPr>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0" name="Google Shape;4381;p38">
              <a:extLst>
                <a:ext uri="{FF2B5EF4-FFF2-40B4-BE49-F238E27FC236}">
                  <a16:creationId xmlns:a16="http://schemas.microsoft.com/office/drawing/2014/main" id="{E1A62F3E-0439-8A12-B017-5DFD7328183A}"/>
                </a:ext>
              </a:extLst>
            </p:cNvPr>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4382;p38">
              <a:extLst>
                <a:ext uri="{FF2B5EF4-FFF2-40B4-BE49-F238E27FC236}">
                  <a16:creationId xmlns:a16="http://schemas.microsoft.com/office/drawing/2014/main" id="{B4A8DC1D-C789-E564-32EA-C540B33FBBC5}"/>
                </a:ext>
              </a:extLst>
            </p:cNvPr>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4383;p38">
              <a:extLst>
                <a:ext uri="{FF2B5EF4-FFF2-40B4-BE49-F238E27FC236}">
                  <a16:creationId xmlns:a16="http://schemas.microsoft.com/office/drawing/2014/main" id="{04C8435A-F9E5-CD1F-E81C-49E4102FCBEF}"/>
                </a:ext>
              </a:extLst>
            </p:cNvPr>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4384;p38">
              <a:extLst>
                <a:ext uri="{FF2B5EF4-FFF2-40B4-BE49-F238E27FC236}">
                  <a16:creationId xmlns:a16="http://schemas.microsoft.com/office/drawing/2014/main" id="{550F9BDC-71B8-0464-BE9D-0B205FA18740}"/>
                </a:ext>
              </a:extLst>
            </p:cNvPr>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4385;p38">
              <a:extLst>
                <a:ext uri="{FF2B5EF4-FFF2-40B4-BE49-F238E27FC236}">
                  <a16:creationId xmlns:a16="http://schemas.microsoft.com/office/drawing/2014/main" id="{AE7180BB-2DE1-6177-ADB4-F7BE9D18B6A5}"/>
                </a:ext>
              </a:extLst>
            </p:cNvPr>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4386;p38">
              <a:extLst>
                <a:ext uri="{FF2B5EF4-FFF2-40B4-BE49-F238E27FC236}">
                  <a16:creationId xmlns:a16="http://schemas.microsoft.com/office/drawing/2014/main" id="{0EC0DEE1-6145-96A7-D490-9AAFDBC7A1D4}"/>
                </a:ext>
              </a:extLst>
            </p:cNvPr>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4387;p38">
              <a:extLst>
                <a:ext uri="{FF2B5EF4-FFF2-40B4-BE49-F238E27FC236}">
                  <a16:creationId xmlns:a16="http://schemas.microsoft.com/office/drawing/2014/main" id="{B1707DEF-98DD-0C0F-603D-939BC5C20355}"/>
                </a:ext>
              </a:extLst>
            </p:cNvPr>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4388;p38">
              <a:extLst>
                <a:ext uri="{FF2B5EF4-FFF2-40B4-BE49-F238E27FC236}">
                  <a16:creationId xmlns:a16="http://schemas.microsoft.com/office/drawing/2014/main" id="{B4C33104-27D6-2680-D6A7-E6E2EC00C8A2}"/>
                </a:ext>
              </a:extLst>
            </p:cNvPr>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4389;p38">
              <a:extLst>
                <a:ext uri="{FF2B5EF4-FFF2-40B4-BE49-F238E27FC236}">
                  <a16:creationId xmlns:a16="http://schemas.microsoft.com/office/drawing/2014/main" id="{9C3AC7CC-C1A9-7C6B-3249-5B6637C1DD4C}"/>
                </a:ext>
              </a:extLst>
            </p:cNvPr>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4390;p38">
              <a:extLst>
                <a:ext uri="{FF2B5EF4-FFF2-40B4-BE49-F238E27FC236}">
                  <a16:creationId xmlns:a16="http://schemas.microsoft.com/office/drawing/2014/main" id="{DDDAAA93-3AE3-3F9C-A285-18DBCA467A8E}"/>
                </a:ext>
              </a:extLst>
            </p:cNvPr>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4391;p38">
              <a:extLst>
                <a:ext uri="{FF2B5EF4-FFF2-40B4-BE49-F238E27FC236}">
                  <a16:creationId xmlns:a16="http://schemas.microsoft.com/office/drawing/2014/main" id="{8690FCA3-1AA2-E170-12E8-ABABE1A15227}"/>
                </a:ext>
              </a:extLst>
            </p:cNvPr>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1" name="Google Shape;4392;p38">
              <a:extLst>
                <a:ext uri="{FF2B5EF4-FFF2-40B4-BE49-F238E27FC236}">
                  <a16:creationId xmlns:a16="http://schemas.microsoft.com/office/drawing/2014/main" id="{26091DD8-45BF-A4B6-80CC-3E669B66D034}"/>
                </a:ext>
              </a:extLst>
            </p:cNvPr>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2" name="Google Shape;4393;p38">
              <a:extLst>
                <a:ext uri="{FF2B5EF4-FFF2-40B4-BE49-F238E27FC236}">
                  <a16:creationId xmlns:a16="http://schemas.microsoft.com/office/drawing/2014/main" id="{E0C14359-EEF4-73B1-6E3A-70D512FB52FC}"/>
                </a:ext>
              </a:extLst>
            </p:cNvPr>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4394;p38">
              <a:extLst>
                <a:ext uri="{FF2B5EF4-FFF2-40B4-BE49-F238E27FC236}">
                  <a16:creationId xmlns:a16="http://schemas.microsoft.com/office/drawing/2014/main" id="{D34F7722-8156-0B2A-8363-EB5E86F4C31E}"/>
                </a:ext>
              </a:extLst>
            </p:cNvPr>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4395;p38">
              <a:extLst>
                <a:ext uri="{FF2B5EF4-FFF2-40B4-BE49-F238E27FC236}">
                  <a16:creationId xmlns:a16="http://schemas.microsoft.com/office/drawing/2014/main" id="{6B2CA5E0-962E-ADAA-AA52-421CCEBDF162}"/>
                </a:ext>
              </a:extLst>
            </p:cNvPr>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4396;p38">
              <a:extLst>
                <a:ext uri="{FF2B5EF4-FFF2-40B4-BE49-F238E27FC236}">
                  <a16:creationId xmlns:a16="http://schemas.microsoft.com/office/drawing/2014/main" id="{A08CE888-0D8A-6A99-0571-F2FAB66BFB00}"/>
                </a:ext>
              </a:extLst>
            </p:cNvPr>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6" name="Google Shape;4397;p38">
              <a:extLst>
                <a:ext uri="{FF2B5EF4-FFF2-40B4-BE49-F238E27FC236}">
                  <a16:creationId xmlns:a16="http://schemas.microsoft.com/office/drawing/2014/main" id="{D38F3D86-45AC-43FC-FEAD-D4C5B08D84B9}"/>
                </a:ext>
              </a:extLst>
            </p:cNvPr>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7" name="Google Shape;4398;p38">
              <a:extLst>
                <a:ext uri="{FF2B5EF4-FFF2-40B4-BE49-F238E27FC236}">
                  <a16:creationId xmlns:a16="http://schemas.microsoft.com/office/drawing/2014/main" id="{F0C48623-AEEE-CFF9-3F6B-70DF5FB2819B}"/>
                </a:ext>
              </a:extLst>
            </p:cNvPr>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8" name="Google Shape;4399;p38">
              <a:extLst>
                <a:ext uri="{FF2B5EF4-FFF2-40B4-BE49-F238E27FC236}">
                  <a16:creationId xmlns:a16="http://schemas.microsoft.com/office/drawing/2014/main" id="{C983AB37-AB0F-91FE-84D8-53044F7B3EAC}"/>
                </a:ext>
              </a:extLst>
            </p:cNvPr>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9" name="Google Shape;4400;p38">
              <a:extLst>
                <a:ext uri="{FF2B5EF4-FFF2-40B4-BE49-F238E27FC236}">
                  <a16:creationId xmlns:a16="http://schemas.microsoft.com/office/drawing/2014/main" id="{406156E8-FACF-D214-5EA2-44EB1AAFB1C8}"/>
                </a:ext>
              </a:extLst>
            </p:cNvPr>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0" name="Google Shape;4401;p38">
              <a:extLst>
                <a:ext uri="{FF2B5EF4-FFF2-40B4-BE49-F238E27FC236}">
                  <a16:creationId xmlns:a16="http://schemas.microsoft.com/office/drawing/2014/main" id="{944685A6-6A91-49E6-6D05-6AA6AE556FFB}"/>
                </a:ext>
              </a:extLst>
            </p:cNvPr>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1" name="Google Shape;4402;p38">
              <a:extLst>
                <a:ext uri="{FF2B5EF4-FFF2-40B4-BE49-F238E27FC236}">
                  <a16:creationId xmlns:a16="http://schemas.microsoft.com/office/drawing/2014/main" id="{19366E26-6F36-E3CD-11B1-CCE79342E957}"/>
                </a:ext>
              </a:extLst>
            </p:cNvPr>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2" name="Google Shape;4403;p38">
              <a:extLst>
                <a:ext uri="{FF2B5EF4-FFF2-40B4-BE49-F238E27FC236}">
                  <a16:creationId xmlns:a16="http://schemas.microsoft.com/office/drawing/2014/main" id="{ADA32D7B-8B5C-C1B8-948C-17FC2246D703}"/>
                </a:ext>
              </a:extLst>
            </p:cNvPr>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3" name="Google Shape;4404;p38">
              <a:extLst>
                <a:ext uri="{FF2B5EF4-FFF2-40B4-BE49-F238E27FC236}">
                  <a16:creationId xmlns:a16="http://schemas.microsoft.com/office/drawing/2014/main" id="{302F23E4-5B43-01B0-E719-8214F2558993}"/>
                </a:ext>
              </a:extLst>
            </p:cNvPr>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4" name="Google Shape;4405;p38">
              <a:extLst>
                <a:ext uri="{FF2B5EF4-FFF2-40B4-BE49-F238E27FC236}">
                  <a16:creationId xmlns:a16="http://schemas.microsoft.com/office/drawing/2014/main" id="{BCBC2B6E-9528-0392-131D-E79114779798}"/>
                </a:ext>
              </a:extLst>
            </p:cNvPr>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5" name="Google Shape;4406;p38">
              <a:extLst>
                <a:ext uri="{FF2B5EF4-FFF2-40B4-BE49-F238E27FC236}">
                  <a16:creationId xmlns:a16="http://schemas.microsoft.com/office/drawing/2014/main" id="{A8924424-8978-F3A0-28B5-883BC4230656}"/>
                </a:ext>
              </a:extLst>
            </p:cNvPr>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6" name="Google Shape;4407;p38">
              <a:extLst>
                <a:ext uri="{FF2B5EF4-FFF2-40B4-BE49-F238E27FC236}">
                  <a16:creationId xmlns:a16="http://schemas.microsoft.com/office/drawing/2014/main" id="{57203500-89F4-ECFD-15D1-26E62056B039}"/>
                </a:ext>
              </a:extLst>
            </p:cNvPr>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4408;p38">
              <a:extLst>
                <a:ext uri="{FF2B5EF4-FFF2-40B4-BE49-F238E27FC236}">
                  <a16:creationId xmlns:a16="http://schemas.microsoft.com/office/drawing/2014/main" id="{CF330EAF-EF6E-91E4-6CFE-26797A434CEF}"/>
                </a:ext>
              </a:extLst>
            </p:cNvPr>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8" name="Google Shape;4409;p38">
              <a:extLst>
                <a:ext uri="{FF2B5EF4-FFF2-40B4-BE49-F238E27FC236}">
                  <a16:creationId xmlns:a16="http://schemas.microsoft.com/office/drawing/2014/main" id="{5502C18C-0DAB-D22D-1A01-30A348AFAF7B}"/>
                </a:ext>
              </a:extLst>
            </p:cNvPr>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9" name="Google Shape;4410;p38">
              <a:extLst>
                <a:ext uri="{FF2B5EF4-FFF2-40B4-BE49-F238E27FC236}">
                  <a16:creationId xmlns:a16="http://schemas.microsoft.com/office/drawing/2014/main" id="{A353390D-CDC0-7EEF-A274-9563BA95901B}"/>
                </a:ext>
              </a:extLst>
            </p:cNvPr>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0" name="Google Shape;4411;p38">
              <a:extLst>
                <a:ext uri="{FF2B5EF4-FFF2-40B4-BE49-F238E27FC236}">
                  <a16:creationId xmlns:a16="http://schemas.microsoft.com/office/drawing/2014/main" id="{55901596-F7C0-851E-2C50-7C933EC92D99}"/>
                </a:ext>
              </a:extLst>
            </p:cNvPr>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4412;p38">
              <a:extLst>
                <a:ext uri="{FF2B5EF4-FFF2-40B4-BE49-F238E27FC236}">
                  <a16:creationId xmlns:a16="http://schemas.microsoft.com/office/drawing/2014/main" id="{2EBDBA8A-0A86-61EB-DBB1-F2ED89CCADB1}"/>
                </a:ext>
              </a:extLst>
            </p:cNvPr>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4413;p38">
              <a:extLst>
                <a:ext uri="{FF2B5EF4-FFF2-40B4-BE49-F238E27FC236}">
                  <a16:creationId xmlns:a16="http://schemas.microsoft.com/office/drawing/2014/main" id="{F04C4BBE-F53A-D101-1F27-CB3578ED98DD}"/>
                </a:ext>
              </a:extLst>
            </p:cNvPr>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4414;p38">
              <a:extLst>
                <a:ext uri="{FF2B5EF4-FFF2-40B4-BE49-F238E27FC236}">
                  <a16:creationId xmlns:a16="http://schemas.microsoft.com/office/drawing/2014/main" id="{D85A3843-BC6D-6ADF-DB48-3C30999D7419}"/>
                </a:ext>
              </a:extLst>
            </p:cNvPr>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4415;p38">
              <a:extLst>
                <a:ext uri="{FF2B5EF4-FFF2-40B4-BE49-F238E27FC236}">
                  <a16:creationId xmlns:a16="http://schemas.microsoft.com/office/drawing/2014/main" id="{7402ADFA-DA3F-8FC1-7DC8-816038405836}"/>
                </a:ext>
              </a:extLst>
            </p:cNvPr>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4416;p38">
              <a:extLst>
                <a:ext uri="{FF2B5EF4-FFF2-40B4-BE49-F238E27FC236}">
                  <a16:creationId xmlns:a16="http://schemas.microsoft.com/office/drawing/2014/main" id="{752C6686-9E17-BAD8-864D-8D680597A219}"/>
                </a:ext>
              </a:extLst>
            </p:cNvPr>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4417;p38">
              <a:extLst>
                <a:ext uri="{FF2B5EF4-FFF2-40B4-BE49-F238E27FC236}">
                  <a16:creationId xmlns:a16="http://schemas.microsoft.com/office/drawing/2014/main" id="{AD433F9B-A48B-75C5-3B19-52D3CB896C42}"/>
                </a:ext>
              </a:extLst>
            </p:cNvPr>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4418;p38">
              <a:extLst>
                <a:ext uri="{FF2B5EF4-FFF2-40B4-BE49-F238E27FC236}">
                  <a16:creationId xmlns:a16="http://schemas.microsoft.com/office/drawing/2014/main" id="{947460F2-935C-97F2-D719-FCB97AD67787}"/>
                </a:ext>
              </a:extLst>
            </p:cNvPr>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4419;p38">
              <a:extLst>
                <a:ext uri="{FF2B5EF4-FFF2-40B4-BE49-F238E27FC236}">
                  <a16:creationId xmlns:a16="http://schemas.microsoft.com/office/drawing/2014/main" id="{2FE88D7A-B324-33AF-D1D5-A64443B7847A}"/>
                </a:ext>
              </a:extLst>
            </p:cNvPr>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4420;p38">
              <a:extLst>
                <a:ext uri="{FF2B5EF4-FFF2-40B4-BE49-F238E27FC236}">
                  <a16:creationId xmlns:a16="http://schemas.microsoft.com/office/drawing/2014/main" id="{4E18F0DA-80BC-E43F-05DC-9C3B49836F90}"/>
                </a:ext>
              </a:extLst>
            </p:cNvPr>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4421;p38">
              <a:extLst>
                <a:ext uri="{FF2B5EF4-FFF2-40B4-BE49-F238E27FC236}">
                  <a16:creationId xmlns:a16="http://schemas.microsoft.com/office/drawing/2014/main" id="{DE0176B0-9B41-B0A2-F5CE-AEE50A02EECC}"/>
                </a:ext>
              </a:extLst>
            </p:cNvPr>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4422;p38">
              <a:extLst>
                <a:ext uri="{FF2B5EF4-FFF2-40B4-BE49-F238E27FC236}">
                  <a16:creationId xmlns:a16="http://schemas.microsoft.com/office/drawing/2014/main" id="{31F445A7-AF74-D026-72A0-6D6C9DA9EDAF}"/>
                </a:ext>
              </a:extLst>
            </p:cNvPr>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4423;p38">
              <a:extLst>
                <a:ext uri="{FF2B5EF4-FFF2-40B4-BE49-F238E27FC236}">
                  <a16:creationId xmlns:a16="http://schemas.microsoft.com/office/drawing/2014/main" id="{BD2CCA49-6F5D-4424-AF92-2DBE75DAFE13}"/>
                </a:ext>
              </a:extLst>
            </p:cNvPr>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4424;p38">
              <a:extLst>
                <a:ext uri="{FF2B5EF4-FFF2-40B4-BE49-F238E27FC236}">
                  <a16:creationId xmlns:a16="http://schemas.microsoft.com/office/drawing/2014/main" id="{7FCC7BC4-BF23-B025-D7F9-B9434E04AE47}"/>
                </a:ext>
              </a:extLst>
            </p:cNvPr>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4425;p38">
              <a:extLst>
                <a:ext uri="{FF2B5EF4-FFF2-40B4-BE49-F238E27FC236}">
                  <a16:creationId xmlns:a16="http://schemas.microsoft.com/office/drawing/2014/main" id="{B70F1B98-6614-72C7-08A3-AF701E4C1F6C}"/>
                </a:ext>
              </a:extLst>
            </p:cNvPr>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4426;p38">
              <a:extLst>
                <a:ext uri="{FF2B5EF4-FFF2-40B4-BE49-F238E27FC236}">
                  <a16:creationId xmlns:a16="http://schemas.microsoft.com/office/drawing/2014/main" id="{EEEAD1D4-1F61-7535-56E6-613227C2B5FE}"/>
                </a:ext>
              </a:extLst>
            </p:cNvPr>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4427;p38">
              <a:extLst>
                <a:ext uri="{FF2B5EF4-FFF2-40B4-BE49-F238E27FC236}">
                  <a16:creationId xmlns:a16="http://schemas.microsoft.com/office/drawing/2014/main" id="{EAE91390-EE37-C236-D83D-0203D1EF36F7}"/>
                </a:ext>
              </a:extLst>
            </p:cNvPr>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4428;p38">
              <a:extLst>
                <a:ext uri="{FF2B5EF4-FFF2-40B4-BE49-F238E27FC236}">
                  <a16:creationId xmlns:a16="http://schemas.microsoft.com/office/drawing/2014/main" id="{0271A8D1-720D-EBF1-508F-9F99737A7BE3}"/>
                </a:ext>
              </a:extLst>
            </p:cNvPr>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4429;p38">
              <a:extLst>
                <a:ext uri="{FF2B5EF4-FFF2-40B4-BE49-F238E27FC236}">
                  <a16:creationId xmlns:a16="http://schemas.microsoft.com/office/drawing/2014/main" id="{BCB107D4-1DAC-A7C4-3EB7-D00D9500AF7D}"/>
                </a:ext>
              </a:extLst>
            </p:cNvPr>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4430;p38">
              <a:extLst>
                <a:ext uri="{FF2B5EF4-FFF2-40B4-BE49-F238E27FC236}">
                  <a16:creationId xmlns:a16="http://schemas.microsoft.com/office/drawing/2014/main" id="{B4B7C909-F95B-53B1-F4AA-284390B3FF3D}"/>
                </a:ext>
              </a:extLst>
            </p:cNvPr>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4431;p38">
              <a:extLst>
                <a:ext uri="{FF2B5EF4-FFF2-40B4-BE49-F238E27FC236}">
                  <a16:creationId xmlns:a16="http://schemas.microsoft.com/office/drawing/2014/main" id="{358E1EBA-0266-0F7F-1151-642E62A371D7}"/>
                </a:ext>
              </a:extLst>
            </p:cNvPr>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432;p38">
              <a:extLst>
                <a:ext uri="{FF2B5EF4-FFF2-40B4-BE49-F238E27FC236}">
                  <a16:creationId xmlns:a16="http://schemas.microsoft.com/office/drawing/2014/main" id="{F1FFFC31-5409-8C5C-677B-814F22182909}"/>
                </a:ext>
              </a:extLst>
            </p:cNvPr>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433;p38">
              <a:extLst>
                <a:ext uri="{FF2B5EF4-FFF2-40B4-BE49-F238E27FC236}">
                  <a16:creationId xmlns:a16="http://schemas.microsoft.com/office/drawing/2014/main" id="{F173BB0C-9854-6948-1616-B20C59151219}"/>
                </a:ext>
              </a:extLst>
            </p:cNvPr>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434;p38">
              <a:extLst>
                <a:ext uri="{FF2B5EF4-FFF2-40B4-BE49-F238E27FC236}">
                  <a16:creationId xmlns:a16="http://schemas.microsoft.com/office/drawing/2014/main" id="{947DA2F5-78A4-5866-A7C4-434CE8A0F6C5}"/>
                </a:ext>
              </a:extLst>
            </p:cNvPr>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435;p38">
              <a:extLst>
                <a:ext uri="{FF2B5EF4-FFF2-40B4-BE49-F238E27FC236}">
                  <a16:creationId xmlns:a16="http://schemas.microsoft.com/office/drawing/2014/main" id="{DA6418DD-7116-4FE2-3E8D-AD0CE00E1AAD}"/>
                </a:ext>
              </a:extLst>
            </p:cNvPr>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5" name="Google Shape;4436;p38">
              <a:extLst>
                <a:ext uri="{FF2B5EF4-FFF2-40B4-BE49-F238E27FC236}">
                  <a16:creationId xmlns:a16="http://schemas.microsoft.com/office/drawing/2014/main" id="{2B448298-766A-8A87-9B38-7F227D91B671}"/>
                </a:ext>
              </a:extLst>
            </p:cNvPr>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6" name="Google Shape;4437;p38">
              <a:extLst>
                <a:ext uri="{FF2B5EF4-FFF2-40B4-BE49-F238E27FC236}">
                  <a16:creationId xmlns:a16="http://schemas.microsoft.com/office/drawing/2014/main" id="{61642341-87CE-7B12-6925-0FB1C9A8398F}"/>
                </a:ext>
              </a:extLst>
            </p:cNvPr>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438;p38">
              <a:extLst>
                <a:ext uri="{FF2B5EF4-FFF2-40B4-BE49-F238E27FC236}">
                  <a16:creationId xmlns:a16="http://schemas.microsoft.com/office/drawing/2014/main" id="{3B5F9A08-2BD0-DCE2-23E0-19A19F4516E2}"/>
                </a:ext>
              </a:extLst>
            </p:cNvPr>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439;p38">
              <a:extLst>
                <a:ext uri="{FF2B5EF4-FFF2-40B4-BE49-F238E27FC236}">
                  <a16:creationId xmlns:a16="http://schemas.microsoft.com/office/drawing/2014/main" id="{880BD200-1A5E-0E6A-DABE-3993862EEB0B}"/>
                </a:ext>
              </a:extLst>
            </p:cNvPr>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440;p38">
              <a:extLst>
                <a:ext uri="{FF2B5EF4-FFF2-40B4-BE49-F238E27FC236}">
                  <a16:creationId xmlns:a16="http://schemas.microsoft.com/office/drawing/2014/main" id="{6FA6E253-4DA4-1A80-FF14-4064D93CF38E}"/>
                </a:ext>
              </a:extLst>
            </p:cNvPr>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441;p38">
              <a:extLst>
                <a:ext uri="{FF2B5EF4-FFF2-40B4-BE49-F238E27FC236}">
                  <a16:creationId xmlns:a16="http://schemas.microsoft.com/office/drawing/2014/main" id="{C54BE169-8A33-38CC-66A5-D1573AADDE7E}"/>
                </a:ext>
              </a:extLst>
            </p:cNvPr>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442;p38">
              <a:extLst>
                <a:ext uri="{FF2B5EF4-FFF2-40B4-BE49-F238E27FC236}">
                  <a16:creationId xmlns:a16="http://schemas.microsoft.com/office/drawing/2014/main" id="{BD077033-53D1-E315-F56D-8FA705052057}"/>
                </a:ext>
              </a:extLst>
            </p:cNvPr>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443;p38">
              <a:extLst>
                <a:ext uri="{FF2B5EF4-FFF2-40B4-BE49-F238E27FC236}">
                  <a16:creationId xmlns:a16="http://schemas.microsoft.com/office/drawing/2014/main" id="{4A884A91-3FB5-E8EB-FDC2-E099D76FFD42}"/>
                </a:ext>
              </a:extLst>
            </p:cNvPr>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444;p38">
              <a:extLst>
                <a:ext uri="{FF2B5EF4-FFF2-40B4-BE49-F238E27FC236}">
                  <a16:creationId xmlns:a16="http://schemas.microsoft.com/office/drawing/2014/main" id="{8BE515D9-7C04-E0A4-C7F5-5F8EC09997EF}"/>
                </a:ext>
              </a:extLst>
            </p:cNvPr>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445;p38">
              <a:extLst>
                <a:ext uri="{FF2B5EF4-FFF2-40B4-BE49-F238E27FC236}">
                  <a16:creationId xmlns:a16="http://schemas.microsoft.com/office/drawing/2014/main" id="{8B1021F2-0C50-179D-F3B2-A6C2A5F796DF}"/>
                </a:ext>
              </a:extLst>
            </p:cNvPr>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446;p38">
              <a:extLst>
                <a:ext uri="{FF2B5EF4-FFF2-40B4-BE49-F238E27FC236}">
                  <a16:creationId xmlns:a16="http://schemas.microsoft.com/office/drawing/2014/main" id="{B38DF525-E2B5-9297-373B-AA02DA84327E}"/>
                </a:ext>
              </a:extLst>
            </p:cNvPr>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447;p38">
              <a:extLst>
                <a:ext uri="{FF2B5EF4-FFF2-40B4-BE49-F238E27FC236}">
                  <a16:creationId xmlns:a16="http://schemas.microsoft.com/office/drawing/2014/main" id="{FC7785D2-D2DC-ED50-5C0B-57D5178F8177}"/>
                </a:ext>
              </a:extLst>
            </p:cNvPr>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448;p38">
              <a:extLst>
                <a:ext uri="{FF2B5EF4-FFF2-40B4-BE49-F238E27FC236}">
                  <a16:creationId xmlns:a16="http://schemas.microsoft.com/office/drawing/2014/main" id="{6DC33D0F-E2C9-8AB2-C896-6BE7BB7BEA28}"/>
                </a:ext>
              </a:extLst>
            </p:cNvPr>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8" name="Google Shape;4449;p38">
              <a:extLst>
                <a:ext uri="{FF2B5EF4-FFF2-40B4-BE49-F238E27FC236}">
                  <a16:creationId xmlns:a16="http://schemas.microsoft.com/office/drawing/2014/main" id="{1ACFBCD5-9949-8B36-8E06-2EE7E5E3D864}"/>
                </a:ext>
              </a:extLst>
            </p:cNvPr>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9" name="Google Shape;4450;p38">
              <a:extLst>
                <a:ext uri="{FF2B5EF4-FFF2-40B4-BE49-F238E27FC236}">
                  <a16:creationId xmlns:a16="http://schemas.microsoft.com/office/drawing/2014/main" id="{1D676048-731D-34AE-014A-4B59D003CA68}"/>
                </a:ext>
              </a:extLst>
            </p:cNvPr>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451;p38">
              <a:extLst>
                <a:ext uri="{FF2B5EF4-FFF2-40B4-BE49-F238E27FC236}">
                  <a16:creationId xmlns:a16="http://schemas.microsoft.com/office/drawing/2014/main" id="{C740E1A1-6AA5-EC42-9364-EAB4F8F545F3}"/>
                </a:ext>
              </a:extLst>
            </p:cNvPr>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452;p38">
              <a:extLst>
                <a:ext uri="{FF2B5EF4-FFF2-40B4-BE49-F238E27FC236}">
                  <a16:creationId xmlns:a16="http://schemas.microsoft.com/office/drawing/2014/main" id="{A4443354-D286-F67F-73E2-E8FF326F49F1}"/>
                </a:ext>
              </a:extLst>
            </p:cNvPr>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453;p38">
              <a:extLst>
                <a:ext uri="{FF2B5EF4-FFF2-40B4-BE49-F238E27FC236}">
                  <a16:creationId xmlns:a16="http://schemas.microsoft.com/office/drawing/2014/main" id="{BB4D8969-A4FA-D136-805C-16E33AF29526}"/>
                </a:ext>
              </a:extLst>
            </p:cNvPr>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454;p38">
              <a:extLst>
                <a:ext uri="{FF2B5EF4-FFF2-40B4-BE49-F238E27FC236}">
                  <a16:creationId xmlns:a16="http://schemas.microsoft.com/office/drawing/2014/main" id="{552F0159-C908-0CA4-616B-AEA69CCCD14B}"/>
                </a:ext>
              </a:extLst>
            </p:cNvPr>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455;p38">
              <a:extLst>
                <a:ext uri="{FF2B5EF4-FFF2-40B4-BE49-F238E27FC236}">
                  <a16:creationId xmlns:a16="http://schemas.microsoft.com/office/drawing/2014/main" id="{B610A581-E8EC-BC80-D724-CE34CE34383A}"/>
                </a:ext>
              </a:extLst>
            </p:cNvPr>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456;p38">
              <a:extLst>
                <a:ext uri="{FF2B5EF4-FFF2-40B4-BE49-F238E27FC236}">
                  <a16:creationId xmlns:a16="http://schemas.microsoft.com/office/drawing/2014/main" id="{6D4AFCBF-393F-5275-D4FF-2A9931390E4F}"/>
                </a:ext>
              </a:extLst>
            </p:cNvPr>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457;p38">
              <a:extLst>
                <a:ext uri="{FF2B5EF4-FFF2-40B4-BE49-F238E27FC236}">
                  <a16:creationId xmlns:a16="http://schemas.microsoft.com/office/drawing/2014/main" id="{A20B88A7-6800-1F57-B1A2-CD79B6D124BE}"/>
                </a:ext>
              </a:extLst>
            </p:cNvPr>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458;p38">
              <a:extLst>
                <a:ext uri="{FF2B5EF4-FFF2-40B4-BE49-F238E27FC236}">
                  <a16:creationId xmlns:a16="http://schemas.microsoft.com/office/drawing/2014/main" id="{74454B0D-C2B6-0D47-C85C-F6FE57BDDA6E}"/>
                </a:ext>
              </a:extLst>
            </p:cNvPr>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459;p38">
              <a:extLst>
                <a:ext uri="{FF2B5EF4-FFF2-40B4-BE49-F238E27FC236}">
                  <a16:creationId xmlns:a16="http://schemas.microsoft.com/office/drawing/2014/main" id="{5DD55A3E-54C5-51A8-7A5E-6D2F002D14D5}"/>
                </a:ext>
              </a:extLst>
            </p:cNvPr>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460;p38">
              <a:extLst>
                <a:ext uri="{FF2B5EF4-FFF2-40B4-BE49-F238E27FC236}">
                  <a16:creationId xmlns:a16="http://schemas.microsoft.com/office/drawing/2014/main" id="{32F5112F-2B50-AB03-452E-C421495B959E}"/>
                </a:ext>
              </a:extLst>
            </p:cNvPr>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461;p38">
              <a:extLst>
                <a:ext uri="{FF2B5EF4-FFF2-40B4-BE49-F238E27FC236}">
                  <a16:creationId xmlns:a16="http://schemas.microsoft.com/office/drawing/2014/main" id="{59C978C1-9853-769B-8F51-24CA4634B730}"/>
                </a:ext>
              </a:extLst>
            </p:cNvPr>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1" name="Google Shape;4462;p38">
              <a:extLst>
                <a:ext uri="{FF2B5EF4-FFF2-40B4-BE49-F238E27FC236}">
                  <a16:creationId xmlns:a16="http://schemas.microsoft.com/office/drawing/2014/main" id="{9AA81AE8-9022-4807-DC25-7CE62E270CE9}"/>
                </a:ext>
              </a:extLst>
            </p:cNvPr>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2" name="Google Shape;4463;p38">
              <a:extLst>
                <a:ext uri="{FF2B5EF4-FFF2-40B4-BE49-F238E27FC236}">
                  <a16:creationId xmlns:a16="http://schemas.microsoft.com/office/drawing/2014/main" id="{3B37A565-0A59-ADD4-61BA-8898289CAA8D}"/>
                </a:ext>
              </a:extLst>
            </p:cNvPr>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3" name="Google Shape;4464;p38">
              <a:extLst>
                <a:ext uri="{FF2B5EF4-FFF2-40B4-BE49-F238E27FC236}">
                  <a16:creationId xmlns:a16="http://schemas.microsoft.com/office/drawing/2014/main" id="{02A34822-BA9A-579E-3B54-1E359A9A211D}"/>
                </a:ext>
              </a:extLst>
            </p:cNvPr>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4" name="Google Shape;4465;p38">
              <a:extLst>
                <a:ext uri="{FF2B5EF4-FFF2-40B4-BE49-F238E27FC236}">
                  <a16:creationId xmlns:a16="http://schemas.microsoft.com/office/drawing/2014/main" id="{28BB137D-47FB-EA2F-4A52-EF7DD9EBFBE8}"/>
                </a:ext>
              </a:extLst>
            </p:cNvPr>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5" name="Google Shape;4466;p38">
              <a:extLst>
                <a:ext uri="{FF2B5EF4-FFF2-40B4-BE49-F238E27FC236}">
                  <a16:creationId xmlns:a16="http://schemas.microsoft.com/office/drawing/2014/main" id="{50B301EF-F291-210B-31FB-B19E5C9BDA7B}"/>
                </a:ext>
              </a:extLst>
            </p:cNvPr>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6" name="Google Shape;4467;p38">
              <a:extLst>
                <a:ext uri="{FF2B5EF4-FFF2-40B4-BE49-F238E27FC236}">
                  <a16:creationId xmlns:a16="http://schemas.microsoft.com/office/drawing/2014/main" id="{2C25847F-9C69-A077-EE73-9EA75E0DDF09}"/>
                </a:ext>
              </a:extLst>
            </p:cNvPr>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7" name="Google Shape;4468;p38">
              <a:extLst>
                <a:ext uri="{FF2B5EF4-FFF2-40B4-BE49-F238E27FC236}">
                  <a16:creationId xmlns:a16="http://schemas.microsoft.com/office/drawing/2014/main" id="{4DDC2D58-E96A-EB04-E976-03A5A5E56AE9}"/>
                </a:ext>
              </a:extLst>
            </p:cNvPr>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8" name="Google Shape;4469;p38">
              <a:extLst>
                <a:ext uri="{FF2B5EF4-FFF2-40B4-BE49-F238E27FC236}">
                  <a16:creationId xmlns:a16="http://schemas.microsoft.com/office/drawing/2014/main" id="{04FFCDFF-6D83-59B6-1B12-03A869CFF943}"/>
                </a:ext>
              </a:extLst>
            </p:cNvPr>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9" name="Google Shape;4470;p38">
              <a:extLst>
                <a:ext uri="{FF2B5EF4-FFF2-40B4-BE49-F238E27FC236}">
                  <a16:creationId xmlns:a16="http://schemas.microsoft.com/office/drawing/2014/main" id="{40CC233B-8D15-C438-3AB3-5EAB7A3DD6E3}"/>
                </a:ext>
              </a:extLst>
            </p:cNvPr>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0" name="Google Shape;4471;p38">
              <a:extLst>
                <a:ext uri="{FF2B5EF4-FFF2-40B4-BE49-F238E27FC236}">
                  <a16:creationId xmlns:a16="http://schemas.microsoft.com/office/drawing/2014/main" id="{D870D138-CAB9-BDD1-FEAD-B0305CA6D458}"/>
                </a:ext>
              </a:extLst>
            </p:cNvPr>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1" name="Google Shape;4472;p38">
              <a:extLst>
                <a:ext uri="{FF2B5EF4-FFF2-40B4-BE49-F238E27FC236}">
                  <a16:creationId xmlns:a16="http://schemas.microsoft.com/office/drawing/2014/main" id="{4DF2F9CF-F7C3-87A8-0757-0FAAD44F952C}"/>
                </a:ext>
              </a:extLst>
            </p:cNvPr>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2" name="Google Shape;4473;p38">
              <a:extLst>
                <a:ext uri="{FF2B5EF4-FFF2-40B4-BE49-F238E27FC236}">
                  <a16:creationId xmlns:a16="http://schemas.microsoft.com/office/drawing/2014/main" id="{45CA861B-4608-6AF2-6043-F5FB67B43136}"/>
                </a:ext>
              </a:extLst>
            </p:cNvPr>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3" name="Google Shape;4474;p38">
              <a:extLst>
                <a:ext uri="{FF2B5EF4-FFF2-40B4-BE49-F238E27FC236}">
                  <a16:creationId xmlns:a16="http://schemas.microsoft.com/office/drawing/2014/main" id="{24ECA593-FC2B-2631-8ED0-927996F5E6BE}"/>
                </a:ext>
              </a:extLst>
            </p:cNvPr>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4" name="Google Shape;4475;p38">
              <a:extLst>
                <a:ext uri="{FF2B5EF4-FFF2-40B4-BE49-F238E27FC236}">
                  <a16:creationId xmlns:a16="http://schemas.microsoft.com/office/drawing/2014/main" id="{2E17BE81-7DB6-BB66-9EE3-3F84B24CA949}"/>
                </a:ext>
              </a:extLst>
            </p:cNvPr>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5" name="Google Shape;4476;p38">
              <a:extLst>
                <a:ext uri="{FF2B5EF4-FFF2-40B4-BE49-F238E27FC236}">
                  <a16:creationId xmlns:a16="http://schemas.microsoft.com/office/drawing/2014/main" id="{2F9A66BE-F941-A53B-7EFA-742A0353BE97}"/>
                </a:ext>
              </a:extLst>
            </p:cNvPr>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6" name="Google Shape;4477;p38">
              <a:extLst>
                <a:ext uri="{FF2B5EF4-FFF2-40B4-BE49-F238E27FC236}">
                  <a16:creationId xmlns:a16="http://schemas.microsoft.com/office/drawing/2014/main" id="{9236BDB1-E0E2-2DCC-4319-6F07109BB8F2}"/>
                </a:ext>
              </a:extLst>
            </p:cNvPr>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7" name="Google Shape;4478;p38">
              <a:extLst>
                <a:ext uri="{FF2B5EF4-FFF2-40B4-BE49-F238E27FC236}">
                  <a16:creationId xmlns:a16="http://schemas.microsoft.com/office/drawing/2014/main" id="{1324B0C4-F10E-A568-15AA-D5F5065C3F6C}"/>
                </a:ext>
              </a:extLst>
            </p:cNvPr>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8" name="Google Shape;4479;p38">
              <a:extLst>
                <a:ext uri="{FF2B5EF4-FFF2-40B4-BE49-F238E27FC236}">
                  <a16:creationId xmlns:a16="http://schemas.microsoft.com/office/drawing/2014/main" id="{04FB2F7A-2657-0169-E6C7-6D36E25E613A}"/>
                </a:ext>
              </a:extLst>
            </p:cNvPr>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9" name="Google Shape;4480;p38">
              <a:extLst>
                <a:ext uri="{FF2B5EF4-FFF2-40B4-BE49-F238E27FC236}">
                  <a16:creationId xmlns:a16="http://schemas.microsoft.com/office/drawing/2014/main" id="{C0DD8EB2-0360-F364-B7CE-0C22D44F363D}"/>
                </a:ext>
              </a:extLst>
            </p:cNvPr>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0" name="Google Shape;4481;p38">
              <a:extLst>
                <a:ext uri="{FF2B5EF4-FFF2-40B4-BE49-F238E27FC236}">
                  <a16:creationId xmlns:a16="http://schemas.microsoft.com/office/drawing/2014/main" id="{A8CB09FE-F512-7892-71CA-1727A548D989}"/>
                </a:ext>
              </a:extLst>
            </p:cNvPr>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1" name="Google Shape;4482;p38">
              <a:extLst>
                <a:ext uri="{FF2B5EF4-FFF2-40B4-BE49-F238E27FC236}">
                  <a16:creationId xmlns:a16="http://schemas.microsoft.com/office/drawing/2014/main" id="{FB4D961D-C505-9DC8-A324-050EA32E8039}"/>
                </a:ext>
              </a:extLst>
            </p:cNvPr>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2" name="Google Shape;4483;p38">
              <a:extLst>
                <a:ext uri="{FF2B5EF4-FFF2-40B4-BE49-F238E27FC236}">
                  <a16:creationId xmlns:a16="http://schemas.microsoft.com/office/drawing/2014/main" id="{7993458D-FCA5-BE33-016F-AAAE4D118587}"/>
                </a:ext>
              </a:extLst>
            </p:cNvPr>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3" name="Google Shape;4484;p38">
              <a:extLst>
                <a:ext uri="{FF2B5EF4-FFF2-40B4-BE49-F238E27FC236}">
                  <a16:creationId xmlns:a16="http://schemas.microsoft.com/office/drawing/2014/main" id="{31929F31-2FB9-40C5-6637-DE7F8E51F8A8}"/>
                </a:ext>
              </a:extLst>
            </p:cNvPr>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4" name="Google Shape;4485;p38">
              <a:extLst>
                <a:ext uri="{FF2B5EF4-FFF2-40B4-BE49-F238E27FC236}">
                  <a16:creationId xmlns:a16="http://schemas.microsoft.com/office/drawing/2014/main" id="{C65EBCA3-EDD8-1133-275E-0A729945A5D0}"/>
                </a:ext>
              </a:extLst>
            </p:cNvPr>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5" name="Google Shape;4486;p38">
              <a:extLst>
                <a:ext uri="{FF2B5EF4-FFF2-40B4-BE49-F238E27FC236}">
                  <a16:creationId xmlns:a16="http://schemas.microsoft.com/office/drawing/2014/main" id="{6D99F897-7EB5-AE01-92A9-AD70253F5437}"/>
                </a:ext>
              </a:extLst>
            </p:cNvPr>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6" name="Google Shape;4487;p38">
              <a:extLst>
                <a:ext uri="{FF2B5EF4-FFF2-40B4-BE49-F238E27FC236}">
                  <a16:creationId xmlns:a16="http://schemas.microsoft.com/office/drawing/2014/main" id="{09EF3D8B-4B48-D226-69C3-AC6CD11AA4C2}"/>
                </a:ext>
              </a:extLst>
            </p:cNvPr>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7" name="Google Shape;4488;p38">
              <a:extLst>
                <a:ext uri="{FF2B5EF4-FFF2-40B4-BE49-F238E27FC236}">
                  <a16:creationId xmlns:a16="http://schemas.microsoft.com/office/drawing/2014/main" id="{6405CE58-C39C-13D4-339A-195F3A5B29F5}"/>
                </a:ext>
              </a:extLst>
            </p:cNvPr>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8" name="Google Shape;4489;p38">
              <a:extLst>
                <a:ext uri="{FF2B5EF4-FFF2-40B4-BE49-F238E27FC236}">
                  <a16:creationId xmlns:a16="http://schemas.microsoft.com/office/drawing/2014/main" id="{C0952095-03D7-F81C-0647-65590D5D80DE}"/>
                </a:ext>
              </a:extLst>
            </p:cNvPr>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9" name="Google Shape;4490;p38">
              <a:extLst>
                <a:ext uri="{FF2B5EF4-FFF2-40B4-BE49-F238E27FC236}">
                  <a16:creationId xmlns:a16="http://schemas.microsoft.com/office/drawing/2014/main" id="{F2B36D6E-D37E-EBAF-9937-B1A1BD372FEA}"/>
                </a:ext>
              </a:extLst>
            </p:cNvPr>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0" name="Google Shape;4491;p38">
              <a:extLst>
                <a:ext uri="{FF2B5EF4-FFF2-40B4-BE49-F238E27FC236}">
                  <a16:creationId xmlns:a16="http://schemas.microsoft.com/office/drawing/2014/main" id="{86B6CDBF-8C51-EFE4-D672-B2E321D79B42}"/>
                </a:ext>
              </a:extLst>
            </p:cNvPr>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1" name="Google Shape;4492;p38">
              <a:extLst>
                <a:ext uri="{FF2B5EF4-FFF2-40B4-BE49-F238E27FC236}">
                  <a16:creationId xmlns:a16="http://schemas.microsoft.com/office/drawing/2014/main" id="{005A28B8-EB32-A57B-0147-A91E28294856}"/>
                </a:ext>
              </a:extLst>
            </p:cNvPr>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2" name="Google Shape;4493;p38">
              <a:extLst>
                <a:ext uri="{FF2B5EF4-FFF2-40B4-BE49-F238E27FC236}">
                  <a16:creationId xmlns:a16="http://schemas.microsoft.com/office/drawing/2014/main" id="{BA7711FB-F62D-45E8-E2A0-E1E410A7FC41}"/>
                </a:ext>
              </a:extLst>
            </p:cNvPr>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3" name="Google Shape;4494;p38">
              <a:extLst>
                <a:ext uri="{FF2B5EF4-FFF2-40B4-BE49-F238E27FC236}">
                  <a16:creationId xmlns:a16="http://schemas.microsoft.com/office/drawing/2014/main" id="{461DBD3A-3E89-42A5-B096-E7520279209E}"/>
                </a:ext>
              </a:extLst>
            </p:cNvPr>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4" name="Google Shape;4495;p38">
              <a:extLst>
                <a:ext uri="{FF2B5EF4-FFF2-40B4-BE49-F238E27FC236}">
                  <a16:creationId xmlns:a16="http://schemas.microsoft.com/office/drawing/2014/main" id="{5CDCD80E-047F-7502-A9C6-F97C6ECF8D83}"/>
                </a:ext>
              </a:extLst>
            </p:cNvPr>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5" name="Google Shape;4496;p38">
              <a:extLst>
                <a:ext uri="{FF2B5EF4-FFF2-40B4-BE49-F238E27FC236}">
                  <a16:creationId xmlns:a16="http://schemas.microsoft.com/office/drawing/2014/main" id="{DB68678E-4C70-10CF-0809-A0C23D531032}"/>
                </a:ext>
              </a:extLst>
            </p:cNvPr>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6" name="Google Shape;4497;p38">
              <a:extLst>
                <a:ext uri="{FF2B5EF4-FFF2-40B4-BE49-F238E27FC236}">
                  <a16:creationId xmlns:a16="http://schemas.microsoft.com/office/drawing/2014/main" id="{A82E7793-EE21-48E6-5569-384709A24134}"/>
                </a:ext>
              </a:extLst>
            </p:cNvPr>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7" name="Google Shape;4498;p38">
              <a:extLst>
                <a:ext uri="{FF2B5EF4-FFF2-40B4-BE49-F238E27FC236}">
                  <a16:creationId xmlns:a16="http://schemas.microsoft.com/office/drawing/2014/main" id="{45088E3B-6A10-083C-B5BF-53EA8609B2F6}"/>
                </a:ext>
              </a:extLst>
            </p:cNvPr>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8" name="Google Shape;4499;p38">
              <a:extLst>
                <a:ext uri="{FF2B5EF4-FFF2-40B4-BE49-F238E27FC236}">
                  <a16:creationId xmlns:a16="http://schemas.microsoft.com/office/drawing/2014/main" id="{17E3B49C-0F8C-393A-D1DC-62738B123930}"/>
                </a:ext>
              </a:extLst>
            </p:cNvPr>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9" name="Google Shape;4500;p38">
              <a:extLst>
                <a:ext uri="{FF2B5EF4-FFF2-40B4-BE49-F238E27FC236}">
                  <a16:creationId xmlns:a16="http://schemas.microsoft.com/office/drawing/2014/main" id="{DECD175E-D828-7235-2B28-4C04CF4370A4}"/>
                </a:ext>
              </a:extLst>
            </p:cNvPr>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0" name="Google Shape;4501;p38">
              <a:extLst>
                <a:ext uri="{FF2B5EF4-FFF2-40B4-BE49-F238E27FC236}">
                  <a16:creationId xmlns:a16="http://schemas.microsoft.com/office/drawing/2014/main" id="{C6F6B154-1805-6788-A34A-A62D3AC1694B}"/>
                </a:ext>
              </a:extLst>
            </p:cNvPr>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1" name="Google Shape;4502;p38">
              <a:extLst>
                <a:ext uri="{FF2B5EF4-FFF2-40B4-BE49-F238E27FC236}">
                  <a16:creationId xmlns:a16="http://schemas.microsoft.com/office/drawing/2014/main" id="{3DFDC299-80BB-432F-5CE9-029354798FDF}"/>
                </a:ext>
              </a:extLst>
            </p:cNvPr>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2" name="Google Shape;4503;p38">
              <a:extLst>
                <a:ext uri="{FF2B5EF4-FFF2-40B4-BE49-F238E27FC236}">
                  <a16:creationId xmlns:a16="http://schemas.microsoft.com/office/drawing/2014/main" id="{5D4916ED-345F-FCC9-8E14-F671D014F19B}"/>
                </a:ext>
              </a:extLst>
            </p:cNvPr>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3" name="Google Shape;4504;p38">
              <a:extLst>
                <a:ext uri="{FF2B5EF4-FFF2-40B4-BE49-F238E27FC236}">
                  <a16:creationId xmlns:a16="http://schemas.microsoft.com/office/drawing/2014/main" id="{E19BB468-75B2-0D4A-48A2-A0ECD493E968}"/>
                </a:ext>
              </a:extLst>
            </p:cNvPr>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4" name="Google Shape;4505;p38">
              <a:extLst>
                <a:ext uri="{FF2B5EF4-FFF2-40B4-BE49-F238E27FC236}">
                  <a16:creationId xmlns:a16="http://schemas.microsoft.com/office/drawing/2014/main" id="{2819D24F-746A-BC77-9EA3-1578CE6ADBF3}"/>
                </a:ext>
              </a:extLst>
            </p:cNvPr>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5" name="Google Shape;4506;p38">
              <a:extLst>
                <a:ext uri="{FF2B5EF4-FFF2-40B4-BE49-F238E27FC236}">
                  <a16:creationId xmlns:a16="http://schemas.microsoft.com/office/drawing/2014/main" id="{FB62587B-794B-F448-A56A-23A861D27764}"/>
                </a:ext>
              </a:extLst>
            </p:cNvPr>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6" name="Google Shape;4507;p38">
              <a:extLst>
                <a:ext uri="{FF2B5EF4-FFF2-40B4-BE49-F238E27FC236}">
                  <a16:creationId xmlns:a16="http://schemas.microsoft.com/office/drawing/2014/main" id="{1D4BEB10-AF4A-2B79-F513-F593175EAE96}"/>
                </a:ext>
              </a:extLst>
            </p:cNvPr>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7" name="Google Shape;4508;p38">
              <a:extLst>
                <a:ext uri="{FF2B5EF4-FFF2-40B4-BE49-F238E27FC236}">
                  <a16:creationId xmlns:a16="http://schemas.microsoft.com/office/drawing/2014/main" id="{F1D37684-2B24-E337-5C60-C4F0F90255ED}"/>
                </a:ext>
              </a:extLst>
            </p:cNvPr>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8" name="Google Shape;4509;p38">
              <a:extLst>
                <a:ext uri="{FF2B5EF4-FFF2-40B4-BE49-F238E27FC236}">
                  <a16:creationId xmlns:a16="http://schemas.microsoft.com/office/drawing/2014/main" id="{94C18C1B-2475-0E2C-66AA-F2067C9ED9BF}"/>
                </a:ext>
              </a:extLst>
            </p:cNvPr>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9" name="Google Shape;4510;p38">
              <a:extLst>
                <a:ext uri="{FF2B5EF4-FFF2-40B4-BE49-F238E27FC236}">
                  <a16:creationId xmlns:a16="http://schemas.microsoft.com/office/drawing/2014/main" id="{64E66C48-A8A7-428D-8E89-FCC537AB9072}"/>
                </a:ext>
              </a:extLst>
            </p:cNvPr>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0" name="Google Shape;4511;p38">
              <a:extLst>
                <a:ext uri="{FF2B5EF4-FFF2-40B4-BE49-F238E27FC236}">
                  <a16:creationId xmlns:a16="http://schemas.microsoft.com/office/drawing/2014/main" id="{C11D0801-5DD4-1D2B-2EA7-E198AA65BBBC}"/>
                </a:ext>
              </a:extLst>
            </p:cNvPr>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1" name="Google Shape;4512;p38">
              <a:extLst>
                <a:ext uri="{FF2B5EF4-FFF2-40B4-BE49-F238E27FC236}">
                  <a16:creationId xmlns:a16="http://schemas.microsoft.com/office/drawing/2014/main" id="{FBF086A2-EF5C-CFBC-19FD-ECF26337BC5C}"/>
                </a:ext>
              </a:extLst>
            </p:cNvPr>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2" name="Google Shape;4513;p38">
              <a:extLst>
                <a:ext uri="{FF2B5EF4-FFF2-40B4-BE49-F238E27FC236}">
                  <a16:creationId xmlns:a16="http://schemas.microsoft.com/office/drawing/2014/main" id="{7C444DB8-420E-DDD1-7603-3FD25819420D}"/>
                </a:ext>
              </a:extLst>
            </p:cNvPr>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3" name="Google Shape;4514;p38">
              <a:extLst>
                <a:ext uri="{FF2B5EF4-FFF2-40B4-BE49-F238E27FC236}">
                  <a16:creationId xmlns:a16="http://schemas.microsoft.com/office/drawing/2014/main" id="{A24272BB-E62F-C98A-60C5-7EF00CB2A1F0}"/>
                </a:ext>
              </a:extLst>
            </p:cNvPr>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4" name="Google Shape;4515;p38">
              <a:extLst>
                <a:ext uri="{FF2B5EF4-FFF2-40B4-BE49-F238E27FC236}">
                  <a16:creationId xmlns:a16="http://schemas.microsoft.com/office/drawing/2014/main" id="{CC4C714C-9D49-DED6-A65F-55996E2A2533}"/>
                </a:ext>
              </a:extLst>
            </p:cNvPr>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5" name="Google Shape;4516;p38">
              <a:extLst>
                <a:ext uri="{FF2B5EF4-FFF2-40B4-BE49-F238E27FC236}">
                  <a16:creationId xmlns:a16="http://schemas.microsoft.com/office/drawing/2014/main" id="{9A6BBED3-310D-7120-D641-82F31D4B87AF}"/>
                </a:ext>
              </a:extLst>
            </p:cNvPr>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6" name="Google Shape;4517;p38">
              <a:extLst>
                <a:ext uri="{FF2B5EF4-FFF2-40B4-BE49-F238E27FC236}">
                  <a16:creationId xmlns:a16="http://schemas.microsoft.com/office/drawing/2014/main" id="{57C69621-CFEE-AEA1-9394-4D17EB1C73BE}"/>
                </a:ext>
              </a:extLst>
            </p:cNvPr>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7" name="Google Shape;4518;p38">
              <a:extLst>
                <a:ext uri="{FF2B5EF4-FFF2-40B4-BE49-F238E27FC236}">
                  <a16:creationId xmlns:a16="http://schemas.microsoft.com/office/drawing/2014/main" id="{91A9ABBE-DE84-3B43-93D4-E7BDD7573036}"/>
                </a:ext>
              </a:extLst>
            </p:cNvPr>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8" name="Google Shape;4519;p38">
              <a:extLst>
                <a:ext uri="{FF2B5EF4-FFF2-40B4-BE49-F238E27FC236}">
                  <a16:creationId xmlns:a16="http://schemas.microsoft.com/office/drawing/2014/main" id="{53241FAB-CD67-5DBD-5BAE-0F85659F384C}"/>
                </a:ext>
              </a:extLst>
            </p:cNvPr>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9" name="Google Shape;4520;p38">
              <a:extLst>
                <a:ext uri="{FF2B5EF4-FFF2-40B4-BE49-F238E27FC236}">
                  <a16:creationId xmlns:a16="http://schemas.microsoft.com/office/drawing/2014/main" id="{1B9738A0-31F1-AA96-5C18-6F450F3CDF5E}"/>
                </a:ext>
              </a:extLst>
            </p:cNvPr>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0" name="Google Shape;4521;p38">
              <a:extLst>
                <a:ext uri="{FF2B5EF4-FFF2-40B4-BE49-F238E27FC236}">
                  <a16:creationId xmlns:a16="http://schemas.microsoft.com/office/drawing/2014/main" id="{7931FC99-063C-A5B3-660A-8C3613C39AAA}"/>
                </a:ext>
              </a:extLst>
            </p:cNvPr>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1" name="Google Shape;4522;p38">
              <a:extLst>
                <a:ext uri="{FF2B5EF4-FFF2-40B4-BE49-F238E27FC236}">
                  <a16:creationId xmlns:a16="http://schemas.microsoft.com/office/drawing/2014/main" id="{1B9EB9C1-D305-DD0D-6231-A3F7302A9DEF}"/>
                </a:ext>
              </a:extLst>
            </p:cNvPr>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2" name="Google Shape;4523;p38">
              <a:extLst>
                <a:ext uri="{FF2B5EF4-FFF2-40B4-BE49-F238E27FC236}">
                  <a16:creationId xmlns:a16="http://schemas.microsoft.com/office/drawing/2014/main" id="{B5B4C4E6-DC58-7D9D-5911-F58721B58559}"/>
                </a:ext>
              </a:extLst>
            </p:cNvPr>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3" name="Google Shape;4524;p38">
              <a:extLst>
                <a:ext uri="{FF2B5EF4-FFF2-40B4-BE49-F238E27FC236}">
                  <a16:creationId xmlns:a16="http://schemas.microsoft.com/office/drawing/2014/main" id="{65C8B347-D7C4-2E42-7A1F-F15A22CBFCD3}"/>
                </a:ext>
              </a:extLst>
            </p:cNvPr>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4" name="Google Shape;4525;p38">
              <a:extLst>
                <a:ext uri="{FF2B5EF4-FFF2-40B4-BE49-F238E27FC236}">
                  <a16:creationId xmlns:a16="http://schemas.microsoft.com/office/drawing/2014/main" id="{C9EE2136-FCE2-F7E2-0719-EDC51961C24B}"/>
                </a:ext>
              </a:extLst>
            </p:cNvPr>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5" name="Google Shape;4526;p38">
              <a:extLst>
                <a:ext uri="{FF2B5EF4-FFF2-40B4-BE49-F238E27FC236}">
                  <a16:creationId xmlns:a16="http://schemas.microsoft.com/office/drawing/2014/main" id="{1BFAA359-40A6-DB1C-C72F-C0FAA17CDC4D}"/>
                </a:ext>
              </a:extLst>
            </p:cNvPr>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6" name="Google Shape;4527;p38">
              <a:extLst>
                <a:ext uri="{FF2B5EF4-FFF2-40B4-BE49-F238E27FC236}">
                  <a16:creationId xmlns:a16="http://schemas.microsoft.com/office/drawing/2014/main" id="{FCC59DB3-30EE-88AD-3488-95F3C2BFCEE9}"/>
                </a:ext>
              </a:extLst>
            </p:cNvPr>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7" name="Google Shape;4528;p38">
              <a:extLst>
                <a:ext uri="{FF2B5EF4-FFF2-40B4-BE49-F238E27FC236}">
                  <a16:creationId xmlns:a16="http://schemas.microsoft.com/office/drawing/2014/main" id="{A7D22574-6678-5882-0C87-C0E42893D9AC}"/>
                </a:ext>
              </a:extLst>
            </p:cNvPr>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8" name="Google Shape;4529;p38">
              <a:extLst>
                <a:ext uri="{FF2B5EF4-FFF2-40B4-BE49-F238E27FC236}">
                  <a16:creationId xmlns:a16="http://schemas.microsoft.com/office/drawing/2014/main" id="{AF589871-84EA-FAA2-854B-86D9B415386F}"/>
                </a:ext>
              </a:extLst>
            </p:cNvPr>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9" name="Google Shape;4530;p38">
              <a:extLst>
                <a:ext uri="{FF2B5EF4-FFF2-40B4-BE49-F238E27FC236}">
                  <a16:creationId xmlns:a16="http://schemas.microsoft.com/office/drawing/2014/main" id="{7934E4F4-CCD2-6383-B804-C99376EEAE44}"/>
                </a:ext>
              </a:extLst>
            </p:cNvPr>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0" name="Google Shape;4531;p38">
              <a:extLst>
                <a:ext uri="{FF2B5EF4-FFF2-40B4-BE49-F238E27FC236}">
                  <a16:creationId xmlns:a16="http://schemas.microsoft.com/office/drawing/2014/main" id="{A3D07EFA-E68A-590F-1CDD-E2D3B21E2AE9}"/>
                </a:ext>
              </a:extLst>
            </p:cNvPr>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1" name="Google Shape;4532;p38">
              <a:extLst>
                <a:ext uri="{FF2B5EF4-FFF2-40B4-BE49-F238E27FC236}">
                  <a16:creationId xmlns:a16="http://schemas.microsoft.com/office/drawing/2014/main" id="{1BDFCEC2-4CEE-CC75-43F7-39C30A0A997A}"/>
                </a:ext>
              </a:extLst>
            </p:cNvPr>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2" name="Google Shape;4533;p38">
              <a:extLst>
                <a:ext uri="{FF2B5EF4-FFF2-40B4-BE49-F238E27FC236}">
                  <a16:creationId xmlns:a16="http://schemas.microsoft.com/office/drawing/2014/main" id="{7BBECA13-79E9-FDE9-C139-DF9E670D78AA}"/>
                </a:ext>
              </a:extLst>
            </p:cNvPr>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3" name="Google Shape;4534;p38">
              <a:extLst>
                <a:ext uri="{FF2B5EF4-FFF2-40B4-BE49-F238E27FC236}">
                  <a16:creationId xmlns:a16="http://schemas.microsoft.com/office/drawing/2014/main" id="{CBF34937-0726-6F8F-0F6D-63569DC9E864}"/>
                </a:ext>
              </a:extLst>
            </p:cNvPr>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4" name="Google Shape;4535;p38">
              <a:extLst>
                <a:ext uri="{FF2B5EF4-FFF2-40B4-BE49-F238E27FC236}">
                  <a16:creationId xmlns:a16="http://schemas.microsoft.com/office/drawing/2014/main" id="{48152A38-2F66-3875-1136-C755BE0DBB51}"/>
                </a:ext>
              </a:extLst>
            </p:cNvPr>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5" name="Google Shape;4536;p38">
              <a:extLst>
                <a:ext uri="{FF2B5EF4-FFF2-40B4-BE49-F238E27FC236}">
                  <a16:creationId xmlns:a16="http://schemas.microsoft.com/office/drawing/2014/main" id="{5C9FD25E-8745-56C5-B01A-26C4F03185BE}"/>
                </a:ext>
              </a:extLst>
            </p:cNvPr>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6" name="Google Shape;4537;p38">
              <a:extLst>
                <a:ext uri="{FF2B5EF4-FFF2-40B4-BE49-F238E27FC236}">
                  <a16:creationId xmlns:a16="http://schemas.microsoft.com/office/drawing/2014/main" id="{9E5D199D-0491-E035-2BC3-1A0080C29DD4}"/>
                </a:ext>
              </a:extLst>
            </p:cNvPr>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7" name="Google Shape;4538;p38">
              <a:extLst>
                <a:ext uri="{FF2B5EF4-FFF2-40B4-BE49-F238E27FC236}">
                  <a16:creationId xmlns:a16="http://schemas.microsoft.com/office/drawing/2014/main" id="{CB5DD2C2-7D40-7046-88EE-71AAF59FAAEB}"/>
                </a:ext>
              </a:extLst>
            </p:cNvPr>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8" name="Google Shape;4539;p38">
              <a:extLst>
                <a:ext uri="{FF2B5EF4-FFF2-40B4-BE49-F238E27FC236}">
                  <a16:creationId xmlns:a16="http://schemas.microsoft.com/office/drawing/2014/main" id="{0D4448BD-EB51-195A-862A-AF72826D28E8}"/>
                </a:ext>
              </a:extLst>
            </p:cNvPr>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9" name="Google Shape;4540;p38">
              <a:extLst>
                <a:ext uri="{FF2B5EF4-FFF2-40B4-BE49-F238E27FC236}">
                  <a16:creationId xmlns:a16="http://schemas.microsoft.com/office/drawing/2014/main" id="{56C475FB-3ECB-AA19-59F2-4708F639F883}"/>
                </a:ext>
              </a:extLst>
            </p:cNvPr>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0" name="Google Shape;4541;p38">
              <a:extLst>
                <a:ext uri="{FF2B5EF4-FFF2-40B4-BE49-F238E27FC236}">
                  <a16:creationId xmlns:a16="http://schemas.microsoft.com/office/drawing/2014/main" id="{64FD6278-83FA-533C-0B17-28066BAD253B}"/>
                </a:ext>
              </a:extLst>
            </p:cNvPr>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1" name="Google Shape;4542;p38">
              <a:extLst>
                <a:ext uri="{FF2B5EF4-FFF2-40B4-BE49-F238E27FC236}">
                  <a16:creationId xmlns:a16="http://schemas.microsoft.com/office/drawing/2014/main" id="{FD657815-3100-18E1-9FF2-A2101F7F8EC8}"/>
                </a:ext>
              </a:extLst>
            </p:cNvPr>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2" name="Google Shape;4543;p38">
              <a:extLst>
                <a:ext uri="{FF2B5EF4-FFF2-40B4-BE49-F238E27FC236}">
                  <a16:creationId xmlns:a16="http://schemas.microsoft.com/office/drawing/2014/main" id="{FB9CA3F7-B3D2-A435-A32A-969D94D3A6E9}"/>
                </a:ext>
              </a:extLst>
            </p:cNvPr>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3" name="Google Shape;4544;p38">
              <a:extLst>
                <a:ext uri="{FF2B5EF4-FFF2-40B4-BE49-F238E27FC236}">
                  <a16:creationId xmlns:a16="http://schemas.microsoft.com/office/drawing/2014/main" id="{A6C6B117-E06D-C3BE-4C28-95657B1E15D8}"/>
                </a:ext>
              </a:extLst>
            </p:cNvPr>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4" name="Google Shape;4545;p38">
              <a:extLst>
                <a:ext uri="{FF2B5EF4-FFF2-40B4-BE49-F238E27FC236}">
                  <a16:creationId xmlns:a16="http://schemas.microsoft.com/office/drawing/2014/main" id="{D2521BB8-AE26-FA2E-BEAF-34194287DEA1}"/>
                </a:ext>
              </a:extLst>
            </p:cNvPr>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5" name="Google Shape;4546;p38">
              <a:extLst>
                <a:ext uri="{FF2B5EF4-FFF2-40B4-BE49-F238E27FC236}">
                  <a16:creationId xmlns:a16="http://schemas.microsoft.com/office/drawing/2014/main" id="{FF4B95E0-CAFB-FABB-5E16-E2C356602DAC}"/>
                </a:ext>
              </a:extLst>
            </p:cNvPr>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6" name="Google Shape;4547;p38">
              <a:extLst>
                <a:ext uri="{FF2B5EF4-FFF2-40B4-BE49-F238E27FC236}">
                  <a16:creationId xmlns:a16="http://schemas.microsoft.com/office/drawing/2014/main" id="{0210728B-F045-455E-2160-2658C6490000}"/>
                </a:ext>
              </a:extLst>
            </p:cNvPr>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7" name="Google Shape;4548;p38">
              <a:extLst>
                <a:ext uri="{FF2B5EF4-FFF2-40B4-BE49-F238E27FC236}">
                  <a16:creationId xmlns:a16="http://schemas.microsoft.com/office/drawing/2014/main" id="{9239AAF2-C60C-4A8F-F9F9-CEF9FB51863B}"/>
                </a:ext>
              </a:extLst>
            </p:cNvPr>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8" name="Google Shape;4549;p38">
              <a:extLst>
                <a:ext uri="{FF2B5EF4-FFF2-40B4-BE49-F238E27FC236}">
                  <a16:creationId xmlns:a16="http://schemas.microsoft.com/office/drawing/2014/main" id="{F6D0AB37-0A2F-1762-CAAE-19A7832E4765}"/>
                </a:ext>
              </a:extLst>
            </p:cNvPr>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9" name="Google Shape;4550;p38">
              <a:extLst>
                <a:ext uri="{FF2B5EF4-FFF2-40B4-BE49-F238E27FC236}">
                  <a16:creationId xmlns:a16="http://schemas.microsoft.com/office/drawing/2014/main" id="{5BACAF7C-801C-B510-7DD6-A0FF812DCA5F}"/>
                </a:ext>
              </a:extLst>
            </p:cNvPr>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0" name="Google Shape;4551;p38">
              <a:extLst>
                <a:ext uri="{FF2B5EF4-FFF2-40B4-BE49-F238E27FC236}">
                  <a16:creationId xmlns:a16="http://schemas.microsoft.com/office/drawing/2014/main" id="{E8D659D5-5C06-B859-33F3-A6F5CDF7A3BB}"/>
                </a:ext>
              </a:extLst>
            </p:cNvPr>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1" name="Google Shape;4552;p38">
              <a:extLst>
                <a:ext uri="{FF2B5EF4-FFF2-40B4-BE49-F238E27FC236}">
                  <a16:creationId xmlns:a16="http://schemas.microsoft.com/office/drawing/2014/main" id="{5B4D09D8-290F-A290-705D-B4CFA904399A}"/>
                </a:ext>
              </a:extLst>
            </p:cNvPr>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2" name="Google Shape;4553;p38">
              <a:extLst>
                <a:ext uri="{FF2B5EF4-FFF2-40B4-BE49-F238E27FC236}">
                  <a16:creationId xmlns:a16="http://schemas.microsoft.com/office/drawing/2014/main" id="{730F594D-D588-8F5B-9612-D4581C2BF58D}"/>
                </a:ext>
              </a:extLst>
            </p:cNvPr>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3" name="Google Shape;4554;p38">
              <a:extLst>
                <a:ext uri="{FF2B5EF4-FFF2-40B4-BE49-F238E27FC236}">
                  <a16:creationId xmlns:a16="http://schemas.microsoft.com/office/drawing/2014/main" id="{6B412EF0-DF19-3A4C-BBC0-BE45C277AF17}"/>
                </a:ext>
              </a:extLst>
            </p:cNvPr>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4" name="Google Shape;4555;p38">
              <a:extLst>
                <a:ext uri="{FF2B5EF4-FFF2-40B4-BE49-F238E27FC236}">
                  <a16:creationId xmlns:a16="http://schemas.microsoft.com/office/drawing/2014/main" id="{091A75CA-C168-E445-BD47-8218C8C6F010}"/>
                </a:ext>
              </a:extLst>
            </p:cNvPr>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5" name="Google Shape;4556;p38">
              <a:extLst>
                <a:ext uri="{FF2B5EF4-FFF2-40B4-BE49-F238E27FC236}">
                  <a16:creationId xmlns:a16="http://schemas.microsoft.com/office/drawing/2014/main" id="{6B8B0657-B4A6-5F26-2D47-743976B5056C}"/>
                </a:ext>
              </a:extLst>
            </p:cNvPr>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6" name="Google Shape;4557;p38">
              <a:extLst>
                <a:ext uri="{FF2B5EF4-FFF2-40B4-BE49-F238E27FC236}">
                  <a16:creationId xmlns:a16="http://schemas.microsoft.com/office/drawing/2014/main" id="{8760AE1D-174E-A324-19E2-96637DC8C62F}"/>
                </a:ext>
              </a:extLst>
            </p:cNvPr>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7" name="Google Shape;4558;p38">
              <a:extLst>
                <a:ext uri="{FF2B5EF4-FFF2-40B4-BE49-F238E27FC236}">
                  <a16:creationId xmlns:a16="http://schemas.microsoft.com/office/drawing/2014/main" id="{60AF49D4-58EB-D48A-082C-63FA8962F277}"/>
                </a:ext>
              </a:extLst>
            </p:cNvPr>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8" name="Google Shape;4559;p38">
              <a:extLst>
                <a:ext uri="{FF2B5EF4-FFF2-40B4-BE49-F238E27FC236}">
                  <a16:creationId xmlns:a16="http://schemas.microsoft.com/office/drawing/2014/main" id="{820DEC4E-CBF9-A64A-3EBC-9A4B7CF37327}"/>
                </a:ext>
              </a:extLst>
            </p:cNvPr>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9" name="Google Shape;4560;p38">
              <a:extLst>
                <a:ext uri="{FF2B5EF4-FFF2-40B4-BE49-F238E27FC236}">
                  <a16:creationId xmlns:a16="http://schemas.microsoft.com/office/drawing/2014/main" id="{F94679EA-19B1-735A-4559-D84AC32FF7E2}"/>
                </a:ext>
              </a:extLst>
            </p:cNvPr>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0" name="Google Shape;4561;p38">
              <a:extLst>
                <a:ext uri="{FF2B5EF4-FFF2-40B4-BE49-F238E27FC236}">
                  <a16:creationId xmlns:a16="http://schemas.microsoft.com/office/drawing/2014/main" id="{B1740389-5812-8227-8CFA-B97B3DEE139D}"/>
                </a:ext>
              </a:extLst>
            </p:cNvPr>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1" name="Google Shape;4562;p38">
              <a:extLst>
                <a:ext uri="{FF2B5EF4-FFF2-40B4-BE49-F238E27FC236}">
                  <a16:creationId xmlns:a16="http://schemas.microsoft.com/office/drawing/2014/main" id="{675D8D8A-054A-9A48-6D31-EEC3A2EAAACA}"/>
                </a:ext>
              </a:extLst>
            </p:cNvPr>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2" name="Google Shape;4563;p38">
              <a:extLst>
                <a:ext uri="{FF2B5EF4-FFF2-40B4-BE49-F238E27FC236}">
                  <a16:creationId xmlns:a16="http://schemas.microsoft.com/office/drawing/2014/main" id="{BD6D0F88-C0C5-0679-D3E1-A5F123B132E2}"/>
                </a:ext>
              </a:extLst>
            </p:cNvPr>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3" name="Google Shape;4564;p38">
              <a:extLst>
                <a:ext uri="{FF2B5EF4-FFF2-40B4-BE49-F238E27FC236}">
                  <a16:creationId xmlns:a16="http://schemas.microsoft.com/office/drawing/2014/main" id="{C079FB1B-89BA-6599-B1B7-DFFC9307EAED}"/>
                </a:ext>
              </a:extLst>
            </p:cNvPr>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4" name="Google Shape;4565;p38">
              <a:extLst>
                <a:ext uri="{FF2B5EF4-FFF2-40B4-BE49-F238E27FC236}">
                  <a16:creationId xmlns:a16="http://schemas.microsoft.com/office/drawing/2014/main" id="{E0ECE481-F3F5-7745-0FB0-0184C9E16580}"/>
                </a:ext>
              </a:extLst>
            </p:cNvPr>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5" name="Google Shape;4566;p38">
              <a:extLst>
                <a:ext uri="{FF2B5EF4-FFF2-40B4-BE49-F238E27FC236}">
                  <a16:creationId xmlns:a16="http://schemas.microsoft.com/office/drawing/2014/main" id="{D72465DB-C503-28DD-AF32-F12ACBB77289}"/>
                </a:ext>
              </a:extLst>
            </p:cNvPr>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6" name="Google Shape;4567;p38">
              <a:extLst>
                <a:ext uri="{FF2B5EF4-FFF2-40B4-BE49-F238E27FC236}">
                  <a16:creationId xmlns:a16="http://schemas.microsoft.com/office/drawing/2014/main" id="{B2CF5CD2-F2DA-B7A9-BE0D-F212E32BEC07}"/>
                </a:ext>
              </a:extLst>
            </p:cNvPr>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7" name="Google Shape;4568;p38">
              <a:extLst>
                <a:ext uri="{FF2B5EF4-FFF2-40B4-BE49-F238E27FC236}">
                  <a16:creationId xmlns:a16="http://schemas.microsoft.com/office/drawing/2014/main" id="{61891028-1AB0-F8C0-59CA-6B596AEF5BE4}"/>
                </a:ext>
              </a:extLst>
            </p:cNvPr>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8" name="Google Shape;4569;p38">
              <a:extLst>
                <a:ext uri="{FF2B5EF4-FFF2-40B4-BE49-F238E27FC236}">
                  <a16:creationId xmlns:a16="http://schemas.microsoft.com/office/drawing/2014/main" id="{8633CC05-A77F-2CEA-B524-848A7AB62C1F}"/>
                </a:ext>
              </a:extLst>
            </p:cNvPr>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9" name="Google Shape;4570;p38">
              <a:extLst>
                <a:ext uri="{FF2B5EF4-FFF2-40B4-BE49-F238E27FC236}">
                  <a16:creationId xmlns:a16="http://schemas.microsoft.com/office/drawing/2014/main" id="{61C1C862-8C08-EF77-AF29-93350EB6DDC4}"/>
                </a:ext>
              </a:extLst>
            </p:cNvPr>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0" name="Google Shape;4571;p38">
              <a:extLst>
                <a:ext uri="{FF2B5EF4-FFF2-40B4-BE49-F238E27FC236}">
                  <a16:creationId xmlns:a16="http://schemas.microsoft.com/office/drawing/2014/main" id="{14C9B00F-8B4A-4594-5F39-2D3FFFD735FD}"/>
                </a:ext>
              </a:extLst>
            </p:cNvPr>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1" name="Google Shape;4572;p38">
              <a:extLst>
                <a:ext uri="{FF2B5EF4-FFF2-40B4-BE49-F238E27FC236}">
                  <a16:creationId xmlns:a16="http://schemas.microsoft.com/office/drawing/2014/main" id="{013DDE31-F3EB-7A95-2460-5067B3E81B10}"/>
                </a:ext>
              </a:extLst>
            </p:cNvPr>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2" name="Google Shape;4573;p38">
              <a:extLst>
                <a:ext uri="{FF2B5EF4-FFF2-40B4-BE49-F238E27FC236}">
                  <a16:creationId xmlns:a16="http://schemas.microsoft.com/office/drawing/2014/main" id="{0AFFE969-D9DC-A3DF-F5B7-C3D178B89040}"/>
                </a:ext>
              </a:extLst>
            </p:cNvPr>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3" name="Google Shape;4574;p38">
              <a:extLst>
                <a:ext uri="{FF2B5EF4-FFF2-40B4-BE49-F238E27FC236}">
                  <a16:creationId xmlns:a16="http://schemas.microsoft.com/office/drawing/2014/main" id="{C908B864-E200-E1F1-04B6-CB98AEA06F4E}"/>
                </a:ext>
              </a:extLst>
            </p:cNvPr>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4" name="Google Shape;4575;p38">
              <a:extLst>
                <a:ext uri="{FF2B5EF4-FFF2-40B4-BE49-F238E27FC236}">
                  <a16:creationId xmlns:a16="http://schemas.microsoft.com/office/drawing/2014/main" id="{90D5DC8C-6FAE-36FA-3193-4E781BB021EE}"/>
                </a:ext>
              </a:extLst>
            </p:cNvPr>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5" name="Google Shape;4576;p38">
              <a:extLst>
                <a:ext uri="{FF2B5EF4-FFF2-40B4-BE49-F238E27FC236}">
                  <a16:creationId xmlns:a16="http://schemas.microsoft.com/office/drawing/2014/main" id="{C8CCE4D1-7E8E-1FD4-0B43-879DF1FA3B82}"/>
                </a:ext>
              </a:extLst>
            </p:cNvPr>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6" name="Google Shape;4577;p38">
              <a:extLst>
                <a:ext uri="{FF2B5EF4-FFF2-40B4-BE49-F238E27FC236}">
                  <a16:creationId xmlns:a16="http://schemas.microsoft.com/office/drawing/2014/main" id="{94FC1902-556D-E2E6-3622-8DAF5656302F}"/>
                </a:ext>
              </a:extLst>
            </p:cNvPr>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7" name="Google Shape;4578;p38">
              <a:extLst>
                <a:ext uri="{FF2B5EF4-FFF2-40B4-BE49-F238E27FC236}">
                  <a16:creationId xmlns:a16="http://schemas.microsoft.com/office/drawing/2014/main" id="{BFB12A58-C74D-D875-CB3C-BED459E37D8D}"/>
                </a:ext>
              </a:extLst>
            </p:cNvPr>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8" name="Google Shape;4579;p38">
              <a:extLst>
                <a:ext uri="{FF2B5EF4-FFF2-40B4-BE49-F238E27FC236}">
                  <a16:creationId xmlns:a16="http://schemas.microsoft.com/office/drawing/2014/main" id="{6B8DFC81-7445-8424-ADCF-2D1AFBD6C756}"/>
                </a:ext>
              </a:extLst>
            </p:cNvPr>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9" name="Google Shape;4580;p38">
              <a:extLst>
                <a:ext uri="{FF2B5EF4-FFF2-40B4-BE49-F238E27FC236}">
                  <a16:creationId xmlns:a16="http://schemas.microsoft.com/office/drawing/2014/main" id="{8BD2A94F-07EE-E521-DC8B-E1839BE48EAB}"/>
                </a:ext>
              </a:extLst>
            </p:cNvPr>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0" name="Google Shape;4581;p38">
              <a:extLst>
                <a:ext uri="{FF2B5EF4-FFF2-40B4-BE49-F238E27FC236}">
                  <a16:creationId xmlns:a16="http://schemas.microsoft.com/office/drawing/2014/main" id="{A59A1E7F-45D1-9C6B-2880-44E3AA1F7FC9}"/>
                </a:ext>
              </a:extLst>
            </p:cNvPr>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1" name="Google Shape;4582;p38">
              <a:extLst>
                <a:ext uri="{FF2B5EF4-FFF2-40B4-BE49-F238E27FC236}">
                  <a16:creationId xmlns:a16="http://schemas.microsoft.com/office/drawing/2014/main" id="{B6803614-679C-9EC1-63AF-36C79B0CDFFC}"/>
                </a:ext>
              </a:extLst>
            </p:cNvPr>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2" name="Google Shape;4583;p38">
              <a:extLst>
                <a:ext uri="{FF2B5EF4-FFF2-40B4-BE49-F238E27FC236}">
                  <a16:creationId xmlns:a16="http://schemas.microsoft.com/office/drawing/2014/main" id="{17F18264-4EF2-972D-2892-2897D4163439}"/>
                </a:ext>
              </a:extLst>
            </p:cNvPr>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3" name="Google Shape;4584;p38">
              <a:extLst>
                <a:ext uri="{FF2B5EF4-FFF2-40B4-BE49-F238E27FC236}">
                  <a16:creationId xmlns:a16="http://schemas.microsoft.com/office/drawing/2014/main" id="{A42D624E-BEC5-6B3A-7085-3390E92EC1CB}"/>
                </a:ext>
              </a:extLst>
            </p:cNvPr>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4" name="Google Shape;4585;p38">
              <a:extLst>
                <a:ext uri="{FF2B5EF4-FFF2-40B4-BE49-F238E27FC236}">
                  <a16:creationId xmlns:a16="http://schemas.microsoft.com/office/drawing/2014/main" id="{8B7C92FA-A640-CCB7-144D-E18EB4D343C1}"/>
                </a:ext>
              </a:extLst>
            </p:cNvPr>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5" name="Google Shape;4586;p38">
              <a:extLst>
                <a:ext uri="{FF2B5EF4-FFF2-40B4-BE49-F238E27FC236}">
                  <a16:creationId xmlns:a16="http://schemas.microsoft.com/office/drawing/2014/main" id="{562AD91B-DEE6-B477-F091-FB11F1C5AD4A}"/>
                </a:ext>
              </a:extLst>
            </p:cNvPr>
            <p:cNvSpPr/>
            <p:nvPr/>
          </p:nvSpPr>
          <p:spPr>
            <a:xfrm>
              <a:off x="7092642" y="3265825"/>
              <a:ext cx="268964" cy="79953"/>
            </a:xfrm>
            <a:custGeom>
              <a:avLst/>
              <a:gdLst/>
              <a:ahLst/>
              <a:cxnLst/>
              <a:rect l="l" t="t" r="r" b="b"/>
              <a:pathLst>
                <a:path w="9611" h="2857" extrusionOk="0">
                  <a:moveTo>
                    <a:pt x="206" y="1"/>
                  </a:moveTo>
                  <a:cubicBezTo>
                    <a:pt x="115" y="1"/>
                    <a:pt x="23" y="92"/>
                    <a:pt x="1" y="206"/>
                  </a:cubicBezTo>
                  <a:cubicBezTo>
                    <a:pt x="1" y="252"/>
                    <a:pt x="23" y="320"/>
                    <a:pt x="69" y="366"/>
                  </a:cubicBezTo>
                  <a:cubicBezTo>
                    <a:pt x="115" y="411"/>
                    <a:pt x="160" y="434"/>
                    <a:pt x="229" y="434"/>
                  </a:cubicBezTo>
                  <a:cubicBezTo>
                    <a:pt x="252" y="434"/>
                    <a:pt x="297" y="457"/>
                    <a:pt x="343" y="457"/>
                  </a:cubicBezTo>
                  <a:cubicBezTo>
                    <a:pt x="480" y="480"/>
                    <a:pt x="640" y="525"/>
                    <a:pt x="777" y="571"/>
                  </a:cubicBezTo>
                  <a:cubicBezTo>
                    <a:pt x="937" y="594"/>
                    <a:pt x="1073" y="662"/>
                    <a:pt x="1233" y="708"/>
                  </a:cubicBezTo>
                  <a:cubicBezTo>
                    <a:pt x="1507" y="777"/>
                    <a:pt x="1804" y="868"/>
                    <a:pt x="2078" y="936"/>
                  </a:cubicBezTo>
                  <a:cubicBezTo>
                    <a:pt x="2397" y="1005"/>
                    <a:pt x="2717" y="1096"/>
                    <a:pt x="3014" y="1187"/>
                  </a:cubicBezTo>
                  <a:cubicBezTo>
                    <a:pt x="3288" y="1256"/>
                    <a:pt x="3584" y="1347"/>
                    <a:pt x="3858" y="1439"/>
                  </a:cubicBezTo>
                  <a:cubicBezTo>
                    <a:pt x="4429" y="1644"/>
                    <a:pt x="4999" y="1827"/>
                    <a:pt x="5570" y="1963"/>
                  </a:cubicBezTo>
                  <a:cubicBezTo>
                    <a:pt x="6164" y="2123"/>
                    <a:pt x="6757" y="2260"/>
                    <a:pt x="7350" y="2443"/>
                  </a:cubicBezTo>
                  <a:cubicBezTo>
                    <a:pt x="7624" y="2511"/>
                    <a:pt x="7898" y="2580"/>
                    <a:pt x="8172" y="2648"/>
                  </a:cubicBezTo>
                  <a:cubicBezTo>
                    <a:pt x="8423" y="2717"/>
                    <a:pt x="8674" y="2762"/>
                    <a:pt x="8948" y="2808"/>
                  </a:cubicBezTo>
                  <a:cubicBezTo>
                    <a:pt x="9039" y="2831"/>
                    <a:pt x="9131" y="2854"/>
                    <a:pt x="9245" y="2854"/>
                  </a:cubicBezTo>
                  <a:cubicBezTo>
                    <a:pt x="9257" y="2856"/>
                    <a:pt x="9269" y="2857"/>
                    <a:pt x="9280" y="2857"/>
                  </a:cubicBezTo>
                  <a:cubicBezTo>
                    <a:pt x="9405" y="2857"/>
                    <a:pt x="9523" y="2751"/>
                    <a:pt x="9564" y="2625"/>
                  </a:cubicBezTo>
                  <a:cubicBezTo>
                    <a:pt x="9610" y="2466"/>
                    <a:pt x="9519" y="2283"/>
                    <a:pt x="9359" y="2237"/>
                  </a:cubicBezTo>
                  <a:cubicBezTo>
                    <a:pt x="9154" y="2169"/>
                    <a:pt x="8948" y="2146"/>
                    <a:pt x="8743" y="2100"/>
                  </a:cubicBezTo>
                  <a:cubicBezTo>
                    <a:pt x="8469" y="2055"/>
                    <a:pt x="8195" y="1986"/>
                    <a:pt x="7921" y="1918"/>
                  </a:cubicBezTo>
                  <a:cubicBezTo>
                    <a:pt x="7624" y="1827"/>
                    <a:pt x="7328" y="1735"/>
                    <a:pt x="7031" y="1667"/>
                  </a:cubicBezTo>
                  <a:cubicBezTo>
                    <a:pt x="6757" y="1598"/>
                    <a:pt x="6460" y="1530"/>
                    <a:pt x="6186" y="1461"/>
                  </a:cubicBezTo>
                  <a:cubicBezTo>
                    <a:pt x="5867" y="1370"/>
                    <a:pt x="5570" y="1302"/>
                    <a:pt x="5273" y="1210"/>
                  </a:cubicBezTo>
                  <a:cubicBezTo>
                    <a:pt x="4703" y="1050"/>
                    <a:pt x="4155" y="868"/>
                    <a:pt x="3584" y="708"/>
                  </a:cubicBezTo>
                  <a:cubicBezTo>
                    <a:pt x="2991" y="525"/>
                    <a:pt x="2397" y="411"/>
                    <a:pt x="1804" y="297"/>
                  </a:cubicBezTo>
                  <a:cubicBezTo>
                    <a:pt x="1621" y="252"/>
                    <a:pt x="1461" y="229"/>
                    <a:pt x="1302" y="183"/>
                  </a:cubicBezTo>
                  <a:cubicBezTo>
                    <a:pt x="1142" y="160"/>
                    <a:pt x="982" y="115"/>
                    <a:pt x="822" y="92"/>
                  </a:cubicBezTo>
                  <a:cubicBezTo>
                    <a:pt x="617" y="69"/>
                    <a:pt x="434" y="23"/>
                    <a:pt x="25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6" name="Google Shape;4587;p38">
              <a:extLst>
                <a:ext uri="{FF2B5EF4-FFF2-40B4-BE49-F238E27FC236}">
                  <a16:creationId xmlns:a16="http://schemas.microsoft.com/office/drawing/2014/main" id="{DD551251-6E19-B9E5-71A9-D7A84BA5388B}"/>
                </a:ext>
              </a:extLst>
            </p:cNvPr>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7" name="Google Shape;4588;p38">
              <a:extLst>
                <a:ext uri="{FF2B5EF4-FFF2-40B4-BE49-F238E27FC236}">
                  <a16:creationId xmlns:a16="http://schemas.microsoft.com/office/drawing/2014/main" id="{1AE3114E-C3C4-D994-2D64-A4BC17A87D87}"/>
                </a:ext>
              </a:extLst>
            </p:cNvPr>
            <p:cNvSpPr/>
            <p:nvPr/>
          </p:nvSpPr>
          <p:spPr>
            <a:xfrm>
              <a:off x="7267660" y="3309901"/>
              <a:ext cx="88181" cy="24291"/>
            </a:xfrm>
            <a:custGeom>
              <a:avLst/>
              <a:gdLst/>
              <a:ahLst/>
              <a:cxnLst/>
              <a:rect l="l" t="t" r="r" b="b"/>
              <a:pathLst>
                <a:path w="3151" h="868" extrusionOk="0">
                  <a:moveTo>
                    <a:pt x="92" y="0"/>
                  </a:moveTo>
                  <a:cubicBezTo>
                    <a:pt x="46" y="0"/>
                    <a:pt x="24" y="23"/>
                    <a:pt x="1" y="69"/>
                  </a:cubicBezTo>
                  <a:cubicBezTo>
                    <a:pt x="1" y="92"/>
                    <a:pt x="24" y="160"/>
                    <a:pt x="46" y="160"/>
                  </a:cubicBezTo>
                  <a:cubicBezTo>
                    <a:pt x="298" y="229"/>
                    <a:pt x="549" y="274"/>
                    <a:pt x="800" y="343"/>
                  </a:cubicBezTo>
                  <a:cubicBezTo>
                    <a:pt x="914" y="366"/>
                    <a:pt x="1028" y="388"/>
                    <a:pt x="1142" y="434"/>
                  </a:cubicBezTo>
                  <a:cubicBezTo>
                    <a:pt x="1279" y="457"/>
                    <a:pt x="1416" y="503"/>
                    <a:pt x="1553" y="525"/>
                  </a:cubicBezTo>
                  <a:cubicBezTo>
                    <a:pt x="1804" y="594"/>
                    <a:pt x="2055" y="662"/>
                    <a:pt x="2306" y="731"/>
                  </a:cubicBezTo>
                  <a:cubicBezTo>
                    <a:pt x="2420" y="754"/>
                    <a:pt x="2534" y="777"/>
                    <a:pt x="2649" y="799"/>
                  </a:cubicBezTo>
                  <a:cubicBezTo>
                    <a:pt x="2785" y="822"/>
                    <a:pt x="2922" y="845"/>
                    <a:pt x="3037" y="868"/>
                  </a:cubicBezTo>
                  <a:lnTo>
                    <a:pt x="3082" y="868"/>
                  </a:lnTo>
                  <a:cubicBezTo>
                    <a:pt x="3128" y="845"/>
                    <a:pt x="3128" y="822"/>
                    <a:pt x="3151" y="799"/>
                  </a:cubicBezTo>
                  <a:cubicBezTo>
                    <a:pt x="3151" y="777"/>
                    <a:pt x="3151" y="754"/>
                    <a:pt x="3151" y="731"/>
                  </a:cubicBezTo>
                  <a:cubicBezTo>
                    <a:pt x="3128" y="708"/>
                    <a:pt x="3105" y="685"/>
                    <a:pt x="3082" y="662"/>
                  </a:cubicBezTo>
                  <a:cubicBezTo>
                    <a:pt x="2831" y="617"/>
                    <a:pt x="2603" y="571"/>
                    <a:pt x="2352" y="525"/>
                  </a:cubicBezTo>
                  <a:cubicBezTo>
                    <a:pt x="2101" y="480"/>
                    <a:pt x="1872" y="411"/>
                    <a:pt x="1621" y="366"/>
                  </a:cubicBezTo>
                  <a:cubicBezTo>
                    <a:pt x="1370" y="320"/>
                    <a:pt x="1119" y="252"/>
                    <a:pt x="868" y="183"/>
                  </a:cubicBezTo>
                  <a:cubicBezTo>
                    <a:pt x="617" y="137"/>
                    <a:pt x="366" y="69"/>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8" name="Google Shape;4589;p38">
              <a:extLst>
                <a:ext uri="{FF2B5EF4-FFF2-40B4-BE49-F238E27FC236}">
                  <a16:creationId xmlns:a16="http://schemas.microsoft.com/office/drawing/2014/main" id="{3ED37697-1AB5-DB69-C321-F3ADB6BD75FC}"/>
                </a:ext>
              </a:extLst>
            </p:cNvPr>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9" name="Google Shape;4590;p38">
              <a:extLst>
                <a:ext uri="{FF2B5EF4-FFF2-40B4-BE49-F238E27FC236}">
                  <a16:creationId xmlns:a16="http://schemas.microsoft.com/office/drawing/2014/main" id="{0CE6F60C-B425-E629-8393-C25EB558813E}"/>
                </a:ext>
              </a:extLst>
            </p:cNvPr>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0" name="Google Shape;4591;p38">
              <a:extLst>
                <a:ext uri="{FF2B5EF4-FFF2-40B4-BE49-F238E27FC236}">
                  <a16:creationId xmlns:a16="http://schemas.microsoft.com/office/drawing/2014/main" id="{74E26462-0458-B7E1-9787-BA945BBB55A6}"/>
                </a:ext>
              </a:extLst>
            </p:cNvPr>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1" name="Google Shape;4592;p38">
              <a:extLst>
                <a:ext uri="{FF2B5EF4-FFF2-40B4-BE49-F238E27FC236}">
                  <a16:creationId xmlns:a16="http://schemas.microsoft.com/office/drawing/2014/main" id="{811051FA-5446-1E4A-5367-FE8D4877ADB6}"/>
                </a:ext>
              </a:extLst>
            </p:cNvPr>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2" name="Google Shape;4593;p38">
              <a:extLst>
                <a:ext uri="{FF2B5EF4-FFF2-40B4-BE49-F238E27FC236}">
                  <a16:creationId xmlns:a16="http://schemas.microsoft.com/office/drawing/2014/main" id="{3067930A-0D6B-972F-10AF-C215CEB1C396}"/>
                </a:ext>
              </a:extLst>
            </p:cNvPr>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3" name="Google Shape;4594;p38">
              <a:extLst>
                <a:ext uri="{FF2B5EF4-FFF2-40B4-BE49-F238E27FC236}">
                  <a16:creationId xmlns:a16="http://schemas.microsoft.com/office/drawing/2014/main" id="{1EF0001A-BB25-473E-EA42-AB52558AA37A}"/>
                </a:ext>
              </a:extLst>
            </p:cNvPr>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4" name="Google Shape;4595;p38">
              <a:extLst>
                <a:ext uri="{FF2B5EF4-FFF2-40B4-BE49-F238E27FC236}">
                  <a16:creationId xmlns:a16="http://schemas.microsoft.com/office/drawing/2014/main" id="{3FC52099-1909-F2B2-8372-311E362ED38D}"/>
                </a:ext>
              </a:extLst>
            </p:cNvPr>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5" name="Google Shape;4596;p38">
              <a:extLst>
                <a:ext uri="{FF2B5EF4-FFF2-40B4-BE49-F238E27FC236}">
                  <a16:creationId xmlns:a16="http://schemas.microsoft.com/office/drawing/2014/main" id="{5C99BFA3-611F-869D-AE8A-E2BEEF90AFD0}"/>
                </a:ext>
              </a:extLst>
            </p:cNvPr>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6" name="Google Shape;4597;p38">
              <a:extLst>
                <a:ext uri="{FF2B5EF4-FFF2-40B4-BE49-F238E27FC236}">
                  <a16:creationId xmlns:a16="http://schemas.microsoft.com/office/drawing/2014/main" id="{C96B6598-498E-AB9F-4C46-3EAC5957116F}"/>
                </a:ext>
              </a:extLst>
            </p:cNvPr>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7" name="Google Shape;4598;p38">
              <a:extLst>
                <a:ext uri="{FF2B5EF4-FFF2-40B4-BE49-F238E27FC236}">
                  <a16:creationId xmlns:a16="http://schemas.microsoft.com/office/drawing/2014/main" id="{5EF5E27E-4C32-83B7-3E1E-C8E409B6D055}"/>
                </a:ext>
              </a:extLst>
            </p:cNvPr>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8" name="Google Shape;4599;p38">
              <a:extLst>
                <a:ext uri="{FF2B5EF4-FFF2-40B4-BE49-F238E27FC236}">
                  <a16:creationId xmlns:a16="http://schemas.microsoft.com/office/drawing/2014/main" id="{43768EB2-B392-2A5D-70C4-C93D07861CD0}"/>
                </a:ext>
              </a:extLst>
            </p:cNvPr>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9" name="Google Shape;4600;p38">
              <a:extLst>
                <a:ext uri="{FF2B5EF4-FFF2-40B4-BE49-F238E27FC236}">
                  <a16:creationId xmlns:a16="http://schemas.microsoft.com/office/drawing/2014/main" id="{9085450E-96E2-031C-69A7-BC8795C17A6B}"/>
                </a:ext>
              </a:extLst>
            </p:cNvPr>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0" name="Google Shape;4601;p38">
              <a:extLst>
                <a:ext uri="{FF2B5EF4-FFF2-40B4-BE49-F238E27FC236}">
                  <a16:creationId xmlns:a16="http://schemas.microsoft.com/office/drawing/2014/main" id="{4E3CB3BC-9F7D-2115-6C1A-6745CED9596E}"/>
                </a:ext>
              </a:extLst>
            </p:cNvPr>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1" name="Google Shape;4602;p38">
              <a:extLst>
                <a:ext uri="{FF2B5EF4-FFF2-40B4-BE49-F238E27FC236}">
                  <a16:creationId xmlns:a16="http://schemas.microsoft.com/office/drawing/2014/main" id="{E04F5085-23DC-7706-05DD-2DD08FAAC67A}"/>
                </a:ext>
              </a:extLst>
            </p:cNvPr>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2" name="Google Shape;4603;p38">
              <a:extLst>
                <a:ext uri="{FF2B5EF4-FFF2-40B4-BE49-F238E27FC236}">
                  <a16:creationId xmlns:a16="http://schemas.microsoft.com/office/drawing/2014/main" id="{91A97BDD-7583-A73C-C677-F57E977CB621}"/>
                </a:ext>
              </a:extLst>
            </p:cNvPr>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3" name="Google Shape;4604;p38">
              <a:extLst>
                <a:ext uri="{FF2B5EF4-FFF2-40B4-BE49-F238E27FC236}">
                  <a16:creationId xmlns:a16="http://schemas.microsoft.com/office/drawing/2014/main" id="{1C3ECA8F-1108-A058-7FB6-AA86D2FED03D}"/>
                </a:ext>
              </a:extLst>
            </p:cNvPr>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4" name="Google Shape;4605;p38">
              <a:extLst>
                <a:ext uri="{FF2B5EF4-FFF2-40B4-BE49-F238E27FC236}">
                  <a16:creationId xmlns:a16="http://schemas.microsoft.com/office/drawing/2014/main" id="{F607C56A-5B50-528D-1611-47630B1905F1}"/>
                </a:ext>
              </a:extLst>
            </p:cNvPr>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5" name="Google Shape;4606;p38">
              <a:extLst>
                <a:ext uri="{FF2B5EF4-FFF2-40B4-BE49-F238E27FC236}">
                  <a16:creationId xmlns:a16="http://schemas.microsoft.com/office/drawing/2014/main" id="{C39A9746-25B2-3855-B393-77127D4B702F}"/>
                </a:ext>
              </a:extLst>
            </p:cNvPr>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6" name="Google Shape;4607;p38">
              <a:extLst>
                <a:ext uri="{FF2B5EF4-FFF2-40B4-BE49-F238E27FC236}">
                  <a16:creationId xmlns:a16="http://schemas.microsoft.com/office/drawing/2014/main" id="{5243CE4C-7A1E-C796-616D-165C0738B94C}"/>
                </a:ext>
              </a:extLst>
            </p:cNvPr>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7" name="Google Shape;4608;p38">
              <a:extLst>
                <a:ext uri="{FF2B5EF4-FFF2-40B4-BE49-F238E27FC236}">
                  <a16:creationId xmlns:a16="http://schemas.microsoft.com/office/drawing/2014/main" id="{C67FEE52-FA97-572E-48DD-68E140AEC7E2}"/>
                </a:ext>
              </a:extLst>
            </p:cNvPr>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8" name="Google Shape;4609;p38">
              <a:extLst>
                <a:ext uri="{FF2B5EF4-FFF2-40B4-BE49-F238E27FC236}">
                  <a16:creationId xmlns:a16="http://schemas.microsoft.com/office/drawing/2014/main" id="{093BDCCF-E33B-FBF1-FDEB-919DF3436888}"/>
                </a:ext>
              </a:extLst>
            </p:cNvPr>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9" name="Google Shape;4610;p38">
              <a:extLst>
                <a:ext uri="{FF2B5EF4-FFF2-40B4-BE49-F238E27FC236}">
                  <a16:creationId xmlns:a16="http://schemas.microsoft.com/office/drawing/2014/main" id="{B368DE95-379D-C585-DBF8-9689BE97E90F}"/>
                </a:ext>
              </a:extLst>
            </p:cNvPr>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0" name="Google Shape;4611;p38">
              <a:extLst>
                <a:ext uri="{FF2B5EF4-FFF2-40B4-BE49-F238E27FC236}">
                  <a16:creationId xmlns:a16="http://schemas.microsoft.com/office/drawing/2014/main" id="{46FFDC61-21F7-ED45-DBA1-4DDCF78E8848}"/>
                </a:ext>
              </a:extLst>
            </p:cNvPr>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1" name="Google Shape;4612;p38">
              <a:extLst>
                <a:ext uri="{FF2B5EF4-FFF2-40B4-BE49-F238E27FC236}">
                  <a16:creationId xmlns:a16="http://schemas.microsoft.com/office/drawing/2014/main" id="{A68FBA75-DCEF-92EC-D91F-C051A1AD2D0C}"/>
                </a:ext>
              </a:extLst>
            </p:cNvPr>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2" name="Google Shape;4613;p38">
              <a:extLst>
                <a:ext uri="{FF2B5EF4-FFF2-40B4-BE49-F238E27FC236}">
                  <a16:creationId xmlns:a16="http://schemas.microsoft.com/office/drawing/2014/main" id="{C08EF5CD-CE84-B1B1-0641-49B0DB1E577F}"/>
                </a:ext>
              </a:extLst>
            </p:cNvPr>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3" name="Google Shape;4614;p38">
              <a:extLst>
                <a:ext uri="{FF2B5EF4-FFF2-40B4-BE49-F238E27FC236}">
                  <a16:creationId xmlns:a16="http://schemas.microsoft.com/office/drawing/2014/main" id="{551BA101-2DFD-F33B-0363-91A446A1EC52}"/>
                </a:ext>
              </a:extLst>
            </p:cNvPr>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4" name="Google Shape;4615;p38">
              <a:extLst>
                <a:ext uri="{FF2B5EF4-FFF2-40B4-BE49-F238E27FC236}">
                  <a16:creationId xmlns:a16="http://schemas.microsoft.com/office/drawing/2014/main" id="{5D2DEB66-EE39-60F6-8F9E-1CA6D943507E}"/>
                </a:ext>
              </a:extLst>
            </p:cNvPr>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5" name="Google Shape;4616;p38">
              <a:extLst>
                <a:ext uri="{FF2B5EF4-FFF2-40B4-BE49-F238E27FC236}">
                  <a16:creationId xmlns:a16="http://schemas.microsoft.com/office/drawing/2014/main" id="{DFBBE484-4E23-C1BB-E0E9-627757906DCB}"/>
                </a:ext>
              </a:extLst>
            </p:cNvPr>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6" name="Google Shape;4617;p38">
              <a:extLst>
                <a:ext uri="{FF2B5EF4-FFF2-40B4-BE49-F238E27FC236}">
                  <a16:creationId xmlns:a16="http://schemas.microsoft.com/office/drawing/2014/main" id="{D0781169-1285-170E-DDF1-71DFA4672AD3}"/>
                </a:ext>
              </a:extLst>
            </p:cNvPr>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7" name="Google Shape;4618;p38">
              <a:extLst>
                <a:ext uri="{FF2B5EF4-FFF2-40B4-BE49-F238E27FC236}">
                  <a16:creationId xmlns:a16="http://schemas.microsoft.com/office/drawing/2014/main" id="{E532C653-8690-70FD-5B50-1E131F917298}"/>
                </a:ext>
              </a:extLst>
            </p:cNvPr>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8" name="Google Shape;4619;p38">
              <a:extLst>
                <a:ext uri="{FF2B5EF4-FFF2-40B4-BE49-F238E27FC236}">
                  <a16:creationId xmlns:a16="http://schemas.microsoft.com/office/drawing/2014/main" id="{367031FC-A202-484B-B1E0-1615702CEA82}"/>
                </a:ext>
              </a:extLst>
            </p:cNvPr>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9" name="Google Shape;4620;p38">
              <a:extLst>
                <a:ext uri="{FF2B5EF4-FFF2-40B4-BE49-F238E27FC236}">
                  <a16:creationId xmlns:a16="http://schemas.microsoft.com/office/drawing/2014/main" id="{FC19CDB8-D2F1-5BCA-002C-A8A3BD980536}"/>
                </a:ext>
              </a:extLst>
            </p:cNvPr>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0" name="Google Shape;4621;p38">
              <a:extLst>
                <a:ext uri="{FF2B5EF4-FFF2-40B4-BE49-F238E27FC236}">
                  <a16:creationId xmlns:a16="http://schemas.microsoft.com/office/drawing/2014/main" id="{92BFF49D-535E-2A09-9978-922D979D9DA9}"/>
                </a:ext>
              </a:extLst>
            </p:cNvPr>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1" name="Google Shape;4622;p38">
              <a:extLst>
                <a:ext uri="{FF2B5EF4-FFF2-40B4-BE49-F238E27FC236}">
                  <a16:creationId xmlns:a16="http://schemas.microsoft.com/office/drawing/2014/main" id="{BA710BC7-78B8-F6BB-6F95-5C08FCD6F5BD}"/>
                </a:ext>
              </a:extLst>
            </p:cNvPr>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2" name="Google Shape;4623;p38">
              <a:extLst>
                <a:ext uri="{FF2B5EF4-FFF2-40B4-BE49-F238E27FC236}">
                  <a16:creationId xmlns:a16="http://schemas.microsoft.com/office/drawing/2014/main" id="{397C652B-6DAD-9F6D-98CF-BAE79F7C1DE5}"/>
                </a:ext>
              </a:extLst>
            </p:cNvPr>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3" name="Google Shape;4624;p38">
              <a:extLst>
                <a:ext uri="{FF2B5EF4-FFF2-40B4-BE49-F238E27FC236}">
                  <a16:creationId xmlns:a16="http://schemas.microsoft.com/office/drawing/2014/main" id="{92CE4094-E626-2BB4-6E32-DE13FE784531}"/>
                </a:ext>
              </a:extLst>
            </p:cNvPr>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4" name="Google Shape;4625;p38">
              <a:extLst>
                <a:ext uri="{FF2B5EF4-FFF2-40B4-BE49-F238E27FC236}">
                  <a16:creationId xmlns:a16="http://schemas.microsoft.com/office/drawing/2014/main" id="{BD13FBF0-5AE8-5BEC-A892-3A68EEE96128}"/>
                </a:ext>
              </a:extLst>
            </p:cNvPr>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5" name="Google Shape;4626;p38">
              <a:extLst>
                <a:ext uri="{FF2B5EF4-FFF2-40B4-BE49-F238E27FC236}">
                  <a16:creationId xmlns:a16="http://schemas.microsoft.com/office/drawing/2014/main" id="{5C3B8E75-1F77-75AE-8592-F80DD671FD18}"/>
                </a:ext>
              </a:extLst>
            </p:cNvPr>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6" name="Google Shape;4627;p38">
              <a:extLst>
                <a:ext uri="{FF2B5EF4-FFF2-40B4-BE49-F238E27FC236}">
                  <a16:creationId xmlns:a16="http://schemas.microsoft.com/office/drawing/2014/main" id="{2E5A2ADF-49F0-CF9E-6D16-5F9DC46789F0}"/>
                </a:ext>
              </a:extLst>
            </p:cNvPr>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7" name="Google Shape;4628;p38">
              <a:extLst>
                <a:ext uri="{FF2B5EF4-FFF2-40B4-BE49-F238E27FC236}">
                  <a16:creationId xmlns:a16="http://schemas.microsoft.com/office/drawing/2014/main" id="{94118649-435A-29C8-6CE6-5B725EFA20EE}"/>
                </a:ext>
              </a:extLst>
            </p:cNvPr>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8" name="Google Shape;4629;p38">
              <a:extLst>
                <a:ext uri="{FF2B5EF4-FFF2-40B4-BE49-F238E27FC236}">
                  <a16:creationId xmlns:a16="http://schemas.microsoft.com/office/drawing/2014/main" id="{9AE58356-3801-6614-B96E-2779051D00D8}"/>
                </a:ext>
              </a:extLst>
            </p:cNvPr>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9" name="Google Shape;4630;p38">
              <a:extLst>
                <a:ext uri="{FF2B5EF4-FFF2-40B4-BE49-F238E27FC236}">
                  <a16:creationId xmlns:a16="http://schemas.microsoft.com/office/drawing/2014/main" id="{C1D1AB90-7F9C-CBBE-C941-4F560A17059A}"/>
                </a:ext>
              </a:extLst>
            </p:cNvPr>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0" name="Google Shape;4631;p38">
              <a:extLst>
                <a:ext uri="{FF2B5EF4-FFF2-40B4-BE49-F238E27FC236}">
                  <a16:creationId xmlns:a16="http://schemas.microsoft.com/office/drawing/2014/main" id="{0F8A11DD-96C4-CA65-C6A8-8678105417D9}"/>
                </a:ext>
              </a:extLst>
            </p:cNvPr>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1" name="Google Shape;4632;p38">
              <a:extLst>
                <a:ext uri="{FF2B5EF4-FFF2-40B4-BE49-F238E27FC236}">
                  <a16:creationId xmlns:a16="http://schemas.microsoft.com/office/drawing/2014/main" id="{6BB5CD5E-501B-C24F-2BB7-F52B5F60CE0C}"/>
                </a:ext>
              </a:extLst>
            </p:cNvPr>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2" name="Google Shape;4633;p38">
              <a:extLst>
                <a:ext uri="{FF2B5EF4-FFF2-40B4-BE49-F238E27FC236}">
                  <a16:creationId xmlns:a16="http://schemas.microsoft.com/office/drawing/2014/main" id="{0D897D71-3705-243D-9239-C6E9AF0AB0C4}"/>
                </a:ext>
              </a:extLst>
            </p:cNvPr>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3" name="Google Shape;4634;p38">
              <a:extLst>
                <a:ext uri="{FF2B5EF4-FFF2-40B4-BE49-F238E27FC236}">
                  <a16:creationId xmlns:a16="http://schemas.microsoft.com/office/drawing/2014/main" id="{0619AA55-5188-1C45-7EC8-9FA87EC82DE5}"/>
                </a:ext>
              </a:extLst>
            </p:cNvPr>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4" name="Google Shape;4635;p38">
              <a:extLst>
                <a:ext uri="{FF2B5EF4-FFF2-40B4-BE49-F238E27FC236}">
                  <a16:creationId xmlns:a16="http://schemas.microsoft.com/office/drawing/2014/main" id="{C35BF867-6874-9679-825F-2BEC4B33098E}"/>
                </a:ext>
              </a:extLst>
            </p:cNvPr>
            <p:cNvSpPr/>
            <p:nvPr/>
          </p:nvSpPr>
          <p:spPr>
            <a:xfrm>
              <a:off x="7951781" y="3655460"/>
              <a:ext cx="477844" cy="274701"/>
            </a:xfrm>
            <a:custGeom>
              <a:avLst/>
              <a:gdLst/>
              <a:ahLst/>
              <a:cxnLst/>
              <a:rect l="l" t="t" r="r" b="b"/>
              <a:pathLst>
                <a:path w="17075" h="9816" extrusionOk="0">
                  <a:moveTo>
                    <a:pt x="15362" y="1211"/>
                  </a:moveTo>
                  <a:cubicBezTo>
                    <a:pt x="15362" y="1233"/>
                    <a:pt x="15362" y="1233"/>
                    <a:pt x="15362" y="1233"/>
                  </a:cubicBezTo>
                  <a:cubicBezTo>
                    <a:pt x="15362" y="1233"/>
                    <a:pt x="15362" y="1211"/>
                    <a:pt x="15385" y="1211"/>
                  </a:cubicBezTo>
                  <a:close/>
                  <a:moveTo>
                    <a:pt x="16207" y="1"/>
                  </a:moveTo>
                  <a:cubicBezTo>
                    <a:pt x="16093" y="24"/>
                    <a:pt x="16001" y="69"/>
                    <a:pt x="15887" y="115"/>
                  </a:cubicBezTo>
                  <a:cubicBezTo>
                    <a:pt x="15819" y="161"/>
                    <a:pt x="15727" y="206"/>
                    <a:pt x="15659" y="252"/>
                  </a:cubicBezTo>
                  <a:cubicBezTo>
                    <a:pt x="15499" y="320"/>
                    <a:pt x="15339" y="412"/>
                    <a:pt x="15180" y="480"/>
                  </a:cubicBezTo>
                  <a:cubicBezTo>
                    <a:pt x="15180" y="503"/>
                    <a:pt x="15180" y="503"/>
                    <a:pt x="15157" y="503"/>
                  </a:cubicBezTo>
                  <a:lnTo>
                    <a:pt x="15180" y="503"/>
                  </a:lnTo>
                  <a:cubicBezTo>
                    <a:pt x="15088" y="526"/>
                    <a:pt x="15020" y="572"/>
                    <a:pt x="14928" y="617"/>
                  </a:cubicBezTo>
                  <a:cubicBezTo>
                    <a:pt x="14906" y="617"/>
                    <a:pt x="14906" y="617"/>
                    <a:pt x="14883" y="640"/>
                  </a:cubicBezTo>
                  <a:lnTo>
                    <a:pt x="14860" y="640"/>
                  </a:lnTo>
                  <a:cubicBezTo>
                    <a:pt x="14267" y="914"/>
                    <a:pt x="13696" y="1211"/>
                    <a:pt x="13125" y="1530"/>
                  </a:cubicBezTo>
                  <a:cubicBezTo>
                    <a:pt x="12806" y="1690"/>
                    <a:pt x="12486" y="1873"/>
                    <a:pt x="12189" y="2032"/>
                  </a:cubicBezTo>
                  <a:cubicBezTo>
                    <a:pt x="11893" y="2169"/>
                    <a:pt x="11596" y="2352"/>
                    <a:pt x="11299" y="2512"/>
                  </a:cubicBezTo>
                  <a:cubicBezTo>
                    <a:pt x="11003" y="2671"/>
                    <a:pt x="10706" y="2831"/>
                    <a:pt x="10409" y="2991"/>
                  </a:cubicBezTo>
                  <a:cubicBezTo>
                    <a:pt x="10112" y="3151"/>
                    <a:pt x="9816" y="3333"/>
                    <a:pt x="9519" y="3493"/>
                  </a:cubicBezTo>
                  <a:cubicBezTo>
                    <a:pt x="9473" y="3516"/>
                    <a:pt x="9450" y="3516"/>
                    <a:pt x="9428" y="3539"/>
                  </a:cubicBezTo>
                  <a:cubicBezTo>
                    <a:pt x="9245" y="3630"/>
                    <a:pt x="9062" y="3744"/>
                    <a:pt x="8857" y="3836"/>
                  </a:cubicBezTo>
                  <a:cubicBezTo>
                    <a:pt x="8560" y="4018"/>
                    <a:pt x="8241" y="4178"/>
                    <a:pt x="7921" y="4361"/>
                  </a:cubicBezTo>
                  <a:cubicBezTo>
                    <a:pt x="7624" y="4520"/>
                    <a:pt x="7305" y="4680"/>
                    <a:pt x="7008" y="4863"/>
                  </a:cubicBezTo>
                  <a:cubicBezTo>
                    <a:pt x="6711" y="5022"/>
                    <a:pt x="6415" y="5182"/>
                    <a:pt x="6118" y="5365"/>
                  </a:cubicBezTo>
                  <a:cubicBezTo>
                    <a:pt x="5981" y="5456"/>
                    <a:pt x="5844" y="5525"/>
                    <a:pt x="5707" y="5616"/>
                  </a:cubicBezTo>
                  <a:cubicBezTo>
                    <a:pt x="5456" y="5776"/>
                    <a:pt x="5205" y="5913"/>
                    <a:pt x="4977" y="6050"/>
                  </a:cubicBezTo>
                  <a:cubicBezTo>
                    <a:pt x="4657" y="6232"/>
                    <a:pt x="4360" y="6438"/>
                    <a:pt x="4064" y="6643"/>
                  </a:cubicBezTo>
                  <a:cubicBezTo>
                    <a:pt x="3493" y="7008"/>
                    <a:pt x="2922" y="7351"/>
                    <a:pt x="2375" y="7739"/>
                  </a:cubicBezTo>
                  <a:cubicBezTo>
                    <a:pt x="2260" y="7807"/>
                    <a:pt x="2146" y="7876"/>
                    <a:pt x="2032" y="7967"/>
                  </a:cubicBezTo>
                  <a:cubicBezTo>
                    <a:pt x="1964" y="8013"/>
                    <a:pt x="1895" y="8058"/>
                    <a:pt x="1827" y="8104"/>
                  </a:cubicBezTo>
                  <a:cubicBezTo>
                    <a:pt x="1530" y="8286"/>
                    <a:pt x="1233" y="8469"/>
                    <a:pt x="937" y="8652"/>
                  </a:cubicBezTo>
                  <a:cubicBezTo>
                    <a:pt x="822" y="8743"/>
                    <a:pt x="685" y="8834"/>
                    <a:pt x="571" y="8926"/>
                  </a:cubicBezTo>
                  <a:cubicBezTo>
                    <a:pt x="457" y="9017"/>
                    <a:pt x="320" y="9085"/>
                    <a:pt x="206" y="9177"/>
                  </a:cubicBezTo>
                  <a:cubicBezTo>
                    <a:pt x="183" y="9222"/>
                    <a:pt x="115" y="9245"/>
                    <a:pt x="92" y="9291"/>
                  </a:cubicBezTo>
                  <a:cubicBezTo>
                    <a:pt x="24" y="9359"/>
                    <a:pt x="1" y="9428"/>
                    <a:pt x="1" y="9519"/>
                  </a:cubicBezTo>
                  <a:cubicBezTo>
                    <a:pt x="1" y="9588"/>
                    <a:pt x="46" y="9679"/>
                    <a:pt x="115" y="9724"/>
                  </a:cubicBezTo>
                  <a:cubicBezTo>
                    <a:pt x="160" y="9793"/>
                    <a:pt x="252" y="9816"/>
                    <a:pt x="320" y="9816"/>
                  </a:cubicBezTo>
                  <a:lnTo>
                    <a:pt x="343" y="9816"/>
                  </a:lnTo>
                  <a:cubicBezTo>
                    <a:pt x="366" y="9793"/>
                    <a:pt x="389" y="9793"/>
                    <a:pt x="412" y="9793"/>
                  </a:cubicBezTo>
                  <a:cubicBezTo>
                    <a:pt x="480" y="9770"/>
                    <a:pt x="549" y="9724"/>
                    <a:pt x="617" y="9679"/>
                  </a:cubicBezTo>
                  <a:cubicBezTo>
                    <a:pt x="685" y="9633"/>
                    <a:pt x="754" y="9588"/>
                    <a:pt x="822" y="9542"/>
                  </a:cubicBezTo>
                  <a:cubicBezTo>
                    <a:pt x="959" y="9451"/>
                    <a:pt x="1073" y="9359"/>
                    <a:pt x="1210" y="9268"/>
                  </a:cubicBezTo>
                  <a:cubicBezTo>
                    <a:pt x="1325" y="9177"/>
                    <a:pt x="1462" y="9085"/>
                    <a:pt x="1598" y="9017"/>
                  </a:cubicBezTo>
                  <a:cubicBezTo>
                    <a:pt x="1758" y="8903"/>
                    <a:pt x="1895" y="8811"/>
                    <a:pt x="2055" y="8720"/>
                  </a:cubicBezTo>
                  <a:cubicBezTo>
                    <a:pt x="2329" y="8538"/>
                    <a:pt x="2626" y="8378"/>
                    <a:pt x="2922" y="8195"/>
                  </a:cubicBezTo>
                  <a:cubicBezTo>
                    <a:pt x="3219" y="8013"/>
                    <a:pt x="3516" y="7830"/>
                    <a:pt x="3813" y="7625"/>
                  </a:cubicBezTo>
                  <a:cubicBezTo>
                    <a:pt x="4360" y="7282"/>
                    <a:pt x="4908" y="6917"/>
                    <a:pt x="5456" y="6552"/>
                  </a:cubicBezTo>
                  <a:cubicBezTo>
                    <a:pt x="5753" y="6369"/>
                    <a:pt x="6072" y="6164"/>
                    <a:pt x="6369" y="5981"/>
                  </a:cubicBezTo>
                  <a:cubicBezTo>
                    <a:pt x="6666" y="5799"/>
                    <a:pt x="6962" y="5616"/>
                    <a:pt x="7259" y="5456"/>
                  </a:cubicBezTo>
                  <a:cubicBezTo>
                    <a:pt x="7853" y="5137"/>
                    <a:pt x="8469" y="4794"/>
                    <a:pt x="9085" y="4452"/>
                  </a:cubicBezTo>
                  <a:cubicBezTo>
                    <a:pt x="9382" y="4292"/>
                    <a:pt x="9679" y="4132"/>
                    <a:pt x="9975" y="3973"/>
                  </a:cubicBezTo>
                  <a:cubicBezTo>
                    <a:pt x="10272" y="3813"/>
                    <a:pt x="10569" y="3653"/>
                    <a:pt x="10888" y="3516"/>
                  </a:cubicBezTo>
                  <a:cubicBezTo>
                    <a:pt x="11459" y="3219"/>
                    <a:pt x="12030" y="2923"/>
                    <a:pt x="12600" y="2626"/>
                  </a:cubicBezTo>
                  <a:cubicBezTo>
                    <a:pt x="13194" y="2306"/>
                    <a:pt x="13787" y="2010"/>
                    <a:pt x="14381" y="1713"/>
                  </a:cubicBezTo>
                  <a:cubicBezTo>
                    <a:pt x="14449" y="1667"/>
                    <a:pt x="14518" y="1644"/>
                    <a:pt x="14586" y="1599"/>
                  </a:cubicBezTo>
                  <a:lnTo>
                    <a:pt x="14586" y="1599"/>
                  </a:lnTo>
                  <a:cubicBezTo>
                    <a:pt x="14563" y="1622"/>
                    <a:pt x="14540" y="1622"/>
                    <a:pt x="14518" y="1644"/>
                  </a:cubicBezTo>
                  <a:cubicBezTo>
                    <a:pt x="14785" y="1511"/>
                    <a:pt x="15053" y="1377"/>
                    <a:pt x="15320" y="1243"/>
                  </a:cubicBezTo>
                  <a:lnTo>
                    <a:pt x="15320" y="1243"/>
                  </a:lnTo>
                  <a:cubicBezTo>
                    <a:pt x="15318" y="1246"/>
                    <a:pt x="15316" y="1251"/>
                    <a:pt x="15316" y="1256"/>
                  </a:cubicBezTo>
                  <a:cubicBezTo>
                    <a:pt x="15339" y="1233"/>
                    <a:pt x="15339" y="1233"/>
                    <a:pt x="15362" y="1233"/>
                  </a:cubicBezTo>
                  <a:lnTo>
                    <a:pt x="15339" y="1233"/>
                  </a:lnTo>
                  <a:lnTo>
                    <a:pt x="15362" y="1211"/>
                  </a:lnTo>
                  <a:cubicBezTo>
                    <a:pt x="15887" y="982"/>
                    <a:pt x="16435" y="777"/>
                    <a:pt x="16960" y="503"/>
                  </a:cubicBezTo>
                  <a:cubicBezTo>
                    <a:pt x="17074" y="457"/>
                    <a:pt x="17074" y="298"/>
                    <a:pt x="17028" y="206"/>
                  </a:cubicBezTo>
                  <a:cubicBezTo>
                    <a:pt x="16983" y="161"/>
                    <a:pt x="16937" y="115"/>
                    <a:pt x="16891" y="115"/>
                  </a:cubicBezTo>
                  <a:cubicBezTo>
                    <a:pt x="16871" y="108"/>
                    <a:pt x="16853" y="106"/>
                    <a:pt x="16836" y="106"/>
                  </a:cubicBezTo>
                  <a:cubicBezTo>
                    <a:pt x="16794" y="106"/>
                    <a:pt x="16757" y="122"/>
                    <a:pt x="16709" y="138"/>
                  </a:cubicBezTo>
                  <a:cubicBezTo>
                    <a:pt x="16663" y="184"/>
                    <a:pt x="16595" y="206"/>
                    <a:pt x="16526" y="229"/>
                  </a:cubicBezTo>
                  <a:cubicBezTo>
                    <a:pt x="16526" y="206"/>
                    <a:pt x="16526" y="184"/>
                    <a:pt x="16526" y="161"/>
                  </a:cubicBezTo>
                  <a:cubicBezTo>
                    <a:pt x="16481" y="47"/>
                    <a:pt x="16389" y="1"/>
                    <a:pt x="16275"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5" name="Google Shape;4636;p38">
              <a:extLst>
                <a:ext uri="{FF2B5EF4-FFF2-40B4-BE49-F238E27FC236}">
                  <a16:creationId xmlns:a16="http://schemas.microsoft.com/office/drawing/2014/main" id="{32A32669-8B38-2F1B-8438-4A6011C8A936}"/>
                </a:ext>
              </a:extLst>
            </p:cNvPr>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6" name="Google Shape;4637;p38">
              <a:extLst>
                <a:ext uri="{FF2B5EF4-FFF2-40B4-BE49-F238E27FC236}">
                  <a16:creationId xmlns:a16="http://schemas.microsoft.com/office/drawing/2014/main" id="{15E50113-D2C2-C74A-D418-1C241722FB8E}"/>
                </a:ext>
              </a:extLst>
            </p:cNvPr>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7" name="Google Shape;4638;p38">
              <a:extLst>
                <a:ext uri="{FF2B5EF4-FFF2-40B4-BE49-F238E27FC236}">
                  <a16:creationId xmlns:a16="http://schemas.microsoft.com/office/drawing/2014/main" id="{AF5E6FA0-BAAF-E94F-9E39-933D07B6460B}"/>
                </a:ext>
              </a:extLst>
            </p:cNvPr>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8" name="Google Shape;4639;p38">
              <a:extLst>
                <a:ext uri="{FF2B5EF4-FFF2-40B4-BE49-F238E27FC236}">
                  <a16:creationId xmlns:a16="http://schemas.microsoft.com/office/drawing/2014/main" id="{00A7D482-F7E4-A6A9-326F-69FFC82A71EB}"/>
                </a:ext>
              </a:extLst>
            </p:cNvPr>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9" name="Google Shape;4640;p38">
              <a:extLst>
                <a:ext uri="{FF2B5EF4-FFF2-40B4-BE49-F238E27FC236}">
                  <a16:creationId xmlns:a16="http://schemas.microsoft.com/office/drawing/2014/main" id="{FF7A498B-5B65-BB04-A5BB-02E56572A584}"/>
                </a:ext>
              </a:extLst>
            </p:cNvPr>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0" name="Google Shape;4641;p38">
              <a:extLst>
                <a:ext uri="{FF2B5EF4-FFF2-40B4-BE49-F238E27FC236}">
                  <a16:creationId xmlns:a16="http://schemas.microsoft.com/office/drawing/2014/main" id="{61D3117F-85CE-2DB6-36CD-F1F59CE03ED0}"/>
                </a:ext>
              </a:extLst>
            </p:cNvPr>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1" name="Google Shape;4642;p38">
              <a:extLst>
                <a:ext uri="{FF2B5EF4-FFF2-40B4-BE49-F238E27FC236}">
                  <a16:creationId xmlns:a16="http://schemas.microsoft.com/office/drawing/2014/main" id="{A70A13F6-D696-32F5-418F-21CA494422CC}"/>
                </a:ext>
              </a:extLst>
            </p:cNvPr>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2" name="Google Shape;4643;p38">
              <a:extLst>
                <a:ext uri="{FF2B5EF4-FFF2-40B4-BE49-F238E27FC236}">
                  <a16:creationId xmlns:a16="http://schemas.microsoft.com/office/drawing/2014/main" id="{31B43EC9-1A4A-0352-4312-B63E215B4DE7}"/>
                </a:ext>
              </a:extLst>
            </p:cNvPr>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3" name="Google Shape;4644;p38">
              <a:extLst>
                <a:ext uri="{FF2B5EF4-FFF2-40B4-BE49-F238E27FC236}">
                  <a16:creationId xmlns:a16="http://schemas.microsoft.com/office/drawing/2014/main" id="{56F1040C-BD2C-62E5-ED27-705E3B450760}"/>
                </a:ext>
              </a:extLst>
            </p:cNvPr>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4" name="Google Shape;4645;p38">
              <a:extLst>
                <a:ext uri="{FF2B5EF4-FFF2-40B4-BE49-F238E27FC236}">
                  <a16:creationId xmlns:a16="http://schemas.microsoft.com/office/drawing/2014/main" id="{61EF9C87-976A-9627-895E-7F72BF60BDEF}"/>
                </a:ext>
              </a:extLst>
            </p:cNvPr>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5" name="Google Shape;4646;p38">
              <a:extLst>
                <a:ext uri="{FF2B5EF4-FFF2-40B4-BE49-F238E27FC236}">
                  <a16:creationId xmlns:a16="http://schemas.microsoft.com/office/drawing/2014/main" id="{BA63EE0D-CF38-532B-CC1A-49225C212D72}"/>
                </a:ext>
              </a:extLst>
            </p:cNvPr>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6" name="Google Shape;4647;p38">
              <a:extLst>
                <a:ext uri="{FF2B5EF4-FFF2-40B4-BE49-F238E27FC236}">
                  <a16:creationId xmlns:a16="http://schemas.microsoft.com/office/drawing/2014/main" id="{AA1DD948-764F-FC76-04BB-125B72829C41}"/>
                </a:ext>
              </a:extLst>
            </p:cNvPr>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7" name="Google Shape;4648;p38">
              <a:extLst>
                <a:ext uri="{FF2B5EF4-FFF2-40B4-BE49-F238E27FC236}">
                  <a16:creationId xmlns:a16="http://schemas.microsoft.com/office/drawing/2014/main" id="{7EED085F-1A06-3200-4649-8B8DA0CB15ED}"/>
                </a:ext>
              </a:extLst>
            </p:cNvPr>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8" name="Google Shape;4649;p38">
              <a:extLst>
                <a:ext uri="{FF2B5EF4-FFF2-40B4-BE49-F238E27FC236}">
                  <a16:creationId xmlns:a16="http://schemas.microsoft.com/office/drawing/2014/main" id="{3D996442-3804-3ACD-3B72-416FB272FA61}"/>
                </a:ext>
              </a:extLst>
            </p:cNvPr>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9" name="Google Shape;4650;p38">
              <a:extLst>
                <a:ext uri="{FF2B5EF4-FFF2-40B4-BE49-F238E27FC236}">
                  <a16:creationId xmlns:a16="http://schemas.microsoft.com/office/drawing/2014/main" id="{4EDE93E3-62EB-BDF0-7BFC-0F6FA529DE5B}"/>
                </a:ext>
              </a:extLst>
            </p:cNvPr>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0" name="Google Shape;4651;p38">
              <a:extLst>
                <a:ext uri="{FF2B5EF4-FFF2-40B4-BE49-F238E27FC236}">
                  <a16:creationId xmlns:a16="http://schemas.microsoft.com/office/drawing/2014/main" id="{BD5B3549-27CD-C59E-CE66-82556041BC57}"/>
                </a:ext>
              </a:extLst>
            </p:cNvPr>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1" name="Google Shape;4652;p38">
              <a:extLst>
                <a:ext uri="{FF2B5EF4-FFF2-40B4-BE49-F238E27FC236}">
                  <a16:creationId xmlns:a16="http://schemas.microsoft.com/office/drawing/2014/main" id="{8C9357DF-7757-7BCE-161B-2EC88750E886}"/>
                </a:ext>
              </a:extLst>
            </p:cNvPr>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2" name="Google Shape;4653;p38">
              <a:extLst>
                <a:ext uri="{FF2B5EF4-FFF2-40B4-BE49-F238E27FC236}">
                  <a16:creationId xmlns:a16="http://schemas.microsoft.com/office/drawing/2014/main" id="{25002614-E8F5-84B4-7EEE-C2D807EFA279}"/>
                </a:ext>
              </a:extLst>
            </p:cNvPr>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3" name="Google Shape;4654;p38">
              <a:extLst>
                <a:ext uri="{FF2B5EF4-FFF2-40B4-BE49-F238E27FC236}">
                  <a16:creationId xmlns:a16="http://schemas.microsoft.com/office/drawing/2014/main" id="{E43533A2-F2B8-078C-53A0-39B6D875506D}"/>
                </a:ext>
              </a:extLst>
            </p:cNvPr>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4" name="Google Shape;4655;p38">
              <a:extLst>
                <a:ext uri="{FF2B5EF4-FFF2-40B4-BE49-F238E27FC236}">
                  <a16:creationId xmlns:a16="http://schemas.microsoft.com/office/drawing/2014/main" id="{16686CE3-BB77-CC28-F14F-F695AAB3019B}"/>
                </a:ext>
              </a:extLst>
            </p:cNvPr>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5" name="Google Shape;4656;p38">
              <a:extLst>
                <a:ext uri="{FF2B5EF4-FFF2-40B4-BE49-F238E27FC236}">
                  <a16:creationId xmlns:a16="http://schemas.microsoft.com/office/drawing/2014/main" id="{C68C1959-183B-D811-F74B-B78C9BD3D127}"/>
                </a:ext>
              </a:extLst>
            </p:cNvPr>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6" name="Google Shape;4657;p38">
              <a:extLst>
                <a:ext uri="{FF2B5EF4-FFF2-40B4-BE49-F238E27FC236}">
                  <a16:creationId xmlns:a16="http://schemas.microsoft.com/office/drawing/2014/main" id="{5B6DA52C-A3EF-93F5-CAF6-704B4CEEC06B}"/>
                </a:ext>
              </a:extLst>
            </p:cNvPr>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7" name="Google Shape;4658;p38">
              <a:extLst>
                <a:ext uri="{FF2B5EF4-FFF2-40B4-BE49-F238E27FC236}">
                  <a16:creationId xmlns:a16="http://schemas.microsoft.com/office/drawing/2014/main" id="{A80779ED-767C-8985-0DAD-684344BCF3D5}"/>
                </a:ext>
              </a:extLst>
            </p:cNvPr>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8" name="Google Shape;4659;p38">
              <a:extLst>
                <a:ext uri="{FF2B5EF4-FFF2-40B4-BE49-F238E27FC236}">
                  <a16:creationId xmlns:a16="http://schemas.microsoft.com/office/drawing/2014/main" id="{B7DF6F49-32F3-F6AF-5700-CA1C786D745F}"/>
                </a:ext>
              </a:extLst>
            </p:cNvPr>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9" name="Google Shape;4660;p38">
              <a:extLst>
                <a:ext uri="{FF2B5EF4-FFF2-40B4-BE49-F238E27FC236}">
                  <a16:creationId xmlns:a16="http://schemas.microsoft.com/office/drawing/2014/main" id="{7533DF0F-E2F0-8E98-0C9A-5CF10FF2AFF7}"/>
                </a:ext>
              </a:extLst>
            </p:cNvPr>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0" name="Google Shape;4661;p38">
              <a:extLst>
                <a:ext uri="{FF2B5EF4-FFF2-40B4-BE49-F238E27FC236}">
                  <a16:creationId xmlns:a16="http://schemas.microsoft.com/office/drawing/2014/main" id="{5732CD66-821F-1148-522D-A752ACDFB211}"/>
                </a:ext>
              </a:extLst>
            </p:cNvPr>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871" name="Google Shape;4662;p38">
              <a:extLst>
                <a:ext uri="{FF2B5EF4-FFF2-40B4-BE49-F238E27FC236}">
                  <a16:creationId xmlns:a16="http://schemas.microsoft.com/office/drawing/2014/main" id="{DCFA3197-4B82-6113-DC20-4D2885328B04}"/>
                </a:ext>
              </a:extLst>
            </p:cNvPr>
            <p:cNvGrpSpPr/>
            <p:nvPr/>
          </p:nvGrpSpPr>
          <p:grpSpPr>
            <a:xfrm>
              <a:off x="6865846" y="3367444"/>
              <a:ext cx="3497285" cy="1928562"/>
              <a:chOff x="6865879" y="3367382"/>
              <a:chExt cx="3497285" cy="1780266"/>
            </a:xfrm>
          </p:grpSpPr>
          <p:sp>
            <p:nvSpPr>
              <p:cNvPr id="3390" name="Google Shape;4663;p38">
                <a:extLst>
                  <a:ext uri="{FF2B5EF4-FFF2-40B4-BE49-F238E27FC236}">
                    <a16:creationId xmlns:a16="http://schemas.microsoft.com/office/drawing/2014/main" id="{F077AF75-8F72-E18C-0985-FEC5AD68C8E6}"/>
                  </a:ext>
                </a:extLst>
              </p:cNvPr>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1" name="Google Shape;4664;p38">
                <a:extLst>
                  <a:ext uri="{FF2B5EF4-FFF2-40B4-BE49-F238E27FC236}">
                    <a16:creationId xmlns:a16="http://schemas.microsoft.com/office/drawing/2014/main" id="{11F48A3F-D951-5561-AC03-661665F03E66}"/>
                  </a:ext>
                </a:extLst>
              </p:cNvPr>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2" name="Google Shape;4665;p38">
                <a:extLst>
                  <a:ext uri="{FF2B5EF4-FFF2-40B4-BE49-F238E27FC236}">
                    <a16:creationId xmlns:a16="http://schemas.microsoft.com/office/drawing/2014/main" id="{48F21279-C63E-E1D9-9856-3352D63FDC70}"/>
                  </a:ext>
                </a:extLst>
              </p:cNvPr>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3" name="Google Shape;4666;p38">
                <a:extLst>
                  <a:ext uri="{FF2B5EF4-FFF2-40B4-BE49-F238E27FC236}">
                    <a16:creationId xmlns:a16="http://schemas.microsoft.com/office/drawing/2014/main" id="{1D41D2ED-9C45-71CB-D2FF-9CABA73F601C}"/>
                  </a:ext>
                </a:extLst>
              </p:cNvPr>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4" name="Google Shape;4667;p38">
                <a:extLst>
                  <a:ext uri="{FF2B5EF4-FFF2-40B4-BE49-F238E27FC236}">
                    <a16:creationId xmlns:a16="http://schemas.microsoft.com/office/drawing/2014/main" id="{0B091D3E-F3DA-48D6-B9CA-795A5AD62643}"/>
                  </a:ext>
                </a:extLst>
              </p:cNvPr>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5" name="Google Shape;4668;p38">
                <a:extLst>
                  <a:ext uri="{FF2B5EF4-FFF2-40B4-BE49-F238E27FC236}">
                    <a16:creationId xmlns:a16="http://schemas.microsoft.com/office/drawing/2014/main" id="{1D3A40F7-8F48-DAC9-0FA6-88F6DDB96588}"/>
                  </a:ext>
                </a:extLst>
              </p:cNvPr>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6" name="Google Shape;4669;p38">
                <a:extLst>
                  <a:ext uri="{FF2B5EF4-FFF2-40B4-BE49-F238E27FC236}">
                    <a16:creationId xmlns:a16="http://schemas.microsoft.com/office/drawing/2014/main" id="{E539B24B-1F84-81D4-7363-4EBDD540DCF5}"/>
                  </a:ext>
                </a:extLst>
              </p:cNvPr>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7" name="Google Shape;4670;p38">
                <a:extLst>
                  <a:ext uri="{FF2B5EF4-FFF2-40B4-BE49-F238E27FC236}">
                    <a16:creationId xmlns:a16="http://schemas.microsoft.com/office/drawing/2014/main" id="{F4ED8A7B-3EDA-19A8-A188-357231000425}"/>
                  </a:ext>
                </a:extLst>
              </p:cNvPr>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8" name="Google Shape;4671;p38">
                <a:extLst>
                  <a:ext uri="{FF2B5EF4-FFF2-40B4-BE49-F238E27FC236}">
                    <a16:creationId xmlns:a16="http://schemas.microsoft.com/office/drawing/2014/main" id="{CB6F9870-BE6C-F614-703B-62216CEF52F8}"/>
                  </a:ext>
                </a:extLst>
              </p:cNvPr>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9" name="Google Shape;4672;p38">
                <a:extLst>
                  <a:ext uri="{FF2B5EF4-FFF2-40B4-BE49-F238E27FC236}">
                    <a16:creationId xmlns:a16="http://schemas.microsoft.com/office/drawing/2014/main" id="{DB20782D-BE90-002B-56AE-3242485656C6}"/>
                  </a:ext>
                </a:extLst>
              </p:cNvPr>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0" name="Google Shape;4673;p38">
                <a:extLst>
                  <a:ext uri="{FF2B5EF4-FFF2-40B4-BE49-F238E27FC236}">
                    <a16:creationId xmlns:a16="http://schemas.microsoft.com/office/drawing/2014/main" id="{A476C83C-1748-50AC-0FA5-EBABC9EC3149}"/>
                  </a:ext>
                </a:extLst>
              </p:cNvPr>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1" name="Google Shape;4674;p38">
                <a:extLst>
                  <a:ext uri="{FF2B5EF4-FFF2-40B4-BE49-F238E27FC236}">
                    <a16:creationId xmlns:a16="http://schemas.microsoft.com/office/drawing/2014/main" id="{A3E8F12A-6C54-BF2B-9776-9A77B860365C}"/>
                  </a:ext>
                </a:extLst>
              </p:cNvPr>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2" name="Google Shape;4675;p38">
                <a:extLst>
                  <a:ext uri="{FF2B5EF4-FFF2-40B4-BE49-F238E27FC236}">
                    <a16:creationId xmlns:a16="http://schemas.microsoft.com/office/drawing/2014/main" id="{ABE052B1-4B12-3A9A-B4CA-F1B648625C9F}"/>
                  </a:ext>
                </a:extLst>
              </p:cNvPr>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3" name="Google Shape;4676;p38">
                <a:extLst>
                  <a:ext uri="{FF2B5EF4-FFF2-40B4-BE49-F238E27FC236}">
                    <a16:creationId xmlns:a16="http://schemas.microsoft.com/office/drawing/2014/main" id="{7F00604E-4603-1755-D2CB-7E1E7A9C35E2}"/>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4" name="Google Shape;4677;p38">
                <a:extLst>
                  <a:ext uri="{FF2B5EF4-FFF2-40B4-BE49-F238E27FC236}">
                    <a16:creationId xmlns:a16="http://schemas.microsoft.com/office/drawing/2014/main" id="{EDB023CE-822E-218B-21D4-18EE85267240}"/>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5" name="Google Shape;4678;p38">
                <a:extLst>
                  <a:ext uri="{FF2B5EF4-FFF2-40B4-BE49-F238E27FC236}">
                    <a16:creationId xmlns:a16="http://schemas.microsoft.com/office/drawing/2014/main" id="{3E656677-DC88-0B75-AEA7-D57FA66FFB6A}"/>
                  </a:ext>
                </a:extLst>
              </p:cNvPr>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6" name="Google Shape;4679;p38">
                <a:extLst>
                  <a:ext uri="{FF2B5EF4-FFF2-40B4-BE49-F238E27FC236}">
                    <a16:creationId xmlns:a16="http://schemas.microsoft.com/office/drawing/2014/main" id="{8B979960-DB05-A428-D5B8-967E015D3A10}"/>
                  </a:ext>
                </a:extLst>
              </p:cNvPr>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7" name="Google Shape;4680;p38">
                <a:extLst>
                  <a:ext uri="{FF2B5EF4-FFF2-40B4-BE49-F238E27FC236}">
                    <a16:creationId xmlns:a16="http://schemas.microsoft.com/office/drawing/2014/main" id="{3E3FC085-7938-D141-B2C7-4F80E73781B0}"/>
                  </a:ext>
                </a:extLst>
              </p:cNvPr>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8" name="Google Shape;4681;p38">
                <a:extLst>
                  <a:ext uri="{FF2B5EF4-FFF2-40B4-BE49-F238E27FC236}">
                    <a16:creationId xmlns:a16="http://schemas.microsoft.com/office/drawing/2014/main" id="{B736843A-41B0-E51C-E318-B3E1050BA59E}"/>
                  </a:ext>
                </a:extLst>
              </p:cNvPr>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9" name="Google Shape;4682;p38">
                <a:extLst>
                  <a:ext uri="{FF2B5EF4-FFF2-40B4-BE49-F238E27FC236}">
                    <a16:creationId xmlns:a16="http://schemas.microsoft.com/office/drawing/2014/main" id="{01780CC6-B849-D473-369F-CCF84DE08159}"/>
                  </a:ext>
                </a:extLst>
              </p:cNvPr>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0" name="Google Shape;4683;p38">
                <a:extLst>
                  <a:ext uri="{FF2B5EF4-FFF2-40B4-BE49-F238E27FC236}">
                    <a16:creationId xmlns:a16="http://schemas.microsoft.com/office/drawing/2014/main" id="{80DCA02B-9272-5A72-BA33-57C461EE2E32}"/>
                  </a:ext>
                </a:extLst>
              </p:cNvPr>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1" name="Google Shape;4684;p38">
                <a:extLst>
                  <a:ext uri="{FF2B5EF4-FFF2-40B4-BE49-F238E27FC236}">
                    <a16:creationId xmlns:a16="http://schemas.microsoft.com/office/drawing/2014/main" id="{DCE8393D-F052-BDBD-DE35-956D7851F828}"/>
                  </a:ext>
                </a:extLst>
              </p:cNvPr>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2" name="Google Shape;4685;p38">
                <a:extLst>
                  <a:ext uri="{FF2B5EF4-FFF2-40B4-BE49-F238E27FC236}">
                    <a16:creationId xmlns:a16="http://schemas.microsoft.com/office/drawing/2014/main" id="{D8537452-E874-F617-7157-80F9EB3149B5}"/>
                  </a:ext>
                </a:extLst>
              </p:cNvPr>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3" name="Google Shape;4686;p38">
                <a:extLst>
                  <a:ext uri="{FF2B5EF4-FFF2-40B4-BE49-F238E27FC236}">
                    <a16:creationId xmlns:a16="http://schemas.microsoft.com/office/drawing/2014/main" id="{13BF0388-91FB-C1E3-8479-A500E0BDE5DC}"/>
                  </a:ext>
                </a:extLst>
              </p:cNvPr>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4" name="Google Shape;4687;p38">
                <a:extLst>
                  <a:ext uri="{FF2B5EF4-FFF2-40B4-BE49-F238E27FC236}">
                    <a16:creationId xmlns:a16="http://schemas.microsoft.com/office/drawing/2014/main" id="{74AA0D38-52F9-2FAE-8CDC-BEE8C76455B7}"/>
                  </a:ext>
                </a:extLst>
              </p:cNvPr>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872" name="Google Shape;4688;p38">
              <a:extLst>
                <a:ext uri="{FF2B5EF4-FFF2-40B4-BE49-F238E27FC236}">
                  <a16:creationId xmlns:a16="http://schemas.microsoft.com/office/drawing/2014/main" id="{32C1D13B-86CF-7543-6FB6-53E6B64BF657}"/>
                </a:ext>
              </a:extLst>
            </p:cNvPr>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3" name="Google Shape;4689;p38">
              <a:extLst>
                <a:ext uri="{FF2B5EF4-FFF2-40B4-BE49-F238E27FC236}">
                  <a16:creationId xmlns:a16="http://schemas.microsoft.com/office/drawing/2014/main" id="{C11BFB0C-63E5-F194-E029-2C97DCFCDAD5}"/>
                </a:ext>
              </a:extLst>
            </p:cNvPr>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4" name="Google Shape;4690;p38">
              <a:extLst>
                <a:ext uri="{FF2B5EF4-FFF2-40B4-BE49-F238E27FC236}">
                  <a16:creationId xmlns:a16="http://schemas.microsoft.com/office/drawing/2014/main" id="{3A142830-868C-66B8-72AA-B15842054B40}"/>
                </a:ext>
              </a:extLst>
            </p:cNvPr>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5" name="Google Shape;4691;p38">
              <a:extLst>
                <a:ext uri="{FF2B5EF4-FFF2-40B4-BE49-F238E27FC236}">
                  <a16:creationId xmlns:a16="http://schemas.microsoft.com/office/drawing/2014/main" id="{F591FCC9-7353-78B4-9B75-2B666BB2B4ED}"/>
                </a:ext>
              </a:extLst>
            </p:cNvPr>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6" name="Google Shape;4692;p38">
              <a:extLst>
                <a:ext uri="{FF2B5EF4-FFF2-40B4-BE49-F238E27FC236}">
                  <a16:creationId xmlns:a16="http://schemas.microsoft.com/office/drawing/2014/main" id="{8243AA57-1201-8955-67D6-BEFF4B2C5389}"/>
                </a:ext>
              </a:extLst>
            </p:cNvPr>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7" name="Google Shape;4693;p38">
              <a:extLst>
                <a:ext uri="{FF2B5EF4-FFF2-40B4-BE49-F238E27FC236}">
                  <a16:creationId xmlns:a16="http://schemas.microsoft.com/office/drawing/2014/main" id="{DE30C085-02A0-6303-30B8-1B0ABF3AFBD5}"/>
                </a:ext>
              </a:extLst>
            </p:cNvPr>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8" name="Google Shape;4694;p38">
              <a:extLst>
                <a:ext uri="{FF2B5EF4-FFF2-40B4-BE49-F238E27FC236}">
                  <a16:creationId xmlns:a16="http://schemas.microsoft.com/office/drawing/2014/main" id="{8EB5E459-42A7-FB17-55C5-E0F45DE78930}"/>
                </a:ext>
              </a:extLst>
            </p:cNvPr>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9" name="Google Shape;4695;p38">
              <a:extLst>
                <a:ext uri="{FF2B5EF4-FFF2-40B4-BE49-F238E27FC236}">
                  <a16:creationId xmlns:a16="http://schemas.microsoft.com/office/drawing/2014/main" id="{07CB86AC-C396-A3B2-9865-400626A11F44}"/>
                </a:ext>
              </a:extLst>
            </p:cNvPr>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0" name="Google Shape;4696;p38">
              <a:extLst>
                <a:ext uri="{FF2B5EF4-FFF2-40B4-BE49-F238E27FC236}">
                  <a16:creationId xmlns:a16="http://schemas.microsoft.com/office/drawing/2014/main" id="{E39463E5-36B3-4B40-8C09-5AA2087F460F}"/>
                </a:ext>
              </a:extLst>
            </p:cNvPr>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1" name="Google Shape;4697;p38">
              <a:extLst>
                <a:ext uri="{FF2B5EF4-FFF2-40B4-BE49-F238E27FC236}">
                  <a16:creationId xmlns:a16="http://schemas.microsoft.com/office/drawing/2014/main" id="{B79AE775-2527-8FC3-D0EE-C61306D4908B}"/>
                </a:ext>
              </a:extLst>
            </p:cNvPr>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2" name="Google Shape;4698;p38">
              <a:extLst>
                <a:ext uri="{FF2B5EF4-FFF2-40B4-BE49-F238E27FC236}">
                  <a16:creationId xmlns:a16="http://schemas.microsoft.com/office/drawing/2014/main" id="{F7489DEB-1D52-E190-7414-8CBB6AE98DF1}"/>
                </a:ext>
              </a:extLst>
            </p:cNvPr>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3" name="Google Shape;4699;p38">
              <a:extLst>
                <a:ext uri="{FF2B5EF4-FFF2-40B4-BE49-F238E27FC236}">
                  <a16:creationId xmlns:a16="http://schemas.microsoft.com/office/drawing/2014/main" id="{7B3EF211-AC75-BA49-2507-9CF0D7743DE5}"/>
                </a:ext>
              </a:extLst>
            </p:cNvPr>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4" name="Google Shape;4700;p38">
              <a:extLst>
                <a:ext uri="{FF2B5EF4-FFF2-40B4-BE49-F238E27FC236}">
                  <a16:creationId xmlns:a16="http://schemas.microsoft.com/office/drawing/2014/main" id="{C21483D7-662C-F3D2-5F31-467F79EB9A08}"/>
                </a:ext>
              </a:extLst>
            </p:cNvPr>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5" name="Google Shape;4701;p38">
              <a:extLst>
                <a:ext uri="{FF2B5EF4-FFF2-40B4-BE49-F238E27FC236}">
                  <a16:creationId xmlns:a16="http://schemas.microsoft.com/office/drawing/2014/main" id="{746930E2-158A-892F-28ED-EFD9972884D4}"/>
                </a:ext>
              </a:extLst>
            </p:cNvPr>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6" name="Google Shape;4702;p38">
              <a:extLst>
                <a:ext uri="{FF2B5EF4-FFF2-40B4-BE49-F238E27FC236}">
                  <a16:creationId xmlns:a16="http://schemas.microsoft.com/office/drawing/2014/main" id="{ADC20CEB-3864-250E-FFF6-96C79DC6396E}"/>
                </a:ext>
              </a:extLst>
            </p:cNvPr>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7" name="Google Shape;4703;p38">
              <a:extLst>
                <a:ext uri="{FF2B5EF4-FFF2-40B4-BE49-F238E27FC236}">
                  <a16:creationId xmlns:a16="http://schemas.microsoft.com/office/drawing/2014/main" id="{1D2B9F4E-4DB9-466C-EF89-03769FE4AB90}"/>
                </a:ext>
              </a:extLst>
            </p:cNvPr>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8" name="Google Shape;4704;p38">
              <a:extLst>
                <a:ext uri="{FF2B5EF4-FFF2-40B4-BE49-F238E27FC236}">
                  <a16:creationId xmlns:a16="http://schemas.microsoft.com/office/drawing/2014/main" id="{8995A715-5BF7-2EC2-B5DE-89DA9D4AD6FB}"/>
                </a:ext>
              </a:extLst>
            </p:cNvPr>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9" name="Google Shape;4705;p38">
              <a:extLst>
                <a:ext uri="{FF2B5EF4-FFF2-40B4-BE49-F238E27FC236}">
                  <a16:creationId xmlns:a16="http://schemas.microsoft.com/office/drawing/2014/main" id="{DA793101-A80C-B10E-40A7-DD74530C583F}"/>
                </a:ext>
              </a:extLst>
            </p:cNvPr>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0" name="Google Shape;4706;p38">
              <a:extLst>
                <a:ext uri="{FF2B5EF4-FFF2-40B4-BE49-F238E27FC236}">
                  <a16:creationId xmlns:a16="http://schemas.microsoft.com/office/drawing/2014/main" id="{0758C79F-BB53-9B08-65C8-5A3B4313135A}"/>
                </a:ext>
              </a:extLst>
            </p:cNvPr>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1" name="Google Shape;4707;p38">
              <a:extLst>
                <a:ext uri="{FF2B5EF4-FFF2-40B4-BE49-F238E27FC236}">
                  <a16:creationId xmlns:a16="http://schemas.microsoft.com/office/drawing/2014/main" id="{6BFC46CA-27DF-640B-B18D-438E725A7C54}"/>
                </a:ext>
              </a:extLst>
            </p:cNvPr>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2" name="Google Shape;4708;p38">
              <a:extLst>
                <a:ext uri="{FF2B5EF4-FFF2-40B4-BE49-F238E27FC236}">
                  <a16:creationId xmlns:a16="http://schemas.microsoft.com/office/drawing/2014/main" id="{8F01EA13-C681-AFE7-5FD2-55BA87D7276C}"/>
                </a:ext>
              </a:extLst>
            </p:cNvPr>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3" name="Google Shape;4709;p38">
              <a:extLst>
                <a:ext uri="{FF2B5EF4-FFF2-40B4-BE49-F238E27FC236}">
                  <a16:creationId xmlns:a16="http://schemas.microsoft.com/office/drawing/2014/main" id="{DFF43E2F-6792-F024-1E06-214CE82E4AC6}"/>
                </a:ext>
              </a:extLst>
            </p:cNvPr>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4" name="Google Shape;4710;p38">
              <a:extLst>
                <a:ext uri="{FF2B5EF4-FFF2-40B4-BE49-F238E27FC236}">
                  <a16:creationId xmlns:a16="http://schemas.microsoft.com/office/drawing/2014/main" id="{8D9FA6B7-D10F-EFEE-0915-DB3719860452}"/>
                </a:ext>
              </a:extLst>
            </p:cNvPr>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5" name="Google Shape;4711;p38">
              <a:extLst>
                <a:ext uri="{FF2B5EF4-FFF2-40B4-BE49-F238E27FC236}">
                  <a16:creationId xmlns:a16="http://schemas.microsoft.com/office/drawing/2014/main" id="{CA1CFE08-FA74-3A6E-0742-E66FCD28783C}"/>
                </a:ext>
              </a:extLst>
            </p:cNvPr>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6" name="Google Shape;4712;p38">
              <a:extLst>
                <a:ext uri="{FF2B5EF4-FFF2-40B4-BE49-F238E27FC236}">
                  <a16:creationId xmlns:a16="http://schemas.microsoft.com/office/drawing/2014/main" id="{FE897AA9-36B2-89A8-85B9-42E8ABC9C8B4}"/>
                </a:ext>
              </a:extLst>
            </p:cNvPr>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7" name="Google Shape;4713;p38">
              <a:extLst>
                <a:ext uri="{FF2B5EF4-FFF2-40B4-BE49-F238E27FC236}">
                  <a16:creationId xmlns:a16="http://schemas.microsoft.com/office/drawing/2014/main" id="{6E616AC5-278D-CD96-A7AE-2C56892F9A5E}"/>
                </a:ext>
              </a:extLst>
            </p:cNvPr>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8" name="Google Shape;4714;p38">
              <a:extLst>
                <a:ext uri="{FF2B5EF4-FFF2-40B4-BE49-F238E27FC236}">
                  <a16:creationId xmlns:a16="http://schemas.microsoft.com/office/drawing/2014/main" id="{C05A1C04-7F7D-9F43-7448-6FAF4C75F2CE}"/>
                </a:ext>
              </a:extLst>
            </p:cNvPr>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9" name="Google Shape;4715;p38">
              <a:extLst>
                <a:ext uri="{FF2B5EF4-FFF2-40B4-BE49-F238E27FC236}">
                  <a16:creationId xmlns:a16="http://schemas.microsoft.com/office/drawing/2014/main" id="{2197F0B9-9D51-98E2-AB01-8C5846B36958}"/>
                </a:ext>
              </a:extLst>
            </p:cNvPr>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0" name="Google Shape;4716;p38">
              <a:extLst>
                <a:ext uri="{FF2B5EF4-FFF2-40B4-BE49-F238E27FC236}">
                  <a16:creationId xmlns:a16="http://schemas.microsoft.com/office/drawing/2014/main" id="{09DD11E1-96B7-ACF8-102D-39D16ECA7D16}"/>
                </a:ext>
              </a:extLst>
            </p:cNvPr>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1" name="Google Shape;4717;p38">
              <a:extLst>
                <a:ext uri="{FF2B5EF4-FFF2-40B4-BE49-F238E27FC236}">
                  <a16:creationId xmlns:a16="http://schemas.microsoft.com/office/drawing/2014/main" id="{BD11485E-F9CF-7239-4189-E2229D7720CF}"/>
                </a:ext>
              </a:extLst>
            </p:cNvPr>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2" name="Google Shape;4718;p38">
              <a:extLst>
                <a:ext uri="{FF2B5EF4-FFF2-40B4-BE49-F238E27FC236}">
                  <a16:creationId xmlns:a16="http://schemas.microsoft.com/office/drawing/2014/main" id="{0BE46F00-57E6-BC53-2D03-F49321410029}"/>
                </a:ext>
              </a:extLst>
            </p:cNvPr>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3" name="Google Shape;4719;p38">
              <a:extLst>
                <a:ext uri="{FF2B5EF4-FFF2-40B4-BE49-F238E27FC236}">
                  <a16:creationId xmlns:a16="http://schemas.microsoft.com/office/drawing/2014/main" id="{054BD5CD-CBD5-8DF9-105A-F5F1C5164263}"/>
                </a:ext>
              </a:extLst>
            </p:cNvPr>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4" name="Google Shape;4720;p38">
              <a:extLst>
                <a:ext uri="{FF2B5EF4-FFF2-40B4-BE49-F238E27FC236}">
                  <a16:creationId xmlns:a16="http://schemas.microsoft.com/office/drawing/2014/main" id="{24974E58-E3AB-BF4A-F96E-E4A8C8C1D8F3}"/>
                </a:ext>
              </a:extLst>
            </p:cNvPr>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5" name="Google Shape;4721;p38">
              <a:extLst>
                <a:ext uri="{FF2B5EF4-FFF2-40B4-BE49-F238E27FC236}">
                  <a16:creationId xmlns:a16="http://schemas.microsoft.com/office/drawing/2014/main" id="{C6871671-12C6-2891-67B6-0E7E15503B77}"/>
                </a:ext>
              </a:extLst>
            </p:cNvPr>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6" name="Google Shape;4722;p38">
              <a:extLst>
                <a:ext uri="{FF2B5EF4-FFF2-40B4-BE49-F238E27FC236}">
                  <a16:creationId xmlns:a16="http://schemas.microsoft.com/office/drawing/2014/main" id="{BF6034D3-6360-39AC-7C69-77E88C858B5D}"/>
                </a:ext>
              </a:extLst>
            </p:cNvPr>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7" name="Google Shape;4723;p38">
              <a:extLst>
                <a:ext uri="{FF2B5EF4-FFF2-40B4-BE49-F238E27FC236}">
                  <a16:creationId xmlns:a16="http://schemas.microsoft.com/office/drawing/2014/main" id="{83615169-72C7-3E22-1621-902CF4402A56}"/>
                </a:ext>
              </a:extLst>
            </p:cNvPr>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8" name="Google Shape;4724;p38">
              <a:extLst>
                <a:ext uri="{FF2B5EF4-FFF2-40B4-BE49-F238E27FC236}">
                  <a16:creationId xmlns:a16="http://schemas.microsoft.com/office/drawing/2014/main" id="{8016B292-A4AC-D390-BDC4-D349ECE7DBC4}"/>
                </a:ext>
              </a:extLst>
            </p:cNvPr>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9" name="Google Shape;4725;p38">
              <a:extLst>
                <a:ext uri="{FF2B5EF4-FFF2-40B4-BE49-F238E27FC236}">
                  <a16:creationId xmlns:a16="http://schemas.microsoft.com/office/drawing/2014/main" id="{8150ADF1-17EA-4164-FF84-95DEB3F56748}"/>
                </a:ext>
              </a:extLst>
            </p:cNvPr>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0" name="Google Shape;4726;p38">
              <a:extLst>
                <a:ext uri="{FF2B5EF4-FFF2-40B4-BE49-F238E27FC236}">
                  <a16:creationId xmlns:a16="http://schemas.microsoft.com/office/drawing/2014/main" id="{A291C387-A56B-7587-7229-BEFDF18385B9}"/>
                </a:ext>
              </a:extLst>
            </p:cNvPr>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1" name="Google Shape;4727;p38">
              <a:extLst>
                <a:ext uri="{FF2B5EF4-FFF2-40B4-BE49-F238E27FC236}">
                  <a16:creationId xmlns:a16="http://schemas.microsoft.com/office/drawing/2014/main" id="{6F7030BB-D6E4-E9F5-84AE-33BEC1B14E67}"/>
                </a:ext>
              </a:extLst>
            </p:cNvPr>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2" name="Google Shape;4728;p38">
              <a:extLst>
                <a:ext uri="{FF2B5EF4-FFF2-40B4-BE49-F238E27FC236}">
                  <a16:creationId xmlns:a16="http://schemas.microsoft.com/office/drawing/2014/main" id="{37DDB93A-15E9-6E4B-7928-DC73A3730623}"/>
                </a:ext>
              </a:extLst>
            </p:cNvPr>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3" name="Google Shape;4729;p38">
              <a:extLst>
                <a:ext uri="{FF2B5EF4-FFF2-40B4-BE49-F238E27FC236}">
                  <a16:creationId xmlns:a16="http://schemas.microsoft.com/office/drawing/2014/main" id="{2BF85551-2270-A31E-E1F9-6FC68796E489}"/>
                </a:ext>
              </a:extLst>
            </p:cNvPr>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4" name="Google Shape;4730;p38">
              <a:extLst>
                <a:ext uri="{FF2B5EF4-FFF2-40B4-BE49-F238E27FC236}">
                  <a16:creationId xmlns:a16="http://schemas.microsoft.com/office/drawing/2014/main" id="{E87726C5-72D1-0309-D1E5-BF5E1DF7052F}"/>
                </a:ext>
              </a:extLst>
            </p:cNvPr>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5" name="Google Shape;4731;p38">
              <a:extLst>
                <a:ext uri="{FF2B5EF4-FFF2-40B4-BE49-F238E27FC236}">
                  <a16:creationId xmlns:a16="http://schemas.microsoft.com/office/drawing/2014/main" id="{7E68F696-2CB8-70CF-F812-32B1D4FB9CC4}"/>
                </a:ext>
              </a:extLst>
            </p:cNvPr>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6" name="Google Shape;4732;p38">
              <a:extLst>
                <a:ext uri="{FF2B5EF4-FFF2-40B4-BE49-F238E27FC236}">
                  <a16:creationId xmlns:a16="http://schemas.microsoft.com/office/drawing/2014/main" id="{2666C387-C688-1F42-5AAB-C0B76AB76C5D}"/>
                </a:ext>
              </a:extLst>
            </p:cNvPr>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7" name="Google Shape;4733;p38">
              <a:extLst>
                <a:ext uri="{FF2B5EF4-FFF2-40B4-BE49-F238E27FC236}">
                  <a16:creationId xmlns:a16="http://schemas.microsoft.com/office/drawing/2014/main" id="{4AB88EAD-36F1-5C76-D9C1-FC185BF12D41}"/>
                </a:ext>
              </a:extLst>
            </p:cNvPr>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8" name="Google Shape;4734;p38">
              <a:extLst>
                <a:ext uri="{FF2B5EF4-FFF2-40B4-BE49-F238E27FC236}">
                  <a16:creationId xmlns:a16="http://schemas.microsoft.com/office/drawing/2014/main" id="{F6FB636B-2AB0-AF92-E45F-EB34B45E0F4F}"/>
                </a:ext>
              </a:extLst>
            </p:cNvPr>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9" name="Google Shape;4735;p38">
              <a:extLst>
                <a:ext uri="{FF2B5EF4-FFF2-40B4-BE49-F238E27FC236}">
                  <a16:creationId xmlns:a16="http://schemas.microsoft.com/office/drawing/2014/main" id="{4090B8CF-315A-6EF1-8A00-B55FCB34FA88}"/>
                </a:ext>
              </a:extLst>
            </p:cNvPr>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0" name="Google Shape;4736;p38">
              <a:extLst>
                <a:ext uri="{FF2B5EF4-FFF2-40B4-BE49-F238E27FC236}">
                  <a16:creationId xmlns:a16="http://schemas.microsoft.com/office/drawing/2014/main" id="{810124E2-7A81-5AA2-F579-43C4A6F4D92B}"/>
                </a:ext>
              </a:extLst>
            </p:cNvPr>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1" name="Google Shape;4737;p38">
              <a:extLst>
                <a:ext uri="{FF2B5EF4-FFF2-40B4-BE49-F238E27FC236}">
                  <a16:creationId xmlns:a16="http://schemas.microsoft.com/office/drawing/2014/main" id="{D1D45F6E-EFB4-D19C-E279-7006A7051F55}"/>
                </a:ext>
              </a:extLst>
            </p:cNvPr>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2" name="Google Shape;4738;p38">
              <a:extLst>
                <a:ext uri="{FF2B5EF4-FFF2-40B4-BE49-F238E27FC236}">
                  <a16:creationId xmlns:a16="http://schemas.microsoft.com/office/drawing/2014/main" id="{4D41FAD7-E6D3-AB78-7631-26BBCB9D674D}"/>
                </a:ext>
              </a:extLst>
            </p:cNvPr>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3" name="Google Shape;4739;p38">
              <a:extLst>
                <a:ext uri="{FF2B5EF4-FFF2-40B4-BE49-F238E27FC236}">
                  <a16:creationId xmlns:a16="http://schemas.microsoft.com/office/drawing/2014/main" id="{74E593FE-D89E-FC10-130B-5AD202453512}"/>
                </a:ext>
              </a:extLst>
            </p:cNvPr>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4" name="Google Shape;4740;p38">
              <a:extLst>
                <a:ext uri="{FF2B5EF4-FFF2-40B4-BE49-F238E27FC236}">
                  <a16:creationId xmlns:a16="http://schemas.microsoft.com/office/drawing/2014/main" id="{A167EA6A-F3B3-0EA2-BC3B-873FA502711E}"/>
                </a:ext>
              </a:extLst>
            </p:cNvPr>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5" name="Google Shape;4741;p38">
              <a:extLst>
                <a:ext uri="{FF2B5EF4-FFF2-40B4-BE49-F238E27FC236}">
                  <a16:creationId xmlns:a16="http://schemas.microsoft.com/office/drawing/2014/main" id="{3606FAAE-A94E-25AD-41D0-AA41D57CAF0B}"/>
                </a:ext>
              </a:extLst>
            </p:cNvPr>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6" name="Google Shape;4742;p38">
              <a:extLst>
                <a:ext uri="{FF2B5EF4-FFF2-40B4-BE49-F238E27FC236}">
                  <a16:creationId xmlns:a16="http://schemas.microsoft.com/office/drawing/2014/main" id="{BCD59383-9E21-4221-7EBD-DBE4E4ED67BD}"/>
                </a:ext>
              </a:extLst>
            </p:cNvPr>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7" name="Google Shape;4743;p38">
              <a:extLst>
                <a:ext uri="{FF2B5EF4-FFF2-40B4-BE49-F238E27FC236}">
                  <a16:creationId xmlns:a16="http://schemas.microsoft.com/office/drawing/2014/main" id="{6FA35875-F04F-872F-DCDB-123AA62E2110}"/>
                </a:ext>
              </a:extLst>
            </p:cNvPr>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8" name="Google Shape;4744;p38">
              <a:extLst>
                <a:ext uri="{FF2B5EF4-FFF2-40B4-BE49-F238E27FC236}">
                  <a16:creationId xmlns:a16="http://schemas.microsoft.com/office/drawing/2014/main" id="{996D6B64-5E78-FAC6-9647-72F5950CF55A}"/>
                </a:ext>
              </a:extLst>
            </p:cNvPr>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9" name="Google Shape;4745;p38">
              <a:extLst>
                <a:ext uri="{FF2B5EF4-FFF2-40B4-BE49-F238E27FC236}">
                  <a16:creationId xmlns:a16="http://schemas.microsoft.com/office/drawing/2014/main" id="{1A285983-9DB6-098C-BF83-4EAA561DBE83}"/>
                </a:ext>
              </a:extLst>
            </p:cNvPr>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0" name="Google Shape;4746;p38">
              <a:extLst>
                <a:ext uri="{FF2B5EF4-FFF2-40B4-BE49-F238E27FC236}">
                  <a16:creationId xmlns:a16="http://schemas.microsoft.com/office/drawing/2014/main" id="{4DF9E2B1-6606-6236-D13C-ED8730191F13}"/>
                </a:ext>
              </a:extLst>
            </p:cNvPr>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1" name="Google Shape;4747;p38">
              <a:extLst>
                <a:ext uri="{FF2B5EF4-FFF2-40B4-BE49-F238E27FC236}">
                  <a16:creationId xmlns:a16="http://schemas.microsoft.com/office/drawing/2014/main" id="{A96F4D94-1B3E-FDC0-6E5A-53AB942C8506}"/>
                </a:ext>
              </a:extLst>
            </p:cNvPr>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2" name="Google Shape;4748;p38">
              <a:extLst>
                <a:ext uri="{FF2B5EF4-FFF2-40B4-BE49-F238E27FC236}">
                  <a16:creationId xmlns:a16="http://schemas.microsoft.com/office/drawing/2014/main" id="{B99C3007-A126-A139-FF8F-57EAF3FE5CAD}"/>
                </a:ext>
              </a:extLst>
            </p:cNvPr>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3" name="Google Shape;4749;p38">
              <a:extLst>
                <a:ext uri="{FF2B5EF4-FFF2-40B4-BE49-F238E27FC236}">
                  <a16:creationId xmlns:a16="http://schemas.microsoft.com/office/drawing/2014/main" id="{0EC468CB-DE64-A054-7094-182643BF62D4}"/>
                </a:ext>
              </a:extLst>
            </p:cNvPr>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4" name="Google Shape;4750;p38">
              <a:extLst>
                <a:ext uri="{FF2B5EF4-FFF2-40B4-BE49-F238E27FC236}">
                  <a16:creationId xmlns:a16="http://schemas.microsoft.com/office/drawing/2014/main" id="{E1AA5B4A-47D1-AF57-EE79-D9A9A1AA20FE}"/>
                </a:ext>
              </a:extLst>
            </p:cNvPr>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5" name="Google Shape;4751;p38">
              <a:extLst>
                <a:ext uri="{FF2B5EF4-FFF2-40B4-BE49-F238E27FC236}">
                  <a16:creationId xmlns:a16="http://schemas.microsoft.com/office/drawing/2014/main" id="{D2F6A063-3A37-CF41-00F9-96C9DC5E13C7}"/>
                </a:ext>
              </a:extLst>
            </p:cNvPr>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6" name="Google Shape;4752;p38">
              <a:extLst>
                <a:ext uri="{FF2B5EF4-FFF2-40B4-BE49-F238E27FC236}">
                  <a16:creationId xmlns:a16="http://schemas.microsoft.com/office/drawing/2014/main" id="{D2083C77-0D4A-21E7-92D8-1C109A301B5A}"/>
                </a:ext>
              </a:extLst>
            </p:cNvPr>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7" name="Google Shape;4753;p38">
              <a:extLst>
                <a:ext uri="{FF2B5EF4-FFF2-40B4-BE49-F238E27FC236}">
                  <a16:creationId xmlns:a16="http://schemas.microsoft.com/office/drawing/2014/main" id="{7FE30498-9F67-DB64-5FE4-480017C2785F}"/>
                </a:ext>
              </a:extLst>
            </p:cNvPr>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8" name="Google Shape;4754;p38">
              <a:extLst>
                <a:ext uri="{FF2B5EF4-FFF2-40B4-BE49-F238E27FC236}">
                  <a16:creationId xmlns:a16="http://schemas.microsoft.com/office/drawing/2014/main" id="{E1BB29A4-CA60-878A-67CE-5B700A8383DA}"/>
                </a:ext>
              </a:extLst>
            </p:cNvPr>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9" name="Google Shape;4755;p38">
              <a:extLst>
                <a:ext uri="{FF2B5EF4-FFF2-40B4-BE49-F238E27FC236}">
                  <a16:creationId xmlns:a16="http://schemas.microsoft.com/office/drawing/2014/main" id="{462583F8-A5CB-91C8-7E29-B0C6AF6DE270}"/>
                </a:ext>
              </a:extLst>
            </p:cNvPr>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0" name="Google Shape;4756;p38">
              <a:extLst>
                <a:ext uri="{FF2B5EF4-FFF2-40B4-BE49-F238E27FC236}">
                  <a16:creationId xmlns:a16="http://schemas.microsoft.com/office/drawing/2014/main" id="{489426F7-5F68-312A-3832-E6C33F13A946}"/>
                </a:ext>
              </a:extLst>
            </p:cNvPr>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1" name="Google Shape;4757;p38">
              <a:extLst>
                <a:ext uri="{FF2B5EF4-FFF2-40B4-BE49-F238E27FC236}">
                  <a16:creationId xmlns:a16="http://schemas.microsoft.com/office/drawing/2014/main" id="{C4383E94-719F-2538-3548-05DB8C15F780}"/>
                </a:ext>
              </a:extLst>
            </p:cNvPr>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2" name="Google Shape;4758;p38">
              <a:extLst>
                <a:ext uri="{FF2B5EF4-FFF2-40B4-BE49-F238E27FC236}">
                  <a16:creationId xmlns:a16="http://schemas.microsoft.com/office/drawing/2014/main" id="{3E834115-C997-8409-5664-E55045A16A76}"/>
                </a:ext>
              </a:extLst>
            </p:cNvPr>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3" name="Google Shape;4759;p38">
              <a:extLst>
                <a:ext uri="{FF2B5EF4-FFF2-40B4-BE49-F238E27FC236}">
                  <a16:creationId xmlns:a16="http://schemas.microsoft.com/office/drawing/2014/main" id="{9CA2AA41-19AD-1C31-09A4-E1CC2C0156FC}"/>
                </a:ext>
              </a:extLst>
            </p:cNvPr>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4" name="Google Shape;4760;p38">
              <a:extLst>
                <a:ext uri="{FF2B5EF4-FFF2-40B4-BE49-F238E27FC236}">
                  <a16:creationId xmlns:a16="http://schemas.microsoft.com/office/drawing/2014/main" id="{DA84D31E-85F0-29C8-1E00-642A276B9197}"/>
                </a:ext>
              </a:extLst>
            </p:cNvPr>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5" name="Google Shape;4761;p38">
              <a:extLst>
                <a:ext uri="{FF2B5EF4-FFF2-40B4-BE49-F238E27FC236}">
                  <a16:creationId xmlns:a16="http://schemas.microsoft.com/office/drawing/2014/main" id="{088796A1-8617-4C00-A989-894DD6FF1640}"/>
                </a:ext>
              </a:extLst>
            </p:cNvPr>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6" name="Google Shape;4762;p38">
              <a:extLst>
                <a:ext uri="{FF2B5EF4-FFF2-40B4-BE49-F238E27FC236}">
                  <a16:creationId xmlns:a16="http://schemas.microsoft.com/office/drawing/2014/main" id="{F3E064CB-7A18-ACBA-DCF3-4F4FE37D5CF0}"/>
                </a:ext>
              </a:extLst>
            </p:cNvPr>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7" name="Google Shape;4763;p38">
              <a:extLst>
                <a:ext uri="{FF2B5EF4-FFF2-40B4-BE49-F238E27FC236}">
                  <a16:creationId xmlns:a16="http://schemas.microsoft.com/office/drawing/2014/main" id="{6952CB6F-AE6A-A42B-4B43-D169A455E483}"/>
                </a:ext>
              </a:extLst>
            </p:cNvPr>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8" name="Google Shape;4764;p38">
              <a:extLst>
                <a:ext uri="{FF2B5EF4-FFF2-40B4-BE49-F238E27FC236}">
                  <a16:creationId xmlns:a16="http://schemas.microsoft.com/office/drawing/2014/main" id="{72ED2F31-024A-08AB-A900-2A665FF61B9E}"/>
                </a:ext>
              </a:extLst>
            </p:cNvPr>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9" name="Google Shape;4765;p38">
              <a:extLst>
                <a:ext uri="{FF2B5EF4-FFF2-40B4-BE49-F238E27FC236}">
                  <a16:creationId xmlns:a16="http://schemas.microsoft.com/office/drawing/2014/main" id="{177E2F1E-E49E-3621-D890-31408347C82B}"/>
                </a:ext>
              </a:extLst>
            </p:cNvPr>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0" name="Google Shape;4766;p38">
              <a:extLst>
                <a:ext uri="{FF2B5EF4-FFF2-40B4-BE49-F238E27FC236}">
                  <a16:creationId xmlns:a16="http://schemas.microsoft.com/office/drawing/2014/main" id="{971C13B8-A04D-D31B-7E92-50F11641C2E9}"/>
                </a:ext>
              </a:extLst>
            </p:cNvPr>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1" name="Google Shape;4767;p38">
              <a:extLst>
                <a:ext uri="{FF2B5EF4-FFF2-40B4-BE49-F238E27FC236}">
                  <a16:creationId xmlns:a16="http://schemas.microsoft.com/office/drawing/2014/main" id="{0F43A768-BCCE-9136-E7FE-1E3595AB95F6}"/>
                </a:ext>
              </a:extLst>
            </p:cNvPr>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2" name="Google Shape;4768;p38">
              <a:extLst>
                <a:ext uri="{FF2B5EF4-FFF2-40B4-BE49-F238E27FC236}">
                  <a16:creationId xmlns:a16="http://schemas.microsoft.com/office/drawing/2014/main" id="{1F3F4D16-B11A-B6CD-5283-137C2B058754}"/>
                </a:ext>
              </a:extLst>
            </p:cNvPr>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3" name="Google Shape;4769;p38">
              <a:extLst>
                <a:ext uri="{FF2B5EF4-FFF2-40B4-BE49-F238E27FC236}">
                  <a16:creationId xmlns:a16="http://schemas.microsoft.com/office/drawing/2014/main" id="{EB6D7AE9-3FC9-B3A3-B405-ED77EC5FC66E}"/>
                </a:ext>
              </a:extLst>
            </p:cNvPr>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4" name="Google Shape;4770;p38">
              <a:extLst>
                <a:ext uri="{FF2B5EF4-FFF2-40B4-BE49-F238E27FC236}">
                  <a16:creationId xmlns:a16="http://schemas.microsoft.com/office/drawing/2014/main" id="{F43C6E4C-7E97-6227-A9BB-7BDE9168CD3A}"/>
                </a:ext>
              </a:extLst>
            </p:cNvPr>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5" name="Google Shape;4771;p38">
              <a:extLst>
                <a:ext uri="{FF2B5EF4-FFF2-40B4-BE49-F238E27FC236}">
                  <a16:creationId xmlns:a16="http://schemas.microsoft.com/office/drawing/2014/main" id="{8C79BC6A-2896-4A65-D44F-7B1579A0C359}"/>
                </a:ext>
              </a:extLst>
            </p:cNvPr>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6" name="Google Shape;4772;p38">
              <a:extLst>
                <a:ext uri="{FF2B5EF4-FFF2-40B4-BE49-F238E27FC236}">
                  <a16:creationId xmlns:a16="http://schemas.microsoft.com/office/drawing/2014/main" id="{A4061A1B-196C-E4BF-7CAD-573391D5F70E}"/>
                </a:ext>
              </a:extLst>
            </p:cNvPr>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7" name="Google Shape;4773;p38">
              <a:extLst>
                <a:ext uri="{FF2B5EF4-FFF2-40B4-BE49-F238E27FC236}">
                  <a16:creationId xmlns:a16="http://schemas.microsoft.com/office/drawing/2014/main" id="{EEDC9BE0-55C7-4801-27C0-1F3CD4110AB8}"/>
                </a:ext>
              </a:extLst>
            </p:cNvPr>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8" name="Google Shape;4774;p38">
              <a:extLst>
                <a:ext uri="{FF2B5EF4-FFF2-40B4-BE49-F238E27FC236}">
                  <a16:creationId xmlns:a16="http://schemas.microsoft.com/office/drawing/2014/main" id="{80205B2C-A07F-E081-8594-48D2F6078404}"/>
                </a:ext>
              </a:extLst>
            </p:cNvPr>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9" name="Google Shape;4775;p38">
              <a:extLst>
                <a:ext uri="{FF2B5EF4-FFF2-40B4-BE49-F238E27FC236}">
                  <a16:creationId xmlns:a16="http://schemas.microsoft.com/office/drawing/2014/main" id="{64EED5FE-32A7-A024-99CE-61175DEDCA70}"/>
                </a:ext>
              </a:extLst>
            </p:cNvPr>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0" name="Google Shape;4776;p38">
              <a:extLst>
                <a:ext uri="{FF2B5EF4-FFF2-40B4-BE49-F238E27FC236}">
                  <a16:creationId xmlns:a16="http://schemas.microsoft.com/office/drawing/2014/main" id="{F002B739-84A2-4BF4-1651-D8D10496FD08}"/>
                </a:ext>
              </a:extLst>
            </p:cNvPr>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1" name="Google Shape;4777;p38">
              <a:extLst>
                <a:ext uri="{FF2B5EF4-FFF2-40B4-BE49-F238E27FC236}">
                  <a16:creationId xmlns:a16="http://schemas.microsoft.com/office/drawing/2014/main" id="{62F1ADB2-86BB-E3F8-6323-3827BD98269C}"/>
                </a:ext>
              </a:extLst>
            </p:cNvPr>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2" name="Google Shape;4778;p38">
              <a:extLst>
                <a:ext uri="{FF2B5EF4-FFF2-40B4-BE49-F238E27FC236}">
                  <a16:creationId xmlns:a16="http://schemas.microsoft.com/office/drawing/2014/main" id="{CBD70C63-BB4A-AF45-ADBB-A15367598663}"/>
                </a:ext>
              </a:extLst>
            </p:cNvPr>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3" name="Google Shape;4779;p38">
              <a:extLst>
                <a:ext uri="{FF2B5EF4-FFF2-40B4-BE49-F238E27FC236}">
                  <a16:creationId xmlns:a16="http://schemas.microsoft.com/office/drawing/2014/main" id="{D58DFBA5-53AC-D7A4-6CFD-9486E13B3CC6}"/>
                </a:ext>
              </a:extLst>
            </p:cNvPr>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4" name="Google Shape;4780;p38">
              <a:extLst>
                <a:ext uri="{FF2B5EF4-FFF2-40B4-BE49-F238E27FC236}">
                  <a16:creationId xmlns:a16="http://schemas.microsoft.com/office/drawing/2014/main" id="{196B1149-79A0-F08B-F88A-DEB61360AD47}"/>
                </a:ext>
              </a:extLst>
            </p:cNvPr>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5" name="Google Shape;4781;p38">
              <a:extLst>
                <a:ext uri="{FF2B5EF4-FFF2-40B4-BE49-F238E27FC236}">
                  <a16:creationId xmlns:a16="http://schemas.microsoft.com/office/drawing/2014/main" id="{EA7F6369-B440-3755-36C0-EEF6CA9837F8}"/>
                </a:ext>
              </a:extLst>
            </p:cNvPr>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6" name="Google Shape;4782;p38">
              <a:extLst>
                <a:ext uri="{FF2B5EF4-FFF2-40B4-BE49-F238E27FC236}">
                  <a16:creationId xmlns:a16="http://schemas.microsoft.com/office/drawing/2014/main" id="{73F1FF74-19C5-A720-863E-826697C6C6C4}"/>
                </a:ext>
              </a:extLst>
            </p:cNvPr>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7" name="Google Shape;4783;p38">
              <a:extLst>
                <a:ext uri="{FF2B5EF4-FFF2-40B4-BE49-F238E27FC236}">
                  <a16:creationId xmlns:a16="http://schemas.microsoft.com/office/drawing/2014/main" id="{5B805086-9A39-983B-5BAC-33138009C43D}"/>
                </a:ext>
              </a:extLst>
            </p:cNvPr>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8" name="Google Shape;4784;p38">
              <a:extLst>
                <a:ext uri="{FF2B5EF4-FFF2-40B4-BE49-F238E27FC236}">
                  <a16:creationId xmlns:a16="http://schemas.microsoft.com/office/drawing/2014/main" id="{3EEFCC20-9AFA-9F27-4ABF-9DFEA7973B4F}"/>
                </a:ext>
              </a:extLst>
            </p:cNvPr>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9" name="Google Shape;4785;p38">
              <a:extLst>
                <a:ext uri="{FF2B5EF4-FFF2-40B4-BE49-F238E27FC236}">
                  <a16:creationId xmlns:a16="http://schemas.microsoft.com/office/drawing/2014/main" id="{115D14B2-6B02-A802-BD69-0E803653900B}"/>
                </a:ext>
              </a:extLst>
            </p:cNvPr>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0" name="Google Shape;4786;p38">
              <a:extLst>
                <a:ext uri="{FF2B5EF4-FFF2-40B4-BE49-F238E27FC236}">
                  <a16:creationId xmlns:a16="http://schemas.microsoft.com/office/drawing/2014/main" id="{90D29280-B8F1-BE58-B8D8-82CBB7778B4F}"/>
                </a:ext>
              </a:extLst>
            </p:cNvPr>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1" name="Google Shape;4787;p38">
              <a:extLst>
                <a:ext uri="{FF2B5EF4-FFF2-40B4-BE49-F238E27FC236}">
                  <a16:creationId xmlns:a16="http://schemas.microsoft.com/office/drawing/2014/main" id="{87FC12C5-907A-9955-E92A-6827FE250A80}"/>
                </a:ext>
              </a:extLst>
            </p:cNvPr>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2" name="Google Shape;4788;p38">
              <a:extLst>
                <a:ext uri="{FF2B5EF4-FFF2-40B4-BE49-F238E27FC236}">
                  <a16:creationId xmlns:a16="http://schemas.microsoft.com/office/drawing/2014/main" id="{2D7E7D71-4C68-FDAB-5468-EDA0E3B2ABE4}"/>
                </a:ext>
              </a:extLst>
            </p:cNvPr>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3" name="Google Shape;4789;p38">
              <a:extLst>
                <a:ext uri="{FF2B5EF4-FFF2-40B4-BE49-F238E27FC236}">
                  <a16:creationId xmlns:a16="http://schemas.microsoft.com/office/drawing/2014/main" id="{9D2C8B08-C31F-A2D7-AFA3-AE5F4411EC37}"/>
                </a:ext>
              </a:extLst>
            </p:cNvPr>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4" name="Google Shape;4790;p38">
              <a:extLst>
                <a:ext uri="{FF2B5EF4-FFF2-40B4-BE49-F238E27FC236}">
                  <a16:creationId xmlns:a16="http://schemas.microsoft.com/office/drawing/2014/main" id="{11EE28A2-C0C4-A6FC-A8D1-E752657200FB}"/>
                </a:ext>
              </a:extLst>
            </p:cNvPr>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5" name="Google Shape;4791;p38">
              <a:extLst>
                <a:ext uri="{FF2B5EF4-FFF2-40B4-BE49-F238E27FC236}">
                  <a16:creationId xmlns:a16="http://schemas.microsoft.com/office/drawing/2014/main" id="{1936B01F-88BB-BBF6-EA4F-1EB7178721A1}"/>
                </a:ext>
              </a:extLst>
            </p:cNvPr>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6" name="Google Shape;4792;p38">
              <a:extLst>
                <a:ext uri="{FF2B5EF4-FFF2-40B4-BE49-F238E27FC236}">
                  <a16:creationId xmlns:a16="http://schemas.microsoft.com/office/drawing/2014/main" id="{D9B6A285-8582-4AF4-9477-301D7084A2FE}"/>
                </a:ext>
              </a:extLst>
            </p:cNvPr>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7" name="Google Shape;4793;p38">
              <a:extLst>
                <a:ext uri="{FF2B5EF4-FFF2-40B4-BE49-F238E27FC236}">
                  <a16:creationId xmlns:a16="http://schemas.microsoft.com/office/drawing/2014/main" id="{70591DEC-9E3E-6A42-E78B-3ABA4A6D2322}"/>
                </a:ext>
              </a:extLst>
            </p:cNvPr>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8" name="Google Shape;4794;p38">
              <a:extLst>
                <a:ext uri="{FF2B5EF4-FFF2-40B4-BE49-F238E27FC236}">
                  <a16:creationId xmlns:a16="http://schemas.microsoft.com/office/drawing/2014/main" id="{C18AF538-2818-7D9C-B190-D771B7798A7A}"/>
                </a:ext>
              </a:extLst>
            </p:cNvPr>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9" name="Google Shape;4795;p38">
              <a:extLst>
                <a:ext uri="{FF2B5EF4-FFF2-40B4-BE49-F238E27FC236}">
                  <a16:creationId xmlns:a16="http://schemas.microsoft.com/office/drawing/2014/main" id="{68FC842F-D6EF-F504-D436-733EECE59E0F}"/>
                </a:ext>
              </a:extLst>
            </p:cNvPr>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0" name="Google Shape;4796;p38">
              <a:extLst>
                <a:ext uri="{FF2B5EF4-FFF2-40B4-BE49-F238E27FC236}">
                  <a16:creationId xmlns:a16="http://schemas.microsoft.com/office/drawing/2014/main" id="{9BA5E2FB-36D9-5E84-1EB5-D7E21E8482CC}"/>
                </a:ext>
              </a:extLst>
            </p:cNvPr>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1" name="Google Shape;4797;p38">
              <a:extLst>
                <a:ext uri="{FF2B5EF4-FFF2-40B4-BE49-F238E27FC236}">
                  <a16:creationId xmlns:a16="http://schemas.microsoft.com/office/drawing/2014/main" id="{2B451F38-5C8F-7C2C-D3A6-D85CC018F5E0}"/>
                </a:ext>
              </a:extLst>
            </p:cNvPr>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2" name="Google Shape;4798;p38">
              <a:extLst>
                <a:ext uri="{FF2B5EF4-FFF2-40B4-BE49-F238E27FC236}">
                  <a16:creationId xmlns:a16="http://schemas.microsoft.com/office/drawing/2014/main" id="{F94DE40B-4AFD-00D4-E14B-97A394D131BC}"/>
                </a:ext>
              </a:extLst>
            </p:cNvPr>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3" name="Google Shape;4799;p38">
              <a:extLst>
                <a:ext uri="{FF2B5EF4-FFF2-40B4-BE49-F238E27FC236}">
                  <a16:creationId xmlns:a16="http://schemas.microsoft.com/office/drawing/2014/main" id="{A743D94E-5720-5E16-28F8-AAE3BBDC5FA0}"/>
                </a:ext>
              </a:extLst>
            </p:cNvPr>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4" name="Google Shape;4800;p38">
              <a:extLst>
                <a:ext uri="{FF2B5EF4-FFF2-40B4-BE49-F238E27FC236}">
                  <a16:creationId xmlns:a16="http://schemas.microsoft.com/office/drawing/2014/main" id="{20BA9959-3EAD-4F89-12CD-B73B37DD3062}"/>
                </a:ext>
              </a:extLst>
            </p:cNvPr>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5" name="Google Shape;4801;p38">
              <a:extLst>
                <a:ext uri="{FF2B5EF4-FFF2-40B4-BE49-F238E27FC236}">
                  <a16:creationId xmlns:a16="http://schemas.microsoft.com/office/drawing/2014/main" id="{C1B050BE-2C40-CA99-B06E-9910DE698FDB}"/>
                </a:ext>
              </a:extLst>
            </p:cNvPr>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6" name="Google Shape;4802;p38">
              <a:extLst>
                <a:ext uri="{FF2B5EF4-FFF2-40B4-BE49-F238E27FC236}">
                  <a16:creationId xmlns:a16="http://schemas.microsoft.com/office/drawing/2014/main" id="{C626156C-A546-9F7C-3CFD-41537B115E4F}"/>
                </a:ext>
              </a:extLst>
            </p:cNvPr>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7" name="Google Shape;4803;p38">
              <a:extLst>
                <a:ext uri="{FF2B5EF4-FFF2-40B4-BE49-F238E27FC236}">
                  <a16:creationId xmlns:a16="http://schemas.microsoft.com/office/drawing/2014/main" id="{108E54D0-B9BF-C23E-AA45-B7D5D5906D47}"/>
                </a:ext>
              </a:extLst>
            </p:cNvPr>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8" name="Google Shape;4804;p38">
              <a:extLst>
                <a:ext uri="{FF2B5EF4-FFF2-40B4-BE49-F238E27FC236}">
                  <a16:creationId xmlns:a16="http://schemas.microsoft.com/office/drawing/2014/main" id="{5662CE58-12AA-14FF-505A-D3F762AA67CE}"/>
                </a:ext>
              </a:extLst>
            </p:cNvPr>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9" name="Google Shape;4805;p38">
              <a:extLst>
                <a:ext uri="{FF2B5EF4-FFF2-40B4-BE49-F238E27FC236}">
                  <a16:creationId xmlns:a16="http://schemas.microsoft.com/office/drawing/2014/main" id="{0A989C8D-F739-CF2C-F843-7E9B048D85AF}"/>
                </a:ext>
              </a:extLst>
            </p:cNvPr>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0" name="Google Shape;4806;p38">
              <a:extLst>
                <a:ext uri="{FF2B5EF4-FFF2-40B4-BE49-F238E27FC236}">
                  <a16:creationId xmlns:a16="http://schemas.microsoft.com/office/drawing/2014/main" id="{2846635D-F7BC-60A1-9D2C-0A5C79A4CDEC}"/>
                </a:ext>
              </a:extLst>
            </p:cNvPr>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1" name="Google Shape;4807;p38">
              <a:extLst>
                <a:ext uri="{FF2B5EF4-FFF2-40B4-BE49-F238E27FC236}">
                  <a16:creationId xmlns:a16="http://schemas.microsoft.com/office/drawing/2014/main" id="{2188791F-201F-94B6-9C1E-E90E3C614AEF}"/>
                </a:ext>
              </a:extLst>
            </p:cNvPr>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2" name="Google Shape;4808;p38">
              <a:extLst>
                <a:ext uri="{FF2B5EF4-FFF2-40B4-BE49-F238E27FC236}">
                  <a16:creationId xmlns:a16="http://schemas.microsoft.com/office/drawing/2014/main" id="{84222FF9-7A54-EEF2-B011-9A584346FBA6}"/>
                </a:ext>
              </a:extLst>
            </p:cNvPr>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3" name="Google Shape;4809;p38">
              <a:extLst>
                <a:ext uri="{FF2B5EF4-FFF2-40B4-BE49-F238E27FC236}">
                  <a16:creationId xmlns:a16="http://schemas.microsoft.com/office/drawing/2014/main" id="{20488C26-D123-E3C5-6000-D0294B8ACB39}"/>
                </a:ext>
              </a:extLst>
            </p:cNvPr>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4" name="Google Shape;4810;p38">
              <a:extLst>
                <a:ext uri="{FF2B5EF4-FFF2-40B4-BE49-F238E27FC236}">
                  <a16:creationId xmlns:a16="http://schemas.microsoft.com/office/drawing/2014/main" id="{9704C4B1-6FD5-2740-4E57-417C7B481E34}"/>
                </a:ext>
              </a:extLst>
            </p:cNvPr>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5" name="Google Shape;4811;p38">
              <a:extLst>
                <a:ext uri="{FF2B5EF4-FFF2-40B4-BE49-F238E27FC236}">
                  <a16:creationId xmlns:a16="http://schemas.microsoft.com/office/drawing/2014/main" id="{1D466DFD-F9CA-79E2-03F4-2D4C9C870778}"/>
                </a:ext>
              </a:extLst>
            </p:cNvPr>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6" name="Google Shape;4812;p38">
              <a:extLst>
                <a:ext uri="{FF2B5EF4-FFF2-40B4-BE49-F238E27FC236}">
                  <a16:creationId xmlns:a16="http://schemas.microsoft.com/office/drawing/2014/main" id="{252DCA35-948E-B5EB-9D7F-EFEBE69C46A5}"/>
                </a:ext>
              </a:extLst>
            </p:cNvPr>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7" name="Google Shape;4813;p38">
              <a:extLst>
                <a:ext uri="{FF2B5EF4-FFF2-40B4-BE49-F238E27FC236}">
                  <a16:creationId xmlns:a16="http://schemas.microsoft.com/office/drawing/2014/main" id="{927731DC-3710-505C-EBEA-AD5F1F202C77}"/>
                </a:ext>
              </a:extLst>
            </p:cNvPr>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8" name="Google Shape;4814;p38">
              <a:extLst>
                <a:ext uri="{FF2B5EF4-FFF2-40B4-BE49-F238E27FC236}">
                  <a16:creationId xmlns:a16="http://schemas.microsoft.com/office/drawing/2014/main" id="{07A1549B-9E86-7264-7ADB-D4D899BA1619}"/>
                </a:ext>
              </a:extLst>
            </p:cNvPr>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9" name="Google Shape;4815;p38">
              <a:extLst>
                <a:ext uri="{FF2B5EF4-FFF2-40B4-BE49-F238E27FC236}">
                  <a16:creationId xmlns:a16="http://schemas.microsoft.com/office/drawing/2014/main" id="{642326DB-328B-0E37-0905-22D544E7E6C6}"/>
                </a:ext>
              </a:extLst>
            </p:cNvPr>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0" name="Google Shape;4816;p38">
              <a:extLst>
                <a:ext uri="{FF2B5EF4-FFF2-40B4-BE49-F238E27FC236}">
                  <a16:creationId xmlns:a16="http://schemas.microsoft.com/office/drawing/2014/main" id="{09808E01-1C62-9392-E862-96AAE0A85B42}"/>
                </a:ext>
              </a:extLst>
            </p:cNvPr>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1" name="Google Shape;4817;p38">
              <a:extLst>
                <a:ext uri="{FF2B5EF4-FFF2-40B4-BE49-F238E27FC236}">
                  <a16:creationId xmlns:a16="http://schemas.microsoft.com/office/drawing/2014/main" id="{D146692F-0353-76CE-4D35-4C7846673136}"/>
                </a:ext>
              </a:extLst>
            </p:cNvPr>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2" name="Google Shape;4818;p38">
              <a:extLst>
                <a:ext uri="{FF2B5EF4-FFF2-40B4-BE49-F238E27FC236}">
                  <a16:creationId xmlns:a16="http://schemas.microsoft.com/office/drawing/2014/main" id="{433497AE-062B-4F5C-48EC-03849BD6E533}"/>
                </a:ext>
              </a:extLst>
            </p:cNvPr>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3" name="Google Shape;4819;p38">
              <a:extLst>
                <a:ext uri="{FF2B5EF4-FFF2-40B4-BE49-F238E27FC236}">
                  <a16:creationId xmlns:a16="http://schemas.microsoft.com/office/drawing/2014/main" id="{C4A278F4-BEA2-7146-C023-FA44103BCF7F}"/>
                </a:ext>
              </a:extLst>
            </p:cNvPr>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4" name="Google Shape;4820;p38">
              <a:extLst>
                <a:ext uri="{FF2B5EF4-FFF2-40B4-BE49-F238E27FC236}">
                  <a16:creationId xmlns:a16="http://schemas.microsoft.com/office/drawing/2014/main" id="{090CF7B0-F93A-100D-5848-A020CB4E316B}"/>
                </a:ext>
              </a:extLst>
            </p:cNvPr>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5" name="Google Shape;4821;p38">
              <a:extLst>
                <a:ext uri="{FF2B5EF4-FFF2-40B4-BE49-F238E27FC236}">
                  <a16:creationId xmlns:a16="http://schemas.microsoft.com/office/drawing/2014/main" id="{49BB6352-4725-AAA8-E669-DD01EB2E51E9}"/>
                </a:ext>
              </a:extLst>
            </p:cNvPr>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6" name="Google Shape;4822;p38">
              <a:extLst>
                <a:ext uri="{FF2B5EF4-FFF2-40B4-BE49-F238E27FC236}">
                  <a16:creationId xmlns:a16="http://schemas.microsoft.com/office/drawing/2014/main" id="{7B47AD06-5A22-C85E-D3F4-ED35FE39B969}"/>
                </a:ext>
              </a:extLst>
            </p:cNvPr>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7" name="Google Shape;4823;p38">
              <a:extLst>
                <a:ext uri="{FF2B5EF4-FFF2-40B4-BE49-F238E27FC236}">
                  <a16:creationId xmlns:a16="http://schemas.microsoft.com/office/drawing/2014/main" id="{2112FC7A-01BD-2766-6E37-80F4F2A8B867}"/>
                </a:ext>
              </a:extLst>
            </p:cNvPr>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8" name="Google Shape;4824;p38">
              <a:extLst>
                <a:ext uri="{FF2B5EF4-FFF2-40B4-BE49-F238E27FC236}">
                  <a16:creationId xmlns:a16="http://schemas.microsoft.com/office/drawing/2014/main" id="{8DC60C94-23E1-66B9-85CE-6F670E734C7F}"/>
                </a:ext>
              </a:extLst>
            </p:cNvPr>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9" name="Google Shape;4825;p38">
              <a:extLst>
                <a:ext uri="{FF2B5EF4-FFF2-40B4-BE49-F238E27FC236}">
                  <a16:creationId xmlns:a16="http://schemas.microsoft.com/office/drawing/2014/main" id="{A9D79598-97FC-A297-3129-B7921A1CE396}"/>
                </a:ext>
              </a:extLst>
            </p:cNvPr>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0" name="Google Shape;4826;p38">
              <a:extLst>
                <a:ext uri="{FF2B5EF4-FFF2-40B4-BE49-F238E27FC236}">
                  <a16:creationId xmlns:a16="http://schemas.microsoft.com/office/drawing/2014/main" id="{16C7BF2A-37C9-211D-F2C1-682A215C6B29}"/>
                </a:ext>
              </a:extLst>
            </p:cNvPr>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1" name="Google Shape;4827;p38">
              <a:extLst>
                <a:ext uri="{FF2B5EF4-FFF2-40B4-BE49-F238E27FC236}">
                  <a16:creationId xmlns:a16="http://schemas.microsoft.com/office/drawing/2014/main" id="{C7BBC570-E419-9596-0FD4-3336A0747D1D}"/>
                </a:ext>
              </a:extLst>
            </p:cNvPr>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2" name="Google Shape;4828;p38">
              <a:extLst>
                <a:ext uri="{FF2B5EF4-FFF2-40B4-BE49-F238E27FC236}">
                  <a16:creationId xmlns:a16="http://schemas.microsoft.com/office/drawing/2014/main" id="{AC723315-3FCE-E412-74A5-0E458C217B70}"/>
                </a:ext>
              </a:extLst>
            </p:cNvPr>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3" name="Google Shape;4829;p38">
              <a:extLst>
                <a:ext uri="{FF2B5EF4-FFF2-40B4-BE49-F238E27FC236}">
                  <a16:creationId xmlns:a16="http://schemas.microsoft.com/office/drawing/2014/main" id="{BB4DD1C5-06C4-A421-F358-AC39951A9F33}"/>
                </a:ext>
              </a:extLst>
            </p:cNvPr>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4" name="Google Shape;4830;p38">
              <a:extLst>
                <a:ext uri="{FF2B5EF4-FFF2-40B4-BE49-F238E27FC236}">
                  <a16:creationId xmlns:a16="http://schemas.microsoft.com/office/drawing/2014/main" id="{68DB345A-F810-8CB7-47EE-99AD7814BCEA}"/>
                </a:ext>
              </a:extLst>
            </p:cNvPr>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5" name="Google Shape;4831;p38">
              <a:extLst>
                <a:ext uri="{FF2B5EF4-FFF2-40B4-BE49-F238E27FC236}">
                  <a16:creationId xmlns:a16="http://schemas.microsoft.com/office/drawing/2014/main" id="{3A130C00-6842-33EA-B574-ED021728292F}"/>
                </a:ext>
              </a:extLst>
            </p:cNvPr>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6" name="Google Shape;4832;p38">
              <a:extLst>
                <a:ext uri="{FF2B5EF4-FFF2-40B4-BE49-F238E27FC236}">
                  <a16:creationId xmlns:a16="http://schemas.microsoft.com/office/drawing/2014/main" id="{56876BA2-8EDA-346D-6DC4-BD8AF84DE175}"/>
                </a:ext>
              </a:extLst>
            </p:cNvPr>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7" name="Google Shape;4833;p38">
              <a:extLst>
                <a:ext uri="{FF2B5EF4-FFF2-40B4-BE49-F238E27FC236}">
                  <a16:creationId xmlns:a16="http://schemas.microsoft.com/office/drawing/2014/main" id="{AA9F2851-7A7B-BEE5-A6EE-D2620F5141D2}"/>
                </a:ext>
              </a:extLst>
            </p:cNvPr>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8" name="Google Shape;4834;p38">
              <a:extLst>
                <a:ext uri="{FF2B5EF4-FFF2-40B4-BE49-F238E27FC236}">
                  <a16:creationId xmlns:a16="http://schemas.microsoft.com/office/drawing/2014/main" id="{38BB5D9E-C6B7-FB07-80C1-296BC33653F6}"/>
                </a:ext>
              </a:extLst>
            </p:cNvPr>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9" name="Google Shape;4835;p38">
              <a:extLst>
                <a:ext uri="{FF2B5EF4-FFF2-40B4-BE49-F238E27FC236}">
                  <a16:creationId xmlns:a16="http://schemas.microsoft.com/office/drawing/2014/main" id="{881BCD1C-8F73-06C5-7EBF-45A199C4B2C5}"/>
                </a:ext>
              </a:extLst>
            </p:cNvPr>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0" name="Google Shape;4836;p38">
              <a:extLst>
                <a:ext uri="{FF2B5EF4-FFF2-40B4-BE49-F238E27FC236}">
                  <a16:creationId xmlns:a16="http://schemas.microsoft.com/office/drawing/2014/main" id="{FE2FCB31-6B1C-6D47-609D-846760842400}"/>
                </a:ext>
              </a:extLst>
            </p:cNvPr>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1" name="Google Shape;4837;p38">
              <a:extLst>
                <a:ext uri="{FF2B5EF4-FFF2-40B4-BE49-F238E27FC236}">
                  <a16:creationId xmlns:a16="http://schemas.microsoft.com/office/drawing/2014/main" id="{609551F6-7DA8-1F85-515C-3BD445732D01}"/>
                </a:ext>
              </a:extLst>
            </p:cNvPr>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2" name="Google Shape;4838;p38">
              <a:extLst>
                <a:ext uri="{FF2B5EF4-FFF2-40B4-BE49-F238E27FC236}">
                  <a16:creationId xmlns:a16="http://schemas.microsoft.com/office/drawing/2014/main" id="{B45295D9-C97F-BF59-96AA-5B031292097E}"/>
                </a:ext>
              </a:extLst>
            </p:cNvPr>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3" name="Google Shape;4839;p38">
              <a:extLst>
                <a:ext uri="{FF2B5EF4-FFF2-40B4-BE49-F238E27FC236}">
                  <a16:creationId xmlns:a16="http://schemas.microsoft.com/office/drawing/2014/main" id="{958D41E3-DC50-C040-5257-8C754133D9BD}"/>
                </a:ext>
              </a:extLst>
            </p:cNvPr>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4" name="Google Shape;4840;p38">
              <a:extLst>
                <a:ext uri="{FF2B5EF4-FFF2-40B4-BE49-F238E27FC236}">
                  <a16:creationId xmlns:a16="http://schemas.microsoft.com/office/drawing/2014/main" id="{E4B66B0C-D6EE-608C-8E26-CF23F259A094}"/>
                </a:ext>
              </a:extLst>
            </p:cNvPr>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5" name="Google Shape;4841;p38">
              <a:extLst>
                <a:ext uri="{FF2B5EF4-FFF2-40B4-BE49-F238E27FC236}">
                  <a16:creationId xmlns:a16="http://schemas.microsoft.com/office/drawing/2014/main" id="{B5ACA939-8FF4-4A0F-91C8-2C7B18E046ED}"/>
                </a:ext>
              </a:extLst>
            </p:cNvPr>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6" name="Google Shape;4842;p38">
              <a:extLst>
                <a:ext uri="{FF2B5EF4-FFF2-40B4-BE49-F238E27FC236}">
                  <a16:creationId xmlns:a16="http://schemas.microsoft.com/office/drawing/2014/main" id="{915F5D72-FB25-0BE0-97BB-9164DB1292B8}"/>
                </a:ext>
              </a:extLst>
            </p:cNvPr>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7" name="Google Shape;4843;p38">
              <a:extLst>
                <a:ext uri="{FF2B5EF4-FFF2-40B4-BE49-F238E27FC236}">
                  <a16:creationId xmlns:a16="http://schemas.microsoft.com/office/drawing/2014/main" id="{71789E82-0D21-9255-B6B6-1928A1F527EC}"/>
                </a:ext>
              </a:extLst>
            </p:cNvPr>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8" name="Google Shape;4844;p38">
              <a:extLst>
                <a:ext uri="{FF2B5EF4-FFF2-40B4-BE49-F238E27FC236}">
                  <a16:creationId xmlns:a16="http://schemas.microsoft.com/office/drawing/2014/main" id="{F43AF70F-F622-E492-2FAC-46F640315805}"/>
                </a:ext>
              </a:extLst>
            </p:cNvPr>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9" name="Google Shape;4845;p38">
              <a:extLst>
                <a:ext uri="{FF2B5EF4-FFF2-40B4-BE49-F238E27FC236}">
                  <a16:creationId xmlns:a16="http://schemas.microsoft.com/office/drawing/2014/main" id="{F0535003-0076-26D7-C762-564910446898}"/>
                </a:ext>
              </a:extLst>
            </p:cNvPr>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0" name="Google Shape;4846;p38">
              <a:extLst>
                <a:ext uri="{FF2B5EF4-FFF2-40B4-BE49-F238E27FC236}">
                  <a16:creationId xmlns:a16="http://schemas.microsoft.com/office/drawing/2014/main" id="{D01EC8A9-994A-2930-A709-11B757AC8A5F}"/>
                </a:ext>
              </a:extLst>
            </p:cNvPr>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1" name="Google Shape;4847;p38">
              <a:extLst>
                <a:ext uri="{FF2B5EF4-FFF2-40B4-BE49-F238E27FC236}">
                  <a16:creationId xmlns:a16="http://schemas.microsoft.com/office/drawing/2014/main" id="{36D362EE-7831-97F1-D826-72B0DBB2D3EE}"/>
                </a:ext>
              </a:extLst>
            </p:cNvPr>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2" name="Google Shape;4848;p38">
              <a:extLst>
                <a:ext uri="{FF2B5EF4-FFF2-40B4-BE49-F238E27FC236}">
                  <a16:creationId xmlns:a16="http://schemas.microsoft.com/office/drawing/2014/main" id="{7FE51780-FE78-7250-40C6-4D3F9BC6F175}"/>
                </a:ext>
              </a:extLst>
            </p:cNvPr>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3" name="Google Shape;4849;p38">
              <a:extLst>
                <a:ext uri="{FF2B5EF4-FFF2-40B4-BE49-F238E27FC236}">
                  <a16:creationId xmlns:a16="http://schemas.microsoft.com/office/drawing/2014/main" id="{33EC3087-8FDB-5D44-2EB5-2E108A7783FF}"/>
                </a:ext>
              </a:extLst>
            </p:cNvPr>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4" name="Google Shape;4850;p38">
              <a:extLst>
                <a:ext uri="{FF2B5EF4-FFF2-40B4-BE49-F238E27FC236}">
                  <a16:creationId xmlns:a16="http://schemas.microsoft.com/office/drawing/2014/main" id="{46630766-A7AF-EBF1-2038-1073E0FAA39E}"/>
                </a:ext>
              </a:extLst>
            </p:cNvPr>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5" name="Google Shape;4851;p38">
              <a:extLst>
                <a:ext uri="{FF2B5EF4-FFF2-40B4-BE49-F238E27FC236}">
                  <a16:creationId xmlns:a16="http://schemas.microsoft.com/office/drawing/2014/main" id="{C75C4C9D-3501-A453-A91B-6008B6F3E776}"/>
                </a:ext>
              </a:extLst>
            </p:cNvPr>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6" name="Google Shape;4852;p38">
              <a:extLst>
                <a:ext uri="{FF2B5EF4-FFF2-40B4-BE49-F238E27FC236}">
                  <a16:creationId xmlns:a16="http://schemas.microsoft.com/office/drawing/2014/main" id="{A9B672BE-FE65-0427-F1EF-D170C5CDCB0F}"/>
                </a:ext>
              </a:extLst>
            </p:cNvPr>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7" name="Google Shape;4853;p38">
              <a:extLst>
                <a:ext uri="{FF2B5EF4-FFF2-40B4-BE49-F238E27FC236}">
                  <a16:creationId xmlns:a16="http://schemas.microsoft.com/office/drawing/2014/main" id="{F6A7928E-64A3-FD4C-5687-BF450FF0FE1A}"/>
                </a:ext>
              </a:extLst>
            </p:cNvPr>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8" name="Google Shape;4854;p38">
              <a:extLst>
                <a:ext uri="{FF2B5EF4-FFF2-40B4-BE49-F238E27FC236}">
                  <a16:creationId xmlns:a16="http://schemas.microsoft.com/office/drawing/2014/main" id="{D2A164FE-B8BB-0C14-7563-B6B1E3307005}"/>
                </a:ext>
              </a:extLst>
            </p:cNvPr>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9" name="Google Shape;4855;p38">
              <a:extLst>
                <a:ext uri="{FF2B5EF4-FFF2-40B4-BE49-F238E27FC236}">
                  <a16:creationId xmlns:a16="http://schemas.microsoft.com/office/drawing/2014/main" id="{A7ACD6F7-DC48-0F7F-1CC3-4247B34FD0AD}"/>
                </a:ext>
              </a:extLst>
            </p:cNvPr>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0" name="Google Shape;4856;p38">
              <a:extLst>
                <a:ext uri="{FF2B5EF4-FFF2-40B4-BE49-F238E27FC236}">
                  <a16:creationId xmlns:a16="http://schemas.microsoft.com/office/drawing/2014/main" id="{E4EBFFEA-3DCB-3683-6990-9D2A8C9BE144}"/>
                </a:ext>
              </a:extLst>
            </p:cNvPr>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1" name="Google Shape;4857;p38">
              <a:extLst>
                <a:ext uri="{FF2B5EF4-FFF2-40B4-BE49-F238E27FC236}">
                  <a16:creationId xmlns:a16="http://schemas.microsoft.com/office/drawing/2014/main" id="{071BAC37-12ED-D40C-B637-C529870293CE}"/>
                </a:ext>
              </a:extLst>
            </p:cNvPr>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2" name="Google Shape;4858;p38">
              <a:extLst>
                <a:ext uri="{FF2B5EF4-FFF2-40B4-BE49-F238E27FC236}">
                  <a16:creationId xmlns:a16="http://schemas.microsoft.com/office/drawing/2014/main" id="{E77EC50B-D333-2639-F921-949CA8132D66}"/>
                </a:ext>
              </a:extLst>
            </p:cNvPr>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3" name="Google Shape;4859;p38">
              <a:extLst>
                <a:ext uri="{FF2B5EF4-FFF2-40B4-BE49-F238E27FC236}">
                  <a16:creationId xmlns:a16="http://schemas.microsoft.com/office/drawing/2014/main" id="{3712693E-B074-55D2-031B-FC913613A3F0}"/>
                </a:ext>
              </a:extLst>
            </p:cNvPr>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4" name="Google Shape;4860;p38">
              <a:extLst>
                <a:ext uri="{FF2B5EF4-FFF2-40B4-BE49-F238E27FC236}">
                  <a16:creationId xmlns:a16="http://schemas.microsoft.com/office/drawing/2014/main" id="{671FEA93-27AB-9717-35C0-5C3760621A6F}"/>
                </a:ext>
              </a:extLst>
            </p:cNvPr>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5" name="Google Shape;4861;p38">
              <a:extLst>
                <a:ext uri="{FF2B5EF4-FFF2-40B4-BE49-F238E27FC236}">
                  <a16:creationId xmlns:a16="http://schemas.microsoft.com/office/drawing/2014/main" id="{07E39727-DA93-ED4D-276E-315535D5367C}"/>
                </a:ext>
              </a:extLst>
            </p:cNvPr>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6" name="Google Shape;4862;p38">
              <a:extLst>
                <a:ext uri="{FF2B5EF4-FFF2-40B4-BE49-F238E27FC236}">
                  <a16:creationId xmlns:a16="http://schemas.microsoft.com/office/drawing/2014/main" id="{2480DDF4-6B4C-E7F3-089D-B9E40311BCC9}"/>
                </a:ext>
              </a:extLst>
            </p:cNvPr>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7" name="Google Shape;4863;p38">
              <a:extLst>
                <a:ext uri="{FF2B5EF4-FFF2-40B4-BE49-F238E27FC236}">
                  <a16:creationId xmlns:a16="http://schemas.microsoft.com/office/drawing/2014/main" id="{270D6910-4A0C-479B-C47D-8C086344DFB5}"/>
                </a:ext>
              </a:extLst>
            </p:cNvPr>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8" name="Google Shape;4864;p38">
              <a:extLst>
                <a:ext uri="{FF2B5EF4-FFF2-40B4-BE49-F238E27FC236}">
                  <a16:creationId xmlns:a16="http://schemas.microsoft.com/office/drawing/2014/main" id="{FA147CDB-008D-25A5-F100-5CD70EA4371A}"/>
                </a:ext>
              </a:extLst>
            </p:cNvPr>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9" name="Google Shape;4865;p38">
              <a:extLst>
                <a:ext uri="{FF2B5EF4-FFF2-40B4-BE49-F238E27FC236}">
                  <a16:creationId xmlns:a16="http://schemas.microsoft.com/office/drawing/2014/main" id="{F97CAA56-925E-96B9-AFD1-791E4BD79654}"/>
                </a:ext>
              </a:extLst>
            </p:cNvPr>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0" name="Google Shape;4866;p38">
              <a:extLst>
                <a:ext uri="{FF2B5EF4-FFF2-40B4-BE49-F238E27FC236}">
                  <a16:creationId xmlns:a16="http://schemas.microsoft.com/office/drawing/2014/main" id="{77BCBD2F-A44C-D04A-8AB5-4514700B90D3}"/>
                </a:ext>
              </a:extLst>
            </p:cNvPr>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1" name="Google Shape;4867;p38">
              <a:extLst>
                <a:ext uri="{FF2B5EF4-FFF2-40B4-BE49-F238E27FC236}">
                  <a16:creationId xmlns:a16="http://schemas.microsoft.com/office/drawing/2014/main" id="{FC0D5647-2A6F-8ED3-C3F6-60EA10ACC5F7}"/>
                </a:ext>
              </a:extLst>
            </p:cNvPr>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2" name="Google Shape;4868;p38">
              <a:extLst>
                <a:ext uri="{FF2B5EF4-FFF2-40B4-BE49-F238E27FC236}">
                  <a16:creationId xmlns:a16="http://schemas.microsoft.com/office/drawing/2014/main" id="{76F06AD9-635F-4091-794A-950FE1037ADD}"/>
                </a:ext>
              </a:extLst>
            </p:cNvPr>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3" name="Google Shape;4869;p38">
              <a:extLst>
                <a:ext uri="{FF2B5EF4-FFF2-40B4-BE49-F238E27FC236}">
                  <a16:creationId xmlns:a16="http://schemas.microsoft.com/office/drawing/2014/main" id="{1DE60053-37DB-C4BB-2AA7-FFE015F76B3B}"/>
                </a:ext>
              </a:extLst>
            </p:cNvPr>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4" name="Google Shape;4870;p38">
              <a:extLst>
                <a:ext uri="{FF2B5EF4-FFF2-40B4-BE49-F238E27FC236}">
                  <a16:creationId xmlns:a16="http://schemas.microsoft.com/office/drawing/2014/main" id="{480BF457-ECF7-E4C6-E868-7CE9EC4FCB77}"/>
                </a:ext>
              </a:extLst>
            </p:cNvPr>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5" name="Google Shape;4871;p38">
              <a:extLst>
                <a:ext uri="{FF2B5EF4-FFF2-40B4-BE49-F238E27FC236}">
                  <a16:creationId xmlns:a16="http://schemas.microsoft.com/office/drawing/2014/main" id="{692ACF88-DE56-F135-5113-C342DDDC890D}"/>
                </a:ext>
              </a:extLst>
            </p:cNvPr>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6" name="Google Shape;4872;p38">
              <a:extLst>
                <a:ext uri="{FF2B5EF4-FFF2-40B4-BE49-F238E27FC236}">
                  <a16:creationId xmlns:a16="http://schemas.microsoft.com/office/drawing/2014/main" id="{F3BEBA7F-8F93-BF45-34DC-E420EE7A7BBA}"/>
                </a:ext>
              </a:extLst>
            </p:cNvPr>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7" name="Google Shape;4873;p38">
              <a:extLst>
                <a:ext uri="{FF2B5EF4-FFF2-40B4-BE49-F238E27FC236}">
                  <a16:creationId xmlns:a16="http://schemas.microsoft.com/office/drawing/2014/main" id="{A1FA0D55-5C55-2715-C12E-C1FF9C4A54F8}"/>
                </a:ext>
              </a:extLst>
            </p:cNvPr>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8" name="Google Shape;4874;p38">
              <a:extLst>
                <a:ext uri="{FF2B5EF4-FFF2-40B4-BE49-F238E27FC236}">
                  <a16:creationId xmlns:a16="http://schemas.microsoft.com/office/drawing/2014/main" id="{6662083A-8650-7BCD-C7E6-CDE5A9645F25}"/>
                </a:ext>
              </a:extLst>
            </p:cNvPr>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9" name="Google Shape;4875;p38">
              <a:extLst>
                <a:ext uri="{FF2B5EF4-FFF2-40B4-BE49-F238E27FC236}">
                  <a16:creationId xmlns:a16="http://schemas.microsoft.com/office/drawing/2014/main" id="{D690DA80-1BA2-4CAE-57DB-10BF78FCEFDC}"/>
                </a:ext>
              </a:extLst>
            </p:cNvPr>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0" name="Google Shape;4876;p38">
              <a:extLst>
                <a:ext uri="{FF2B5EF4-FFF2-40B4-BE49-F238E27FC236}">
                  <a16:creationId xmlns:a16="http://schemas.microsoft.com/office/drawing/2014/main" id="{A2F0EEF6-CDFC-903C-00D6-F5CDA5D6557F}"/>
                </a:ext>
              </a:extLst>
            </p:cNvPr>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1" name="Google Shape;4877;p38">
              <a:extLst>
                <a:ext uri="{FF2B5EF4-FFF2-40B4-BE49-F238E27FC236}">
                  <a16:creationId xmlns:a16="http://schemas.microsoft.com/office/drawing/2014/main" id="{D71AB015-50A5-4572-1C7A-24E40C910324}"/>
                </a:ext>
              </a:extLst>
            </p:cNvPr>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2" name="Google Shape;4878;p38">
              <a:extLst>
                <a:ext uri="{FF2B5EF4-FFF2-40B4-BE49-F238E27FC236}">
                  <a16:creationId xmlns:a16="http://schemas.microsoft.com/office/drawing/2014/main" id="{BA6A25B9-A52A-7B8B-A1BA-B0FD318E75A2}"/>
                </a:ext>
              </a:extLst>
            </p:cNvPr>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3" name="Google Shape;4879;p38">
              <a:extLst>
                <a:ext uri="{FF2B5EF4-FFF2-40B4-BE49-F238E27FC236}">
                  <a16:creationId xmlns:a16="http://schemas.microsoft.com/office/drawing/2014/main" id="{F584231A-84AE-27C0-4E45-5BB53D903E19}"/>
                </a:ext>
              </a:extLst>
            </p:cNvPr>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4" name="Google Shape;4880;p38">
              <a:extLst>
                <a:ext uri="{FF2B5EF4-FFF2-40B4-BE49-F238E27FC236}">
                  <a16:creationId xmlns:a16="http://schemas.microsoft.com/office/drawing/2014/main" id="{60706133-EF81-1291-085A-AD29833DBA59}"/>
                </a:ext>
              </a:extLst>
            </p:cNvPr>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5" name="Google Shape;4881;p38">
              <a:extLst>
                <a:ext uri="{FF2B5EF4-FFF2-40B4-BE49-F238E27FC236}">
                  <a16:creationId xmlns:a16="http://schemas.microsoft.com/office/drawing/2014/main" id="{8600B596-A573-3158-4D55-19795B0F972A}"/>
                </a:ext>
              </a:extLst>
            </p:cNvPr>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6" name="Google Shape;4882;p38">
              <a:extLst>
                <a:ext uri="{FF2B5EF4-FFF2-40B4-BE49-F238E27FC236}">
                  <a16:creationId xmlns:a16="http://schemas.microsoft.com/office/drawing/2014/main" id="{C713D511-85C2-597B-4777-53DA797AC5D3}"/>
                </a:ext>
              </a:extLst>
            </p:cNvPr>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7" name="Google Shape;4883;p38">
              <a:extLst>
                <a:ext uri="{FF2B5EF4-FFF2-40B4-BE49-F238E27FC236}">
                  <a16:creationId xmlns:a16="http://schemas.microsoft.com/office/drawing/2014/main" id="{C83A465E-A937-89D0-97C8-3CD2FC1B2309}"/>
                </a:ext>
              </a:extLst>
            </p:cNvPr>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8" name="Google Shape;4884;p38">
              <a:extLst>
                <a:ext uri="{FF2B5EF4-FFF2-40B4-BE49-F238E27FC236}">
                  <a16:creationId xmlns:a16="http://schemas.microsoft.com/office/drawing/2014/main" id="{8BED65CC-EF2E-F3E8-58D7-7C2F73041F76}"/>
                </a:ext>
              </a:extLst>
            </p:cNvPr>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9" name="Google Shape;4885;p38">
              <a:extLst>
                <a:ext uri="{FF2B5EF4-FFF2-40B4-BE49-F238E27FC236}">
                  <a16:creationId xmlns:a16="http://schemas.microsoft.com/office/drawing/2014/main" id="{C18BBE4D-07B6-DECC-98AF-41A12B494A82}"/>
                </a:ext>
              </a:extLst>
            </p:cNvPr>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0" name="Google Shape;4886;p38">
              <a:extLst>
                <a:ext uri="{FF2B5EF4-FFF2-40B4-BE49-F238E27FC236}">
                  <a16:creationId xmlns:a16="http://schemas.microsoft.com/office/drawing/2014/main" id="{985DA385-59B9-8EED-3AEE-B71CCDD33C7C}"/>
                </a:ext>
              </a:extLst>
            </p:cNvPr>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1" name="Google Shape;4887;p38">
              <a:extLst>
                <a:ext uri="{FF2B5EF4-FFF2-40B4-BE49-F238E27FC236}">
                  <a16:creationId xmlns:a16="http://schemas.microsoft.com/office/drawing/2014/main" id="{D91F8E34-A947-95EF-E3BF-A5A69ED43390}"/>
                </a:ext>
              </a:extLst>
            </p:cNvPr>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2" name="Google Shape;4888;p38">
              <a:extLst>
                <a:ext uri="{FF2B5EF4-FFF2-40B4-BE49-F238E27FC236}">
                  <a16:creationId xmlns:a16="http://schemas.microsoft.com/office/drawing/2014/main" id="{B46AEF3D-B86A-CBAC-BA27-C958E6370A28}"/>
                </a:ext>
              </a:extLst>
            </p:cNvPr>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3" name="Google Shape;4889;p38">
              <a:extLst>
                <a:ext uri="{FF2B5EF4-FFF2-40B4-BE49-F238E27FC236}">
                  <a16:creationId xmlns:a16="http://schemas.microsoft.com/office/drawing/2014/main" id="{99E6A2B5-8A91-0268-4EEE-02ECAFF6F953}"/>
                </a:ext>
              </a:extLst>
            </p:cNvPr>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4" name="Google Shape;4890;p38">
              <a:extLst>
                <a:ext uri="{FF2B5EF4-FFF2-40B4-BE49-F238E27FC236}">
                  <a16:creationId xmlns:a16="http://schemas.microsoft.com/office/drawing/2014/main" id="{9A07C9B3-558C-AA0F-505A-B034202267FD}"/>
                </a:ext>
              </a:extLst>
            </p:cNvPr>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5" name="Google Shape;4891;p38">
              <a:extLst>
                <a:ext uri="{FF2B5EF4-FFF2-40B4-BE49-F238E27FC236}">
                  <a16:creationId xmlns:a16="http://schemas.microsoft.com/office/drawing/2014/main" id="{EA09055E-1CEA-30B8-69E0-9E260CD4ECB3}"/>
                </a:ext>
              </a:extLst>
            </p:cNvPr>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6" name="Google Shape;4892;p38">
              <a:extLst>
                <a:ext uri="{FF2B5EF4-FFF2-40B4-BE49-F238E27FC236}">
                  <a16:creationId xmlns:a16="http://schemas.microsoft.com/office/drawing/2014/main" id="{C65A0A79-FADD-E20B-D6AE-D895FB06B6EF}"/>
                </a:ext>
              </a:extLst>
            </p:cNvPr>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7" name="Google Shape;4893;p38">
              <a:extLst>
                <a:ext uri="{FF2B5EF4-FFF2-40B4-BE49-F238E27FC236}">
                  <a16:creationId xmlns:a16="http://schemas.microsoft.com/office/drawing/2014/main" id="{14E0A16A-C6CA-EF8F-4ACC-C09768E7D102}"/>
                </a:ext>
              </a:extLst>
            </p:cNvPr>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8" name="Google Shape;4894;p38">
              <a:extLst>
                <a:ext uri="{FF2B5EF4-FFF2-40B4-BE49-F238E27FC236}">
                  <a16:creationId xmlns:a16="http://schemas.microsoft.com/office/drawing/2014/main" id="{5BF24E60-6A1A-EDFC-033A-DA83774DF627}"/>
                </a:ext>
              </a:extLst>
            </p:cNvPr>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9" name="Google Shape;4895;p38">
              <a:extLst>
                <a:ext uri="{FF2B5EF4-FFF2-40B4-BE49-F238E27FC236}">
                  <a16:creationId xmlns:a16="http://schemas.microsoft.com/office/drawing/2014/main" id="{87B57582-C43F-8AF0-CDAE-8F8E264B5401}"/>
                </a:ext>
              </a:extLst>
            </p:cNvPr>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0" name="Google Shape;4896;p38">
              <a:extLst>
                <a:ext uri="{FF2B5EF4-FFF2-40B4-BE49-F238E27FC236}">
                  <a16:creationId xmlns:a16="http://schemas.microsoft.com/office/drawing/2014/main" id="{368FAFF3-DD16-55A8-7AD7-337194915BA9}"/>
                </a:ext>
              </a:extLst>
            </p:cNvPr>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1" name="Google Shape;4897;p38">
              <a:extLst>
                <a:ext uri="{FF2B5EF4-FFF2-40B4-BE49-F238E27FC236}">
                  <a16:creationId xmlns:a16="http://schemas.microsoft.com/office/drawing/2014/main" id="{52992D34-E82B-E556-EC74-F0159EA59EC8}"/>
                </a:ext>
              </a:extLst>
            </p:cNvPr>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2" name="Google Shape;4898;p38">
              <a:extLst>
                <a:ext uri="{FF2B5EF4-FFF2-40B4-BE49-F238E27FC236}">
                  <a16:creationId xmlns:a16="http://schemas.microsoft.com/office/drawing/2014/main" id="{E99BC9D5-4149-2222-CC47-17B97EAA57D7}"/>
                </a:ext>
              </a:extLst>
            </p:cNvPr>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3" name="Google Shape;4899;p38">
              <a:extLst>
                <a:ext uri="{FF2B5EF4-FFF2-40B4-BE49-F238E27FC236}">
                  <a16:creationId xmlns:a16="http://schemas.microsoft.com/office/drawing/2014/main" id="{9DCA061D-17FE-D04C-65B5-9A477BCAD031}"/>
                </a:ext>
              </a:extLst>
            </p:cNvPr>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4" name="Google Shape;4900;p38">
              <a:extLst>
                <a:ext uri="{FF2B5EF4-FFF2-40B4-BE49-F238E27FC236}">
                  <a16:creationId xmlns:a16="http://schemas.microsoft.com/office/drawing/2014/main" id="{D3AAE793-98F7-7F74-7ED9-183559E6A9E9}"/>
                </a:ext>
              </a:extLst>
            </p:cNvPr>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5" name="Google Shape;4901;p38">
              <a:extLst>
                <a:ext uri="{FF2B5EF4-FFF2-40B4-BE49-F238E27FC236}">
                  <a16:creationId xmlns:a16="http://schemas.microsoft.com/office/drawing/2014/main" id="{CE4771B3-47AE-1396-7E1D-D2D3D56040D0}"/>
                </a:ext>
              </a:extLst>
            </p:cNvPr>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6" name="Google Shape;4902;p38">
              <a:extLst>
                <a:ext uri="{FF2B5EF4-FFF2-40B4-BE49-F238E27FC236}">
                  <a16:creationId xmlns:a16="http://schemas.microsoft.com/office/drawing/2014/main" id="{FF31EC15-C8E3-34CA-6701-738281EAD891}"/>
                </a:ext>
              </a:extLst>
            </p:cNvPr>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7" name="Google Shape;4903;p38">
              <a:extLst>
                <a:ext uri="{FF2B5EF4-FFF2-40B4-BE49-F238E27FC236}">
                  <a16:creationId xmlns:a16="http://schemas.microsoft.com/office/drawing/2014/main" id="{A75E2CD9-910A-D906-326F-8D669161CE5D}"/>
                </a:ext>
              </a:extLst>
            </p:cNvPr>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8" name="Google Shape;4904;p38">
              <a:extLst>
                <a:ext uri="{FF2B5EF4-FFF2-40B4-BE49-F238E27FC236}">
                  <a16:creationId xmlns:a16="http://schemas.microsoft.com/office/drawing/2014/main" id="{628A73A8-D0BF-2A7F-4290-F77FE8104D82}"/>
                </a:ext>
              </a:extLst>
            </p:cNvPr>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9" name="Google Shape;4905;p38">
              <a:extLst>
                <a:ext uri="{FF2B5EF4-FFF2-40B4-BE49-F238E27FC236}">
                  <a16:creationId xmlns:a16="http://schemas.microsoft.com/office/drawing/2014/main" id="{FD357884-51B9-DBCB-B400-10DCB8107A33}"/>
                </a:ext>
              </a:extLst>
            </p:cNvPr>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0" name="Google Shape;4906;p38">
              <a:extLst>
                <a:ext uri="{FF2B5EF4-FFF2-40B4-BE49-F238E27FC236}">
                  <a16:creationId xmlns:a16="http://schemas.microsoft.com/office/drawing/2014/main" id="{6DCC6425-F856-0DD6-1A4A-C3F0D7C0352B}"/>
                </a:ext>
              </a:extLst>
            </p:cNvPr>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1" name="Google Shape;4907;p38">
              <a:extLst>
                <a:ext uri="{FF2B5EF4-FFF2-40B4-BE49-F238E27FC236}">
                  <a16:creationId xmlns:a16="http://schemas.microsoft.com/office/drawing/2014/main" id="{0CCEAE31-B642-D976-15C7-BE83DDCAD66B}"/>
                </a:ext>
              </a:extLst>
            </p:cNvPr>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2" name="Google Shape;4908;p38">
              <a:extLst>
                <a:ext uri="{FF2B5EF4-FFF2-40B4-BE49-F238E27FC236}">
                  <a16:creationId xmlns:a16="http://schemas.microsoft.com/office/drawing/2014/main" id="{40D7BEEB-70FB-8F48-E5BC-F57DAE046E0E}"/>
                </a:ext>
              </a:extLst>
            </p:cNvPr>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3" name="Google Shape;4909;p38">
              <a:extLst>
                <a:ext uri="{FF2B5EF4-FFF2-40B4-BE49-F238E27FC236}">
                  <a16:creationId xmlns:a16="http://schemas.microsoft.com/office/drawing/2014/main" id="{0A99D6EC-2C0E-78D1-5B3E-378BC542C50E}"/>
                </a:ext>
              </a:extLst>
            </p:cNvPr>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4" name="Google Shape;4910;p38">
              <a:extLst>
                <a:ext uri="{FF2B5EF4-FFF2-40B4-BE49-F238E27FC236}">
                  <a16:creationId xmlns:a16="http://schemas.microsoft.com/office/drawing/2014/main" id="{C7CC554B-EBF2-7686-FD0F-6947869F3607}"/>
                </a:ext>
              </a:extLst>
            </p:cNvPr>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5" name="Google Shape;4911;p38">
              <a:extLst>
                <a:ext uri="{FF2B5EF4-FFF2-40B4-BE49-F238E27FC236}">
                  <a16:creationId xmlns:a16="http://schemas.microsoft.com/office/drawing/2014/main" id="{2E189C3C-7D4D-9BF5-DC9A-F0BDD6FB7E3F}"/>
                </a:ext>
              </a:extLst>
            </p:cNvPr>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6" name="Google Shape;4912;p38">
              <a:extLst>
                <a:ext uri="{FF2B5EF4-FFF2-40B4-BE49-F238E27FC236}">
                  <a16:creationId xmlns:a16="http://schemas.microsoft.com/office/drawing/2014/main" id="{A847E327-B7AE-03AC-C48E-AED2F32B0747}"/>
                </a:ext>
              </a:extLst>
            </p:cNvPr>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7" name="Google Shape;4913;p38">
              <a:extLst>
                <a:ext uri="{FF2B5EF4-FFF2-40B4-BE49-F238E27FC236}">
                  <a16:creationId xmlns:a16="http://schemas.microsoft.com/office/drawing/2014/main" id="{9706E5A7-560A-6B95-9C75-94ABDAF5DAB4}"/>
                </a:ext>
              </a:extLst>
            </p:cNvPr>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8" name="Google Shape;4914;p38">
              <a:extLst>
                <a:ext uri="{FF2B5EF4-FFF2-40B4-BE49-F238E27FC236}">
                  <a16:creationId xmlns:a16="http://schemas.microsoft.com/office/drawing/2014/main" id="{2D7B1498-59C6-BE56-4A21-35ACA4C6CFC3}"/>
                </a:ext>
              </a:extLst>
            </p:cNvPr>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9" name="Google Shape;4915;p38">
              <a:extLst>
                <a:ext uri="{FF2B5EF4-FFF2-40B4-BE49-F238E27FC236}">
                  <a16:creationId xmlns:a16="http://schemas.microsoft.com/office/drawing/2014/main" id="{209EA6C7-ABA2-568D-1B6E-027F3DE4CADE}"/>
                </a:ext>
              </a:extLst>
            </p:cNvPr>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0" name="Google Shape;4916;p38">
              <a:extLst>
                <a:ext uri="{FF2B5EF4-FFF2-40B4-BE49-F238E27FC236}">
                  <a16:creationId xmlns:a16="http://schemas.microsoft.com/office/drawing/2014/main" id="{3B9F3499-CE18-037F-95F2-8FBCCE65D462}"/>
                </a:ext>
              </a:extLst>
            </p:cNvPr>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1" name="Google Shape;4917;p38">
              <a:extLst>
                <a:ext uri="{FF2B5EF4-FFF2-40B4-BE49-F238E27FC236}">
                  <a16:creationId xmlns:a16="http://schemas.microsoft.com/office/drawing/2014/main" id="{88B1D3D2-4A29-415B-3ED4-29A871CE9812}"/>
                </a:ext>
              </a:extLst>
            </p:cNvPr>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2" name="Google Shape;4918;p38">
              <a:extLst>
                <a:ext uri="{FF2B5EF4-FFF2-40B4-BE49-F238E27FC236}">
                  <a16:creationId xmlns:a16="http://schemas.microsoft.com/office/drawing/2014/main" id="{8494927C-5A16-BE53-8BB8-380809427E02}"/>
                </a:ext>
              </a:extLst>
            </p:cNvPr>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3" name="Google Shape;4919;p38">
              <a:extLst>
                <a:ext uri="{FF2B5EF4-FFF2-40B4-BE49-F238E27FC236}">
                  <a16:creationId xmlns:a16="http://schemas.microsoft.com/office/drawing/2014/main" id="{C6F3365E-61A2-569D-B69D-E6B2D4CC949C}"/>
                </a:ext>
              </a:extLst>
            </p:cNvPr>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4" name="Google Shape;4920;p38">
              <a:extLst>
                <a:ext uri="{FF2B5EF4-FFF2-40B4-BE49-F238E27FC236}">
                  <a16:creationId xmlns:a16="http://schemas.microsoft.com/office/drawing/2014/main" id="{47D48630-DFB2-03FA-DE4E-0FF4A4468733}"/>
                </a:ext>
              </a:extLst>
            </p:cNvPr>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5" name="Google Shape;4921;p38">
              <a:extLst>
                <a:ext uri="{FF2B5EF4-FFF2-40B4-BE49-F238E27FC236}">
                  <a16:creationId xmlns:a16="http://schemas.microsoft.com/office/drawing/2014/main" id="{3E00F8A4-62C1-7F73-7377-BB08D203F134}"/>
                </a:ext>
              </a:extLst>
            </p:cNvPr>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6" name="Google Shape;4922;p38">
              <a:extLst>
                <a:ext uri="{FF2B5EF4-FFF2-40B4-BE49-F238E27FC236}">
                  <a16:creationId xmlns:a16="http://schemas.microsoft.com/office/drawing/2014/main" id="{BC071079-10E7-9999-EB0C-7532A3E35A75}"/>
                </a:ext>
              </a:extLst>
            </p:cNvPr>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7" name="Google Shape;4923;p38">
              <a:extLst>
                <a:ext uri="{FF2B5EF4-FFF2-40B4-BE49-F238E27FC236}">
                  <a16:creationId xmlns:a16="http://schemas.microsoft.com/office/drawing/2014/main" id="{805A4B67-C158-3835-65FA-FBAB6DA8B767}"/>
                </a:ext>
              </a:extLst>
            </p:cNvPr>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8" name="Google Shape;4924;p38">
              <a:extLst>
                <a:ext uri="{FF2B5EF4-FFF2-40B4-BE49-F238E27FC236}">
                  <a16:creationId xmlns:a16="http://schemas.microsoft.com/office/drawing/2014/main" id="{715CB49A-0096-CD3E-1556-011B5F371621}"/>
                </a:ext>
              </a:extLst>
            </p:cNvPr>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9" name="Google Shape;4925;p38">
              <a:extLst>
                <a:ext uri="{FF2B5EF4-FFF2-40B4-BE49-F238E27FC236}">
                  <a16:creationId xmlns:a16="http://schemas.microsoft.com/office/drawing/2014/main" id="{65FB12CB-FDA4-917F-8EE0-BBA4C31E8524}"/>
                </a:ext>
              </a:extLst>
            </p:cNvPr>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0" name="Google Shape;4926;p38">
              <a:extLst>
                <a:ext uri="{FF2B5EF4-FFF2-40B4-BE49-F238E27FC236}">
                  <a16:creationId xmlns:a16="http://schemas.microsoft.com/office/drawing/2014/main" id="{5A4F7F11-BAEF-8A29-D1FA-8A085CE7916D}"/>
                </a:ext>
              </a:extLst>
            </p:cNvPr>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1" name="Google Shape;4927;p38">
              <a:extLst>
                <a:ext uri="{FF2B5EF4-FFF2-40B4-BE49-F238E27FC236}">
                  <a16:creationId xmlns:a16="http://schemas.microsoft.com/office/drawing/2014/main" id="{6ABEA59E-F919-5772-08FF-7A5DFB1CD4C8}"/>
                </a:ext>
              </a:extLst>
            </p:cNvPr>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2" name="Google Shape;4928;p38">
              <a:extLst>
                <a:ext uri="{FF2B5EF4-FFF2-40B4-BE49-F238E27FC236}">
                  <a16:creationId xmlns:a16="http://schemas.microsoft.com/office/drawing/2014/main" id="{D170C4DD-5E0C-0B80-7DD2-F928F4A7832B}"/>
                </a:ext>
              </a:extLst>
            </p:cNvPr>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3" name="Google Shape;4929;p38">
              <a:extLst>
                <a:ext uri="{FF2B5EF4-FFF2-40B4-BE49-F238E27FC236}">
                  <a16:creationId xmlns:a16="http://schemas.microsoft.com/office/drawing/2014/main" id="{F816B3CE-7746-9819-F731-A6B430EEF83C}"/>
                </a:ext>
              </a:extLst>
            </p:cNvPr>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4" name="Google Shape;4930;p38">
              <a:extLst>
                <a:ext uri="{FF2B5EF4-FFF2-40B4-BE49-F238E27FC236}">
                  <a16:creationId xmlns:a16="http://schemas.microsoft.com/office/drawing/2014/main" id="{85589B91-891B-F6D6-D7D8-6763556E6528}"/>
                </a:ext>
              </a:extLst>
            </p:cNvPr>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5" name="Google Shape;4931;p38">
              <a:extLst>
                <a:ext uri="{FF2B5EF4-FFF2-40B4-BE49-F238E27FC236}">
                  <a16:creationId xmlns:a16="http://schemas.microsoft.com/office/drawing/2014/main" id="{3AB6F88E-7972-321C-71A4-CD18A4CD5CC2}"/>
                </a:ext>
              </a:extLst>
            </p:cNvPr>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6" name="Google Shape;4932;p38">
              <a:extLst>
                <a:ext uri="{FF2B5EF4-FFF2-40B4-BE49-F238E27FC236}">
                  <a16:creationId xmlns:a16="http://schemas.microsoft.com/office/drawing/2014/main" id="{2F82D22E-A06B-703A-9214-E75CB39C3B36}"/>
                </a:ext>
              </a:extLst>
            </p:cNvPr>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7" name="Google Shape;4933;p38">
              <a:extLst>
                <a:ext uri="{FF2B5EF4-FFF2-40B4-BE49-F238E27FC236}">
                  <a16:creationId xmlns:a16="http://schemas.microsoft.com/office/drawing/2014/main" id="{BBC25CC5-880C-22CF-A627-533BFA450A66}"/>
                </a:ext>
              </a:extLst>
            </p:cNvPr>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8" name="Google Shape;4934;p38">
              <a:extLst>
                <a:ext uri="{FF2B5EF4-FFF2-40B4-BE49-F238E27FC236}">
                  <a16:creationId xmlns:a16="http://schemas.microsoft.com/office/drawing/2014/main" id="{0523FA4B-178E-EED6-40F0-B32CC90F1D81}"/>
                </a:ext>
              </a:extLst>
            </p:cNvPr>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9" name="Google Shape;4935;p38">
              <a:extLst>
                <a:ext uri="{FF2B5EF4-FFF2-40B4-BE49-F238E27FC236}">
                  <a16:creationId xmlns:a16="http://schemas.microsoft.com/office/drawing/2014/main" id="{1A208044-9D26-B934-9848-A7FD53728D56}"/>
                </a:ext>
              </a:extLst>
            </p:cNvPr>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0" name="Google Shape;4936;p38">
              <a:extLst>
                <a:ext uri="{FF2B5EF4-FFF2-40B4-BE49-F238E27FC236}">
                  <a16:creationId xmlns:a16="http://schemas.microsoft.com/office/drawing/2014/main" id="{105ABE00-3C14-2F41-14EF-954F77642A87}"/>
                </a:ext>
              </a:extLst>
            </p:cNvPr>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1" name="Google Shape;4937;p38">
              <a:extLst>
                <a:ext uri="{FF2B5EF4-FFF2-40B4-BE49-F238E27FC236}">
                  <a16:creationId xmlns:a16="http://schemas.microsoft.com/office/drawing/2014/main" id="{3B78D87A-87CC-B5B1-4731-33C9940C13C0}"/>
                </a:ext>
              </a:extLst>
            </p:cNvPr>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2" name="Google Shape;4938;p38">
              <a:extLst>
                <a:ext uri="{FF2B5EF4-FFF2-40B4-BE49-F238E27FC236}">
                  <a16:creationId xmlns:a16="http://schemas.microsoft.com/office/drawing/2014/main" id="{22F395C7-D650-6E41-5C94-6E4021F76F94}"/>
                </a:ext>
              </a:extLst>
            </p:cNvPr>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3" name="Google Shape;4939;p38">
              <a:extLst>
                <a:ext uri="{FF2B5EF4-FFF2-40B4-BE49-F238E27FC236}">
                  <a16:creationId xmlns:a16="http://schemas.microsoft.com/office/drawing/2014/main" id="{8F64FF9A-D502-153A-52CC-CEF066F40A4F}"/>
                </a:ext>
              </a:extLst>
            </p:cNvPr>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4" name="Google Shape;4940;p38">
              <a:extLst>
                <a:ext uri="{FF2B5EF4-FFF2-40B4-BE49-F238E27FC236}">
                  <a16:creationId xmlns:a16="http://schemas.microsoft.com/office/drawing/2014/main" id="{3C1E5275-FE7C-C082-E709-D483CD5B82B3}"/>
                </a:ext>
              </a:extLst>
            </p:cNvPr>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5" name="Google Shape;4941;p38">
              <a:extLst>
                <a:ext uri="{FF2B5EF4-FFF2-40B4-BE49-F238E27FC236}">
                  <a16:creationId xmlns:a16="http://schemas.microsoft.com/office/drawing/2014/main" id="{9217A967-A708-FC38-AD4C-2C9C4B85BB9F}"/>
                </a:ext>
              </a:extLst>
            </p:cNvPr>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6" name="Google Shape;4942;p38">
              <a:extLst>
                <a:ext uri="{FF2B5EF4-FFF2-40B4-BE49-F238E27FC236}">
                  <a16:creationId xmlns:a16="http://schemas.microsoft.com/office/drawing/2014/main" id="{FEF2FB27-9D88-7C3E-7F15-C6923A6A8580}"/>
                </a:ext>
              </a:extLst>
            </p:cNvPr>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7" name="Google Shape;4943;p38">
              <a:extLst>
                <a:ext uri="{FF2B5EF4-FFF2-40B4-BE49-F238E27FC236}">
                  <a16:creationId xmlns:a16="http://schemas.microsoft.com/office/drawing/2014/main" id="{0452A052-CEE9-1C41-6295-A5F39524A21B}"/>
                </a:ext>
              </a:extLst>
            </p:cNvPr>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8" name="Google Shape;4944;p38">
              <a:extLst>
                <a:ext uri="{FF2B5EF4-FFF2-40B4-BE49-F238E27FC236}">
                  <a16:creationId xmlns:a16="http://schemas.microsoft.com/office/drawing/2014/main" id="{2D2EBC8A-29B9-3339-02E9-A194C07DE54E}"/>
                </a:ext>
              </a:extLst>
            </p:cNvPr>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9" name="Google Shape;4945;p38">
              <a:extLst>
                <a:ext uri="{FF2B5EF4-FFF2-40B4-BE49-F238E27FC236}">
                  <a16:creationId xmlns:a16="http://schemas.microsoft.com/office/drawing/2014/main" id="{A2FE9AC5-F1C4-DF39-DE02-EBC419B7BA2A}"/>
                </a:ext>
              </a:extLst>
            </p:cNvPr>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0" name="Google Shape;4946;p38">
              <a:extLst>
                <a:ext uri="{FF2B5EF4-FFF2-40B4-BE49-F238E27FC236}">
                  <a16:creationId xmlns:a16="http://schemas.microsoft.com/office/drawing/2014/main" id="{67EA013E-4F5C-35E0-FA02-EB75B7DAA840}"/>
                </a:ext>
              </a:extLst>
            </p:cNvPr>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1" name="Google Shape;4947;p38">
              <a:extLst>
                <a:ext uri="{FF2B5EF4-FFF2-40B4-BE49-F238E27FC236}">
                  <a16:creationId xmlns:a16="http://schemas.microsoft.com/office/drawing/2014/main" id="{E8211DD5-822C-2BAA-1042-5F3A686F5B31}"/>
                </a:ext>
              </a:extLst>
            </p:cNvPr>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2" name="Google Shape;4948;p38">
              <a:extLst>
                <a:ext uri="{FF2B5EF4-FFF2-40B4-BE49-F238E27FC236}">
                  <a16:creationId xmlns:a16="http://schemas.microsoft.com/office/drawing/2014/main" id="{DAC6D4EA-E9F3-D0F4-E4AA-66988B763022}"/>
                </a:ext>
              </a:extLst>
            </p:cNvPr>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3" name="Google Shape;4949;p38">
              <a:extLst>
                <a:ext uri="{FF2B5EF4-FFF2-40B4-BE49-F238E27FC236}">
                  <a16:creationId xmlns:a16="http://schemas.microsoft.com/office/drawing/2014/main" id="{0EC26133-76E8-CBC8-0047-DB99BC393EB6}"/>
                </a:ext>
              </a:extLst>
            </p:cNvPr>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4" name="Google Shape;4950;p38">
              <a:extLst>
                <a:ext uri="{FF2B5EF4-FFF2-40B4-BE49-F238E27FC236}">
                  <a16:creationId xmlns:a16="http://schemas.microsoft.com/office/drawing/2014/main" id="{9315C5E0-2EBA-CC6F-FCA4-D335690A5D01}"/>
                </a:ext>
              </a:extLst>
            </p:cNvPr>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5" name="Google Shape;4951;p38">
              <a:extLst>
                <a:ext uri="{FF2B5EF4-FFF2-40B4-BE49-F238E27FC236}">
                  <a16:creationId xmlns:a16="http://schemas.microsoft.com/office/drawing/2014/main" id="{FA324A76-DE4D-1F82-7A8C-B7732827EA19}"/>
                </a:ext>
              </a:extLst>
            </p:cNvPr>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6" name="Google Shape;4952;p38">
              <a:extLst>
                <a:ext uri="{FF2B5EF4-FFF2-40B4-BE49-F238E27FC236}">
                  <a16:creationId xmlns:a16="http://schemas.microsoft.com/office/drawing/2014/main" id="{E1F7F059-5CE9-A0D2-AE0A-3EC319742FF1}"/>
                </a:ext>
              </a:extLst>
            </p:cNvPr>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7" name="Google Shape;4953;p38">
              <a:extLst>
                <a:ext uri="{FF2B5EF4-FFF2-40B4-BE49-F238E27FC236}">
                  <a16:creationId xmlns:a16="http://schemas.microsoft.com/office/drawing/2014/main" id="{80A908DF-CF92-31D0-D82F-E190711B58E4}"/>
                </a:ext>
              </a:extLst>
            </p:cNvPr>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8" name="Google Shape;4954;p38">
              <a:extLst>
                <a:ext uri="{FF2B5EF4-FFF2-40B4-BE49-F238E27FC236}">
                  <a16:creationId xmlns:a16="http://schemas.microsoft.com/office/drawing/2014/main" id="{07702C12-8CE3-2DB8-3A35-183400CEE102}"/>
                </a:ext>
              </a:extLst>
            </p:cNvPr>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9" name="Google Shape;4955;p38">
              <a:extLst>
                <a:ext uri="{FF2B5EF4-FFF2-40B4-BE49-F238E27FC236}">
                  <a16:creationId xmlns:a16="http://schemas.microsoft.com/office/drawing/2014/main" id="{159A6953-EF3F-6931-9AB1-59C0FB29D372}"/>
                </a:ext>
              </a:extLst>
            </p:cNvPr>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0" name="Google Shape;4956;p38">
              <a:extLst>
                <a:ext uri="{FF2B5EF4-FFF2-40B4-BE49-F238E27FC236}">
                  <a16:creationId xmlns:a16="http://schemas.microsoft.com/office/drawing/2014/main" id="{7497D824-0774-EEDA-FAF2-62626CF35992}"/>
                </a:ext>
              </a:extLst>
            </p:cNvPr>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1" name="Google Shape;4957;p38">
              <a:extLst>
                <a:ext uri="{FF2B5EF4-FFF2-40B4-BE49-F238E27FC236}">
                  <a16:creationId xmlns:a16="http://schemas.microsoft.com/office/drawing/2014/main" id="{43ED2B6B-9776-DC0D-9D17-1710225DFBA2}"/>
                </a:ext>
              </a:extLst>
            </p:cNvPr>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2" name="Google Shape;4958;p38">
              <a:extLst>
                <a:ext uri="{FF2B5EF4-FFF2-40B4-BE49-F238E27FC236}">
                  <a16:creationId xmlns:a16="http://schemas.microsoft.com/office/drawing/2014/main" id="{E2BE49CA-C496-339D-E1D4-9BDB79D91DDD}"/>
                </a:ext>
              </a:extLst>
            </p:cNvPr>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3" name="Google Shape;4959;p38">
              <a:extLst>
                <a:ext uri="{FF2B5EF4-FFF2-40B4-BE49-F238E27FC236}">
                  <a16:creationId xmlns:a16="http://schemas.microsoft.com/office/drawing/2014/main" id="{C49FEA08-3E26-2171-8246-2C5ED43435D8}"/>
                </a:ext>
              </a:extLst>
            </p:cNvPr>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4" name="Google Shape;4960;p38">
              <a:extLst>
                <a:ext uri="{FF2B5EF4-FFF2-40B4-BE49-F238E27FC236}">
                  <a16:creationId xmlns:a16="http://schemas.microsoft.com/office/drawing/2014/main" id="{D65A61D6-2EC3-3785-689C-7B3CA5D60471}"/>
                </a:ext>
              </a:extLst>
            </p:cNvPr>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5" name="Google Shape;4961;p38">
              <a:extLst>
                <a:ext uri="{FF2B5EF4-FFF2-40B4-BE49-F238E27FC236}">
                  <a16:creationId xmlns:a16="http://schemas.microsoft.com/office/drawing/2014/main" id="{58EC0617-1401-1A0B-2DA8-EEB2E378285E}"/>
                </a:ext>
              </a:extLst>
            </p:cNvPr>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6" name="Google Shape;4962;p38">
              <a:extLst>
                <a:ext uri="{FF2B5EF4-FFF2-40B4-BE49-F238E27FC236}">
                  <a16:creationId xmlns:a16="http://schemas.microsoft.com/office/drawing/2014/main" id="{91143CF7-FD50-0392-A58A-DF16517C3547}"/>
                </a:ext>
              </a:extLst>
            </p:cNvPr>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7" name="Google Shape;4963;p38">
              <a:extLst>
                <a:ext uri="{FF2B5EF4-FFF2-40B4-BE49-F238E27FC236}">
                  <a16:creationId xmlns:a16="http://schemas.microsoft.com/office/drawing/2014/main" id="{5B5A2FCC-B210-3771-4E42-B810ED65CBFA}"/>
                </a:ext>
              </a:extLst>
            </p:cNvPr>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8" name="Google Shape;4964;p38">
              <a:extLst>
                <a:ext uri="{FF2B5EF4-FFF2-40B4-BE49-F238E27FC236}">
                  <a16:creationId xmlns:a16="http://schemas.microsoft.com/office/drawing/2014/main" id="{5BC2F917-B0A4-6F20-E251-BC701F3E57A7}"/>
                </a:ext>
              </a:extLst>
            </p:cNvPr>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9" name="Google Shape;4965;p38">
              <a:extLst>
                <a:ext uri="{FF2B5EF4-FFF2-40B4-BE49-F238E27FC236}">
                  <a16:creationId xmlns:a16="http://schemas.microsoft.com/office/drawing/2014/main" id="{20F434F2-E81C-D8EF-4BFA-05FDE00074BD}"/>
                </a:ext>
              </a:extLst>
            </p:cNvPr>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0" name="Google Shape;4966;p38">
              <a:extLst>
                <a:ext uri="{FF2B5EF4-FFF2-40B4-BE49-F238E27FC236}">
                  <a16:creationId xmlns:a16="http://schemas.microsoft.com/office/drawing/2014/main" id="{E38FA2DC-F53A-239D-ABA1-26A70BF2E281}"/>
                </a:ext>
              </a:extLst>
            </p:cNvPr>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1" name="Google Shape;4967;p38">
              <a:extLst>
                <a:ext uri="{FF2B5EF4-FFF2-40B4-BE49-F238E27FC236}">
                  <a16:creationId xmlns:a16="http://schemas.microsoft.com/office/drawing/2014/main" id="{861A5DE0-AE9C-386B-C6DA-2D85668D7D6E}"/>
                </a:ext>
              </a:extLst>
            </p:cNvPr>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2" name="Google Shape;4968;p38">
              <a:extLst>
                <a:ext uri="{FF2B5EF4-FFF2-40B4-BE49-F238E27FC236}">
                  <a16:creationId xmlns:a16="http://schemas.microsoft.com/office/drawing/2014/main" id="{1FC2BF24-AEBC-6DCC-4882-92261D1D2B71}"/>
                </a:ext>
              </a:extLst>
            </p:cNvPr>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3" name="Google Shape;4969;p38">
              <a:extLst>
                <a:ext uri="{FF2B5EF4-FFF2-40B4-BE49-F238E27FC236}">
                  <a16:creationId xmlns:a16="http://schemas.microsoft.com/office/drawing/2014/main" id="{D7F3635C-F06B-DFD9-294D-69E37F1FD05F}"/>
                </a:ext>
              </a:extLst>
            </p:cNvPr>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4" name="Google Shape;4970;p38">
              <a:extLst>
                <a:ext uri="{FF2B5EF4-FFF2-40B4-BE49-F238E27FC236}">
                  <a16:creationId xmlns:a16="http://schemas.microsoft.com/office/drawing/2014/main" id="{815F07B9-979F-93EF-1D25-84BF42ECF519}"/>
                </a:ext>
              </a:extLst>
            </p:cNvPr>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5" name="Google Shape;4971;p38">
              <a:extLst>
                <a:ext uri="{FF2B5EF4-FFF2-40B4-BE49-F238E27FC236}">
                  <a16:creationId xmlns:a16="http://schemas.microsoft.com/office/drawing/2014/main" id="{0717D757-6885-DDE2-6DC9-2E0F6D9B0739}"/>
                </a:ext>
              </a:extLst>
            </p:cNvPr>
            <p:cNvSpPr/>
            <p:nvPr/>
          </p:nvSpPr>
          <p:spPr>
            <a:xfrm>
              <a:off x="6164519" y="2384969"/>
              <a:ext cx="12173" cy="160998"/>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6" name="Google Shape;4972;p38">
              <a:extLst>
                <a:ext uri="{FF2B5EF4-FFF2-40B4-BE49-F238E27FC236}">
                  <a16:creationId xmlns:a16="http://schemas.microsoft.com/office/drawing/2014/main" id="{899FCC2C-EE0A-2EC7-E8B1-76DC8A474F65}"/>
                </a:ext>
              </a:extLst>
            </p:cNvPr>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7" name="Google Shape;4973;p38">
              <a:extLst>
                <a:ext uri="{FF2B5EF4-FFF2-40B4-BE49-F238E27FC236}">
                  <a16:creationId xmlns:a16="http://schemas.microsoft.com/office/drawing/2014/main" id="{1C7A527F-7907-BCC9-E843-975C66C626F3}"/>
                </a:ext>
              </a:extLst>
            </p:cNvPr>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8" name="Google Shape;4974;p38">
              <a:extLst>
                <a:ext uri="{FF2B5EF4-FFF2-40B4-BE49-F238E27FC236}">
                  <a16:creationId xmlns:a16="http://schemas.microsoft.com/office/drawing/2014/main" id="{5F7FA6BB-E4FE-4BAE-BDE5-B7340F12CEA1}"/>
                </a:ext>
              </a:extLst>
            </p:cNvPr>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9" name="Google Shape;4975;p38">
              <a:extLst>
                <a:ext uri="{FF2B5EF4-FFF2-40B4-BE49-F238E27FC236}">
                  <a16:creationId xmlns:a16="http://schemas.microsoft.com/office/drawing/2014/main" id="{4AA35040-A392-7D3C-DFB1-2796F961C074}"/>
                </a:ext>
              </a:extLst>
            </p:cNvPr>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0" name="Google Shape;4976;p38">
              <a:extLst>
                <a:ext uri="{FF2B5EF4-FFF2-40B4-BE49-F238E27FC236}">
                  <a16:creationId xmlns:a16="http://schemas.microsoft.com/office/drawing/2014/main" id="{E5050A6D-F9C1-6843-996F-B7FEFA7EF51D}"/>
                </a:ext>
              </a:extLst>
            </p:cNvPr>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1" name="Google Shape;4977;p38">
              <a:extLst>
                <a:ext uri="{FF2B5EF4-FFF2-40B4-BE49-F238E27FC236}">
                  <a16:creationId xmlns:a16="http://schemas.microsoft.com/office/drawing/2014/main" id="{71544E66-3772-82CF-4DB7-EC86CAC271BF}"/>
                </a:ext>
              </a:extLst>
            </p:cNvPr>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2" name="Google Shape;4978;p38">
              <a:extLst>
                <a:ext uri="{FF2B5EF4-FFF2-40B4-BE49-F238E27FC236}">
                  <a16:creationId xmlns:a16="http://schemas.microsoft.com/office/drawing/2014/main" id="{3530A7D9-F2B8-64FB-019E-0F230E8B956B}"/>
                </a:ext>
              </a:extLst>
            </p:cNvPr>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3" name="Google Shape;4979;p38">
              <a:extLst>
                <a:ext uri="{FF2B5EF4-FFF2-40B4-BE49-F238E27FC236}">
                  <a16:creationId xmlns:a16="http://schemas.microsoft.com/office/drawing/2014/main" id="{44F6981E-3358-A2F5-25D0-5C86F43F2C83}"/>
                </a:ext>
              </a:extLst>
            </p:cNvPr>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4" name="Google Shape;4980;p38">
              <a:extLst>
                <a:ext uri="{FF2B5EF4-FFF2-40B4-BE49-F238E27FC236}">
                  <a16:creationId xmlns:a16="http://schemas.microsoft.com/office/drawing/2014/main" id="{D9BBD15B-0DB2-BD1B-0394-6E0682BAE2ED}"/>
                </a:ext>
              </a:extLst>
            </p:cNvPr>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5" name="Google Shape;4981;p38">
              <a:extLst>
                <a:ext uri="{FF2B5EF4-FFF2-40B4-BE49-F238E27FC236}">
                  <a16:creationId xmlns:a16="http://schemas.microsoft.com/office/drawing/2014/main" id="{96C3C60E-302B-3AE2-A6F2-4D1162D8C637}"/>
                </a:ext>
              </a:extLst>
            </p:cNvPr>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6" name="Google Shape;4982;p38">
              <a:extLst>
                <a:ext uri="{FF2B5EF4-FFF2-40B4-BE49-F238E27FC236}">
                  <a16:creationId xmlns:a16="http://schemas.microsoft.com/office/drawing/2014/main" id="{AC0F64A2-F741-F361-C91F-579C52DE8AD4}"/>
                </a:ext>
              </a:extLst>
            </p:cNvPr>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7" name="Google Shape;4983;p38">
              <a:extLst>
                <a:ext uri="{FF2B5EF4-FFF2-40B4-BE49-F238E27FC236}">
                  <a16:creationId xmlns:a16="http://schemas.microsoft.com/office/drawing/2014/main" id="{438717E4-6EB8-179A-1AD4-98F1D5F14094}"/>
                </a:ext>
              </a:extLst>
            </p:cNvPr>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8" name="Google Shape;4984;p38">
              <a:extLst>
                <a:ext uri="{FF2B5EF4-FFF2-40B4-BE49-F238E27FC236}">
                  <a16:creationId xmlns:a16="http://schemas.microsoft.com/office/drawing/2014/main" id="{F98465F8-E4E3-3C2B-0EBB-77C3A3D95CA1}"/>
                </a:ext>
              </a:extLst>
            </p:cNvPr>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9" name="Google Shape;4985;p38">
              <a:extLst>
                <a:ext uri="{FF2B5EF4-FFF2-40B4-BE49-F238E27FC236}">
                  <a16:creationId xmlns:a16="http://schemas.microsoft.com/office/drawing/2014/main" id="{E11C3EB9-5C14-1479-A063-D8FE67FB45BB}"/>
                </a:ext>
              </a:extLst>
            </p:cNvPr>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0" name="Google Shape;4986;p38">
              <a:extLst>
                <a:ext uri="{FF2B5EF4-FFF2-40B4-BE49-F238E27FC236}">
                  <a16:creationId xmlns:a16="http://schemas.microsoft.com/office/drawing/2014/main" id="{7C7FD575-727D-9572-4C43-9F40E532CD7B}"/>
                </a:ext>
              </a:extLst>
            </p:cNvPr>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1" name="Google Shape;4987;p38">
              <a:extLst>
                <a:ext uri="{FF2B5EF4-FFF2-40B4-BE49-F238E27FC236}">
                  <a16:creationId xmlns:a16="http://schemas.microsoft.com/office/drawing/2014/main" id="{8054EEF9-A8E5-CDCD-22C4-651512E5ED48}"/>
                </a:ext>
              </a:extLst>
            </p:cNvPr>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2" name="Google Shape;4988;p38">
              <a:extLst>
                <a:ext uri="{FF2B5EF4-FFF2-40B4-BE49-F238E27FC236}">
                  <a16:creationId xmlns:a16="http://schemas.microsoft.com/office/drawing/2014/main" id="{91AF4E93-68DA-63AE-59D6-113847CCF932}"/>
                </a:ext>
              </a:extLst>
            </p:cNvPr>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3" name="Google Shape;4989;p38">
              <a:extLst>
                <a:ext uri="{FF2B5EF4-FFF2-40B4-BE49-F238E27FC236}">
                  <a16:creationId xmlns:a16="http://schemas.microsoft.com/office/drawing/2014/main" id="{C3CFB057-44E7-E55C-D3EF-29AED5A68B39}"/>
                </a:ext>
              </a:extLst>
            </p:cNvPr>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4" name="Google Shape;4990;p38">
              <a:extLst>
                <a:ext uri="{FF2B5EF4-FFF2-40B4-BE49-F238E27FC236}">
                  <a16:creationId xmlns:a16="http://schemas.microsoft.com/office/drawing/2014/main" id="{DC6134EF-34A3-B7E9-CAD7-1386164FEAAF}"/>
                </a:ext>
              </a:extLst>
            </p:cNvPr>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5" name="Google Shape;4991;p38">
              <a:extLst>
                <a:ext uri="{FF2B5EF4-FFF2-40B4-BE49-F238E27FC236}">
                  <a16:creationId xmlns:a16="http://schemas.microsoft.com/office/drawing/2014/main" id="{F744E03D-0BDD-0754-4D18-BBBC9FDACEFB}"/>
                </a:ext>
              </a:extLst>
            </p:cNvPr>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6" name="Google Shape;4992;p38">
              <a:extLst>
                <a:ext uri="{FF2B5EF4-FFF2-40B4-BE49-F238E27FC236}">
                  <a16:creationId xmlns:a16="http://schemas.microsoft.com/office/drawing/2014/main" id="{9E7179E5-DFF7-E7C3-E2C6-AE322B968B08}"/>
                </a:ext>
              </a:extLst>
            </p:cNvPr>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7" name="Google Shape;4993;p38">
              <a:extLst>
                <a:ext uri="{FF2B5EF4-FFF2-40B4-BE49-F238E27FC236}">
                  <a16:creationId xmlns:a16="http://schemas.microsoft.com/office/drawing/2014/main" id="{E6CEF7BF-B592-D07A-1394-43AC34BBEA1E}"/>
                </a:ext>
              </a:extLst>
            </p:cNvPr>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8" name="Google Shape;4994;p38">
              <a:extLst>
                <a:ext uri="{FF2B5EF4-FFF2-40B4-BE49-F238E27FC236}">
                  <a16:creationId xmlns:a16="http://schemas.microsoft.com/office/drawing/2014/main" id="{221D73D0-26D7-2993-52A6-DB9BA2B151C3}"/>
                </a:ext>
              </a:extLst>
            </p:cNvPr>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9" name="Google Shape;4995;p38">
              <a:extLst>
                <a:ext uri="{FF2B5EF4-FFF2-40B4-BE49-F238E27FC236}">
                  <a16:creationId xmlns:a16="http://schemas.microsoft.com/office/drawing/2014/main" id="{E5D5B2F4-700B-C74D-2CC8-C74D5CBBD3DE}"/>
                </a:ext>
              </a:extLst>
            </p:cNvPr>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0" name="Google Shape;4996;p38">
              <a:extLst>
                <a:ext uri="{FF2B5EF4-FFF2-40B4-BE49-F238E27FC236}">
                  <a16:creationId xmlns:a16="http://schemas.microsoft.com/office/drawing/2014/main" id="{D7F0B928-5B91-BB1E-3862-93B7D6F1FA3E}"/>
                </a:ext>
              </a:extLst>
            </p:cNvPr>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1" name="Google Shape;4997;p38">
              <a:extLst>
                <a:ext uri="{FF2B5EF4-FFF2-40B4-BE49-F238E27FC236}">
                  <a16:creationId xmlns:a16="http://schemas.microsoft.com/office/drawing/2014/main" id="{5246AB20-EB04-E3D2-DB5C-F46DF85DF78D}"/>
                </a:ext>
              </a:extLst>
            </p:cNvPr>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2" name="Google Shape;4998;p38">
              <a:extLst>
                <a:ext uri="{FF2B5EF4-FFF2-40B4-BE49-F238E27FC236}">
                  <a16:creationId xmlns:a16="http://schemas.microsoft.com/office/drawing/2014/main" id="{747CAFF9-B53F-C006-18AD-8006050164C8}"/>
                </a:ext>
              </a:extLst>
            </p:cNvPr>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3" name="Google Shape;4999;p38">
              <a:extLst>
                <a:ext uri="{FF2B5EF4-FFF2-40B4-BE49-F238E27FC236}">
                  <a16:creationId xmlns:a16="http://schemas.microsoft.com/office/drawing/2014/main" id="{A2B1ECF5-B7F7-7A93-BF18-E8F08667A7BD}"/>
                </a:ext>
              </a:extLst>
            </p:cNvPr>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4" name="Google Shape;5000;p38">
              <a:extLst>
                <a:ext uri="{FF2B5EF4-FFF2-40B4-BE49-F238E27FC236}">
                  <a16:creationId xmlns:a16="http://schemas.microsoft.com/office/drawing/2014/main" id="{534EFE5A-F23E-ED5D-C7BE-94732CFC1D16}"/>
                </a:ext>
              </a:extLst>
            </p:cNvPr>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5" name="Google Shape;5001;p38">
              <a:extLst>
                <a:ext uri="{FF2B5EF4-FFF2-40B4-BE49-F238E27FC236}">
                  <a16:creationId xmlns:a16="http://schemas.microsoft.com/office/drawing/2014/main" id="{5318688B-4DAC-4D62-77C0-BAC6D9328D6C}"/>
                </a:ext>
              </a:extLst>
            </p:cNvPr>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6" name="Google Shape;5002;p38">
              <a:extLst>
                <a:ext uri="{FF2B5EF4-FFF2-40B4-BE49-F238E27FC236}">
                  <a16:creationId xmlns:a16="http://schemas.microsoft.com/office/drawing/2014/main" id="{FD46F324-1A47-B8BE-B326-F7CE92A72AAF}"/>
                </a:ext>
              </a:extLst>
            </p:cNvPr>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7" name="Google Shape;5003;p38">
              <a:extLst>
                <a:ext uri="{FF2B5EF4-FFF2-40B4-BE49-F238E27FC236}">
                  <a16:creationId xmlns:a16="http://schemas.microsoft.com/office/drawing/2014/main" id="{4430B735-CD98-6C0B-EBFF-25DB2DECA76C}"/>
                </a:ext>
              </a:extLst>
            </p:cNvPr>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8" name="Google Shape;5004;p38">
              <a:extLst>
                <a:ext uri="{FF2B5EF4-FFF2-40B4-BE49-F238E27FC236}">
                  <a16:creationId xmlns:a16="http://schemas.microsoft.com/office/drawing/2014/main" id="{58810DC2-852A-A71A-A9D1-07DBBC17F0FE}"/>
                </a:ext>
              </a:extLst>
            </p:cNvPr>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9" name="Google Shape;5005;p38">
              <a:extLst>
                <a:ext uri="{FF2B5EF4-FFF2-40B4-BE49-F238E27FC236}">
                  <a16:creationId xmlns:a16="http://schemas.microsoft.com/office/drawing/2014/main" id="{C0974FB7-CF19-A598-F426-1CC5DD556815}"/>
                </a:ext>
              </a:extLst>
            </p:cNvPr>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0" name="Google Shape;5006;p38">
              <a:extLst>
                <a:ext uri="{FF2B5EF4-FFF2-40B4-BE49-F238E27FC236}">
                  <a16:creationId xmlns:a16="http://schemas.microsoft.com/office/drawing/2014/main" id="{32B9FC47-8DB1-1930-8A16-BCC7201FF3D8}"/>
                </a:ext>
              </a:extLst>
            </p:cNvPr>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1" name="Google Shape;5007;p38">
              <a:extLst>
                <a:ext uri="{FF2B5EF4-FFF2-40B4-BE49-F238E27FC236}">
                  <a16:creationId xmlns:a16="http://schemas.microsoft.com/office/drawing/2014/main" id="{5D67BDB5-7D5D-48B0-8962-060EB1B7D3C0}"/>
                </a:ext>
              </a:extLst>
            </p:cNvPr>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2" name="Google Shape;5008;p38">
              <a:extLst>
                <a:ext uri="{FF2B5EF4-FFF2-40B4-BE49-F238E27FC236}">
                  <a16:creationId xmlns:a16="http://schemas.microsoft.com/office/drawing/2014/main" id="{1969219A-BD1B-B35E-280F-5810BDC821AB}"/>
                </a:ext>
              </a:extLst>
            </p:cNvPr>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3" name="Google Shape;5009;p38">
              <a:extLst>
                <a:ext uri="{FF2B5EF4-FFF2-40B4-BE49-F238E27FC236}">
                  <a16:creationId xmlns:a16="http://schemas.microsoft.com/office/drawing/2014/main" id="{D36282FE-5DB7-CA11-313B-B20D25BBB81A}"/>
                </a:ext>
              </a:extLst>
            </p:cNvPr>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4" name="Google Shape;5010;p38">
              <a:extLst>
                <a:ext uri="{FF2B5EF4-FFF2-40B4-BE49-F238E27FC236}">
                  <a16:creationId xmlns:a16="http://schemas.microsoft.com/office/drawing/2014/main" id="{518384D4-46A9-22D6-47FC-A502D3A234B2}"/>
                </a:ext>
              </a:extLst>
            </p:cNvPr>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5" name="Google Shape;5011;p38">
              <a:extLst>
                <a:ext uri="{FF2B5EF4-FFF2-40B4-BE49-F238E27FC236}">
                  <a16:creationId xmlns:a16="http://schemas.microsoft.com/office/drawing/2014/main" id="{4E32CBBD-20E1-2FDC-D1AB-20872824A80B}"/>
                </a:ext>
              </a:extLst>
            </p:cNvPr>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6" name="Google Shape;5012;p38">
              <a:extLst>
                <a:ext uri="{FF2B5EF4-FFF2-40B4-BE49-F238E27FC236}">
                  <a16:creationId xmlns:a16="http://schemas.microsoft.com/office/drawing/2014/main" id="{A0EE358D-2FF4-CB04-4123-118A6FDC8916}"/>
                </a:ext>
              </a:extLst>
            </p:cNvPr>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7" name="Google Shape;5013;p38">
              <a:extLst>
                <a:ext uri="{FF2B5EF4-FFF2-40B4-BE49-F238E27FC236}">
                  <a16:creationId xmlns:a16="http://schemas.microsoft.com/office/drawing/2014/main" id="{C5D20B4C-024A-3E44-1448-2601DB03C36F}"/>
                </a:ext>
              </a:extLst>
            </p:cNvPr>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8" name="Google Shape;5014;p38">
              <a:extLst>
                <a:ext uri="{FF2B5EF4-FFF2-40B4-BE49-F238E27FC236}">
                  <a16:creationId xmlns:a16="http://schemas.microsoft.com/office/drawing/2014/main" id="{DE96D5BA-1CBC-5072-976F-3AE2A4494E4B}"/>
                </a:ext>
              </a:extLst>
            </p:cNvPr>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9" name="Google Shape;5015;p38">
              <a:extLst>
                <a:ext uri="{FF2B5EF4-FFF2-40B4-BE49-F238E27FC236}">
                  <a16:creationId xmlns:a16="http://schemas.microsoft.com/office/drawing/2014/main" id="{69A9B5B6-4AE1-710E-A7BB-1F8D626F5EBC}"/>
                </a:ext>
              </a:extLst>
            </p:cNvPr>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0" name="Google Shape;5016;p38">
              <a:extLst>
                <a:ext uri="{FF2B5EF4-FFF2-40B4-BE49-F238E27FC236}">
                  <a16:creationId xmlns:a16="http://schemas.microsoft.com/office/drawing/2014/main" id="{A7F79801-504A-D5B3-DE2C-715FC6DA1468}"/>
                </a:ext>
              </a:extLst>
            </p:cNvPr>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1" name="Google Shape;5017;p38">
              <a:extLst>
                <a:ext uri="{FF2B5EF4-FFF2-40B4-BE49-F238E27FC236}">
                  <a16:creationId xmlns:a16="http://schemas.microsoft.com/office/drawing/2014/main" id="{4B8EA239-3DAD-1C66-7E8B-160C44C4EC39}"/>
                </a:ext>
              </a:extLst>
            </p:cNvPr>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2" name="Google Shape;5018;p38">
              <a:extLst>
                <a:ext uri="{FF2B5EF4-FFF2-40B4-BE49-F238E27FC236}">
                  <a16:creationId xmlns:a16="http://schemas.microsoft.com/office/drawing/2014/main" id="{B206086F-4A60-BDE2-1B6A-D4DB82CF0B25}"/>
                </a:ext>
              </a:extLst>
            </p:cNvPr>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3" name="Google Shape;5019;p38">
              <a:extLst>
                <a:ext uri="{FF2B5EF4-FFF2-40B4-BE49-F238E27FC236}">
                  <a16:creationId xmlns:a16="http://schemas.microsoft.com/office/drawing/2014/main" id="{0AFE50CA-52E2-1541-543C-46C331AD241E}"/>
                </a:ext>
              </a:extLst>
            </p:cNvPr>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4" name="Google Shape;5020;p38">
              <a:extLst>
                <a:ext uri="{FF2B5EF4-FFF2-40B4-BE49-F238E27FC236}">
                  <a16:creationId xmlns:a16="http://schemas.microsoft.com/office/drawing/2014/main" id="{C8F80E63-51CB-BD04-C798-970857FD148D}"/>
                </a:ext>
              </a:extLst>
            </p:cNvPr>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5" name="Google Shape;5021;p38">
              <a:extLst>
                <a:ext uri="{FF2B5EF4-FFF2-40B4-BE49-F238E27FC236}">
                  <a16:creationId xmlns:a16="http://schemas.microsoft.com/office/drawing/2014/main" id="{FE062A78-F921-49C1-1E15-D5B42F56E3A1}"/>
                </a:ext>
              </a:extLst>
            </p:cNvPr>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6" name="Google Shape;5022;p38">
              <a:extLst>
                <a:ext uri="{FF2B5EF4-FFF2-40B4-BE49-F238E27FC236}">
                  <a16:creationId xmlns:a16="http://schemas.microsoft.com/office/drawing/2014/main" id="{D15EF2DE-EE9E-196B-A616-2DB57F037DCF}"/>
                </a:ext>
              </a:extLst>
            </p:cNvPr>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7" name="Google Shape;5023;p38">
              <a:extLst>
                <a:ext uri="{FF2B5EF4-FFF2-40B4-BE49-F238E27FC236}">
                  <a16:creationId xmlns:a16="http://schemas.microsoft.com/office/drawing/2014/main" id="{0C096EC6-8316-6C0E-5E8D-6E84590B63FC}"/>
                </a:ext>
              </a:extLst>
            </p:cNvPr>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8" name="Google Shape;5024;p38">
              <a:extLst>
                <a:ext uri="{FF2B5EF4-FFF2-40B4-BE49-F238E27FC236}">
                  <a16:creationId xmlns:a16="http://schemas.microsoft.com/office/drawing/2014/main" id="{FC3CA44D-EC80-37EB-9A7A-35233748653A}"/>
                </a:ext>
              </a:extLst>
            </p:cNvPr>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9" name="Google Shape;5025;p38">
              <a:extLst>
                <a:ext uri="{FF2B5EF4-FFF2-40B4-BE49-F238E27FC236}">
                  <a16:creationId xmlns:a16="http://schemas.microsoft.com/office/drawing/2014/main" id="{96246247-02D1-54AA-04BF-8BFBBA8910A2}"/>
                </a:ext>
              </a:extLst>
            </p:cNvPr>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0" name="Google Shape;5026;p38">
              <a:extLst>
                <a:ext uri="{FF2B5EF4-FFF2-40B4-BE49-F238E27FC236}">
                  <a16:creationId xmlns:a16="http://schemas.microsoft.com/office/drawing/2014/main" id="{199BEC79-2DFF-C6AC-1377-D69268F167C6}"/>
                </a:ext>
              </a:extLst>
            </p:cNvPr>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1" name="Google Shape;5027;p38">
              <a:extLst>
                <a:ext uri="{FF2B5EF4-FFF2-40B4-BE49-F238E27FC236}">
                  <a16:creationId xmlns:a16="http://schemas.microsoft.com/office/drawing/2014/main" id="{1BAD286F-9696-6547-CD53-C981CA82E5B7}"/>
                </a:ext>
              </a:extLst>
            </p:cNvPr>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2" name="Google Shape;5028;p38">
              <a:extLst>
                <a:ext uri="{FF2B5EF4-FFF2-40B4-BE49-F238E27FC236}">
                  <a16:creationId xmlns:a16="http://schemas.microsoft.com/office/drawing/2014/main" id="{BF43E509-BBCB-B370-67F4-8B58B6A229C2}"/>
                </a:ext>
              </a:extLst>
            </p:cNvPr>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3" name="Google Shape;5029;p38">
              <a:extLst>
                <a:ext uri="{FF2B5EF4-FFF2-40B4-BE49-F238E27FC236}">
                  <a16:creationId xmlns:a16="http://schemas.microsoft.com/office/drawing/2014/main" id="{60901B8A-B32E-5181-A70F-337AA85B4AB3}"/>
                </a:ext>
              </a:extLst>
            </p:cNvPr>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4" name="Google Shape;5030;p38">
              <a:extLst>
                <a:ext uri="{FF2B5EF4-FFF2-40B4-BE49-F238E27FC236}">
                  <a16:creationId xmlns:a16="http://schemas.microsoft.com/office/drawing/2014/main" id="{AE099FC1-B2D7-5469-E8D9-C7E140A3B51F}"/>
                </a:ext>
              </a:extLst>
            </p:cNvPr>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5" name="Google Shape;5031;p38">
              <a:extLst>
                <a:ext uri="{FF2B5EF4-FFF2-40B4-BE49-F238E27FC236}">
                  <a16:creationId xmlns:a16="http://schemas.microsoft.com/office/drawing/2014/main" id="{A446CAF6-B93C-19DF-A661-67D63DE72ADC}"/>
                </a:ext>
              </a:extLst>
            </p:cNvPr>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6" name="Google Shape;5032;p38">
              <a:extLst>
                <a:ext uri="{FF2B5EF4-FFF2-40B4-BE49-F238E27FC236}">
                  <a16:creationId xmlns:a16="http://schemas.microsoft.com/office/drawing/2014/main" id="{E9896DE6-7191-985D-B0A2-9BF3E00A213F}"/>
                </a:ext>
              </a:extLst>
            </p:cNvPr>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7" name="Google Shape;5033;p38">
              <a:extLst>
                <a:ext uri="{FF2B5EF4-FFF2-40B4-BE49-F238E27FC236}">
                  <a16:creationId xmlns:a16="http://schemas.microsoft.com/office/drawing/2014/main" id="{907D06E9-EDD3-EEA4-FB12-7019412BC3E4}"/>
                </a:ext>
              </a:extLst>
            </p:cNvPr>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8" name="Google Shape;5034;p38">
              <a:extLst>
                <a:ext uri="{FF2B5EF4-FFF2-40B4-BE49-F238E27FC236}">
                  <a16:creationId xmlns:a16="http://schemas.microsoft.com/office/drawing/2014/main" id="{ECE25A78-29CC-41C1-DB91-B2D72E3F881E}"/>
                </a:ext>
              </a:extLst>
            </p:cNvPr>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9" name="Google Shape;5035;p38">
              <a:extLst>
                <a:ext uri="{FF2B5EF4-FFF2-40B4-BE49-F238E27FC236}">
                  <a16:creationId xmlns:a16="http://schemas.microsoft.com/office/drawing/2014/main" id="{64DB27EA-583A-41E0-AE19-E330CFA4843F}"/>
                </a:ext>
              </a:extLst>
            </p:cNvPr>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0" name="Google Shape;5036;p38">
              <a:extLst>
                <a:ext uri="{FF2B5EF4-FFF2-40B4-BE49-F238E27FC236}">
                  <a16:creationId xmlns:a16="http://schemas.microsoft.com/office/drawing/2014/main" id="{4EACC984-1AC7-C7F1-8C98-46654A89D10F}"/>
                </a:ext>
              </a:extLst>
            </p:cNvPr>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1" name="Google Shape;5037;p38">
              <a:extLst>
                <a:ext uri="{FF2B5EF4-FFF2-40B4-BE49-F238E27FC236}">
                  <a16:creationId xmlns:a16="http://schemas.microsoft.com/office/drawing/2014/main" id="{C340F435-DAB4-B350-8CF7-E4DFFC42150E}"/>
                </a:ext>
              </a:extLst>
            </p:cNvPr>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2" name="Google Shape;5038;p38">
              <a:extLst>
                <a:ext uri="{FF2B5EF4-FFF2-40B4-BE49-F238E27FC236}">
                  <a16:creationId xmlns:a16="http://schemas.microsoft.com/office/drawing/2014/main" id="{62DFAE45-7574-E7EF-AAAA-E607140B0B00}"/>
                </a:ext>
              </a:extLst>
            </p:cNvPr>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3" name="Google Shape;5039;p38">
              <a:extLst>
                <a:ext uri="{FF2B5EF4-FFF2-40B4-BE49-F238E27FC236}">
                  <a16:creationId xmlns:a16="http://schemas.microsoft.com/office/drawing/2014/main" id="{8187891C-43DC-2FE8-7CB4-58E636114D6B}"/>
                </a:ext>
              </a:extLst>
            </p:cNvPr>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4" name="Google Shape;5040;p38">
              <a:extLst>
                <a:ext uri="{FF2B5EF4-FFF2-40B4-BE49-F238E27FC236}">
                  <a16:creationId xmlns:a16="http://schemas.microsoft.com/office/drawing/2014/main" id="{3320C83E-5BFB-66FD-C12E-3349F1CBCA81}"/>
                </a:ext>
              </a:extLst>
            </p:cNvPr>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5" name="Google Shape;5041;p38">
              <a:extLst>
                <a:ext uri="{FF2B5EF4-FFF2-40B4-BE49-F238E27FC236}">
                  <a16:creationId xmlns:a16="http://schemas.microsoft.com/office/drawing/2014/main" id="{F04F0DDD-4568-D9D3-14B1-576D804812E7}"/>
                </a:ext>
              </a:extLst>
            </p:cNvPr>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6" name="Google Shape;5042;p38">
              <a:extLst>
                <a:ext uri="{FF2B5EF4-FFF2-40B4-BE49-F238E27FC236}">
                  <a16:creationId xmlns:a16="http://schemas.microsoft.com/office/drawing/2014/main" id="{3BA17F71-E548-4462-DC80-254641408F18}"/>
                </a:ext>
              </a:extLst>
            </p:cNvPr>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7" name="Google Shape;5043;p38">
              <a:extLst>
                <a:ext uri="{FF2B5EF4-FFF2-40B4-BE49-F238E27FC236}">
                  <a16:creationId xmlns:a16="http://schemas.microsoft.com/office/drawing/2014/main" id="{80740AC3-136A-F6EC-D2ED-51B83A4A37C9}"/>
                </a:ext>
              </a:extLst>
            </p:cNvPr>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8" name="Google Shape;5044;p38">
              <a:extLst>
                <a:ext uri="{FF2B5EF4-FFF2-40B4-BE49-F238E27FC236}">
                  <a16:creationId xmlns:a16="http://schemas.microsoft.com/office/drawing/2014/main" id="{9B6B5028-6886-0874-9078-0C331DC8450F}"/>
                </a:ext>
              </a:extLst>
            </p:cNvPr>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9" name="Google Shape;5045;p38">
              <a:extLst>
                <a:ext uri="{FF2B5EF4-FFF2-40B4-BE49-F238E27FC236}">
                  <a16:creationId xmlns:a16="http://schemas.microsoft.com/office/drawing/2014/main" id="{6BB4F0C3-C3BE-9DDD-A12C-3BACEBF20818}"/>
                </a:ext>
              </a:extLst>
            </p:cNvPr>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0" name="Google Shape;5046;p38">
              <a:extLst>
                <a:ext uri="{FF2B5EF4-FFF2-40B4-BE49-F238E27FC236}">
                  <a16:creationId xmlns:a16="http://schemas.microsoft.com/office/drawing/2014/main" id="{946868A3-565A-1693-2750-D7CDEE431817}"/>
                </a:ext>
              </a:extLst>
            </p:cNvPr>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1" name="Google Shape;5047;p38">
              <a:extLst>
                <a:ext uri="{FF2B5EF4-FFF2-40B4-BE49-F238E27FC236}">
                  <a16:creationId xmlns:a16="http://schemas.microsoft.com/office/drawing/2014/main" id="{F6B695B6-CCF1-E814-ED5D-48C4B4B17C17}"/>
                </a:ext>
              </a:extLst>
            </p:cNvPr>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2" name="Google Shape;5048;p38">
              <a:extLst>
                <a:ext uri="{FF2B5EF4-FFF2-40B4-BE49-F238E27FC236}">
                  <a16:creationId xmlns:a16="http://schemas.microsoft.com/office/drawing/2014/main" id="{6D9AF290-F7CB-6B0A-7230-4D519C1B7B3A}"/>
                </a:ext>
              </a:extLst>
            </p:cNvPr>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3" name="Google Shape;5049;p38">
              <a:extLst>
                <a:ext uri="{FF2B5EF4-FFF2-40B4-BE49-F238E27FC236}">
                  <a16:creationId xmlns:a16="http://schemas.microsoft.com/office/drawing/2014/main" id="{405BBB1D-E5CE-E82B-FCD2-9683876857C3}"/>
                </a:ext>
              </a:extLst>
            </p:cNvPr>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4" name="Google Shape;5050;p38">
              <a:extLst>
                <a:ext uri="{FF2B5EF4-FFF2-40B4-BE49-F238E27FC236}">
                  <a16:creationId xmlns:a16="http://schemas.microsoft.com/office/drawing/2014/main" id="{A741E09C-5072-85B6-E6A2-BD5D3E0E0C7E}"/>
                </a:ext>
              </a:extLst>
            </p:cNvPr>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5" name="Google Shape;5051;p38">
              <a:extLst>
                <a:ext uri="{FF2B5EF4-FFF2-40B4-BE49-F238E27FC236}">
                  <a16:creationId xmlns:a16="http://schemas.microsoft.com/office/drawing/2014/main" id="{CBA70F66-14B2-988C-FE94-00817CB2ACD3}"/>
                </a:ext>
              </a:extLst>
            </p:cNvPr>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6" name="Google Shape;5052;p38">
              <a:extLst>
                <a:ext uri="{FF2B5EF4-FFF2-40B4-BE49-F238E27FC236}">
                  <a16:creationId xmlns:a16="http://schemas.microsoft.com/office/drawing/2014/main" id="{41423064-F9D4-8A73-74FF-A1E4648B6728}"/>
                </a:ext>
              </a:extLst>
            </p:cNvPr>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7" name="Google Shape;5053;p38">
              <a:extLst>
                <a:ext uri="{FF2B5EF4-FFF2-40B4-BE49-F238E27FC236}">
                  <a16:creationId xmlns:a16="http://schemas.microsoft.com/office/drawing/2014/main" id="{CF28B907-D783-F8FC-A182-BB52B1BB124B}"/>
                </a:ext>
              </a:extLst>
            </p:cNvPr>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8" name="Google Shape;5054;p38">
              <a:extLst>
                <a:ext uri="{FF2B5EF4-FFF2-40B4-BE49-F238E27FC236}">
                  <a16:creationId xmlns:a16="http://schemas.microsoft.com/office/drawing/2014/main" id="{C8806C06-23CF-8B9F-F31A-7475D135FA0C}"/>
                </a:ext>
              </a:extLst>
            </p:cNvPr>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9" name="Google Shape;5055;p38">
              <a:extLst>
                <a:ext uri="{FF2B5EF4-FFF2-40B4-BE49-F238E27FC236}">
                  <a16:creationId xmlns:a16="http://schemas.microsoft.com/office/drawing/2014/main" id="{F0F9C1CA-B5B2-7C35-C006-C340C8A45854}"/>
                </a:ext>
              </a:extLst>
            </p:cNvPr>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0" name="Google Shape;5056;p38">
              <a:extLst>
                <a:ext uri="{FF2B5EF4-FFF2-40B4-BE49-F238E27FC236}">
                  <a16:creationId xmlns:a16="http://schemas.microsoft.com/office/drawing/2014/main" id="{AEFA8D5A-0772-BE84-A0ED-5424FA14D75F}"/>
                </a:ext>
              </a:extLst>
            </p:cNvPr>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1" name="Google Shape;5057;p38">
              <a:extLst>
                <a:ext uri="{FF2B5EF4-FFF2-40B4-BE49-F238E27FC236}">
                  <a16:creationId xmlns:a16="http://schemas.microsoft.com/office/drawing/2014/main" id="{94C7C46C-7AD1-6F80-83DD-CEB3093F0765}"/>
                </a:ext>
              </a:extLst>
            </p:cNvPr>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2" name="Google Shape;5058;p38">
              <a:extLst>
                <a:ext uri="{FF2B5EF4-FFF2-40B4-BE49-F238E27FC236}">
                  <a16:creationId xmlns:a16="http://schemas.microsoft.com/office/drawing/2014/main" id="{AE1D77EB-576A-D51A-D2CC-8F8F3323CABE}"/>
                </a:ext>
              </a:extLst>
            </p:cNvPr>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3" name="Google Shape;5059;p38">
              <a:extLst>
                <a:ext uri="{FF2B5EF4-FFF2-40B4-BE49-F238E27FC236}">
                  <a16:creationId xmlns:a16="http://schemas.microsoft.com/office/drawing/2014/main" id="{D2B83036-6634-E0BE-96AA-8A1308E34A98}"/>
                </a:ext>
              </a:extLst>
            </p:cNvPr>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4" name="Google Shape;5060;p38">
              <a:extLst>
                <a:ext uri="{FF2B5EF4-FFF2-40B4-BE49-F238E27FC236}">
                  <a16:creationId xmlns:a16="http://schemas.microsoft.com/office/drawing/2014/main" id="{360AF3F1-5B95-E3E8-24F9-D3EBB2476B3D}"/>
                </a:ext>
              </a:extLst>
            </p:cNvPr>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5" name="Google Shape;5061;p38">
              <a:extLst>
                <a:ext uri="{FF2B5EF4-FFF2-40B4-BE49-F238E27FC236}">
                  <a16:creationId xmlns:a16="http://schemas.microsoft.com/office/drawing/2014/main" id="{90C94B7B-7308-BFF2-2A94-FE1A28499A31}"/>
                </a:ext>
              </a:extLst>
            </p:cNvPr>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6" name="Google Shape;5062;p38">
              <a:extLst>
                <a:ext uri="{FF2B5EF4-FFF2-40B4-BE49-F238E27FC236}">
                  <a16:creationId xmlns:a16="http://schemas.microsoft.com/office/drawing/2014/main" id="{9E7F9E27-5976-EE91-0973-7669D30162B1}"/>
                </a:ext>
              </a:extLst>
            </p:cNvPr>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7" name="Google Shape;5063;p38">
              <a:extLst>
                <a:ext uri="{FF2B5EF4-FFF2-40B4-BE49-F238E27FC236}">
                  <a16:creationId xmlns:a16="http://schemas.microsoft.com/office/drawing/2014/main" id="{C2F219AA-6295-BE38-30F0-C4B8D6E38CA5}"/>
                </a:ext>
              </a:extLst>
            </p:cNvPr>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8" name="Google Shape;5064;p38">
              <a:extLst>
                <a:ext uri="{FF2B5EF4-FFF2-40B4-BE49-F238E27FC236}">
                  <a16:creationId xmlns:a16="http://schemas.microsoft.com/office/drawing/2014/main" id="{24FCADED-1C52-F442-D10D-18CB564C86C1}"/>
                </a:ext>
              </a:extLst>
            </p:cNvPr>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9" name="Google Shape;5065;p38">
              <a:extLst>
                <a:ext uri="{FF2B5EF4-FFF2-40B4-BE49-F238E27FC236}">
                  <a16:creationId xmlns:a16="http://schemas.microsoft.com/office/drawing/2014/main" id="{CF5897B0-AC9F-2CD1-C9A1-C10B8C8EFEC9}"/>
                </a:ext>
              </a:extLst>
            </p:cNvPr>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0" name="Google Shape;5066;p38">
              <a:extLst>
                <a:ext uri="{FF2B5EF4-FFF2-40B4-BE49-F238E27FC236}">
                  <a16:creationId xmlns:a16="http://schemas.microsoft.com/office/drawing/2014/main" id="{CFAA2806-DFDD-A90B-2A71-5FD829917202}"/>
                </a:ext>
              </a:extLst>
            </p:cNvPr>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1" name="Google Shape;5067;p38">
              <a:extLst>
                <a:ext uri="{FF2B5EF4-FFF2-40B4-BE49-F238E27FC236}">
                  <a16:creationId xmlns:a16="http://schemas.microsoft.com/office/drawing/2014/main" id="{2F5F6C8F-1790-0D2E-A01F-019DDDEF2E21}"/>
                </a:ext>
              </a:extLst>
            </p:cNvPr>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2" name="Google Shape;5068;p38">
              <a:extLst>
                <a:ext uri="{FF2B5EF4-FFF2-40B4-BE49-F238E27FC236}">
                  <a16:creationId xmlns:a16="http://schemas.microsoft.com/office/drawing/2014/main" id="{65F501F0-A0B5-B3FA-D298-3551E947EEB7}"/>
                </a:ext>
              </a:extLst>
            </p:cNvPr>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3" name="Google Shape;5069;p38">
              <a:extLst>
                <a:ext uri="{FF2B5EF4-FFF2-40B4-BE49-F238E27FC236}">
                  <a16:creationId xmlns:a16="http://schemas.microsoft.com/office/drawing/2014/main" id="{4273EF85-314D-F95D-6D58-3B9CD5AB0D95}"/>
                </a:ext>
              </a:extLst>
            </p:cNvPr>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4" name="Google Shape;5070;p38">
              <a:extLst>
                <a:ext uri="{FF2B5EF4-FFF2-40B4-BE49-F238E27FC236}">
                  <a16:creationId xmlns:a16="http://schemas.microsoft.com/office/drawing/2014/main" id="{5093CA5C-5A58-7AB1-FA0C-0769931E919C}"/>
                </a:ext>
              </a:extLst>
            </p:cNvPr>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5" name="Google Shape;5071;p38">
              <a:extLst>
                <a:ext uri="{FF2B5EF4-FFF2-40B4-BE49-F238E27FC236}">
                  <a16:creationId xmlns:a16="http://schemas.microsoft.com/office/drawing/2014/main" id="{003EE653-F1D8-C979-1799-0072AB67D0AB}"/>
                </a:ext>
              </a:extLst>
            </p:cNvPr>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6" name="Google Shape;5072;p38">
              <a:extLst>
                <a:ext uri="{FF2B5EF4-FFF2-40B4-BE49-F238E27FC236}">
                  <a16:creationId xmlns:a16="http://schemas.microsoft.com/office/drawing/2014/main" id="{84830D95-190B-AA66-5657-316B45B85646}"/>
                </a:ext>
              </a:extLst>
            </p:cNvPr>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7" name="Google Shape;5073;p38">
              <a:extLst>
                <a:ext uri="{FF2B5EF4-FFF2-40B4-BE49-F238E27FC236}">
                  <a16:creationId xmlns:a16="http://schemas.microsoft.com/office/drawing/2014/main" id="{C8A83329-342E-F7EE-D31C-91713CED4DA2}"/>
                </a:ext>
              </a:extLst>
            </p:cNvPr>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8" name="Google Shape;5074;p38">
              <a:extLst>
                <a:ext uri="{FF2B5EF4-FFF2-40B4-BE49-F238E27FC236}">
                  <a16:creationId xmlns:a16="http://schemas.microsoft.com/office/drawing/2014/main" id="{A7017DD3-5B01-EB0E-2E84-E0E1BC56F23A}"/>
                </a:ext>
              </a:extLst>
            </p:cNvPr>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9" name="Google Shape;5075;p38">
              <a:extLst>
                <a:ext uri="{FF2B5EF4-FFF2-40B4-BE49-F238E27FC236}">
                  <a16:creationId xmlns:a16="http://schemas.microsoft.com/office/drawing/2014/main" id="{F386CEDA-A623-E0D2-7556-38E73C5EA460}"/>
                </a:ext>
              </a:extLst>
            </p:cNvPr>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0" name="Google Shape;5076;p38">
              <a:extLst>
                <a:ext uri="{FF2B5EF4-FFF2-40B4-BE49-F238E27FC236}">
                  <a16:creationId xmlns:a16="http://schemas.microsoft.com/office/drawing/2014/main" id="{CFDB2BFC-659C-D6F7-ECC4-EE7EBE7B816E}"/>
                </a:ext>
              </a:extLst>
            </p:cNvPr>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1" name="Google Shape;5077;p38">
              <a:extLst>
                <a:ext uri="{FF2B5EF4-FFF2-40B4-BE49-F238E27FC236}">
                  <a16:creationId xmlns:a16="http://schemas.microsoft.com/office/drawing/2014/main" id="{F19DFD36-D150-D165-B274-B4920C551EA1}"/>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2" name="Google Shape;5078;p38">
              <a:extLst>
                <a:ext uri="{FF2B5EF4-FFF2-40B4-BE49-F238E27FC236}">
                  <a16:creationId xmlns:a16="http://schemas.microsoft.com/office/drawing/2014/main" id="{7736036E-1F5A-0FE2-DCB2-657497FE0296}"/>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3" name="Google Shape;5079;p38">
              <a:extLst>
                <a:ext uri="{FF2B5EF4-FFF2-40B4-BE49-F238E27FC236}">
                  <a16:creationId xmlns:a16="http://schemas.microsoft.com/office/drawing/2014/main" id="{D7FAC4B1-AD00-52DE-64BC-D3E5C7D29FB9}"/>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4" name="Google Shape;5080;p38">
              <a:extLst>
                <a:ext uri="{FF2B5EF4-FFF2-40B4-BE49-F238E27FC236}">
                  <a16:creationId xmlns:a16="http://schemas.microsoft.com/office/drawing/2014/main" id="{4CB3B2AB-5B38-E4CD-FFD6-153D09F1055E}"/>
                </a:ext>
              </a:extLst>
            </p:cNvPr>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5" name="Google Shape;5081;p38">
              <a:extLst>
                <a:ext uri="{FF2B5EF4-FFF2-40B4-BE49-F238E27FC236}">
                  <a16:creationId xmlns:a16="http://schemas.microsoft.com/office/drawing/2014/main" id="{3218C5F7-64EB-CB0E-97BB-4B362EDB5D42}"/>
                </a:ext>
              </a:extLst>
            </p:cNvPr>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6" name="Google Shape;5082;p38">
              <a:extLst>
                <a:ext uri="{FF2B5EF4-FFF2-40B4-BE49-F238E27FC236}">
                  <a16:creationId xmlns:a16="http://schemas.microsoft.com/office/drawing/2014/main" id="{9E1C45C0-AAAE-4E77-FC5E-A45E44DBFE61}"/>
                </a:ext>
              </a:extLst>
            </p:cNvPr>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7" name="Google Shape;5083;p38">
              <a:extLst>
                <a:ext uri="{FF2B5EF4-FFF2-40B4-BE49-F238E27FC236}">
                  <a16:creationId xmlns:a16="http://schemas.microsoft.com/office/drawing/2014/main" id="{DFBE2AA7-9C8E-816D-CFBF-D35846A0208D}"/>
                </a:ext>
              </a:extLst>
            </p:cNvPr>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8" name="Google Shape;5084;p38">
              <a:extLst>
                <a:ext uri="{FF2B5EF4-FFF2-40B4-BE49-F238E27FC236}">
                  <a16:creationId xmlns:a16="http://schemas.microsoft.com/office/drawing/2014/main" id="{88CD7903-356F-4147-CE4A-A539483461AC}"/>
                </a:ext>
              </a:extLst>
            </p:cNvPr>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9" name="Google Shape;5085;p38">
              <a:extLst>
                <a:ext uri="{FF2B5EF4-FFF2-40B4-BE49-F238E27FC236}">
                  <a16:creationId xmlns:a16="http://schemas.microsoft.com/office/drawing/2014/main" id="{0A53F61C-C613-A6A6-4C59-A4CE21FD5C61}"/>
                </a:ext>
              </a:extLst>
            </p:cNvPr>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0" name="Google Shape;5086;p38">
              <a:extLst>
                <a:ext uri="{FF2B5EF4-FFF2-40B4-BE49-F238E27FC236}">
                  <a16:creationId xmlns:a16="http://schemas.microsoft.com/office/drawing/2014/main" id="{9B3DAFBC-7A90-76EE-806A-1C40BA2321E5}"/>
                </a:ext>
              </a:extLst>
            </p:cNvPr>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1" name="Google Shape;5087;p38">
              <a:extLst>
                <a:ext uri="{FF2B5EF4-FFF2-40B4-BE49-F238E27FC236}">
                  <a16:creationId xmlns:a16="http://schemas.microsoft.com/office/drawing/2014/main" id="{0BABE212-692F-A78E-DFAF-5051A7578B33}"/>
                </a:ext>
              </a:extLst>
            </p:cNvPr>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2" name="Google Shape;5088;p38">
              <a:extLst>
                <a:ext uri="{FF2B5EF4-FFF2-40B4-BE49-F238E27FC236}">
                  <a16:creationId xmlns:a16="http://schemas.microsoft.com/office/drawing/2014/main" id="{798C45F8-AD31-EAC5-968A-DF1A29BD224B}"/>
                </a:ext>
              </a:extLst>
            </p:cNvPr>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3" name="Google Shape;5089;p38">
              <a:extLst>
                <a:ext uri="{FF2B5EF4-FFF2-40B4-BE49-F238E27FC236}">
                  <a16:creationId xmlns:a16="http://schemas.microsoft.com/office/drawing/2014/main" id="{048C1E25-113A-C62D-C74C-788F5BF912CD}"/>
                </a:ext>
              </a:extLst>
            </p:cNvPr>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4" name="Google Shape;5090;p38">
              <a:extLst>
                <a:ext uri="{FF2B5EF4-FFF2-40B4-BE49-F238E27FC236}">
                  <a16:creationId xmlns:a16="http://schemas.microsoft.com/office/drawing/2014/main" id="{31DB8019-693E-0E78-D5DA-86682DCDBAFD}"/>
                </a:ext>
              </a:extLst>
            </p:cNvPr>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5" name="Google Shape;5091;p38">
              <a:extLst>
                <a:ext uri="{FF2B5EF4-FFF2-40B4-BE49-F238E27FC236}">
                  <a16:creationId xmlns:a16="http://schemas.microsoft.com/office/drawing/2014/main" id="{0D1F25CB-26D0-4A5B-A4F5-370477F82328}"/>
                </a:ext>
              </a:extLst>
            </p:cNvPr>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6" name="Google Shape;5092;p38">
              <a:extLst>
                <a:ext uri="{FF2B5EF4-FFF2-40B4-BE49-F238E27FC236}">
                  <a16:creationId xmlns:a16="http://schemas.microsoft.com/office/drawing/2014/main" id="{B592DA58-5CA9-FA46-4E80-98B2597541DD}"/>
                </a:ext>
              </a:extLst>
            </p:cNvPr>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7" name="Google Shape;5093;p38">
              <a:extLst>
                <a:ext uri="{FF2B5EF4-FFF2-40B4-BE49-F238E27FC236}">
                  <a16:creationId xmlns:a16="http://schemas.microsoft.com/office/drawing/2014/main" id="{86CA5E77-0CDE-8469-B7CA-89E314098D21}"/>
                </a:ext>
              </a:extLst>
            </p:cNvPr>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8" name="Google Shape;5094;p38">
              <a:extLst>
                <a:ext uri="{FF2B5EF4-FFF2-40B4-BE49-F238E27FC236}">
                  <a16:creationId xmlns:a16="http://schemas.microsoft.com/office/drawing/2014/main" id="{FC90AFDB-40EC-DBD4-064F-CFDB28353F2F}"/>
                </a:ext>
              </a:extLst>
            </p:cNvPr>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9" name="Google Shape;5095;p38">
              <a:extLst>
                <a:ext uri="{FF2B5EF4-FFF2-40B4-BE49-F238E27FC236}">
                  <a16:creationId xmlns:a16="http://schemas.microsoft.com/office/drawing/2014/main" id="{88D77F03-276D-C42E-13AA-B4D7A16E8659}"/>
                </a:ext>
              </a:extLst>
            </p:cNvPr>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0" name="Google Shape;5096;p38">
              <a:extLst>
                <a:ext uri="{FF2B5EF4-FFF2-40B4-BE49-F238E27FC236}">
                  <a16:creationId xmlns:a16="http://schemas.microsoft.com/office/drawing/2014/main" id="{5F438AB4-7B79-D60A-8621-3EB0AEAD037F}"/>
                </a:ext>
              </a:extLst>
            </p:cNvPr>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1" name="Google Shape;5097;p38">
              <a:extLst>
                <a:ext uri="{FF2B5EF4-FFF2-40B4-BE49-F238E27FC236}">
                  <a16:creationId xmlns:a16="http://schemas.microsoft.com/office/drawing/2014/main" id="{431D7862-C3D8-3A00-C371-7D2AAF64B0A4}"/>
                </a:ext>
              </a:extLst>
            </p:cNvPr>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2" name="Google Shape;5098;p38">
              <a:extLst>
                <a:ext uri="{FF2B5EF4-FFF2-40B4-BE49-F238E27FC236}">
                  <a16:creationId xmlns:a16="http://schemas.microsoft.com/office/drawing/2014/main" id="{D5469F28-A530-3A09-43E9-8707854ED4AF}"/>
                </a:ext>
              </a:extLst>
            </p:cNvPr>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3" name="Google Shape;5099;p38">
              <a:extLst>
                <a:ext uri="{FF2B5EF4-FFF2-40B4-BE49-F238E27FC236}">
                  <a16:creationId xmlns:a16="http://schemas.microsoft.com/office/drawing/2014/main" id="{93B19C37-CE04-69F3-D548-9A2C91187A8E}"/>
                </a:ext>
              </a:extLst>
            </p:cNvPr>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4" name="Google Shape;5100;p38">
              <a:extLst>
                <a:ext uri="{FF2B5EF4-FFF2-40B4-BE49-F238E27FC236}">
                  <a16:creationId xmlns:a16="http://schemas.microsoft.com/office/drawing/2014/main" id="{1E7A91EE-BC8A-0B04-B76B-19AAFD84468E}"/>
                </a:ext>
              </a:extLst>
            </p:cNvPr>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5" name="Google Shape;5101;p38">
              <a:extLst>
                <a:ext uri="{FF2B5EF4-FFF2-40B4-BE49-F238E27FC236}">
                  <a16:creationId xmlns:a16="http://schemas.microsoft.com/office/drawing/2014/main" id="{28623565-522A-2EEB-BE95-4FC8B4802776}"/>
                </a:ext>
              </a:extLst>
            </p:cNvPr>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6" name="Google Shape;5102;p38">
              <a:extLst>
                <a:ext uri="{FF2B5EF4-FFF2-40B4-BE49-F238E27FC236}">
                  <a16:creationId xmlns:a16="http://schemas.microsoft.com/office/drawing/2014/main" id="{69CF4377-A354-8922-F1C1-DD53A35833FF}"/>
                </a:ext>
              </a:extLst>
            </p:cNvPr>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7" name="Google Shape;5103;p38">
              <a:extLst>
                <a:ext uri="{FF2B5EF4-FFF2-40B4-BE49-F238E27FC236}">
                  <a16:creationId xmlns:a16="http://schemas.microsoft.com/office/drawing/2014/main" id="{AC721AB8-7A78-7814-F1D5-11A017E0C7E6}"/>
                </a:ext>
              </a:extLst>
            </p:cNvPr>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8" name="Google Shape;5104;p38">
              <a:extLst>
                <a:ext uri="{FF2B5EF4-FFF2-40B4-BE49-F238E27FC236}">
                  <a16:creationId xmlns:a16="http://schemas.microsoft.com/office/drawing/2014/main" id="{3A4B7055-DEFC-B17C-C551-37E9ABDCBD04}"/>
                </a:ext>
              </a:extLst>
            </p:cNvPr>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9" name="Google Shape;5105;p38">
              <a:extLst>
                <a:ext uri="{FF2B5EF4-FFF2-40B4-BE49-F238E27FC236}">
                  <a16:creationId xmlns:a16="http://schemas.microsoft.com/office/drawing/2014/main" id="{E5E7D193-7F13-1FF2-51D2-0570872D0203}"/>
                </a:ext>
              </a:extLst>
            </p:cNvPr>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0" name="Google Shape;5106;p38">
              <a:extLst>
                <a:ext uri="{FF2B5EF4-FFF2-40B4-BE49-F238E27FC236}">
                  <a16:creationId xmlns:a16="http://schemas.microsoft.com/office/drawing/2014/main" id="{08B1D255-F7D8-FDBA-222A-35AFC6286EC2}"/>
                </a:ext>
              </a:extLst>
            </p:cNvPr>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1" name="Google Shape;5107;p38">
              <a:extLst>
                <a:ext uri="{FF2B5EF4-FFF2-40B4-BE49-F238E27FC236}">
                  <a16:creationId xmlns:a16="http://schemas.microsoft.com/office/drawing/2014/main" id="{0CB6D47F-842F-FAD2-DD61-7F07EF66C109}"/>
                </a:ext>
              </a:extLst>
            </p:cNvPr>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2" name="Google Shape;5108;p38">
              <a:extLst>
                <a:ext uri="{FF2B5EF4-FFF2-40B4-BE49-F238E27FC236}">
                  <a16:creationId xmlns:a16="http://schemas.microsoft.com/office/drawing/2014/main" id="{9B176F42-C816-A72C-20DF-06B76A2CFB0C}"/>
                </a:ext>
              </a:extLst>
            </p:cNvPr>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3" name="Google Shape;5109;p38">
              <a:extLst>
                <a:ext uri="{FF2B5EF4-FFF2-40B4-BE49-F238E27FC236}">
                  <a16:creationId xmlns:a16="http://schemas.microsoft.com/office/drawing/2014/main" id="{4DA6C157-251B-6ED4-8F04-C42DDAE0AB2E}"/>
                </a:ext>
              </a:extLst>
            </p:cNvPr>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4" name="Google Shape;5110;p38">
              <a:extLst>
                <a:ext uri="{FF2B5EF4-FFF2-40B4-BE49-F238E27FC236}">
                  <a16:creationId xmlns:a16="http://schemas.microsoft.com/office/drawing/2014/main" id="{FC1A6EB5-1061-0415-DB21-E8DE3FEBF366}"/>
                </a:ext>
              </a:extLst>
            </p:cNvPr>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5" name="Google Shape;5111;p38">
              <a:extLst>
                <a:ext uri="{FF2B5EF4-FFF2-40B4-BE49-F238E27FC236}">
                  <a16:creationId xmlns:a16="http://schemas.microsoft.com/office/drawing/2014/main" id="{CF7942E3-3548-0A86-A6E7-74674EF7A049}"/>
                </a:ext>
              </a:extLst>
            </p:cNvPr>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6" name="Google Shape;5112;p38">
              <a:extLst>
                <a:ext uri="{FF2B5EF4-FFF2-40B4-BE49-F238E27FC236}">
                  <a16:creationId xmlns:a16="http://schemas.microsoft.com/office/drawing/2014/main" id="{F04186D3-F9E1-B16E-5C02-30C33D1A7414}"/>
                </a:ext>
              </a:extLst>
            </p:cNvPr>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7" name="Google Shape;5113;p38">
              <a:extLst>
                <a:ext uri="{FF2B5EF4-FFF2-40B4-BE49-F238E27FC236}">
                  <a16:creationId xmlns:a16="http://schemas.microsoft.com/office/drawing/2014/main" id="{0EB82611-88D4-36B5-F337-995C1FE7FB35}"/>
                </a:ext>
              </a:extLst>
            </p:cNvPr>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8" name="Google Shape;5114;p38">
              <a:extLst>
                <a:ext uri="{FF2B5EF4-FFF2-40B4-BE49-F238E27FC236}">
                  <a16:creationId xmlns:a16="http://schemas.microsoft.com/office/drawing/2014/main" id="{10795571-A9E1-B5D6-0D11-DED5EC4A30C7}"/>
                </a:ext>
              </a:extLst>
            </p:cNvPr>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9" name="Google Shape;5115;p38">
              <a:extLst>
                <a:ext uri="{FF2B5EF4-FFF2-40B4-BE49-F238E27FC236}">
                  <a16:creationId xmlns:a16="http://schemas.microsoft.com/office/drawing/2014/main" id="{27542B48-BC1A-1811-8337-8752A4DAD3ED}"/>
                </a:ext>
              </a:extLst>
            </p:cNvPr>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0" name="Google Shape;5116;p38">
              <a:extLst>
                <a:ext uri="{FF2B5EF4-FFF2-40B4-BE49-F238E27FC236}">
                  <a16:creationId xmlns:a16="http://schemas.microsoft.com/office/drawing/2014/main" id="{F43785C8-0EEE-E20F-4627-34D5AAEDB50C}"/>
                </a:ext>
              </a:extLst>
            </p:cNvPr>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1" name="Google Shape;5117;p38">
              <a:extLst>
                <a:ext uri="{FF2B5EF4-FFF2-40B4-BE49-F238E27FC236}">
                  <a16:creationId xmlns:a16="http://schemas.microsoft.com/office/drawing/2014/main" id="{3E156B2C-A1F7-1E37-94D4-CCE712131128}"/>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2" name="Google Shape;5118;p38">
              <a:extLst>
                <a:ext uri="{FF2B5EF4-FFF2-40B4-BE49-F238E27FC236}">
                  <a16:creationId xmlns:a16="http://schemas.microsoft.com/office/drawing/2014/main" id="{AE06A4E0-F3D7-BB20-07DD-D6DD7323D712}"/>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3" name="Google Shape;5119;p38">
              <a:extLst>
                <a:ext uri="{FF2B5EF4-FFF2-40B4-BE49-F238E27FC236}">
                  <a16:creationId xmlns:a16="http://schemas.microsoft.com/office/drawing/2014/main" id="{78EDA8FB-FBA8-7632-C784-C6EB4077ABF1}"/>
                </a:ext>
              </a:extLst>
            </p:cNvPr>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4" name="Google Shape;5120;p38">
              <a:extLst>
                <a:ext uri="{FF2B5EF4-FFF2-40B4-BE49-F238E27FC236}">
                  <a16:creationId xmlns:a16="http://schemas.microsoft.com/office/drawing/2014/main" id="{9AF16984-10BD-DA42-6DA2-939D53388698}"/>
                </a:ext>
              </a:extLst>
            </p:cNvPr>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5" name="Google Shape;5121;p38">
              <a:extLst>
                <a:ext uri="{FF2B5EF4-FFF2-40B4-BE49-F238E27FC236}">
                  <a16:creationId xmlns:a16="http://schemas.microsoft.com/office/drawing/2014/main" id="{D2D7AE2D-6CB2-3F82-144B-8632E1C678E1}"/>
                </a:ext>
              </a:extLst>
            </p:cNvPr>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6" name="Google Shape;5122;p38">
              <a:extLst>
                <a:ext uri="{FF2B5EF4-FFF2-40B4-BE49-F238E27FC236}">
                  <a16:creationId xmlns:a16="http://schemas.microsoft.com/office/drawing/2014/main" id="{AEBE6024-95B6-2058-365A-999E39F2447E}"/>
                </a:ext>
              </a:extLst>
            </p:cNvPr>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7" name="Google Shape;5123;p38">
              <a:extLst>
                <a:ext uri="{FF2B5EF4-FFF2-40B4-BE49-F238E27FC236}">
                  <a16:creationId xmlns:a16="http://schemas.microsoft.com/office/drawing/2014/main" id="{A9C8D4DB-161A-DE13-FF1F-76F702FACBE8}"/>
                </a:ext>
              </a:extLst>
            </p:cNvPr>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8" name="Google Shape;5124;p38">
              <a:extLst>
                <a:ext uri="{FF2B5EF4-FFF2-40B4-BE49-F238E27FC236}">
                  <a16:creationId xmlns:a16="http://schemas.microsoft.com/office/drawing/2014/main" id="{76B76EA3-D0D9-959D-A797-4699E3956849}"/>
                </a:ext>
              </a:extLst>
            </p:cNvPr>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9" name="Google Shape;5125;p38">
              <a:extLst>
                <a:ext uri="{FF2B5EF4-FFF2-40B4-BE49-F238E27FC236}">
                  <a16:creationId xmlns:a16="http://schemas.microsoft.com/office/drawing/2014/main" id="{076CCC26-3CC0-C45F-52E4-5B1D9CB9A62D}"/>
                </a:ext>
              </a:extLst>
            </p:cNvPr>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0" name="Google Shape;5126;p38">
              <a:extLst>
                <a:ext uri="{FF2B5EF4-FFF2-40B4-BE49-F238E27FC236}">
                  <a16:creationId xmlns:a16="http://schemas.microsoft.com/office/drawing/2014/main" id="{525AD28A-BAC8-31F1-A442-C24F477380D2}"/>
                </a:ext>
              </a:extLst>
            </p:cNvPr>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1" name="Google Shape;5127;p38">
              <a:extLst>
                <a:ext uri="{FF2B5EF4-FFF2-40B4-BE49-F238E27FC236}">
                  <a16:creationId xmlns:a16="http://schemas.microsoft.com/office/drawing/2014/main" id="{7EF7350D-A095-B174-251F-DAC746801FB6}"/>
                </a:ext>
              </a:extLst>
            </p:cNvPr>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2" name="Google Shape;5128;p38">
              <a:extLst>
                <a:ext uri="{FF2B5EF4-FFF2-40B4-BE49-F238E27FC236}">
                  <a16:creationId xmlns:a16="http://schemas.microsoft.com/office/drawing/2014/main" id="{386A8B0B-A289-72BD-068F-79EE2A5C95F9}"/>
                </a:ext>
              </a:extLst>
            </p:cNvPr>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3" name="Google Shape;5129;p38">
              <a:extLst>
                <a:ext uri="{FF2B5EF4-FFF2-40B4-BE49-F238E27FC236}">
                  <a16:creationId xmlns:a16="http://schemas.microsoft.com/office/drawing/2014/main" id="{B9148B43-BF76-6025-FA2D-F5803CDACE18}"/>
                </a:ext>
              </a:extLst>
            </p:cNvPr>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4" name="Google Shape;5130;p38">
              <a:extLst>
                <a:ext uri="{FF2B5EF4-FFF2-40B4-BE49-F238E27FC236}">
                  <a16:creationId xmlns:a16="http://schemas.microsoft.com/office/drawing/2014/main" id="{A72AE31D-D0CB-7CF9-3E94-67F1E48DB19D}"/>
                </a:ext>
              </a:extLst>
            </p:cNvPr>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5" name="Google Shape;5131;p38">
              <a:extLst>
                <a:ext uri="{FF2B5EF4-FFF2-40B4-BE49-F238E27FC236}">
                  <a16:creationId xmlns:a16="http://schemas.microsoft.com/office/drawing/2014/main" id="{289B6CD0-61A7-A825-A0DC-335FEBA05D13}"/>
                </a:ext>
              </a:extLst>
            </p:cNvPr>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6" name="Google Shape;5132;p38">
              <a:extLst>
                <a:ext uri="{FF2B5EF4-FFF2-40B4-BE49-F238E27FC236}">
                  <a16:creationId xmlns:a16="http://schemas.microsoft.com/office/drawing/2014/main" id="{4549D26C-7959-1A72-D6E3-94505B187B54}"/>
                </a:ext>
              </a:extLst>
            </p:cNvPr>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7" name="Google Shape;5133;p38">
              <a:extLst>
                <a:ext uri="{FF2B5EF4-FFF2-40B4-BE49-F238E27FC236}">
                  <a16:creationId xmlns:a16="http://schemas.microsoft.com/office/drawing/2014/main" id="{204CC9EC-857F-FF11-638A-08F76705F467}"/>
                </a:ext>
              </a:extLst>
            </p:cNvPr>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8" name="Google Shape;5134;p38">
              <a:extLst>
                <a:ext uri="{FF2B5EF4-FFF2-40B4-BE49-F238E27FC236}">
                  <a16:creationId xmlns:a16="http://schemas.microsoft.com/office/drawing/2014/main" id="{A32C34FE-9FEE-9C7E-72B2-15EC5D2364B9}"/>
                </a:ext>
              </a:extLst>
            </p:cNvPr>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9" name="Google Shape;5135;p38">
              <a:extLst>
                <a:ext uri="{FF2B5EF4-FFF2-40B4-BE49-F238E27FC236}">
                  <a16:creationId xmlns:a16="http://schemas.microsoft.com/office/drawing/2014/main" id="{42834E36-16B3-28BA-4F72-A5F2D3A27B3F}"/>
                </a:ext>
              </a:extLst>
            </p:cNvPr>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0" name="Google Shape;5136;p38">
              <a:extLst>
                <a:ext uri="{FF2B5EF4-FFF2-40B4-BE49-F238E27FC236}">
                  <a16:creationId xmlns:a16="http://schemas.microsoft.com/office/drawing/2014/main" id="{4C87F180-E3F0-9DFD-1B73-C511AB8D4678}"/>
                </a:ext>
              </a:extLst>
            </p:cNvPr>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1" name="Google Shape;5137;p38">
              <a:extLst>
                <a:ext uri="{FF2B5EF4-FFF2-40B4-BE49-F238E27FC236}">
                  <a16:creationId xmlns:a16="http://schemas.microsoft.com/office/drawing/2014/main" id="{0175F494-28E8-7597-AF70-26BE4248663E}"/>
                </a:ext>
              </a:extLst>
            </p:cNvPr>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2" name="Google Shape;5138;p38">
              <a:extLst>
                <a:ext uri="{FF2B5EF4-FFF2-40B4-BE49-F238E27FC236}">
                  <a16:creationId xmlns:a16="http://schemas.microsoft.com/office/drawing/2014/main" id="{BECB761B-1DB3-0106-CB15-E4E8F91A7E1F}"/>
                </a:ext>
              </a:extLst>
            </p:cNvPr>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3" name="Google Shape;5139;p38">
              <a:extLst>
                <a:ext uri="{FF2B5EF4-FFF2-40B4-BE49-F238E27FC236}">
                  <a16:creationId xmlns:a16="http://schemas.microsoft.com/office/drawing/2014/main" id="{81E50742-1CDB-3BCF-6C41-532B6770E372}"/>
                </a:ext>
              </a:extLst>
            </p:cNvPr>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4" name="Google Shape;5140;p38">
              <a:extLst>
                <a:ext uri="{FF2B5EF4-FFF2-40B4-BE49-F238E27FC236}">
                  <a16:creationId xmlns:a16="http://schemas.microsoft.com/office/drawing/2014/main" id="{D64D63DC-2A11-39BD-156E-F096246C4C33}"/>
                </a:ext>
              </a:extLst>
            </p:cNvPr>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5" name="Google Shape;5141;p38">
              <a:extLst>
                <a:ext uri="{FF2B5EF4-FFF2-40B4-BE49-F238E27FC236}">
                  <a16:creationId xmlns:a16="http://schemas.microsoft.com/office/drawing/2014/main" id="{218FF30F-224C-3ECF-9DE9-3256E93DDE39}"/>
                </a:ext>
              </a:extLst>
            </p:cNvPr>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6" name="Google Shape;5142;p38">
              <a:extLst>
                <a:ext uri="{FF2B5EF4-FFF2-40B4-BE49-F238E27FC236}">
                  <a16:creationId xmlns:a16="http://schemas.microsoft.com/office/drawing/2014/main" id="{6F997B0B-A21A-339B-2E04-0511B3E8638D}"/>
                </a:ext>
              </a:extLst>
            </p:cNvPr>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7" name="Google Shape;5143;p38">
              <a:extLst>
                <a:ext uri="{FF2B5EF4-FFF2-40B4-BE49-F238E27FC236}">
                  <a16:creationId xmlns:a16="http://schemas.microsoft.com/office/drawing/2014/main" id="{CD06BAE6-7C06-E1BD-0E9A-D01BF77230B6}"/>
                </a:ext>
              </a:extLst>
            </p:cNvPr>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8" name="Google Shape;5144;p38">
              <a:extLst>
                <a:ext uri="{FF2B5EF4-FFF2-40B4-BE49-F238E27FC236}">
                  <a16:creationId xmlns:a16="http://schemas.microsoft.com/office/drawing/2014/main" id="{6C6D761C-EA50-DF3E-377D-D7212625B0DD}"/>
                </a:ext>
              </a:extLst>
            </p:cNvPr>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9" name="Google Shape;5145;p38">
              <a:extLst>
                <a:ext uri="{FF2B5EF4-FFF2-40B4-BE49-F238E27FC236}">
                  <a16:creationId xmlns:a16="http://schemas.microsoft.com/office/drawing/2014/main" id="{94128ABA-8D3D-226B-A2A0-149B1017E0C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0" name="Google Shape;5146;p38">
              <a:extLst>
                <a:ext uri="{FF2B5EF4-FFF2-40B4-BE49-F238E27FC236}">
                  <a16:creationId xmlns:a16="http://schemas.microsoft.com/office/drawing/2014/main" id="{8C47A07E-5378-FA28-0419-1F4FFCE6DCC7}"/>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1" name="Google Shape;5147;p38">
              <a:extLst>
                <a:ext uri="{FF2B5EF4-FFF2-40B4-BE49-F238E27FC236}">
                  <a16:creationId xmlns:a16="http://schemas.microsoft.com/office/drawing/2014/main" id="{D5D4F289-2F62-039B-7D0A-9782B2DCDA48}"/>
                </a:ext>
              </a:extLst>
            </p:cNvPr>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2" name="Google Shape;5148;p38">
              <a:extLst>
                <a:ext uri="{FF2B5EF4-FFF2-40B4-BE49-F238E27FC236}">
                  <a16:creationId xmlns:a16="http://schemas.microsoft.com/office/drawing/2014/main" id="{BFC22C14-9B6F-2218-93A3-2E61F3ABF6FF}"/>
                </a:ext>
              </a:extLst>
            </p:cNvPr>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3" name="Google Shape;5149;p38">
              <a:extLst>
                <a:ext uri="{FF2B5EF4-FFF2-40B4-BE49-F238E27FC236}">
                  <a16:creationId xmlns:a16="http://schemas.microsoft.com/office/drawing/2014/main" id="{56C65F6A-0C0B-E009-0709-4E1B301936D5}"/>
                </a:ext>
              </a:extLst>
            </p:cNvPr>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4" name="Google Shape;5150;p38">
              <a:extLst>
                <a:ext uri="{FF2B5EF4-FFF2-40B4-BE49-F238E27FC236}">
                  <a16:creationId xmlns:a16="http://schemas.microsoft.com/office/drawing/2014/main" id="{7DD8AC14-2B2B-96A8-9ADD-D49390F8C7DF}"/>
                </a:ext>
              </a:extLst>
            </p:cNvPr>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5" name="Google Shape;5151;p38">
              <a:extLst>
                <a:ext uri="{FF2B5EF4-FFF2-40B4-BE49-F238E27FC236}">
                  <a16:creationId xmlns:a16="http://schemas.microsoft.com/office/drawing/2014/main" id="{FA15025C-D31B-33E5-FC7D-62F8120407DA}"/>
                </a:ext>
              </a:extLst>
            </p:cNvPr>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6" name="Google Shape;5152;p38">
              <a:extLst>
                <a:ext uri="{FF2B5EF4-FFF2-40B4-BE49-F238E27FC236}">
                  <a16:creationId xmlns:a16="http://schemas.microsoft.com/office/drawing/2014/main" id="{F691AD24-16CD-1367-AC8B-DFAAFA0025F6}"/>
                </a:ext>
              </a:extLst>
            </p:cNvPr>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7" name="Google Shape;5153;p38">
              <a:extLst>
                <a:ext uri="{FF2B5EF4-FFF2-40B4-BE49-F238E27FC236}">
                  <a16:creationId xmlns:a16="http://schemas.microsoft.com/office/drawing/2014/main" id="{89F7F2C3-C145-FDC4-0791-66C767347425}"/>
                </a:ext>
              </a:extLst>
            </p:cNvPr>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8" name="Google Shape;5154;p38">
              <a:extLst>
                <a:ext uri="{FF2B5EF4-FFF2-40B4-BE49-F238E27FC236}">
                  <a16:creationId xmlns:a16="http://schemas.microsoft.com/office/drawing/2014/main" id="{3721254C-DF2F-73AC-76F3-3F6C65D8484C}"/>
                </a:ext>
              </a:extLst>
            </p:cNvPr>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9" name="Google Shape;5155;p38">
              <a:extLst>
                <a:ext uri="{FF2B5EF4-FFF2-40B4-BE49-F238E27FC236}">
                  <a16:creationId xmlns:a16="http://schemas.microsoft.com/office/drawing/2014/main" id="{ACA714E3-1500-629E-2E05-966739953386}"/>
                </a:ext>
              </a:extLst>
            </p:cNvPr>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0" name="Google Shape;5156;p38">
              <a:extLst>
                <a:ext uri="{FF2B5EF4-FFF2-40B4-BE49-F238E27FC236}">
                  <a16:creationId xmlns:a16="http://schemas.microsoft.com/office/drawing/2014/main" id="{776235E9-4FDB-53E5-0D15-FBFAB5B3B64C}"/>
                </a:ext>
              </a:extLst>
            </p:cNvPr>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1" name="Google Shape;5157;p38">
              <a:extLst>
                <a:ext uri="{FF2B5EF4-FFF2-40B4-BE49-F238E27FC236}">
                  <a16:creationId xmlns:a16="http://schemas.microsoft.com/office/drawing/2014/main" id="{8A04680E-4FD0-FE5B-1D98-568957729072}"/>
                </a:ext>
              </a:extLst>
            </p:cNvPr>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2" name="Google Shape;5158;p38">
              <a:extLst>
                <a:ext uri="{FF2B5EF4-FFF2-40B4-BE49-F238E27FC236}">
                  <a16:creationId xmlns:a16="http://schemas.microsoft.com/office/drawing/2014/main" id="{C4BFF100-1D1F-90FA-C31B-804DCCCBA218}"/>
                </a:ext>
              </a:extLst>
            </p:cNvPr>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3" name="Google Shape;5159;p38">
              <a:extLst>
                <a:ext uri="{FF2B5EF4-FFF2-40B4-BE49-F238E27FC236}">
                  <a16:creationId xmlns:a16="http://schemas.microsoft.com/office/drawing/2014/main" id="{41B93F85-9F21-5B95-5F2C-DEDAEB8A8FFF}"/>
                </a:ext>
              </a:extLst>
            </p:cNvPr>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4" name="Google Shape;5160;p38">
              <a:extLst>
                <a:ext uri="{FF2B5EF4-FFF2-40B4-BE49-F238E27FC236}">
                  <a16:creationId xmlns:a16="http://schemas.microsoft.com/office/drawing/2014/main" id="{70755EF2-CFAF-CD8F-4751-585B3D5AEE6C}"/>
                </a:ext>
              </a:extLst>
            </p:cNvPr>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5" name="Google Shape;5161;p38">
              <a:extLst>
                <a:ext uri="{FF2B5EF4-FFF2-40B4-BE49-F238E27FC236}">
                  <a16:creationId xmlns:a16="http://schemas.microsoft.com/office/drawing/2014/main" id="{600BE757-43E0-72A0-9299-0328C67E3A0C}"/>
                </a:ext>
              </a:extLst>
            </p:cNvPr>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6" name="Google Shape;5162;p38">
              <a:extLst>
                <a:ext uri="{FF2B5EF4-FFF2-40B4-BE49-F238E27FC236}">
                  <a16:creationId xmlns:a16="http://schemas.microsoft.com/office/drawing/2014/main" id="{445D9D23-CBC0-7D84-4DBC-9EAE1D4AC0CF}"/>
                </a:ext>
              </a:extLst>
            </p:cNvPr>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7" name="Google Shape;5163;p38">
              <a:extLst>
                <a:ext uri="{FF2B5EF4-FFF2-40B4-BE49-F238E27FC236}">
                  <a16:creationId xmlns:a16="http://schemas.microsoft.com/office/drawing/2014/main" id="{4D8BA69F-6847-3962-1288-A89788617EEE}"/>
                </a:ext>
              </a:extLst>
            </p:cNvPr>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8" name="Google Shape;5164;p38">
              <a:extLst>
                <a:ext uri="{FF2B5EF4-FFF2-40B4-BE49-F238E27FC236}">
                  <a16:creationId xmlns:a16="http://schemas.microsoft.com/office/drawing/2014/main" id="{1E919524-D479-9451-D6E4-38FEA07FFE38}"/>
                </a:ext>
              </a:extLst>
            </p:cNvPr>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9" name="Google Shape;5165;p38">
              <a:extLst>
                <a:ext uri="{FF2B5EF4-FFF2-40B4-BE49-F238E27FC236}">
                  <a16:creationId xmlns:a16="http://schemas.microsoft.com/office/drawing/2014/main" id="{957BF4DA-D6FC-3FAE-94DF-24F6A4040F91}"/>
                </a:ext>
              </a:extLst>
            </p:cNvPr>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0" name="Google Shape;5166;p38">
              <a:extLst>
                <a:ext uri="{FF2B5EF4-FFF2-40B4-BE49-F238E27FC236}">
                  <a16:creationId xmlns:a16="http://schemas.microsoft.com/office/drawing/2014/main" id="{1A4FE7AC-2E6E-04B0-92A6-2A97B0DDA6CA}"/>
                </a:ext>
              </a:extLst>
            </p:cNvPr>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1" name="Google Shape;5167;p38">
              <a:extLst>
                <a:ext uri="{FF2B5EF4-FFF2-40B4-BE49-F238E27FC236}">
                  <a16:creationId xmlns:a16="http://schemas.microsoft.com/office/drawing/2014/main" id="{E05B997F-F145-35AB-0918-B0C879A4AF29}"/>
                </a:ext>
              </a:extLst>
            </p:cNvPr>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2" name="Google Shape;5168;p38">
              <a:extLst>
                <a:ext uri="{FF2B5EF4-FFF2-40B4-BE49-F238E27FC236}">
                  <a16:creationId xmlns:a16="http://schemas.microsoft.com/office/drawing/2014/main" id="{14A25002-F1DA-11DC-834A-88DC0979C290}"/>
                </a:ext>
              </a:extLst>
            </p:cNvPr>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3" name="Google Shape;5169;p38">
              <a:extLst>
                <a:ext uri="{FF2B5EF4-FFF2-40B4-BE49-F238E27FC236}">
                  <a16:creationId xmlns:a16="http://schemas.microsoft.com/office/drawing/2014/main" id="{C7A564AD-802C-AAB0-C378-34E1F11E4F83}"/>
                </a:ext>
              </a:extLst>
            </p:cNvPr>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4" name="Google Shape;5170;p38">
              <a:extLst>
                <a:ext uri="{FF2B5EF4-FFF2-40B4-BE49-F238E27FC236}">
                  <a16:creationId xmlns:a16="http://schemas.microsoft.com/office/drawing/2014/main" id="{909FE6AF-6A7F-0E5C-8905-69859192456B}"/>
                </a:ext>
              </a:extLst>
            </p:cNvPr>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5" name="Google Shape;5171;p38">
              <a:extLst>
                <a:ext uri="{FF2B5EF4-FFF2-40B4-BE49-F238E27FC236}">
                  <a16:creationId xmlns:a16="http://schemas.microsoft.com/office/drawing/2014/main" id="{97C1F3F7-3E43-9125-AE34-879A80B3F7AF}"/>
                </a:ext>
              </a:extLst>
            </p:cNvPr>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6" name="Google Shape;5172;p38">
              <a:extLst>
                <a:ext uri="{FF2B5EF4-FFF2-40B4-BE49-F238E27FC236}">
                  <a16:creationId xmlns:a16="http://schemas.microsoft.com/office/drawing/2014/main" id="{12EE667B-B566-B53D-3FE1-043E9660D209}"/>
                </a:ext>
              </a:extLst>
            </p:cNvPr>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7" name="Google Shape;5173;p38">
              <a:extLst>
                <a:ext uri="{FF2B5EF4-FFF2-40B4-BE49-F238E27FC236}">
                  <a16:creationId xmlns:a16="http://schemas.microsoft.com/office/drawing/2014/main" id="{10B027EC-5B53-F825-8039-AA94FAD2542C}"/>
                </a:ext>
              </a:extLst>
            </p:cNvPr>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8" name="Google Shape;5174;p38">
              <a:extLst>
                <a:ext uri="{FF2B5EF4-FFF2-40B4-BE49-F238E27FC236}">
                  <a16:creationId xmlns:a16="http://schemas.microsoft.com/office/drawing/2014/main" id="{514A2906-B1BF-ACF2-C4CA-04156F28240D}"/>
                </a:ext>
              </a:extLst>
            </p:cNvPr>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9" name="Google Shape;5175;p38">
              <a:extLst>
                <a:ext uri="{FF2B5EF4-FFF2-40B4-BE49-F238E27FC236}">
                  <a16:creationId xmlns:a16="http://schemas.microsoft.com/office/drawing/2014/main" id="{24444FB4-491B-7383-7EDC-0F04237F9B59}"/>
                </a:ext>
              </a:extLst>
            </p:cNvPr>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0" name="Google Shape;5176;p38">
              <a:extLst>
                <a:ext uri="{FF2B5EF4-FFF2-40B4-BE49-F238E27FC236}">
                  <a16:creationId xmlns:a16="http://schemas.microsoft.com/office/drawing/2014/main" id="{07B57F07-7C69-F333-A1DE-28822595C4C1}"/>
                </a:ext>
              </a:extLst>
            </p:cNvPr>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1" name="Google Shape;5177;p38">
              <a:extLst>
                <a:ext uri="{FF2B5EF4-FFF2-40B4-BE49-F238E27FC236}">
                  <a16:creationId xmlns:a16="http://schemas.microsoft.com/office/drawing/2014/main" id="{58AC2D27-C1F0-6FD5-55EF-517F4CFDED6F}"/>
                </a:ext>
              </a:extLst>
            </p:cNvPr>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2" name="Google Shape;5178;p38">
              <a:extLst>
                <a:ext uri="{FF2B5EF4-FFF2-40B4-BE49-F238E27FC236}">
                  <a16:creationId xmlns:a16="http://schemas.microsoft.com/office/drawing/2014/main" id="{BD27C2F9-F260-74F2-DC93-AD8554028C76}"/>
                </a:ext>
              </a:extLst>
            </p:cNvPr>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3" name="Google Shape;5179;p38">
              <a:extLst>
                <a:ext uri="{FF2B5EF4-FFF2-40B4-BE49-F238E27FC236}">
                  <a16:creationId xmlns:a16="http://schemas.microsoft.com/office/drawing/2014/main" id="{CDEEF03D-C7F6-6126-E396-830BEA362033}"/>
                </a:ext>
              </a:extLst>
            </p:cNvPr>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4" name="Google Shape;5180;p38">
              <a:extLst>
                <a:ext uri="{FF2B5EF4-FFF2-40B4-BE49-F238E27FC236}">
                  <a16:creationId xmlns:a16="http://schemas.microsoft.com/office/drawing/2014/main" id="{6E50B90D-962B-2EA6-AB15-36F8FD0C8F97}"/>
                </a:ext>
              </a:extLst>
            </p:cNvPr>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5" name="Google Shape;5181;p38">
              <a:extLst>
                <a:ext uri="{FF2B5EF4-FFF2-40B4-BE49-F238E27FC236}">
                  <a16:creationId xmlns:a16="http://schemas.microsoft.com/office/drawing/2014/main" id="{519AD91B-6A49-EAD8-82BE-4BBA290AD2D3}"/>
                </a:ext>
              </a:extLst>
            </p:cNvPr>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6" name="Google Shape;5182;p38">
              <a:extLst>
                <a:ext uri="{FF2B5EF4-FFF2-40B4-BE49-F238E27FC236}">
                  <a16:creationId xmlns:a16="http://schemas.microsoft.com/office/drawing/2014/main" id="{218415E2-4A9B-D76F-5204-1C9F2B9626E5}"/>
                </a:ext>
              </a:extLst>
            </p:cNvPr>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7" name="Google Shape;5183;p38">
              <a:extLst>
                <a:ext uri="{FF2B5EF4-FFF2-40B4-BE49-F238E27FC236}">
                  <a16:creationId xmlns:a16="http://schemas.microsoft.com/office/drawing/2014/main" id="{07751D8A-7F18-2E3C-2253-EDCCC7BE64DC}"/>
                </a:ext>
              </a:extLst>
            </p:cNvPr>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8" name="Google Shape;5184;p38">
              <a:extLst>
                <a:ext uri="{FF2B5EF4-FFF2-40B4-BE49-F238E27FC236}">
                  <a16:creationId xmlns:a16="http://schemas.microsoft.com/office/drawing/2014/main" id="{1D719BD6-6F13-B430-C40E-A304BDC8A547}"/>
                </a:ext>
              </a:extLst>
            </p:cNvPr>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9" name="Google Shape;5185;p38">
              <a:extLst>
                <a:ext uri="{FF2B5EF4-FFF2-40B4-BE49-F238E27FC236}">
                  <a16:creationId xmlns:a16="http://schemas.microsoft.com/office/drawing/2014/main" id="{547F20BA-0D02-BA65-3338-3EF93B6B3857}"/>
                </a:ext>
              </a:extLst>
            </p:cNvPr>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0" name="Google Shape;5186;p38">
              <a:extLst>
                <a:ext uri="{FF2B5EF4-FFF2-40B4-BE49-F238E27FC236}">
                  <a16:creationId xmlns:a16="http://schemas.microsoft.com/office/drawing/2014/main" id="{494AF313-FEDD-162C-ACF3-E2BC2F203A86}"/>
                </a:ext>
              </a:extLst>
            </p:cNvPr>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1" name="Google Shape;5187;p38">
              <a:extLst>
                <a:ext uri="{FF2B5EF4-FFF2-40B4-BE49-F238E27FC236}">
                  <a16:creationId xmlns:a16="http://schemas.microsoft.com/office/drawing/2014/main" id="{5FDFA379-7F1D-BB2D-BB4F-8FBD1747D389}"/>
                </a:ext>
              </a:extLst>
            </p:cNvPr>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2" name="Google Shape;5188;p38">
              <a:extLst>
                <a:ext uri="{FF2B5EF4-FFF2-40B4-BE49-F238E27FC236}">
                  <a16:creationId xmlns:a16="http://schemas.microsoft.com/office/drawing/2014/main" id="{F9003D18-F43F-5D13-E050-F8EF6E084A77}"/>
                </a:ext>
              </a:extLst>
            </p:cNvPr>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3" name="Google Shape;5189;p38">
              <a:extLst>
                <a:ext uri="{FF2B5EF4-FFF2-40B4-BE49-F238E27FC236}">
                  <a16:creationId xmlns:a16="http://schemas.microsoft.com/office/drawing/2014/main" id="{62B4DD1F-87DB-A484-1539-84237F624B2C}"/>
                </a:ext>
              </a:extLst>
            </p:cNvPr>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4" name="Google Shape;5190;p38">
              <a:extLst>
                <a:ext uri="{FF2B5EF4-FFF2-40B4-BE49-F238E27FC236}">
                  <a16:creationId xmlns:a16="http://schemas.microsoft.com/office/drawing/2014/main" id="{AA19235E-42F8-22E3-88CF-786AD4A86196}"/>
                </a:ext>
              </a:extLst>
            </p:cNvPr>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5" name="Google Shape;5191;p38">
              <a:extLst>
                <a:ext uri="{FF2B5EF4-FFF2-40B4-BE49-F238E27FC236}">
                  <a16:creationId xmlns:a16="http://schemas.microsoft.com/office/drawing/2014/main" id="{D2404E62-3E24-FFB8-7E66-D5870748B6ED}"/>
                </a:ext>
              </a:extLst>
            </p:cNvPr>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6" name="Google Shape;5192;p38">
              <a:extLst>
                <a:ext uri="{FF2B5EF4-FFF2-40B4-BE49-F238E27FC236}">
                  <a16:creationId xmlns:a16="http://schemas.microsoft.com/office/drawing/2014/main" id="{24AB76C4-0E69-9C23-2041-EA59B16959D9}"/>
                </a:ext>
              </a:extLst>
            </p:cNvPr>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7" name="Google Shape;5193;p38">
              <a:extLst>
                <a:ext uri="{FF2B5EF4-FFF2-40B4-BE49-F238E27FC236}">
                  <a16:creationId xmlns:a16="http://schemas.microsoft.com/office/drawing/2014/main" id="{744735B6-FA77-C8FA-4A55-FC57C52ABD2B}"/>
                </a:ext>
              </a:extLst>
            </p:cNvPr>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8" name="Google Shape;5194;p38">
              <a:extLst>
                <a:ext uri="{FF2B5EF4-FFF2-40B4-BE49-F238E27FC236}">
                  <a16:creationId xmlns:a16="http://schemas.microsoft.com/office/drawing/2014/main" id="{7299098A-743F-A7FC-213E-743516C1921C}"/>
                </a:ext>
              </a:extLst>
            </p:cNvPr>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9" name="Google Shape;5195;p38">
              <a:extLst>
                <a:ext uri="{FF2B5EF4-FFF2-40B4-BE49-F238E27FC236}">
                  <a16:creationId xmlns:a16="http://schemas.microsoft.com/office/drawing/2014/main" id="{F1DCB23C-6CB4-C3FC-F079-AF0F51EC332C}"/>
                </a:ext>
              </a:extLst>
            </p:cNvPr>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0" name="Google Shape;5196;p38">
              <a:extLst>
                <a:ext uri="{FF2B5EF4-FFF2-40B4-BE49-F238E27FC236}">
                  <a16:creationId xmlns:a16="http://schemas.microsoft.com/office/drawing/2014/main" id="{AB959958-06AC-F90B-08D9-2153CEEB03FA}"/>
                </a:ext>
              </a:extLst>
            </p:cNvPr>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1" name="Google Shape;5197;p38">
              <a:extLst>
                <a:ext uri="{FF2B5EF4-FFF2-40B4-BE49-F238E27FC236}">
                  <a16:creationId xmlns:a16="http://schemas.microsoft.com/office/drawing/2014/main" id="{80F03359-4EDE-DAB1-6D9F-CFFB845F98D9}"/>
                </a:ext>
              </a:extLst>
            </p:cNvPr>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2" name="Google Shape;5198;p38">
              <a:extLst>
                <a:ext uri="{FF2B5EF4-FFF2-40B4-BE49-F238E27FC236}">
                  <a16:creationId xmlns:a16="http://schemas.microsoft.com/office/drawing/2014/main" id="{407990DF-A3C3-1C7F-A059-8CBAF389546B}"/>
                </a:ext>
              </a:extLst>
            </p:cNvPr>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3" name="Google Shape;5199;p38">
              <a:extLst>
                <a:ext uri="{FF2B5EF4-FFF2-40B4-BE49-F238E27FC236}">
                  <a16:creationId xmlns:a16="http://schemas.microsoft.com/office/drawing/2014/main" id="{8BFF2604-6549-67F8-0830-D713110B35B8}"/>
                </a:ext>
              </a:extLst>
            </p:cNvPr>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4" name="Google Shape;5200;p38">
              <a:extLst>
                <a:ext uri="{FF2B5EF4-FFF2-40B4-BE49-F238E27FC236}">
                  <a16:creationId xmlns:a16="http://schemas.microsoft.com/office/drawing/2014/main" id="{6AE3E7C9-2F80-7F33-A256-DED0FF6439CB}"/>
                </a:ext>
              </a:extLst>
            </p:cNvPr>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5" name="Google Shape;5201;p38">
              <a:extLst>
                <a:ext uri="{FF2B5EF4-FFF2-40B4-BE49-F238E27FC236}">
                  <a16:creationId xmlns:a16="http://schemas.microsoft.com/office/drawing/2014/main" id="{E5CC47B0-CACC-0C9D-D7D8-C0E73B55AFA9}"/>
                </a:ext>
              </a:extLst>
            </p:cNvPr>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6" name="Google Shape;5202;p38">
              <a:extLst>
                <a:ext uri="{FF2B5EF4-FFF2-40B4-BE49-F238E27FC236}">
                  <a16:creationId xmlns:a16="http://schemas.microsoft.com/office/drawing/2014/main" id="{A19C35BF-EFBC-BD24-23B5-34638AECB83B}"/>
                </a:ext>
              </a:extLst>
            </p:cNvPr>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7" name="Google Shape;5203;p38">
              <a:extLst>
                <a:ext uri="{FF2B5EF4-FFF2-40B4-BE49-F238E27FC236}">
                  <a16:creationId xmlns:a16="http://schemas.microsoft.com/office/drawing/2014/main" id="{1826E302-BABF-6019-6C09-F85B25A886D0}"/>
                </a:ext>
              </a:extLst>
            </p:cNvPr>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8" name="Google Shape;5204;p38">
              <a:extLst>
                <a:ext uri="{FF2B5EF4-FFF2-40B4-BE49-F238E27FC236}">
                  <a16:creationId xmlns:a16="http://schemas.microsoft.com/office/drawing/2014/main" id="{B702E549-CCBF-02C8-6E76-C49A629BB98E}"/>
                </a:ext>
              </a:extLst>
            </p:cNvPr>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9" name="Google Shape;5205;p38">
              <a:extLst>
                <a:ext uri="{FF2B5EF4-FFF2-40B4-BE49-F238E27FC236}">
                  <a16:creationId xmlns:a16="http://schemas.microsoft.com/office/drawing/2014/main" id="{EB357D7D-98E0-58FE-5860-C4A4F8637EC3}"/>
                </a:ext>
              </a:extLst>
            </p:cNvPr>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551139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22;p64">
            <a:extLst>
              <a:ext uri="{FF2B5EF4-FFF2-40B4-BE49-F238E27FC236}">
                <a16:creationId xmlns:a16="http://schemas.microsoft.com/office/drawing/2014/main" id="{AEAF1F13-0A86-FC7C-7285-5443CCE53A2C}"/>
              </a:ext>
            </a:extLst>
          </p:cNvPr>
          <p:cNvSpPr/>
          <p:nvPr/>
        </p:nvSpPr>
        <p:spPr>
          <a:xfrm rot="359427">
            <a:off x="3739411" y="445568"/>
            <a:ext cx="1555228" cy="1442949"/>
          </a:xfrm>
          <a:custGeom>
            <a:avLst/>
            <a:gdLst/>
            <a:ahLst/>
            <a:cxnLst/>
            <a:rect l="l" t="t" r="r" b="b"/>
            <a:pathLst>
              <a:path w="14918" h="13841" extrusionOk="0">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525;p64">
            <a:extLst>
              <a:ext uri="{FF2B5EF4-FFF2-40B4-BE49-F238E27FC236}">
                <a16:creationId xmlns:a16="http://schemas.microsoft.com/office/drawing/2014/main" id="{FC3D7392-870D-EC63-1D00-4C2A7BA4AEDF}"/>
              </a:ext>
            </a:extLst>
          </p:cNvPr>
          <p:cNvSpPr txBox="1">
            <a:spLocks/>
          </p:cNvSpPr>
          <p:nvPr/>
        </p:nvSpPr>
        <p:spPr>
          <a:xfrm>
            <a:off x="3113025" y="368353"/>
            <a:ext cx="2808000"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kumimoji="0" lang="en" sz="80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rPr>
              <a:t>I</a:t>
            </a:r>
          </a:p>
        </p:txBody>
      </p:sp>
      <p:grpSp>
        <p:nvGrpSpPr>
          <p:cNvPr id="1380" name="Google Shape;2526;p64">
            <a:extLst>
              <a:ext uri="{FF2B5EF4-FFF2-40B4-BE49-F238E27FC236}">
                <a16:creationId xmlns:a16="http://schemas.microsoft.com/office/drawing/2014/main" id="{11141CD1-CE12-F1AA-A301-787AC597E0C8}"/>
              </a:ext>
            </a:extLst>
          </p:cNvPr>
          <p:cNvGrpSpPr/>
          <p:nvPr/>
        </p:nvGrpSpPr>
        <p:grpSpPr>
          <a:xfrm>
            <a:off x="7002231" y="1697967"/>
            <a:ext cx="1720665" cy="3118038"/>
            <a:chOff x="2240225" y="4235013"/>
            <a:chExt cx="326175" cy="618475"/>
          </a:xfrm>
        </p:grpSpPr>
        <p:sp>
          <p:nvSpPr>
            <p:cNvPr id="1381" name="Google Shape;2527;p64">
              <a:extLst>
                <a:ext uri="{FF2B5EF4-FFF2-40B4-BE49-F238E27FC236}">
                  <a16:creationId xmlns:a16="http://schemas.microsoft.com/office/drawing/2014/main" id="{E0199E8F-8BA7-143F-35B1-B9B976BED39F}"/>
                </a:ext>
              </a:extLst>
            </p:cNvPr>
            <p:cNvSpPr/>
            <p:nvPr/>
          </p:nvSpPr>
          <p:spPr>
            <a:xfrm>
              <a:off x="2280150" y="4506638"/>
              <a:ext cx="67475" cy="89550"/>
            </a:xfrm>
            <a:custGeom>
              <a:avLst/>
              <a:gdLst/>
              <a:ahLst/>
              <a:cxnLst/>
              <a:rect l="l" t="t" r="r" b="b"/>
              <a:pathLst>
                <a:path w="2699" h="3582" extrusionOk="0">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528;p64">
              <a:extLst>
                <a:ext uri="{FF2B5EF4-FFF2-40B4-BE49-F238E27FC236}">
                  <a16:creationId xmlns:a16="http://schemas.microsoft.com/office/drawing/2014/main" id="{ED985EBD-65CA-F280-928D-E96762F2BA15}"/>
                </a:ext>
              </a:extLst>
            </p:cNvPr>
            <p:cNvSpPr/>
            <p:nvPr/>
          </p:nvSpPr>
          <p:spPr>
            <a:xfrm>
              <a:off x="2456025" y="4510763"/>
              <a:ext cx="70800" cy="87825"/>
            </a:xfrm>
            <a:custGeom>
              <a:avLst/>
              <a:gdLst/>
              <a:ahLst/>
              <a:cxnLst/>
              <a:rect l="l" t="t" r="r" b="b"/>
              <a:pathLst>
                <a:path w="2832" h="3513" extrusionOk="0">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529;p64">
              <a:extLst>
                <a:ext uri="{FF2B5EF4-FFF2-40B4-BE49-F238E27FC236}">
                  <a16:creationId xmlns:a16="http://schemas.microsoft.com/office/drawing/2014/main" id="{4DB80C2E-A86B-6ADC-9FA7-B3AB805A5E29}"/>
                </a:ext>
              </a:extLst>
            </p:cNvPr>
            <p:cNvSpPr/>
            <p:nvPr/>
          </p:nvSpPr>
          <p:spPr>
            <a:xfrm>
              <a:off x="2334050" y="4632238"/>
              <a:ext cx="141425" cy="202450"/>
            </a:xfrm>
            <a:custGeom>
              <a:avLst/>
              <a:gdLst/>
              <a:ahLst/>
              <a:cxnLst/>
              <a:rect l="l" t="t" r="r" b="b"/>
              <a:pathLst>
                <a:path w="5657" h="8098" extrusionOk="0">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530;p64">
              <a:extLst>
                <a:ext uri="{FF2B5EF4-FFF2-40B4-BE49-F238E27FC236}">
                  <a16:creationId xmlns:a16="http://schemas.microsoft.com/office/drawing/2014/main" id="{E304B82D-7966-711D-C443-C29BA7ED5A57}"/>
                </a:ext>
              </a:extLst>
            </p:cNvPr>
            <p:cNvSpPr/>
            <p:nvPr/>
          </p:nvSpPr>
          <p:spPr>
            <a:xfrm>
              <a:off x="2374675" y="4697488"/>
              <a:ext cx="60525" cy="2225"/>
            </a:xfrm>
            <a:custGeom>
              <a:avLst/>
              <a:gdLst/>
              <a:ahLst/>
              <a:cxnLst/>
              <a:rect l="l" t="t" r="r" b="b"/>
              <a:pathLst>
                <a:path w="2421" h="89" extrusionOk="0">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531;p64">
              <a:extLst>
                <a:ext uri="{FF2B5EF4-FFF2-40B4-BE49-F238E27FC236}">
                  <a16:creationId xmlns:a16="http://schemas.microsoft.com/office/drawing/2014/main" id="{EA4E124D-C4A1-723B-07A0-3FA3666130DB}"/>
                </a:ext>
              </a:extLst>
            </p:cNvPr>
            <p:cNvSpPr/>
            <p:nvPr/>
          </p:nvSpPr>
          <p:spPr>
            <a:xfrm>
              <a:off x="2402900" y="4624238"/>
              <a:ext cx="2225" cy="60425"/>
            </a:xfrm>
            <a:custGeom>
              <a:avLst/>
              <a:gdLst/>
              <a:ahLst/>
              <a:cxnLst/>
              <a:rect l="l" t="t" r="r" b="b"/>
              <a:pathLst>
                <a:path w="89" h="2417" extrusionOk="0">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532;p64">
              <a:extLst>
                <a:ext uri="{FF2B5EF4-FFF2-40B4-BE49-F238E27FC236}">
                  <a16:creationId xmlns:a16="http://schemas.microsoft.com/office/drawing/2014/main" id="{D9FB3975-10E5-1F27-CCC3-9DF733BED7B0}"/>
                </a:ext>
              </a:extLst>
            </p:cNvPr>
            <p:cNvSpPr/>
            <p:nvPr/>
          </p:nvSpPr>
          <p:spPr>
            <a:xfrm>
              <a:off x="2404050" y="4643213"/>
              <a:ext cx="10225" cy="38475"/>
            </a:xfrm>
            <a:custGeom>
              <a:avLst/>
              <a:gdLst/>
              <a:ahLst/>
              <a:cxnLst/>
              <a:rect l="l" t="t" r="r" b="b"/>
              <a:pathLst>
                <a:path w="409" h="1539" extrusionOk="0">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533;p64">
              <a:extLst>
                <a:ext uri="{FF2B5EF4-FFF2-40B4-BE49-F238E27FC236}">
                  <a16:creationId xmlns:a16="http://schemas.microsoft.com/office/drawing/2014/main" id="{A563AE39-B731-49F4-8EA9-C346D520A70E}"/>
                </a:ext>
              </a:extLst>
            </p:cNvPr>
            <p:cNvSpPr/>
            <p:nvPr/>
          </p:nvSpPr>
          <p:spPr>
            <a:xfrm>
              <a:off x="2336250" y="4639263"/>
              <a:ext cx="17950" cy="30175"/>
            </a:xfrm>
            <a:custGeom>
              <a:avLst/>
              <a:gdLst/>
              <a:ahLst/>
              <a:cxnLst/>
              <a:rect l="l" t="t" r="r" b="b"/>
              <a:pathLst>
                <a:path w="718" h="1207" extrusionOk="0">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534;p64">
              <a:extLst>
                <a:ext uri="{FF2B5EF4-FFF2-40B4-BE49-F238E27FC236}">
                  <a16:creationId xmlns:a16="http://schemas.microsoft.com/office/drawing/2014/main" id="{D052D4D6-2BDF-C4AA-4B19-C5D987315415}"/>
                </a:ext>
              </a:extLst>
            </p:cNvPr>
            <p:cNvSpPr/>
            <p:nvPr/>
          </p:nvSpPr>
          <p:spPr>
            <a:xfrm>
              <a:off x="2457525" y="4639263"/>
              <a:ext cx="18300" cy="30025"/>
            </a:xfrm>
            <a:custGeom>
              <a:avLst/>
              <a:gdLst/>
              <a:ahLst/>
              <a:cxnLst/>
              <a:rect l="l" t="t" r="r" b="b"/>
              <a:pathLst>
                <a:path w="732" h="1201" extrusionOk="0">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535;p64">
              <a:extLst>
                <a:ext uri="{FF2B5EF4-FFF2-40B4-BE49-F238E27FC236}">
                  <a16:creationId xmlns:a16="http://schemas.microsoft.com/office/drawing/2014/main" id="{B937CCA4-AC17-19D9-4CEA-BF4266FA13FD}"/>
                </a:ext>
              </a:extLst>
            </p:cNvPr>
            <p:cNvSpPr/>
            <p:nvPr/>
          </p:nvSpPr>
          <p:spPr>
            <a:xfrm>
              <a:off x="2292625" y="4480063"/>
              <a:ext cx="224275" cy="174625"/>
            </a:xfrm>
            <a:custGeom>
              <a:avLst/>
              <a:gdLst/>
              <a:ahLst/>
              <a:cxnLst/>
              <a:rect l="l" t="t" r="r" b="b"/>
              <a:pathLst>
                <a:path w="8971" h="6985" extrusionOk="0">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536;p64">
              <a:extLst>
                <a:ext uri="{FF2B5EF4-FFF2-40B4-BE49-F238E27FC236}">
                  <a16:creationId xmlns:a16="http://schemas.microsoft.com/office/drawing/2014/main" id="{123A4AFE-29FA-E59B-9490-364BD9C8A973}"/>
                </a:ext>
              </a:extLst>
            </p:cNvPr>
            <p:cNvSpPr/>
            <p:nvPr/>
          </p:nvSpPr>
          <p:spPr>
            <a:xfrm>
              <a:off x="2367025" y="4480513"/>
              <a:ext cx="69225" cy="33825"/>
            </a:xfrm>
            <a:custGeom>
              <a:avLst/>
              <a:gdLst/>
              <a:ahLst/>
              <a:cxnLst/>
              <a:rect l="l" t="t" r="r" b="b"/>
              <a:pathLst>
                <a:path w="2769" h="1353" extrusionOk="0">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537;p64">
              <a:extLst>
                <a:ext uri="{FF2B5EF4-FFF2-40B4-BE49-F238E27FC236}">
                  <a16:creationId xmlns:a16="http://schemas.microsoft.com/office/drawing/2014/main" id="{F49D7F53-C0DB-5C6E-D566-9C0DADDDA685}"/>
                </a:ext>
              </a:extLst>
            </p:cNvPr>
            <p:cNvSpPr/>
            <p:nvPr/>
          </p:nvSpPr>
          <p:spPr>
            <a:xfrm>
              <a:off x="2285675" y="4544463"/>
              <a:ext cx="50250" cy="22625"/>
            </a:xfrm>
            <a:custGeom>
              <a:avLst/>
              <a:gdLst/>
              <a:ahLst/>
              <a:cxnLst/>
              <a:rect l="l" t="t" r="r" b="b"/>
              <a:pathLst>
                <a:path w="2010" h="905" extrusionOk="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538;p64">
              <a:extLst>
                <a:ext uri="{FF2B5EF4-FFF2-40B4-BE49-F238E27FC236}">
                  <a16:creationId xmlns:a16="http://schemas.microsoft.com/office/drawing/2014/main" id="{59AAD411-332D-7AEA-F678-7B975186D537}"/>
                </a:ext>
              </a:extLst>
            </p:cNvPr>
            <p:cNvSpPr/>
            <p:nvPr/>
          </p:nvSpPr>
          <p:spPr>
            <a:xfrm>
              <a:off x="2473600" y="4544463"/>
              <a:ext cx="50250" cy="22625"/>
            </a:xfrm>
            <a:custGeom>
              <a:avLst/>
              <a:gdLst/>
              <a:ahLst/>
              <a:cxnLst/>
              <a:rect l="l" t="t" r="r" b="b"/>
              <a:pathLst>
                <a:path w="2010" h="905" extrusionOk="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539;p64">
              <a:extLst>
                <a:ext uri="{FF2B5EF4-FFF2-40B4-BE49-F238E27FC236}">
                  <a16:creationId xmlns:a16="http://schemas.microsoft.com/office/drawing/2014/main" id="{1232EC5C-0EED-92A7-FAC3-303BF8729B6D}"/>
                </a:ext>
              </a:extLst>
            </p:cNvPr>
            <p:cNvSpPr/>
            <p:nvPr/>
          </p:nvSpPr>
          <p:spPr>
            <a:xfrm>
              <a:off x="2299925" y="4441413"/>
              <a:ext cx="62725" cy="33000"/>
            </a:xfrm>
            <a:custGeom>
              <a:avLst/>
              <a:gdLst/>
              <a:ahLst/>
              <a:cxnLst/>
              <a:rect l="l" t="t" r="r" b="b"/>
              <a:pathLst>
                <a:path w="2509" h="1320" extrusionOk="0">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540;p64">
              <a:extLst>
                <a:ext uri="{FF2B5EF4-FFF2-40B4-BE49-F238E27FC236}">
                  <a16:creationId xmlns:a16="http://schemas.microsoft.com/office/drawing/2014/main" id="{D0DAF835-3E89-B20D-A72E-E3D06C301FA9}"/>
                </a:ext>
              </a:extLst>
            </p:cNvPr>
            <p:cNvSpPr/>
            <p:nvPr/>
          </p:nvSpPr>
          <p:spPr>
            <a:xfrm>
              <a:off x="2253750" y="4297713"/>
              <a:ext cx="55800" cy="124975"/>
            </a:xfrm>
            <a:custGeom>
              <a:avLst/>
              <a:gdLst/>
              <a:ahLst/>
              <a:cxnLst/>
              <a:rect l="l" t="t" r="r" b="b"/>
              <a:pathLst>
                <a:path w="2232" h="4999" extrusionOk="0">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541;p64">
              <a:extLst>
                <a:ext uri="{FF2B5EF4-FFF2-40B4-BE49-F238E27FC236}">
                  <a16:creationId xmlns:a16="http://schemas.microsoft.com/office/drawing/2014/main" id="{1254A223-D926-3FAC-796B-448471055635}"/>
                </a:ext>
              </a:extLst>
            </p:cNvPr>
            <p:cNvSpPr/>
            <p:nvPr/>
          </p:nvSpPr>
          <p:spPr>
            <a:xfrm>
              <a:off x="2482400" y="4275738"/>
              <a:ext cx="32650" cy="76250"/>
            </a:xfrm>
            <a:custGeom>
              <a:avLst/>
              <a:gdLst/>
              <a:ahLst/>
              <a:cxnLst/>
              <a:rect l="l" t="t" r="r" b="b"/>
              <a:pathLst>
                <a:path w="1306" h="3050" extrusionOk="0">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542;p64">
              <a:extLst>
                <a:ext uri="{FF2B5EF4-FFF2-40B4-BE49-F238E27FC236}">
                  <a16:creationId xmlns:a16="http://schemas.microsoft.com/office/drawing/2014/main" id="{8FE28B15-BA35-FE2A-8F07-459E31D87634}"/>
                </a:ext>
              </a:extLst>
            </p:cNvPr>
            <p:cNvSpPr/>
            <p:nvPr/>
          </p:nvSpPr>
          <p:spPr>
            <a:xfrm>
              <a:off x="2255950" y="4238413"/>
              <a:ext cx="256200" cy="235625"/>
            </a:xfrm>
            <a:custGeom>
              <a:avLst/>
              <a:gdLst/>
              <a:ahLst/>
              <a:cxnLst/>
              <a:rect l="l" t="t" r="r" b="b"/>
              <a:pathLst>
                <a:path w="10248" h="9425" extrusionOk="0">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543;p64">
              <a:extLst>
                <a:ext uri="{FF2B5EF4-FFF2-40B4-BE49-F238E27FC236}">
                  <a16:creationId xmlns:a16="http://schemas.microsoft.com/office/drawing/2014/main" id="{342B701D-AD5A-73C5-77BE-E36CD30558F8}"/>
                </a:ext>
              </a:extLst>
            </p:cNvPr>
            <p:cNvSpPr/>
            <p:nvPr/>
          </p:nvSpPr>
          <p:spPr>
            <a:xfrm>
              <a:off x="2377325" y="4425588"/>
              <a:ext cx="47950" cy="79600"/>
            </a:xfrm>
            <a:custGeom>
              <a:avLst/>
              <a:gdLst/>
              <a:ahLst/>
              <a:cxnLst/>
              <a:rect l="l" t="t" r="r" b="b"/>
              <a:pathLst>
                <a:path w="1918" h="3184" extrusionOk="0">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544;p64">
              <a:extLst>
                <a:ext uri="{FF2B5EF4-FFF2-40B4-BE49-F238E27FC236}">
                  <a16:creationId xmlns:a16="http://schemas.microsoft.com/office/drawing/2014/main" id="{A79CB6AE-BD2C-3FF4-33E5-BAD411DF954A}"/>
                </a:ext>
              </a:extLst>
            </p:cNvPr>
            <p:cNvSpPr/>
            <p:nvPr/>
          </p:nvSpPr>
          <p:spPr>
            <a:xfrm>
              <a:off x="2377325" y="4425588"/>
              <a:ext cx="47950" cy="54275"/>
            </a:xfrm>
            <a:custGeom>
              <a:avLst/>
              <a:gdLst/>
              <a:ahLst/>
              <a:cxnLst/>
              <a:rect l="l" t="t" r="r" b="b"/>
              <a:pathLst>
                <a:path w="1918" h="2171" extrusionOk="0">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545;p64">
              <a:extLst>
                <a:ext uri="{FF2B5EF4-FFF2-40B4-BE49-F238E27FC236}">
                  <a16:creationId xmlns:a16="http://schemas.microsoft.com/office/drawing/2014/main" id="{876894FD-CB7E-F060-1607-A2034E3789EC}"/>
                </a:ext>
              </a:extLst>
            </p:cNvPr>
            <p:cNvSpPr/>
            <p:nvPr/>
          </p:nvSpPr>
          <p:spPr>
            <a:xfrm>
              <a:off x="2268800" y="4396263"/>
              <a:ext cx="60525" cy="59450"/>
            </a:xfrm>
            <a:custGeom>
              <a:avLst/>
              <a:gdLst/>
              <a:ahLst/>
              <a:cxnLst/>
              <a:rect l="l" t="t" r="r" b="b"/>
              <a:pathLst>
                <a:path w="2421" h="2378" extrusionOk="0">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546;p64">
              <a:extLst>
                <a:ext uri="{FF2B5EF4-FFF2-40B4-BE49-F238E27FC236}">
                  <a16:creationId xmlns:a16="http://schemas.microsoft.com/office/drawing/2014/main" id="{E7388C9E-6A39-3583-7639-6C80B33F5CF3}"/>
                </a:ext>
              </a:extLst>
            </p:cNvPr>
            <p:cNvSpPr/>
            <p:nvPr/>
          </p:nvSpPr>
          <p:spPr>
            <a:xfrm>
              <a:off x="2278375" y="4415738"/>
              <a:ext cx="46200" cy="38875"/>
            </a:xfrm>
            <a:custGeom>
              <a:avLst/>
              <a:gdLst/>
              <a:ahLst/>
              <a:cxnLst/>
              <a:rect l="l" t="t" r="r" b="b"/>
              <a:pathLst>
                <a:path w="1848" h="1555" extrusionOk="0">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547;p64">
              <a:extLst>
                <a:ext uri="{FF2B5EF4-FFF2-40B4-BE49-F238E27FC236}">
                  <a16:creationId xmlns:a16="http://schemas.microsoft.com/office/drawing/2014/main" id="{A976C3F9-0CD5-5E0F-4DCA-5D81AAA6E520}"/>
                </a:ext>
              </a:extLst>
            </p:cNvPr>
            <p:cNvSpPr/>
            <p:nvPr/>
          </p:nvSpPr>
          <p:spPr>
            <a:xfrm>
              <a:off x="2274350" y="4415738"/>
              <a:ext cx="50575" cy="17250"/>
            </a:xfrm>
            <a:custGeom>
              <a:avLst/>
              <a:gdLst/>
              <a:ahLst/>
              <a:cxnLst/>
              <a:rect l="l" t="t" r="r" b="b"/>
              <a:pathLst>
                <a:path w="2023" h="690" extrusionOk="0">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548;p64">
              <a:extLst>
                <a:ext uri="{FF2B5EF4-FFF2-40B4-BE49-F238E27FC236}">
                  <a16:creationId xmlns:a16="http://schemas.microsoft.com/office/drawing/2014/main" id="{FF82DFEC-D3C3-0129-61E8-D4ADB67EC1C7}"/>
                </a:ext>
              </a:extLst>
            </p:cNvPr>
            <p:cNvSpPr/>
            <p:nvPr/>
          </p:nvSpPr>
          <p:spPr>
            <a:xfrm>
              <a:off x="2279450" y="4415738"/>
              <a:ext cx="37025" cy="13550"/>
            </a:xfrm>
            <a:custGeom>
              <a:avLst/>
              <a:gdLst/>
              <a:ahLst/>
              <a:cxnLst/>
              <a:rect l="l" t="t" r="r" b="b"/>
              <a:pathLst>
                <a:path w="1481" h="542" extrusionOk="0">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549;p64">
              <a:extLst>
                <a:ext uri="{FF2B5EF4-FFF2-40B4-BE49-F238E27FC236}">
                  <a16:creationId xmlns:a16="http://schemas.microsoft.com/office/drawing/2014/main" id="{B3BE2A0E-E29E-D6BD-B068-64244268064C}"/>
                </a:ext>
              </a:extLst>
            </p:cNvPr>
            <p:cNvSpPr/>
            <p:nvPr/>
          </p:nvSpPr>
          <p:spPr>
            <a:xfrm>
              <a:off x="2328150" y="4426013"/>
              <a:ext cx="6625" cy="4425"/>
            </a:xfrm>
            <a:custGeom>
              <a:avLst/>
              <a:gdLst/>
              <a:ahLst/>
              <a:cxnLst/>
              <a:rect l="l" t="t" r="r" b="b"/>
              <a:pathLst>
                <a:path w="265" h="177" extrusionOk="0">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550;p64">
              <a:extLst>
                <a:ext uri="{FF2B5EF4-FFF2-40B4-BE49-F238E27FC236}">
                  <a16:creationId xmlns:a16="http://schemas.microsoft.com/office/drawing/2014/main" id="{D1701367-CE62-B6C7-E284-56E3B31B79B8}"/>
                </a:ext>
              </a:extLst>
            </p:cNvPr>
            <p:cNvSpPr/>
            <p:nvPr/>
          </p:nvSpPr>
          <p:spPr>
            <a:xfrm>
              <a:off x="2320500" y="4424163"/>
              <a:ext cx="8025" cy="3625"/>
            </a:xfrm>
            <a:custGeom>
              <a:avLst/>
              <a:gdLst/>
              <a:ahLst/>
              <a:cxnLst/>
              <a:rect l="l" t="t" r="r" b="b"/>
              <a:pathLst>
                <a:path w="321" h="145" extrusionOk="0">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551;p64">
              <a:extLst>
                <a:ext uri="{FF2B5EF4-FFF2-40B4-BE49-F238E27FC236}">
                  <a16:creationId xmlns:a16="http://schemas.microsoft.com/office/drawing/2014/main" id="{C505B074-5B1B-78E2-E985-EE2981CE2FD2}"/>
                </a:ext>
              </a:extLst>
            </p:cNvPr>
            <p:cNvSpPr/>
            <p:nvPr/>
          </p:nvSpPr>
          <p:spPr>
            <a:xfrm>
              <a:off x="2295525" y="4423813"/>
              <a:ext cx="26425" cy="13575"/>
            </a:xfrm>
            <a:custGeom>
              <a:avLst/>
              <a:gdLst/>
              <a:ahLst/>
              <a:cxnLst/>
              <a:rect l="l" t="t" r="r" b="b"/>
              <a:pathLst>
                <a:path w="1057" h="543" extrusionOk="0">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552;p64">
              <a:extLst>
                <a:ext uri="{FF2B5EF4-FFF2-40B4-BE49-F238E27FC236}">
                  <a16:creationId xmlns:a16="http://schemas.microsoft.com/office/drawing/2014/main" id="{624CE980-8BF3-D9E2-4DA7-A5A9308D1444}"/>
                </a:ext>
              </a:extLst>
            </p:cNvPr>
            <p:cNvSpPr/>
            <p:nvPr/>
          </p:nvSpPr>
          <p:spPr>
            <a:xfrm>
              <a:off x="2462250" y="4348163"/>
              <a:ext cx="67475" cy="59375"/>
            </a:xfrm>
            <a:custGeom>
              <a:avLst/>
              <a:gdLst/>
              <a:ahLst/>
              <a:cxnLst/>
              <a:rect l="l" t="t" r="r" b="b"/>
              <a:pathLst>
                <a:path w="2699" h="2375" extrusionOk="0">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553;p64">
              <a:extLst>
                <a:ext uri="{FF2B5EF4-FFF2-40B4-BE49-F238E27FC236}">
                  <a16:creationId xmlns:a16="http://schemas.microsoft.com/office/drawing/2014/main" id="{BDAB2BC9-52D8-FA3F-CAD8-518E2AF017AE}"/>
                </a:ext>
              </a:extLst>
            </p:cNvPr>
            <p:cNvSpPr/>
            <p:nvPr/>
          </p:nvSpPr>
          <p:spPr>
            <a:xfrm>
              <a:off x="2476250" y="4367013"/>
              <a:ext cx="47600" cy="40300"/>
            </a:xfrm>
            <a:custGeom>
              <a:avLst/>
              <a:gdLst/>
              <a:ahLst/>
              <a:cxnLst/>
              <a:rect l="l" t="t" r="r" b="b"/>
              <a:pathLst>
                <a:path w="1904" h="1612" extrusionOk="0">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554;p64">
              <a:extLst>
                <a:ext uri="{FF2B5EF4-FFF2-40B4-BE49-F238E27FC236}">
                  <a16:creationId xmlns:a16="http://schemas.microsoft.com/office/drawing/2014/main" id="{B521EF9B-E335-FC55-A0AA-D8729E04C2C0}"/>
                </a:ext>
              </a:extLst>
            </p:cNvPr>
            <p:cNvSpPr/>
            <p:nvPr/>
          </p:nvSpPr>
          <p:spPr>
            <a:xfrm>
              <a:off x="2471400" y="4367363"/>
              <a:ext cx="49550" cy="20525"/>
            </a:xfrm>
            <a:custGeom>
              <a:avLst/>
              <a:gdLst/>
              <a:ahLst/>
              <a:cxnLst/>
              <a:rect l="l" t="t" r="r" b="b"/>
              <a:pathLst>
                <a:path w="1982" h="821" extrusionOk="0">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555;p64">
              <a:extLst>
                <a:ext uri="{FF2B5EF4-FFF2-40B4-BE49-F238E27FC236}">
                  <a16:creationId xmlns:a16="http://schemas.microsoft.com/office/drawing/2014/main" id="{8E3264CA-DABA-3550-85AE-7485DBC4DC3E}"/>
                </a:ext>
              </a:extLst>
            </p:cNvPr>
            <p:cNvSpPr/>
            <p:nvPr/>
          </p:nvSpPr>
          <p:spPr>
            <a:xfrm>
              <a:off x="2478000" y="4367363"/>
              <a:ext cx="36700" cy="14275"/>
            </a:xfrm>
            <a:custGeom>
              <a:avLst/>
              <a:gdLst/>
              <a:ahLst/>
              <a:cxnLst/>
              <a:rect l="l" t="t" r="r" b="b"/>
              <a:pathLst>
                <a:path w="1468" h="571" extrusionOk="0">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556;p64">
              <a:extLst>
                <a:ext uri="{FF2B5EF4-FFF2-40B4-BE49-F238E27FC236}">
                  <a16:creationId xmlns:a16="http://schemas.microsoft.com/office/drawing/2014/main" id="{D749D652-B2C5-CBBA-89CA-1F76CF905FB1}"/>
                </a:ext>
              </a:extLst>
            </p:cNvPr>
            <p:cNvSpPr/>
            <p:nvPr/>
          </p:nvSpPr>
          <p:spPr>
            <a:xfrm>
              <a:off x="2466300" y="4391888"/>
              <a:ext cx="5125" cy="6975"/>
            </a:xfrm>
            <a:custGeom>
              <a:avLst/>
              <a:gdLst/>
              <a:ahLst/>
              <a:cxnLst/>
              <a:rect l="l" t="t" r="r" b="b"/>
              <a:pathLst>
                <a:path w="205" h="279" extrusionOk="0">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557;p64">
              <a:extLst>
                <a:ext uri="{FF2B5EF4-FFF2-40B4-BE49-F238E27FC236}">
                  <a16:creationId xmlns:a16="http://schemas.microsoft.com/office/drawing/2014/main" id="{CEA7DFF2-E04A-EF67-F5B3-3B2201FE5E4E}"/>
                </a:ext>
              </a:extLst>
            </p:cNvPr>
            <p:cNvSpPr/>
            <p:nvPr/>
          </p:nvSpPr>
          <p:spPr>
            <a:xfrm>
              <a:off x="2470350" y="4386438"/>
              <a:ext cx="6275" cy="7325"/>
            </a:xfrm>
            <a:custGeom>
              <a:avLst/>
              <a:gdLst/>
              <a:ahLst/>
              <a:cxnLst/>
              <a:rect l="l" t="t" r="r" b="b"/>
              <a:pathLst>
                <a:path w="251" h="293" extrusionOk="0">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558;p64">
              <a:extLst>
                <a:ext uri="{FF2B5EF4-FFF2-40B4-BE49-F238E27FC236}">
                  <a16:creationId xmlns:a16="http://schemas.microsoft.com/office/drawing/2014/main" id="{32FC2B47-8B7B-67CC-D67F-236B5E8DA985}"/>
                </a:ext>
              </a:extLst>
            </p:cNvPr>
            <p:cNvSpPr/>
            <p:nvPr/>
          </p:nvSpPr>
          <p:spPr>
            <a:xfrm>
              <a:off x="2476250" y="4382388"/>
              <a:ext cx="28150" cy="7325"/>
            </a:xfrm>
            <a:custGeom>
              <a:avLst/>
              <a:gdLst/>
              <a:ahLst/>
              <a:cxnLst/>
              <a:rect l="l" t="t" r="r" b="b"/>
              <a:pathLst>
                <a:path w="1126" h="293" extrusionOk="0">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559;p64">
              <a:extLst>
                <a:ext uri="{FF2B5EF4-FFF2-40B4-BE49-F238E27FC236}">
                  <a16:creationId xmlns:a16="http://schemas.microsoft.com/office/drawing/2014/main" id="{A5979898-B292-A589-CF3E-684B0676D1DA}"/>
                </a:ext>
              </a:extLst>
            </p:cNvPr>
            <p:cNvSpPr/>
            <p:nvPr/>
          </p:nvSpPr>
          <p:spPr>
            <a:xfrm>
              <a:off x="2294475" y="4271588"/>
              <a:ext cx="200425" cy="197525"/>
            </a:xfrm>
            <a:custGeom>
              <a:avLst/>
              <a:gdLst/>
              <a:ahLst/>
              <a:cxnLst/>
              <a:rect l="l" t="t" r="r" b="b"/>
              <a:pathLst>
                <a:path w="8017" h="7901" extrusionOk="0">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560;p64">
              <a:extLst>
                <a:ext uri="{FF2B5EF4-FFF2-40B4-BE49-F238E27FC236}">
                  <a16:creationId xmlns:a16="http://schemas.microsoft.com/office/drawing/2014/main" id="{CD101557-41F1-7016-0D6F-44A4DD8CAB09}"/>
                </a:ext>
              </a:extLst>
            </p:cNvPr>
            <p:cNvSpPr/>
            <p:nvPr/>
          </p:nvSpPr>
          <p:spPr>
            <a:xfrm>
              <a:off x="2332200" y="4313463"/>
              <a:ext cx="135275" cy="41075"/>
            </a:xfrm>
            <a:custGeom>
              <a:avLst/>
              <a:gdLst/>
              <a:ahLst/>
              <a:cxnLst/>
              <a:rect l="l" t="t" r="r" b="b"/>
              <a:pathLst>
                <a:path w="5411" h="1643" extrusionOk="0">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561;p64">
              <a:extLst>
                <a:ext uri="{FF2B5EF4-FFF2-40B4-BE49-F238E27FC236}">
                  <a16:creationId xmlns:a16="http://schemas.microsoft.com/office/drawing/2014/main" id="{828ACBE4-71F2-6F85-ABF9-F0E80AF84EF6}"/>
                </a:ext>
              </a:extLst>
            </p:cNvPr>
            <p:cNvSpPr/>
            <p:nvPr/>
          </p:nvSpPr>
          <p:spPr>
            <a:xfrm>
              <a:off x="2338100" y="4378363"/>
              <a:ext cx="42150" cy="42850"/>
            </a:xfrm>
            <a:custGeom>
              <a:avLst/>
              <a:gdLst/>
              <a:ahLst/>
              <a:cxnLst/>
              <a:rect l="l" t="t" r="r" b="b"/>
              <a:pathLst>
                <a:path w="1686" h="1714" extrusionOk="0">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562;p64">
              <a:extLst>
                <a:ext uri="{FF2B5EF4-FFF2-40B4-BE49-F238E27FC236}">
                  <a16:creationId xmlns:a16="http://schemas.microsoft.com/office/drawing/2014/main" id="{9C5F6B5E-B370-8424-B25A-A9DB67A6A4BC}"/>
                </a:ext>
              </a:extLst>
            </p:cNvPr>
            <p:cNvSpPr/>
            <p:nvPr/>
          </p:nvSpPr>
          <p:spPr>
            <a:xfrm>
              <a:off x="2337300" y="4377663"/>
              <a:ext cx="44000" cy="44325"/>
            </a:xfrm>
            <a:custGeom>
              <a:avLst/>
              <a:gdLst/>
              <a:ahLst/>
              <a:cxnLst/>
              <a:rect l="l" t="t" r="r" b="b"/>
              <a:pathLst>
                <a:path w="1760" h="1773" extrusionOk="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563;p64">
              <a:extLst>
                <a:ext uri="{FF2B5EF4-FFF2-40B4-BE49-F238E27FC236}">
                  <a16:creationId xmlns:a16="http://schemas.microsoft.com/office/drawing/2014/main" id="{F332F2A0-6B8E-3865-1E9B-21846CADA5E9}"/>
                </a:ext>
              </a:extLst>
            </p:cNvPr>
            <p:cNvSpPr/>
            <p:nvPr/>
          </p:nvSpPr>
          <p:spPr>
            <a:xfrm>
              <a:off x="2338800" y="4380213"/>
              <a:ext cx="42150" cy="42475"/>
            </a:xfrm>
            <a:custGeom>
              <a:avLst/>
              <a:gdLst/>
              <a:ahLst/>
              <a:cxnLst/>
              <a:rect l="l" t="t" r="r" b="b"/>
              <a:pathLst>
                <a:path w="1686" h="1699" extrusionOk="0">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564;p64">
              <a:extLst>
                <a:ext uri="{FF2B5EF4-FFF2-40B4-BE49-F238E27FC236}">
                  <a16:creationId xmlns:a16="http://schemas.microsoft.com/office/drawing/2014/main" id="{3C922638-BC63-9E89-2C9C-9F41F7F85394}"/>
                </a:ext>
              </a:extLst>
            </p:cNvPr>
            <p:cNvSpPr/>
            <p:nvPr/>
          </p:nvSpPr>
          <p:spPr>
            <a:xfrm>
              <a:off x="2346100" y="4387863"/>
              <a:ext cx="27550" cy="27550"/>
            </a:xfrm>
            <a:custGeom>
              <a:avLst/>
              <a:gdLst/>
              <a:ahLst/>
              <a:cxnLst/>
              <a:rect l="l" t="t" r="r" b="b"/>
              <a:pathLst>
                <a:path w="1102" h="1102" extrusionOk="0">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565;p64">
              <a:extLst>
                <a:ext uri="{FF2B5EF4-FFF2-40B4-BE49-F238E27FC236}">
                  <a16:creationId xmlns:a16="http://schemas.microsoft.com/office/drawing/2014/main" id="{03A80077-E074-312A-C254-59B3B5212DB3}"/>
                </a:ext>
              </a:extLst>
            </p:cNvPr>
            <p:cNvSpPr/>
            <p:nvPr/>
          </p:nvSpPr>
          <p:spPr>
            <a:xfrm>
              <a:off x="2342850" y="4396988"/>
              <a:ext cx="9875" cy="6625"/>
            </a:xfrm>
            <a:custGeom>
              <a:avLst/>
              <a:gdLst/>
              <a:ahLst/>
              <a:cxnLst/>
              <a:rect l="l" t="t" r="r" b="b"/>
              <a:pathLst>
                <a:path w="395" h="265" extrusionOk="0">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566;p64">
              <a:extLst>
                <a:ext uri="{FF2B5EF4-FFF2-40B4-BE49-F238E27FC236}">
                  <a16:creationId xmlns:a16="http://schemas.microsoft.com/office/drawing/2014/main" id="{70B84936-205E-2BFD-82F4-EB93E21ADFC3}"/>
                </a:ext>
              </a:extLst>
            </p:cNvPr>
            <p:cNvSpPr/>
            <p:nvPr/>
          </p:nvSpPr>
          <p:spPr>
            <a:xfrm>
              <a:off x="2419425" y="4355913"/>
              <a:ext cx="48050" cy="43050"/>
            </a:xfrm>
            <a:custGeom>
              <a:avLst/>
              <a:gdLst/>
              <a:ahLst/>
              <a:cxnLst/>
              <a:rect l="l" t="t" r="r" b="b"/>
              <a:pathLst>
                <a:path w="1922" h="1722" extrusionOk="0">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567;p64">
              <a:extLst>
                <a:ext uri="{FF2B5EF4-FFF2-40B4-BE49-F238E27FC236}">
                  <a16:creationId xmlns:a16="http://schemas.microsoft.com/office/drawing/2014/main" id="{65B563AB-07BD-7666-F8B4-D5DA563A3AC8}"/>
                </a:ext>
              </a:extLst>
            </p:cNvPr>
            <p:cNvSpPr/>
            <p:nvPr/>
          </p:nvSpPr>
          <p:spPr>
            <a:xfrm>
              <a:off x="2421275" y="4355238"/>
              <a:ext cx="44350" cy="44425"/>
            </a:xfrm>
            <a:custGeom>
              <a:avLst/>
              <a:gdLst/>
              <a:ahLst/>
              <a:cxnLst/>
              <a:rect l="l" t="t" r="r" b="b"/>
              <a:pathLst>
                <a:path w="1774" h="1777" extrusionOk="0">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568;p64">
              <a:extLst>
                <a:ext uri="{FF2B5EF4-FFF2-40B4-BE49-F238E27FC236}">
                  <a16:creationId xmlns:a16="http://schemas.microsoft.com/office/drawing/2014/main" id="{3C3C0768-57C2-A92A-7932-FDB25D18808E}"/>
                </a:ext>
              </a:extLst>
            </p:cNvPr>
            <p:cNvSpPr/>
            <p:nvPr/>
          </p:nvSpPr>
          <p:spPr>
            <a:xfrm>
              <a:off x="2419425" y="4357913"/>
              <a:ext cx="48050" cy="42525"/>
            </a:xfrm>
            <a:custGeom>
              <a:avLst/>
              <a:gdLst/>
              <a:ahLst/>
              <a:cxnLst/>
              <a:rect l="l" t="t" r="r" b="b"/>
              <a:pathLst>
                <a:path w="1922" h="1701" extrusionOk="0">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569;p64">
              <a:extLst>
                <a:ext uri="{FF2B5EF4-FFF2-40B4-BE49-F238E27FC236}">
                  <a16:creationId xmlns:a16="http://schemas.microsoft.com/office/drawing/2014/main" id="{4F8FEB15-8EB6-4211-12D9-F2BBA0E24BB4}"/>
                </a:ext>
              </a:extLst>
            </p:cNvPr>
            <p:cNvSpPr/>
            <p:nvPr/>
          </p:nvSpPr>
          <p:spPr>
            <a:xfrm>
              <a:off x="2427875" y="4365363"/>
              <a:ext cx="31150" cy="27625"/>
            </a:xfrm>
            <a:custGeom>
              <a:avLst/>
              <a:gdLst/>
              <a:ahLst/>
              <a:cxnLst/>
              <a:rect l="l" t="t" r="r" b="b"/>
              <a:pathLst>
                <a:path w="1246" h="1105" extrusionOk="0">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2570;p64">
              <a:extLst>
                <a:ext uri="{FF2B5EF4-FFF2-40B4-BE49-F238E27FC236}">
                  <a16:creationId xmlns:a16="http://schemas.microsoft.com/office/drawing/2014/main" id="{C31A6F29-5329-D0CB-9798-88BFD543CA0C}"/>
                </a:ext>
              </a:extLst>
            </p:cNvPr>
            <p:cNvSpPr/>
            <p:nvPr/>
          </p:nvSpPr>
          <p:spPr>
            <a:xfrm>
              <a:off x="2448725" y="4370038"/>
              <a:ext cx="10650" cy="7125"/>
            </a:xfrm>
            <a:custGeom>
              <a:avLst/>
              <a:gdLst/>
              <a:ahLst/>
              <a:cxnLst/>
              <a:rect l="l" t="t" r="r" b="b"/>
              <a:pathLst>
                <a:path w="426" h="285" extrusionOk="0">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2571;p64">
              <a:extLst>
                <a:ext uri="{FF2B5EF4-FFF2-40B4-BE49-F238E27FC236}">
                  <a16:creationId xmlns:a16="http://schemas.microsoft.com/office/drawing/2014/main" id="{585C314C-00BB-4ED0-45DB-815A06618783}"/>
                </a:ext>
              </a:extLst>
            </p:cNvPr>
            <p:cNvSpPr/>
            <p:nvPr/>
          </p:nvSpPr>
          <p:spPr>
            <a:xfrm>
              <a:off x="2392275" y="4417563"/>
              <a:ext cx="24200" cy="10050"/>
            </a:xfrm>
            <a:custGeom>
              <a:avLst/>
              <a:gdLst/>
              <a:ahLst/>
              <a:cxnLst/>
              <a:rect l="l" t="t" r="r" b="b"/>
              <a:pathLst>
                <a:path w="968" h="402" extrusionOk="0">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572;p64">
              <a:extLst>
                <a:ext uri="{FF2B5EF4-FFF2-40B4-BE49-F238E27FC236}">
                  <a16:creationId xmlns:a16="http://schemas.microsoft.com/office/drawing/2014/main" id="{BB1676C4-5A83-A7FD-98D2-50A4D59C575D}"/>
                </a:ext>
              </a:extLst>
            </p:cNvPr>
            <p:cNvSpPr/>
            <p:nvPr/>
          </p:nvSpPr>
          <p:spPr>
            <a:xfrm>
              <a:off x="2396650" y="4426363"/>
              <a:ext cx="12875" cy="5125"/>
            </a:xfrm>
            <a:custGeom>
              <a:avLst/>
              <a:gdLst/>
              <a:ahLst/>
              <a:cxnLst/>
              <a:rect l="l" t="t" r="r" b="b"/>
              <a:pathLst>
                <a:path w="515" h="205" extrusionOk="0">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573;p64">
              <a:extLst>
                <a:ext uri="{FF2B5EF4-FFF2-40B4-BE49-F238E27FC236}">
                  <a16:creationId xmlns:a16="http://schemas.microsoft.com/office/drawing/2014/main" id="{91072AC0-56B3-69F8-41AD-0D8856B22291}"/>
                </a:ext>
              </a:extLst>
            </p:cNvPr>
            <p:cNvSpPr/>
            <p:nvPr/>
          </p:nvSpPr>
          <p:spPr>
            <a:xfrm>
              <a:off x="2288225" y="4250738"/>
              <a:ext cx="212575" cy="144025"/>
            </a:xfrm>
            <a:custGeom>
              <a:avLst/>
              <a:gdLst/>
              <a:ahLst/>
              <a:cxnLst/>
              <a:rect l="l" t="t" r="r" b="b"/>
              <a:pathLst>
                <a:path w="8503" h="5761" extrusionOk="0">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574;p64">
              <a:extLst>
                <a:ext uri="{FF2B5EF4-FFF2-40B4-BE49-F238E27FC236}">
                  <a16:creationId xmlns:a16="http://schemas.microsoft.com/office/drawing/2014/main" id="{30AAFA19-FE74-7106-9D58-D4D3220CBBBC}"/>
                </a:ext>
              </a:extLst>
            </p:cNvPr>
            <p:cNvSpPr/>
            <p:nvPr/>
          </p:nvSpPr>
          <p:spPr>
            <a:xfrm>
              <a:off x="2301425" y="4265888"/>
              <a:ext cx="22000" cy="36600"/>
            </a:xfrm>
            <a:custGeom>
              <a:avLst/>
              <a:gdLst/>
              <a:ahLst/>
              <a:cxnLst/>
              <a:rect l="l" t="t" r="r" b="b"/>
              <a:pathLst>
                <a:path w="880" h="1464" extrusionOk="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575;p64">
              <a:extLst>
                <a:ext uri="{FF2B5EF4-FFF2-40B4-BE49-F238E27FC236}">
                  <a16:creationId xmlns:a16="http://schemas.microsoft.com/office/drawing/2014/main" id="{58AAC8F7-22B1-FAAE-FE44-4768809ED7AC}"/>
                </a:ext>
              </a:extLst>
            </p:cNvPr>
            <p:cNvSpPr/>
            <p:nvPr/>
          </p:nvSpPr>
          <p:spPr>
            <a:xfrm>
              <a:off x="2321900" y="4346963"/>
              <a:ext cx="39600" cy="39025"/>
            </a:xfrm>
            <a:custGeom>
              <a:avLst/>
              <a:gdLst/>
              <a:ahLst/>
              <a:cxnLst/>
              <a:rect l="l" t="t" r="r" b="b"/>
              <a:pathLst>
                <a:path w="1584" h="1561" extrusionOk="0">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576;p64">
              <a:extLst>
                <a:ext uri="{FF2B5EF4-FFF2-40B4-BE49-F238E27FC236}">
                  <a16:creationId xmlns:a16="http://schemas.microsoft.com/office/drawing/2014/main" id="{AA55A7C5-737C-5D80-FEA7-AEF3345AD951}"/>
                </a:ext>
              </a:extLst>
            </p:cNvPr>
            <p:cNvSpPr/>
            <p:nvPr/>
          </p:nvSpPr>
          <p:spPr>
            <a:xfrm>
              <a:off x="2413550" y="4324238"/>
              <a:ext cx="53650" cy="24950"/>
            </a:xfrm>
            <a:custGeom>
              <a:avLst/>
              <a:gdLst/>
              <a:ahLst/>
              <a:cxnLst/>
              <a:rect l="l" t="t" r="r" b="b"/>
              <a:pathLst>
                <a:path w="2146" h="998" extrusionOk="0">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577;p64">
              <a:extLst>
                <a:ext uri="{FF2B5EF4-FFF2-40B4-BE49-F238E27FC236}">
                  <a16:creationId xmlns:a16="http://schemas.microsoft.com/office/drawing/2014/main" id="{474DC390-AD5D-445D-FA2C-4D455310602B}"/>
                </a:ext>
              </a:extLst>
            </p:cNvPr>
            <p:cNvSpPr/>
            <p:nvPr/>
          </p:nvSpPr>
          <p:spPr>
            <a:xfrm>
              <a:off x="2406250" y="4329988"/>
              <a:ext cx="92700" cy="92700"/>
            </a:xfrm>
            <a:custGeom>
              <a:avLst/>
              <a:gdLst/>
              <a:ahLst/>
              <a:cxnLst/>
              <a:rect l="l" t="t" r="r" b="b"/>
              <a:pathLst>
                <a:path w="3708" h="3708" extrusionOk="0">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578;p64">
              <a:extLst>
                <a:ext uri="{FF2B5EF4-FFF2-40B4-BE49-F238E27FC236}">
                  <a16:creationId xmlns:a16="http://schemas.microsoft.com/office/drawing/2014/main" id="{EAD554CB-F84F-073E-50EB-EFF0CAD5E9D3}"/>
                </a:ext>
              </a:extLst>
            </p:cNvPr>
            <p:cNvSpPr/>
            <p:nvPr/>
          </p:nvSpPr>
          <p:spPr>
            <a:xfrm>
              <a:off x="2402550" y="4391213"/>
              <a:ext cx="22000" cy="22350"/>
            </a:xfrm>
            <a:custGeom>
              <a:avLst/>
              <a:gdLst/>
              <a:ahLst/>
              <a:cxnLst/>
              <a:rect l="l" t="t" r="r" b="b"/>
              <a:pathLst>
                <a:path w="880" h="894" extrusionOk="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579;p64">
              <a:extLst>
                <a:ext uri="{FF2B5EF4-FFF2-40B4-BE49-F238E27FC236}">
                  <a16:creationId xmlns:a16="http://schemas.microsoft.com/office/drawing/2014/main" id="{A0830BBE-1F3F-C572-F73B-2B650410DCFE}"/>
                </a:ext>
              </a:extLst>
            </p:cNvPr>
            <p:cNvSpPr/>
            <p:nvPr/>
          </p:nvSpPr>
          <p:spPr>
            <a:xfrm>
              <a:off x="2392275" y="4365163"/>
              <a:ext cx="29375" cy="48750"/>
            </a:xfrm>
            <a:custGeom>
              <a:avLst/>
              <a:gdLst/>
              <a:ahLst/>
              <a:cxnLst/>
              <a:rect l="l" t="t" r="r" b="b"/>
              <a:pathLst>
                <a:path w="1175" h="1950" extrusionOk="0">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580;p64">
              <a:extLst>
                <a:ext uri="{FF2B5EF4-FFF2-40B4-BE49-F238E27FC236}">
                  <a16:creationId xmlns:a16="http://schemas.microsoft.com/office/drawing/2014/main" id="{0A6044E8-ABF4-4FB0-DE76-1CCEC1857FA1}"/>
                </a:ext>
              </a:extLst>
            </p:cNvPr>
            <p:cNvSpPr/>
            <p:nvPr/>
          </p:nvSpPr>
          <p:spPr>
            <a:xfrm>
              <a:off x="2300725" y="4355238"/>
              <a:ext cx="92700" cy="92800"/>
            </a:xfrm>
            <a:custGeom>
              <a:avLst/>
              <a:gdLst/>
              <a:ahLst/>
              <a:cxnLst/>
              <a:rect l="l" t="t" r="r" b="b"/>
              <a:pathLst>
                <a:path w="3708" h="3712" extrusionOk="0">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581;p64">
              <a:extLst>
                <a:ext uri="{FF2B5EF4-FFF2-40B4-BE49-F238E27FC236}">
                  <a16:creationId xmlns:a16="http://schemas.microsoft.com/office/drawing/2014/main" id="{104FF951-DCED-1E92-1003-A9C1D9B6AC23}"/>
                </a:ext>
              </a:extLst>
            </p:cNvPr>
            <p:cNvSpPr/>
            <p:nvPr/>
          </p:nvSpPr>
          <p:spPr>
            <a:xfrm>
              <a:off x="2385325" y="4379563"/>
              <a:ext cx="26400" cy="14900"/>
            </a:xfrm>
            <a:custGeom>
              <a:avLst/>
              <a:gdLst/>
              <a:ahLst/>
              <a:cxnLst/>
              <a:rect l="l" t="t" r="r" b="b"/>
              <a:pathLst>
                <a:path w="1056" h="596" extrusionOk="0">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582;p64">
              <a:extLst>
                <a:ext uri="{FF2B5EF4-FFF2-40B4-BE49-F238E27FC236}">
                  <a16:creationId xmlns:a16="http://schemas.microsoft.com/office/drawing/2014/main" id="{6517D762-1B25-FB87-0DD9-68683094252E}"/>
                </a:ext>
              </a:extLst>
            </p:cNvPr>
            <p:cNvSpPr/>
            <p:nvPr/>
          </p:nvSpPr>
          <p:spPr>
            <a:xfrm>
              <a:off x="2320850" y="4235013"/>
              <a:ext cx="104850" cy="52525"/>
            </a:xfrm>
            <a:custGeom>
              <a:avLst/>
              <a:gdLst/>
              <a:ahLst/>
              <a:cxnLst/>
              <a:rect l="l" t="t" r="r" b="b"/>
              <a:pathLst>
                <a:path w="4194" h="2101" extrusionOk="0">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583;p64">
              <a:extLst>
                <a:ext uri="{FF2B5EF4-FFF2-40B4-BE49-F238E27FC236}">
                  <a16:creationId xmlns:a16="http://schemas.microsoft.com/office/drawing/2014/main" id="{D16C27E8-C3EF-21FB-E94B-439CD95443F3}"/>
                </a:ext>
              </a:extLst>
            </p:cNvPr>
            <p:cNvSpPr/>
            <p:nvPr/>
          </p:nvSpPr>
          <p:spPr>
            <a:xfrm>
              <a:off x="2312425" y="4826488"/>
              <a:ext cx="24200" cy="20525"/>
            </a:xfrm>
            <a:custGeom>
              <a:avLst/>
              <a:gdLst/>
              <a:ahLst/>
              <a:cxnLst/>
              <a:rect l="l" t="t" r="r" b="b"/>
              <a:pathLst>
                <a:path w="968" h="821" extrusionOk="0">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584;p64">
              <a:extLst>
                <a:ext uri="{FF2B5EF4-FFF2-40B4-BE49-F238E27FC236}">
                  <a16:creationId xmlns:a16="http://schemas.microsoft.com/office/drawing/2014/main" id="{3EB07418-E6C6-3F0A-33CE-86DECEA2D47C}"/>
                </a:ext>
              </a:extLst>
            </p:cNvPr>
            <p:cNvSpPr/>
            <p:nvPr/>
          </p:nvSpPr>
          <p:spPr>
            <a:xfrm>
              <a:off x="2332550" y="4806613"/>
              <a:ext cx="62375" cy="40925"/>
            </a:xfrm>
            <a:custGeom>
              <a:avLst/>
              <a:gdLst/>
              <a:ahLst/>
              <a:cxnLst/>
              <a:rect l="l" t="t" r="r" b="b"/>
              <a:pathLst>
                <a:path w="2495" h="1637" extrusionOk="0">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585;p64">
              <a:extLst>
                <a:ext uri="{FF2B5EF4-FFF2-40B4-BE49-F238E27FC236}">
                  <a16:creationId xmlns:a16="http://schemas.microsoft.com/office/drawing/2014/main" id="{5AD0C595-9FBE-C59F-78CB-6E8439B51561}"/>
                </a:ext>
              </a:extLst>
            </p:cNvPr>
            <p:cNvSpPr/>
            <p:nvPr/>
          </p:nvSpPr>
          <p:spPr>
            <a:xfrm>
              <a:off x="2315450" y="4843688"/>
              <a:ext cx="79475" cy="9800"/>
            </a:xfrm>
            <a:custGeom>
              <a:avLst/>
              <a:gdLst/>
              <a:ahLst/>
              <a:cxnLst/>
              <a:rect l="l" t="t" r="r" b="b"/>
              <a:pathLst>
                <a:path w="3179" h="392" extrusionOk="0">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586;p64">
              <a:extLst>
                <a:ext uri="{FF2B5EF4-FFF2-40B4-BE49-F238E27FC236}">
                  <a16:creationId xmlns:a16="http://schemas.microsoft.com/office/drawing/2014/main" id="{592643ED-E555-8BEB-B6BD-41D44B1F505D}"/>
                </a:ext>
              </a:extLst>
            </p:cNvPr>
            <p:cNvSpPr/>
            <p:nvPr/>
          </p:nvSpPr>
          <p:spPr>
            <a:xfrm>
              <a:off x="2374675" y="4825688"/>
              <a:ext cx="11025" cy="11075"/>
            </a:xfrm>
            <a:custGeom>
              <a:avLst/>
              <a:gdLst/>
              <a:ahLst/>
              <a:cxnLst/>
              <a:rect l="l" t="t" r="r" b="b"/>
              <a:pathLst>
                <a:path w="441" h="443" extrusionOk="0">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587;p64">
              <a:extLst>
                <a:ext uri="{FF2B5EF4-FFF2-40B4-BE49-F238E27FC236}">
                  <a16:creationId xmlns:a16="http://schemas.microsoft.com/office/drawing/2014/main" id="{076E0282-0A82-63BE-4FC0-870506870E92}"/>
                </a:ext>
              </a:extLst>
            </p:cNvPr>
            <p:cNvSpPr/>
            <p:nvPr/>
          </p:nvSpPr>
          <p:spPr>
            <a:xfrm>
              <a:off x="2339500" y="4824288"/>
              <a:ext cx="22000" cy="3625"/>
            </a:xfrm>
            <a:custGeom>
              <a:avLst/>
              <a:gdLst/>
              <a:ahLst/>
              <a:cxnLst/>
              <a:rect l="l" t="t" r="r" b="b"/>
              <a:pathLst>
                <a:path w="880" h="145" extrusionOk="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588;p64">
              <a:extLst>
                <a:ext uri="{FF2B5EF4-FFF2-40B4-BE49-F238E27FC236}">
                  <a16:creationId xmlns:a16="http://schemas.microsoft.com/office/drawing/2014/main" id="{0703D452-2092-0F3A-863E-0F010048529C}"/>
                </a:ext>
              </a:extLst>
            </p:cNvPr>
            <p:cNvSpPr/>
            <p:nvPr/>
          </p:nvSpPr>
          <p:spPr>
            <a:xfrm>
              <a:off x="2331150" y="4804688"/>
              <a:ext cx="31850" cy="18825"/>
            </a:xfrm>
            <a:custGeom>
              <a:avLst/>
              <a:gdLst/>
              <a:ahLst/>
              <a:cxnLst/>
              <a:rect l="l" t="t" r="r" b="b"/>
              <a:pathLst>
                <a:path w="1274" h="753" extrusionOk="0">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589;p64">
              <a:extLst>
                <a:ext uri="{FF2B5EF4-FFF2-40B4-BE49-F238E27FC236}">
                  <a16:creationId xmlns:a16="http://schemas.microsoft.com/office/drawing/2014/main" id="{748CF2F6-F786-C367-DEA1-F62E5EE1D2FA}"/>
                </a:ext>
              </a:extLst>
            </p:cNvPr>
            <p:cNvSpPr/>
            <p:nvPr/>
          </p:nvSpPr>
          <p:spPr>
            <a:xfrm>
              <a:off x="2474050" y="4826488"/>
              <a:ext cx="24550" cy="20525"/>
            </a:xfrm>
            <a:custGeom>
              <a:avLst/>
              <a:gdLst/>
              <a:ahLst/>
              <a:cxnLst/>
              <a:rect l="l" t="t" r="r" b="b"/>
              <a:pathLst>
                <a:path w="982" h="821" extrusionOk="0">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590;p64">
              <a:extLst>
                <a:ext uri="{FF2B5EF4-FFF2-40B4-BE49-F238E27FC236}">
                  <a16:creationId xmlns:a16="http://schemas.microsoft.com/office/drawing/2014/main" id="{6787634D-CFF2-A2B6-8D00-AB897C8554AA}"/>
                </a:ext>
              </a:extLst>
            </p:cNvPr>
            <p:cNvSpPr/>
            <p:nvPr/>
          </p:nvSpPr>
          <p:spPr>
            <a:xfrm>
              <a:off x="2415800" y="4806613"/>
              <a:ext cx="62675" cy="40925"/>
            </a:xfrm>
            <a:custGeom>
              <a:avLst/>
              <a:gdLst/>
              <a:ahLst/>
              <a:cxnLst/>
              <a:rect l="l" t="t" r="r" b="b"/>
              <a:pathLst>
                <a:path w="2507" h="1637" extrusionOk="0">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591;p64">
              <a:extLst>
                <a:ext uri="{FF2B5EF4-FFF2-40B4-BE49-F238E27FC236}">
                  <a16:creationId xmlns:a16="http://schemas.microsoft.com/office/drawing/2014/main" id="{2BAB39CA-74D9-6F62-C411-BD68B3A8021F}"/>
                </a:ext>
              </a:extLst>
            </p:cNvPr>
            <p:cNvSpPr/>
            <p:nvPr/>
          </p:nvSpPr>
          <p:spPr>
            <a:xfrm>
              <a:off x="2423475" y="4825688"/>
              <a:ext cx="11375" cy="11075"/>
            </a:xfrm>
            <a:custGeom>
              <a:avLst/>
              <a:gdLst/>
              <a:ahLst/>
              <a:cxnLst/>
              <a:rect l="l" t="t" r="r" b="b"/>
              <a:pathLst>
                <a:path w="455" h="443" extrusionOk="0">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592;p64">
              <a:extLst>
                <a:ext uri="{FF2B5EF4-FFF2-40B4-BE49-F238E27FC236}">
                  <a16:creationId xmlns:a16="http://schemas.microsoft.com/office/drawing/2014/main" id="{FBBBE4EA-F18A-F07D-649A-41CEA04E22E4}"/>
                </a:ext>
              </a:extLst>
            </p:cNvPr>
            <p:cNvSpPr/>
            <p:nvPr/>
          </p:nvSpPr>
          <p:spPr>
            <a:xfrm>
              <a:off x="2416100" y="4843688"/>
              <a:ext cx="79400" cy="9800"/>
            </a:xfrm>
            <a:custGeom>
              <a:avLst/>
              <a:gdLst/>
              <a:ahLst/>
              <a:cxnLst/>
              <a:rect l="l" t="t" r="r" b="b"/>
              <a:pathLst>
                <a:path w="3176" h="392" extrusionOk="0">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593;p64">
              <a:extLst>
                <a:ext uri="{FF2B5EF4-FFF2-40B4-BE49-F238E27FC236}">
                  <a16:creationId xmlns:a16="http://schemas.microsoft.com/office/drawing/2014/main" id="{C960E34C-A153-FF39-D5D8-568F3347C5D5}"/>
                </a:ext>
              </a:extLst>
            </p:cNvPr>
            <p:cNvSpPr/>
            <p:nvPr/>
          </p:nvSpPr>
          <p:spPr>
            <a:xfrm>
              <a:off x="2449425" y="4824288"/>
              <a:ext cx="21650" cy="3625"/>
            </a:xfrm>
            <a:custGeom>
              <a:avLst/>
              <a:gdLst/>
              <a:ahLst/>
              <a:cxnLst/>
              <a:rect l="l" t="t" r="r" b="b"/>
              <a:pathLst>
                <a:path w="866" h="145" extrusionOk="0">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594;p64">
              <a:extLst>
                <a:ext uri="{FF2B5EF4-FFF2-40B4-BE49-F238E27FC236}">
                  <a16:creationId xmlns:a16="http://schemas.microsoft.com/office/drawing/2014/main" id="{025B58AA-56BE-ADC5-85B5-2481D9FC377B}"/>
                </a:ext>
              </a:extLst>
            </p:cNvPr>
            <p:cNvSpPr/>
            <p:nvPr/>
          </p:nvSpPr>
          <p:spPr>
            <a:xfrm>
              <a:off x="2448025" y="4804688"/>
              <a:ext cx="31850" cy="18825"/>
            </a:xfrm>
            <a:custGeom>
              <a:avLst/>
              <a:gdLst/>
              <a:ahLst/>
              <a:cxnLst/>
              <a:rect l="l" t="t" r="r" b="b"/>
              <a:pathLst>
                <a:path w="1274" h="753" extrusionOk="0">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595;p64">
              <a:extLst>
                <a:ext uri="{FF2B5EF4-FFF2-40B4-BE49-F238E27FC236}">
                  <a16:creationId xmlns:a16="http://schemas.microsoft.com/office/drawing/2014/main" id="{8E615402-ACF1-A4DF-9CB1-341DF3537FEE}"/>
                </a:ext>
              </a:extLst>
            </p:cNvPr>
            <p:cNvSpPr/>
            <p:nvPr/>
          </p:nvSpPr>
          <p:spPr>
            <a:xfrm>
              <a:off x="2277250" y="4413188"/>
              <a:ext cx="125325" cy="172900"/>
            </a:xfrm>
            <a:custGeom>
              <a:avLst/>
              <a:gdLst/>
              <a:ahLst/>
              <a:cxnLst/>
              <a:rect l="l" t="t" r="r" b="b"/>
              <a:pathLst>
                <a:path w="5013" h="6916" extrusionOk="0">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596;p64">
              <a:extLst>
                <a:ext uri="{FF2B5EF4-FFF2-40B4-BE49-F238E27FC236}">
                  <a16:creationId xmlns:a16="http://schemas.microsoft.com/office/drawing/2014/main" id="{D84D5EFE-1652-D8A5-91FA-6257F4CA39E2}"/>
                </a:ext>
              </a:extLst>
            </p:cNvPr>
            <p:cNvSpPr/>
            <p:nvPr/>
          </p:nvSpPr>
          <p:spPr>
            <a:xfrm>
              <a:off x="2268800" y="4414588"/>
              <a:ext cx="133775" cy="173700"/>
            </a:xfrm>
            <a:custGeom>
              <a:avLst/>
              <a:gdLst/>
              <a:ahLst/>
              <a:cxnLst/>
              <a:rect l="l" t="t" r="r" b="b"/>
              <a:pathLst>
                <a:path w="5351" h="6948" extrusionOk="0">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597;p64">
              <a:extLst>
                <a:ext uri="{FF2B5EF4-FFF2-40B4-BE49-F238E27FC236}">
                  <a16:creationId xmlns:a16="http://schemas.microsoft.com/office/drawing/2014/main" id="{DAC7F41F-A984-C9E7-C3BC-648F4327139C}"/>
                </a:ext>
              </a:extLst>
            </p:cNvPr>
            <p:cNvSpPr/>
            <p:nvPr/>
          </p:nvSpPr>
          <p:spPr>
            <a:xfrm>
              <a:off x="2266950" y="4416438"/>
              <a:ext cx="135275" cy="174050"/>
            </a:xfrm>
            <a:custGeom>
              <a:avLst/>
              <a:gdLst/>
              <a:ahLst/>
              <a:cxnLst/>
              <a:rect l="l" t="t" r="r" b="b"/>
              <a:pathLst>
                <a:path w="5411" h="6962" extrusionOk="0">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598;p64">
              <a:extLst>
                <a:ext uri="{FF2B5EF4-FFF2-40B4-BE49-F238E27FC236}">
                  <a16:creationId xmlns:a16="http://schemas.microsoft.com/office/drawing/2014/main" id="{E27DB02F-0EEB-0E6E-32E5-D31F54A8FC8A}"/>
                </a:ext>
              </a:extLst>
            </p:cNvPr>
            <p:cNvSpPr/>
            <p:nvPr/>
          </p:nvSpPr>
          <p:spPr>
            <a:xfrm>
              <a:off x="2402550" y="4415013"/>
              <a:ext cx="126475" cy="171075"/>
            </a:xfrm>
            <a:custGeom>
              <a:avLst/>
              <a:gdLst/>
              <a:ahLst/>
              <a:cxnLst/>
              <a:rect l="l" t="t" r="r" b="b"/>
              <a:pathLst>
                <a:path w="5059" h="6843" extrusionOk="0">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599;p64">
              <a:extLst>
                <a:ext uri="{FF2B5EF4-FFF2-40B4-BE49-F238E27FC236}">
                  <a16:creationId xmlns:a16="http://schemas.microsoft.com/office/drawing/2014/main" id="{2462DFE5-908D-CF2E-A5BF-3AC1C457F5B4}"/>
                </a:ext>
              </a:extLst>
            </p:cNvPr>
            <p:cNvSpPr/>
            <p:nvPr/>
          </p:nvSpPr>
          <p:spPr>
            <a:xfrm>
              <a:off x="2402550" y="4416438"/>
              <a:ext cx="134825" cy="171850"/>
            </a:xfrm>
            <a:custGeom>
              <a:avLst/>
              <a:gdLst/>
              <a:ahLst/>
              <a:cxnLst/>
              <a:rect l="l" t="t" r="r" b="b"/>
              <a:pathLst>
                <a:path w="5393" h="6874" extrusionOk="0">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600;p64">
              <a:extLst>
                <a:ext uri="{FF2B5EF4-FFF2-40B4-BE49-F238E27FC236}">
                  <a16:creationId xmlns:a16="http://schemas.microsoft.com/office/drawing/2014/main" id="{9BD84A9F-9616-C67A-C5F1-52A8241F7576}"/>
                </a:ext>
              </a:extLst>
            </p:cNvPr>
            <p:cNvSpPr/>
            <p:nvPr/>
          </p:nvSpPr>
          <p:spPr>
            <a:xfrm>
              <a:off x="2402900" y="4418288"/>
              <a:ext cx="136325" cy="172200"/>
            </a:xfrm>
            <a:custGeom>
              <a:avLst/>
              <a:gdLst/>
              <a:ahLst/>
              <a:cxnLst/>
              <a:rect l="l" t="t" r="r" b="b"/>
              <a:pathLst>
                <a:path w="5453" h="6888" extrusionOk="0">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601;p64">
              <a:extLst>
                <a:ext uri="{FF2B5EF4-FFF2-40B4-BE49-F238E27FC236}">
                  <a16:creationId xmlns:a16="http://schemas.microsoft.com/office/drawing/2014/main" id="{DE18CE22-97E6-C95A-28F8-3BD73BBB3E84}"/>
                </a:ext>
              </a:extLst>
            </p:cNvPr>
            <p:cNvSpPr/>
            <p:nvPr/>
          </p:nvSpPr>
          <p:spPr>
            <a:xfrm>
              <a:off x="2253050" y="4425113"/>
              <a:ext cx="142225" cy="176900"/>
            </a:xfrm>
            <a:custGeom>
              <a:avLst/>
              <a:gdLst/>
              <a:ahLst/>
              <a:cxnLst/>
              <a:rect l="l" t="t" r="r" b="b"/>
              <a:pathLst>
                <a:path w="5689" h="7076" extrusionOk="0">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602;p64">
              <a:extLst>
                <a:ext uri="{FF2B5EF4-FFF2-40B4-BE49-F238E27FC236}">
                  <a16:creationId xmlns:a16="http://schemas.microsoft.com/office/drawing/2014/main" id="{CD86AF06-F002-AF98-A5D1-A548198B002E}"/>
                </a:ext>
              </a:extLst>
            </p:cNvPr>
            <p:cNvSpPr/>
            <p:nvPr/>
          </p:nvSpPr>
          <p:spPr>
            <a:xfrm>
              <a:off x="2254200" y="4426688"/>
              <a:ext cx="141075" cy="175325"/>
            </a:xfrm>
            <a:custGeom>
              <a:avLst/>
              <a:gdLst/>
              <a:ahLst/>
              <a:cxnLst/>
              <a:rect l="l" t="t" r="r" b="b"/>
              <a:pathLst>
                <a:path w="5643" h="7013" extrusionOk="0">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603;p64">
              <a:extLst>
                <a:ext uri="{FF2B5EF4-FFF2-40B4-BE49-F238E27FC236}">
                  <a16:creationId xmlns:a16="http://schemas.microsoft.com/office/drawing/2014/main" id="{241030A9-B4A1-21D8-456B-34BA1646F9D6}"/>
                </a:ext>
              </a:extLst>
            </p:cNvPr>
            <p:cNvSpPr/>
            <p:nvPr/>
          </p:nvSpPr>
          <p:spPr>
            <a:xfrm>
              <a:off x="2409850" y="4425113"/>
              <a:ext cx="142225" cy="176900"/>
            </a:xfrm>
            <a:custGeom>
              <a:avLst/>
              <a:gdLst/>
              <a:ahLst/>
              <a:cxnLst/>
              <a:rect l="l" t="t" r="r" b="b"/>
              <a:pathLst>
                <a:path w="5689" h="7076" extrusionOk="0">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604;p64">
              <a:extLst>
                <a:ext uri="{FF2B5EF4-FFF2-40B4-BE49-F238E27FC236}">
                  <a16:creationId xmlns:a16="http://schemas.microsoft.com/office/drawing/2014/main" id="{9E33B24A-690F-8D6A-0E8A-6F56C20633F6}"/>
                </a:ext>
              </a:extLst>
            </p:cNvPr>
            <p:cNvSpPr/>
            <p:nvPr/>
          </p:nvSpPr>
          <p:spPr>
            <a:xfrm>
              <a:off x="2409850" y="4426688"/>
              <a:ext cx="141175" cy="175325"/>
            </a:xfrm>
            <a:custGeom>
              <a:avLst/>
              <a:gdLst/>
              <a:ahLst/>
              <a:cxnLst/>
              <a:rect l="l" t="t" r="r" b="b"/>
              <a:pathLst>
                <a:path w="5647" h="7013" extrusionOk="0">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605;p64">
              <a:extLst>
                <a:ext uri="{FF2B5EF4-FFF2-40B4-BE49-F238E27FC236}">
                  <a16:creationId xmlns:a16="http://schemas.microsoft.com/office/drawing/2014/main" id="{FBBBD481-9AFD-00CE-B268-3AA86713D653}"/>
                </a:ext>
              </a:extLst>
            </p:cNvPr>
            <p:cNvSpPr/>
            <p:nvPr/>
          </p:nvSpPr>
          <p:spPr>
            <a:xfrm>
              <a:off x="2389350" y="4449413"/>
              <a:ext cx="27125" cy="153900"/>
            </a:xfrm>
            <a:custGeom>
              <a:avLst/>
              <a:gdLst/>
              <a:ahLst/>
              <a:cxnLst/>
              <a:rect l="l" t="t" r="r" b="b"/>
              <a:pathLst>
                <a:path w="1085" h="6156" extrusionOk="0">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606;p64">
              <a:extLst>
                <a:ext uri="{FF2B5EF4-FFF2-40B4-BE49-F238E27FC236}">
                  <a16:creationId xmlns:a16="http://schemas.microsoft.com/office/drawing/2014/main" id="{8643A35A-092D-57A9-DB7E-3CC0E4AAFE15}"/>
                </a:ext>
              </a:extLst>
            </p:cNvPr>
            <p:cNvSpPr/>
            <p:nvPr/>
          </p:nvSpPr>
          <p:spPr>
            <a:xfrm>
              <a:off x="2240225" y="4489738"/>
              <a:ext cx="34500" cy="47100"/>
            </a:xfrm>
            <a:custGeom>
              <a:avLst/>
              <a:gdLst/>
              <a:ahLst/>
              <a:cxnLst/>
              <a:rect l="l" t="t" r="r" b="b"/>
              <a:pathLst>
                <a:path w="1380" h="1884" extrusionOk="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607;p64">
              <a:extLst>
                <a:ext uri="{FF2B5EF4-FFF2-40B4-BE49-F238E27FC236}">
                  <a16:creationId xmlns:a16="http://schemas.microsoft.com/office/drawing/2014/main" id="{F93A1D6B-A61C-D635-9BA7-C18AA7068761}"/>
                </a:ext>
              </a:extLst>
            </p:cNvPr>
            <p:cNvSpPr/>
            <p:nvPr/>
          </p:nvSpPr>
          <p:spPr>
            <a:xfrm>
              <a:off x="2532250" y="4489738"/>
              <a:ext cx="34150" cy="47100"/>
            </a:xfrm>
            <a:custGeom>
              <a:avLst/>
              <a:gdLst/>
              <a:ahLst/>
              <a:cxnLst/>
              <a:rect l="l" t="t" r="r" b="b"/>
              <a:pathLst>
                <a:path w="1366" h="1884" extrusionOk="0">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608;p64">
              <a:extLst>
                <a:ext uri="{FF2B5EF4-FFF2-40B4-BE49-F238E27FC236}">
                  <a16:creationId xmlns:a16="http://schemas.microsoft.com/office/drawing/2014/main" id="{683AA24C-8CAC-6741-F46B-64A9FE2B62D2}"/>
                </a:ext>
              </a:extLst>
            </p:cNvPr>
            <p:cNvSpPr/>
            <p:nvPr/>
          </p:nvSpPr>
          <p:spPr>
            <a:xfrm>
              <a:off x="2508775" y="4452163"/>
              <a:ext cx="31950" cy="30700"/>
            </a:xfrm>
            <a:custGeom>
              <a:avLst/>
              <a:gdLst/>
              <a:ahLst/>
              <a:cxnLst/>
              <a:rect l="l" t="t" r="r" b="b"/>
              <a:pathLst>
                <a:path w="1278" h="1228" extrusionOk="0">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609;p64">
              <a:extLst>
                <a:ext uri="{FF2B5EF4-FFF2-40B4-BE49-F238E27FC236}">
                  <a16:creationId xmlns:a16="http://schemas.microsoft.com/office/drawing/2014/main" id="{0C20CD6F-742E-8334-B050-C4A9B089186B}"/>
                </a:ext>
              </a:extLst>
            </p:cNvPr>
            <p:cNvSpPr/>
            <p:nvPr/>
          </p:nvSpPr>
          <p:spPr>
            <a:xfrm>
              <a:off x="2276250" y="4541613"/>
              <a:ext cx="31800" cy="30850"/>
            </a:xfrm>
            <a:custGeom>
              <a:avLst/>
              <a:gdLst/>
              <a:ahLst/>
              <a:cxnLst/>
              <a:rect l="l" t="t" r="r" b="b"/>
              <a:pathLst>
                <a:path w="1272" h="1234" extrusionOk="0">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610;p64">
              <a:extLst>
                <a:ext uri="{FF2B5EF4-FFF2-40B4-BE49-F238E27FC236}">
                  <a16:creationId xmlns:a16="http://schemas.microsoft.com/office/drawing/2014/main" id="{44559FE1-0357-4D3F-A897-A63243E54A32}"/>
                </a:ext>
              </a:extLst>
            </p:cNvPr>
            <p:cNvSpPr/>
            <p:nvPr/>
          </p:nvSpPr>
          <p:spPr>
            <a:xfrm>
              <a:off x="2466300" y="4446688"/>
              <a:ext cx="31525" cy="30700"/>
            </a:xfrm>
            <a:custGeom>
              <a:avLst/>
              <a:gdLst/>
              <a:ahLst/>
              <a:cxnLst/>
              <a:rect l="l" t="t" r="r" b="b"/>
              <a:pathLst>
                <a:path w="1261" h="1228" extrusionOk="0">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611;p64">
              <a:extLst>
                <a:ext uri="{FF2B5EF4-FFF2-40B4-BE49-F238E27FC236}">
                  <a16:creationId xmlns:a16="http://schemas.microsoft.com/office/drawing/2014/main" id="{9A1CDB4A-51A4-A66B-BC56-8A37A7DD1B48}"/>
                </a:ext>
              </a:extLst>
            </p:cNvPr>
            <p:cNvSpPr/>
            <p:nvPr/>
          </p:nvSpPr>
          <p:spPr>
            <a:xfrm>
              <a:off x="2483200" y="4491538"/>
              <a:ext cx="31075" cy="30875"/>
            </a:xfrm>
            <a:custGeom>
              <a:avLst/>
              <a:gdLst/>
              <a:ahLst/>
              <a:cxnLst/>
              <a:rect l="l" t="t" r="r" b="b"/>
              <a:pathLst>
                <a:path w="1243" h="1235" extrusionOk="0">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23" name="Google Shape;2612;p64">
            <a:extLst>
              <a:ext uri="{FF2B5EF4-FFF2-40B4-BE49-F238E27FC236}">
                <a16:creationId xmlns:a16="http://schemas.microsoft.com/office/drawing/2014/main" id="{8D3852B5-4725-72D4-DE80-D8D13C120F52}"/>
              </a:ext>
            </a:extLst>
          </p:cNvPr>
          <p:cNvGrpSpPr/>
          <p:nvPr/>
        </p:nvGrpSpPr>
        <p:grpSpPr>
          <a:xfrm>
            <a:off x="476027" y="1995551"/>
            <a:ext cx="1754921" cy="2820453"/>
            <a:chOff x="2436200" y="2107875"/>
            <a:chExt cx="319375" cy="543450"/>
          </a:xfrm>
        </p:grpSpPr>
        <p:sp>
          <p:nvSpPr>
            <p:cNvPr id="1524" name="Google Shape;2613;p64">
              <a:extLst>
                <a:ext uri="{FF2B5EF4-FFF2-40B4-BE49-F238E27FC236}">
                  <a16:creationId xmlns:a16="http://schemas.microsoft.com/office/drawing/2014/main" id="{A6C40D4A-51CC-F465-14E9-7E3FD90DBE4E}"/>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614;p64">
              <a:extLst>
                <a:ext uri="{FF2B5EF4-FFF2-40B4-BE49-F238E27FC236}">
                  <a16:creationId xmlns:a16="http://schemas.microsoft.com/office/drawing/2014/main" id="{1E75BB7B-4DA2-5D21-6089-A77995EBF3D9}"/>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615;p64">
              <a:extLst>
                <a:ext uri="{FF2B5EF4-FFF2-40B4-BE49-F238E27FC236}">
                  <a16:creationId xmlns:a16="http://schemas.microsoft.com/office/drawing/2014/main" id="{81CF6780-F372-FFF0-ADA9-181DD6B154A9}"/>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2616;p64">
              <a:extLst>
                <a:ext uri="{FF2B5EF4-FFF2-40B4-BE49-F238E27FC236}">
                  <a16:creationId xmlns:a16="http://schemas.microsoft.com/office/drawing/2014/main" id="{1DBF716B-4854-6934-7FE8-0745BF6F7356}"/>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2617;p64">
              <a:extLst>
                <a:ext uri="{FF2B5EF4-FFF2-40B4-BE49-F238E27FC236}">
                  <a16:creationId xmlns:a16="http://schemas.microsoft.com/office/drawing/2014/main" id="{E400BDC5-9906-7524-325C-27F2F0A734F0}"/>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2618;p64">
              <a:extLst>
                <a:ext uri="{FF2B5EF4-FFF2-40B4-BE49-F238E27FC236}">
                  <a16:creationId xmlns:a16="http://schemas.microsoft.com/office/drawing/2014/main" id="{C5B389B0-A9A9-A0D6-6E00-20E684B7CC0D}"/>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2619;p64">
              <a:extLst>
                <a:ext uri="{FF2B5EF4-FFF2-40B4-BE49-F238E27FC236}">
                  <a16:creationId xmlns:a16="http://schemas.microsoft.com/office/drawing/2014/main" id="{EA6E3F4F-BC98-89EF-AED1-38696313EBD3}"/>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2620;p64">
              <a:extLst>
                <a:ext uri="{FF2B5EF4-FFF2-40B4-BE49-F238E27FC236}">
                  <a16:creationId xmlns:a16="http://schemas.microsoft.com/office/drawing/2014/main" id="{F2D2DF61-2200-CC7E-68E7-9CF9B0B76F88}"/>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2621;p64">
              <a:extLst>
                <a:ext uri="{FF2B5EF4-FFF2-40B4-BE49-F238E27FC236}">
                  <a16:creationId xmlns:a16="http://schemas.microsoft.com/office/drawing/2014/main" id="{585C0816-65B5-EAC3-EC0F-9C33361A951D}"/>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2622;p64">
              <a:extLst>
                <a:ext uri="{FF2B5EF4-FFF2-40B4-BE49-F238E27FC236}">
                  <a16:creationId xmlns:a16="http://schemas.microsoft.com/office/drawing/2014/main" id="{552EFC78-1ED5-37F6-90D2-F1155C701A2B}"/>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2623;p64">
              <a:extLst>
                <a:ext uri="{FF2B5EF4-FFF2-40B4-BE49-F238E27FC236}">
                  <a16:creationId xmlns:a16="http://schemas.microsoft.com/office/drawing/2014/main" id="{F9282DB7-98BA-3799-DF4C-E8B7C46E4D32}"/>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2624;p64">
              <a:extLst>
                <a:ext uri="{FF2B5EF4-FFF2-40B4-BE49-F238E27FC236}">
                  <a16:creationId xmlns:a16="http://schemas.microsoft.com/office/drawing/2014/main" id="{9CF4C2B2-93C9-0825-E352-A641E09C906C}"/>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2625;p64">
              <a:extLst>
                <a:ext uri="{FF2B5EF4-FFF2-40B4-BE49-F238E27FC236}">
                  <a16:creationId xmlns:a16="http://schemas.microsoft.com/office/drawing/2014/main" id="{DE931DDC-EF13-B274-BDC6-F3F15A1A1C84}"/>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2626;p64">
              <a:extLst>
                <a:ext uri="{FF2B5EF4-FFF2-40B4-BE49-F238E27FC236}">
                  <a16:creationId xmlns:a16="http://schemas.microsoft.com/office/drawing/2014/main" id="{37810F31-14EE-01BA-0730-18DBB46C535D}"/>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2627;p64">
              <a:extLst>
                <a:ext uri="{FF2B5EF4-FFF2-40B4-BE49-F238E27FC236}">
                  <a16:creationId xmlns:a16="http://schemas.microsoft.com/office/drawing/2014/main" id="{12AF3ACB-50D5-A6B1-3363-C4E05E9E933F}"/>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2628;p64">
              <a:extLst>
                <a:ext uri="{FF2B5EF4-FFF2-40B4-BE49-F238E27FC236}">
                  <a16:creationId xmlns:a16="http://schemas.microsoft.com/office/drawing/2014/main" id="{313454DD-4334-E497-D0F6-97CFE2739D7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2629;p64">
              <a:extLst>
                <a:ext uri="{FF2B5EF4-FFF2-40B4-BE49-F238E27FC236}">
                  <a16:creationId xmlns:a16="http://schemas.microsoft.com/office/drawing/2014/main" id="{5FA5811E-6E2E-E1CD-9CD4-33C043D22CB6}"/>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2630;p64">
              <a:extLst>
                <a:ext uri="{FF2B5EF4-FFF2-40B4-BE49-F238E27FC236}">
                  <a16:creationId xmlns:a16="http://schemas.microsoft.com/office/drawing/2014/main" id="{F8317D9C-6CF5-D802-BC65-BEEA7E414784}"/>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2631;p64">
              <a:extLst>
                <a:ext uri="{FF2B5EF4-FFF2-40B4-BE49-F238E27FC236}">
                  <a16:creationId xmlns:a16="http://schemas.microsoft.com/office/drawing/2014/main" id="{237ADE82-7B14-B7B1-EEE1-7C63E4AF89CA}"/>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2632;p64">
              <a:extLst>
                <a:ext uri="{FF2B5EF4-FFF2-40B4-BE49-F238E27FC236}">
                  <a16:creationId xmlns:a16="http://schemas.microsoft.com/office/drawing/2014/main" id="{9AAEA8C8-6078-7EE0-F63F-938E43EC1EE7}"/>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2633;p64">
              <a:extLst>
                <a:ext uri="{FF2B5EF4-FFF2-40B4-BE49-F238E27FC236}">
                  <a16:creationId xmlns:a16="http://schemas.microsoft.com/office/drawing/2014/main" id="{703D208C-C566-395B-CC99-FEF25466A45C}"/>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2634;p64">
              <a:extLst>
                <a:ext uri="{FF2B5EF4-FFF2-40B4-BE49-F238E27FC236}">
                  <a16:creationId xmlns:a16="http://schemas.microsoft.com/office/drawing/2014/main" id="{CF535249-67B1-0B25-23F8-034846D0047B}"/>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2635;p64">
              <a:extLst>
                <a:ext uri="{FF2B5EF4-FFF2-40B4-BE49-F238E27FC236}">
                  <a16:creationId xmlns:a16="http://schemas.microsoft.com/office/drawing/2014/main" id="{0E2288A6-EE35-E79D-F729-1C02AD20921C}"/>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2636;p64">
              <a:extLst>
                <a:ext uri="{FF2B5EF4-FFF2-40B4-BE49-F238E27FC236}">
                  <a16:creationId xmlns:a16="http://schemas.microsoft.com/office/drawing/2014/main" id="{F047339D-2746-4422-49FA-8C6068F4CD40}"/>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2637;p64">
              <a:extLst>
                <a:ext uri="{FF2B5EF4-FFF2-40B4-BE49-F238E27FC236}">
                  <a16:creationId xmlns:a16="http://schemas.microsoft.com/office/drawing/2014/main" id="{82DD7753-B061-0DBC-F8C2-36E87D02C98C}"/>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2638;p64">
              <a:extLst>
                <a:ext uri="{FF2B5EF4-FFF2-40B4-BE49-F238E27FC236}">
                  <a16:creationId xmlns:a16="http://schemas.microsoft.com/office/drawing/2014/main" id="{E94453A5-1330-2CA1-8EFB-B026DC6C0232}"/>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2639;p64">
              <a:extLst>
                <a:ext uri="{FF2B5EF4-FFF2-40B4-BE49-F238E27FC236}">
                  <a16:creationId xmlns:a16="http://schemas.microsoft.com/office/drawing/2014/main" id="{A3E44F7B-1FA8-EBC5-1E09-B4BC9FF9F1D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2640;p64">
              <a:extLst>
                <a:ext uri="{FF2B5EF4-FFF2-40B4-BE49-F238E27FC236}">
                  <a16:creationId xmlns:a16="http://schemas.microsoft.com/office/drawing/2014/main" id="{3BFD18F8-669F-4D70-6EA1-A352C492A529}"/>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2641;p64">
              <a:extLst>
                <a:ext uri="{FF2B5EF4-FFF2-40B4-BE49-F238E27FC236}">
                  <a16:creationId xmlns:a16="http://schemas.microsoft.com/office/drawing/2014/main" id="{283028F8-656B-7050-2CAC-4A1A887B9C59}"/>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2642;p64">
              <a:extLst>
                <a:ext uri="{FF2B5EF4-FFF2-40B4-BE49-F238E27FC236}">
                  <a16:creationId xmlns:a16="http://schemas.microsoft.com/office/drawing/2014/main" id="{652F36B7-549E-BDED-2D35-0D2349FD2321}"/>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2643;p64">
              <a:extLst>
                <a:ext uri="{FF2B5EF4-FFF2-40B4-BE49-F238E27FC236}">
                  <a16:creationId xmlns:a16="http://schemas.microsoft.com/office/drawing/2014/main" id="{EF4C7FD2-92D8-00E1-A45F-83F075B24778}"/>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2644;p64">
              <a:extLst>
                <a:ext uri="{FF2B5EF4-FFF2-40B4-BE49-F238E27FC236}">
                  <a16:creationId xmlns:a16="http://schemas.microsoft.com/office/drawing/2014/main" id="{2E9AFD3C-F722-C542-8180-E791F679BE8A}"/>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2645;p64">
              <a:extLst>
                <a:ext uri="{FF2B5EF4-FFF2-40B4-BE49-F238E27FC236}">
                  <a16:creationId xmlns:a16="http://schemas.microsoft.com/office/drawing/2014/main" id="{ED1BAF11-473E-A663-0623-356D038EA3D3}"/>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2646;p64">
              <a:extLst>
                <a:ext uri="{FF2B5EF4-FFF2-40B4-BE49-F238E27FC236}">
                  <a16:creationId xmlns:a16="http://schemas.microsoft.com/office/drawing/2014/main" id="{7060C2D5-055E-4447-7C33-1ED113F864DB}"/>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2647;p64">
              <a:extLst>
                <a:ext uri="{FF2B5EF4-FFF2-40B4-BE49-F238E27FC236}">
                  <a16:creationId xmlns:a16="http://schemas.microsoft.com/office/drawing/2014/main" id="{866879CB-3889-34F8-CCE9-FABB67E36B5C}"/>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2648;p64">
              <a:extLst>
                <a:ext uri="{FF2B5EF4-FFF2-40B4-BE49-F238E27FC236}">
                  <a16:creationId xmlns:a16="http://schemas.microsoft.com/office/drawing/2014/main" id="{623027F5-15C6-F764-9CC8-8E49E27F5041}"/>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2649;p64">
              <a:extLst>
                <a:ext uri="{FF2B5EF4-FFF2-40B4-BE49-F238E27FC236}">
                  <a16:creationId xmlns:a16="http://schemas.microsoft.com/office/drawing/2014/main" id="{02978324-3F8F-A7BF-6F62-3AC17C9DF745}"/>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2650;p64">
              <a:extLst>
                <a:ext uri="{FF2B5EF4-FFF2-40B4-BE49-F238E27FC236}">
                  <a16:creationId xmlns:a16="http://schemas.microsoft.com/office/drawing/2014/main" id="{3CA425AF-40CC-9D04-924C-AF46A75826C6}"/>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2651;p64">
              <a:extLst>
                <a:ext uri="{FF2B5EF4-FFF2-40B4-BE49-F238E27FC236}">
                  <a16:creationId xmlns:a16="http://schemas.microsoft.com/office/drawing/2014/main" id="{7586F2FA-24B7-BDB5-F2B5-8CF850A972C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2652;p64">
              <a:extLst>
                <a:ext uri="{FF2B5EF4-FFF2-40B4-BE49-F238E27FC236}">
                  <a16:creationId xmlns:a16="http://schemas.microsoft.com/office/drawing/2014/main" id="{E44A7533-7B88-18D8-8539-0E4718BAB4BA}"/>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2653;p64">
              <a:extLst>
                <a:ext uri="{FF2B5EF4-FFF2-40B4-BE49-F238E27FC236}">
                  <a16:creationId xmlns:a16="http://schemas.microsoft.com/office/drawing/2014/main" id="{E77691F3-E2C3-976C-C012-ED660DB557C3}"/>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2654;p64">
              <a:extLst>
                <a:ext uri="{FF2B5EF4-FFF2-40B4-BE49-F238E27FC236}">
                  <a16:creationId xmlns:a16="http://schemas.microsoft.com/office/drawing/2014/main" id="{7D458567-A7A9-3F19-E853-395690089B89}"/>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2655;p64">
              <a:extLst>
                <a:ext uri="{FF2B5EF4-FFF2-40B4-BE49-F238E27FC236}">
                  <a16:creationId xmlns:a16="http://schemas.microsoft.com/office/drawing/2014/main" id="{8F5423FA-EF12-4958-F505-F6234159AC3C}"/>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67" name="Google Shape;2525;p64">
            <a:extLst>
              <a:ext uri="{FF2B5EF4-FFF2-40B4-BE49-F238E27FC236}">
                <a16:creationId xmlns:a16="http://schemas.microsoft.com/office/drawing/2014/main" id="{6BC88837-FAA7-2913-47C5-57964AB2A0E9}"/>
              </a:ext>
            </a:extLst>
          </p:cNvPr>
          <p:cNvSpPr txBox="1">
            <a:spLocks/>
          </p:cNvSpPr>
          <p:nvPr/>
        </p:nvSpPr>
        <p:spPr>
          <a:xfrm>
            <a:off x="2252314" y="1915858"/>
            <a:ext cx="4875859"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lang="en">
                <a:solidFill>
                  <a:srgbClr val="135675"/>
                </a:solidFill>
                <a:latin typeface="Times New Roman" panose="02020603050405020304" pitchFamily="18" charset="0"/>
                <a:cs typeface="Times New Roman" panose="02020603050405020304" pitchFamily="18" charset="0"/>
              </a:rPr>
              <a:t>Đọc và tìm hiểu chung</a:t>
            </a:r>
            <a:endParaRPr kumimoji="0" lang="en" sz="72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endParaRPr>
          </a:p>
        </p:txBody>
      </p:sp>
    </p:spTree>
    <p:extLst>
      <p:ext uri="{BB962C8B-B14F-4D97-AF65-F5344CB8AC3E}">
        <p14:creationId xmlns:p14="http://schemas.microsoft.com/office/powerpoint/2010/main" val="25419474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56"/>
                                        </p:tgtEl>
                                        <p:attrNameLst>
                                          <p:attrName>style.visibility</p:attrName>
                                        </p:attrNameLst>
                                      </p:cBhvr>
                                      <p:to>
                                        <p:strVal val="visible"/>
                                      </p:to>
                                    </p:set>
                                    <p:anim calcmode="lin" valueType="num">
                                      <p:cBhvr additive="base">
                                        <p:cTn id="7" dur="500" fill="hold"/>
                                        <p:tgtEl>
                                          <p:spTgt spid="1456"/>
                                        </p:tgtEl>
                                        <p:attrNameLst>
                                          <p:attrName>ppt_x</p:attrName>
                                        </p:attrNameLst>
                                      </p:cBhvr>
                                      <p:tavLst>
                                        <p:tav tm="0">
                                          <p:val>
                                            <p:strVal val="#ppt_x"/>
                                          </p:val>
                                        </p:tav>
                                        <p:tav tm="100000">
                                          <p:val>
                                            <p:strVal val="#ppt_x"/>
                                          </p:val>
                                        </p:tav>
                                      </p:tavLst>
                                    </p:anim>
                                    <p:anim calcmode="lin" valueType="num">
                                      <p:cBhvr additive="base">
                                        <p:cTn id="8" dur="500" fill="hold"/>
                                        <p:tgtEl>
                                          <p:spTgt spid="145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4"/>
                                        </p:tgtEl>
                                        <p:attrNameLst>
                                          <p:attrName>style.visibility</p:attrName>
                                        </p:attrNameLst>
                                      </p:cBhvr>
                                      <p:to>
                                        <p:strVal val="visible"/>
                                      </p:to>
                                    </p:set>
                                    <p:anim calcmode="lin" valueType="num">
                                      <p:cBhvr additive="base">
                                        <p:cTn id="11" dur="500" fill="hold"/>
                                        <p:tgtEl>
                                          <p:spTgt spid="1484"/>
                                        </p:tgtEl>
                                        <p:attrNameLst>
                                          <p:attrName>ppt_x</p:attrName>
                                        </p:attrNameLst>
                                      </p:cBhvr>
                                      <p:tavLst>
                                        <p:tav tm="0">
                                          <p:val>
                                            <p:strVal val="#ppt_x"/>
                                          </p:val>
                                        </p:tav>
                                        <p:tav tm="100000">
                                          <p:val>
                                            <p:strVal val="#ppt_x"/>
                                          </p:val>
                                        </p:tav>
                                      </p:tavLst>
                                    </p:anim>
                                    <p:anim calcmode="lin" valueType="num">
                                      <p:cBhvr additive="base">
                                        <p:cTn id="12" dur="500" fill="hold"/>
                                        <p:tgtEl>
                                          <p:spTgt spid="148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78"/>
                                        </p:tgtEl>
                                        <p:attrNameLst>
                                          <p:attrName>style.visibility</p:attrName>
                                        </p:attrNameLst>
                                      </p:cBhvr>
                                      <p:to>
                                        <p:strVal val="visible"/>
                                      </p:to>
                                    </p:set>
                                    <p:anim calcmode="lin" valueType="num">
                                      <p:cBhvr additive="base">
                                        <p:cTn id="15" dur="500" fill="hold"/>
                                        <p:tgtEl>
                                          <p:spTgt spid="1378"/>
                                        </p:tgtEl>
                                        <p:attrNameLst>
                                          <p:attrName>ppt_x</p:attrName>
                                        </p:attrNameLst>
                                      </p:cBhvr>
                                      <p:tavLst>
                                        <p:tav tm="0">
                                          <p:val>
                                            <p:strVal val="#ppt_x"/>
                                          </p:val>
                                        </p:tav>
                                        <p:tav tm="100000">
                                          <p:val>
                                            <p:strVal val="#ppt_x"/>
                                          </p:val>
                                        </p:tav>
                                      </p:tavLst>
                                    </p:anim>
                                    <p:anim calcmode="lin" valueType="num">
                                      <p:cBhvr additive="base">
                                        <p:cTn id="16" dur="500" fill="hold"/>
                                        <p:tgtEl>
                                          <p:spTgt spid="137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79"/>
                                        </p:tgtEl>
                                        <p:attrNameLst>
                                          <p:attrName>style.visibility</p:attrName>
                                        </p:attrNameLst>
                                      </p:cBhvr>
                                      <p:to>
                                        <p:strVal val="visible"/>
                                      </p:to>
                                    </p:set>
                                    <p:anim calcmode="lin" valueType="num">
                                      <p:cBhvr additive="base">
                                        <p:cTn id="19" dur="500" fill="hold"/>
                                        <p:tgtEl>
                                          <p:spTgt spid="1379"/>
                                        </p:tgtEl>
                                        <p:attrNameLst>
                                          <p:attrName>ppt_x</p:attrName>
                                        </p:attrNameLst>
                                      </p:cBhvr>
                                      <p:tavLst>
                                        <p:tav tm="0">
                                          <p:val>
                                            <p:strVal val="#ppt_x"/>
                                          </p:val>
                                        </p:tav>
                                        <p:tav tm="100000">
                                          <p:val>
                                            <p:strVal val="#ppt_x"/>
                                          </p:val>
                                        </p:tav>
                                      </p:tavLst>
                                    </p:anim>
                                    <p:anim calcmode="lin" valueType="num">
                                      <p:cBhvr additive="base">
                                        <p:cTn id="20" dur="500" fill="hold"/>
                                        <p:tgtEl>
                                          <p:spTgt spid="13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0"/>
                                        </p:tgtEl>
                                        <p:attrNameLst>
                                          <p:attrName>style.visibility</p:attrName>
                                        </p:attrNameLst>
                                      </p:cBhvr>
                                      <p:to>
                                        <p:strVal val="visible"/>
                                      </p:to>
                                    </p:set>
                                    <p:anim calcmode="lin" valueType="num">
                                      <p:cBhvr additive="base">
                                        <p:cTn id="23" dur="500" fill="hold"/>
                                        <p:tgtEl>
                                          <p:spTgt spid="1380"/>
                                        </p:tgtEl>
                                        <p:attrNameLst>
                                          <p:attrName>ppt_x</p:attrName>
                                        </p:attrNameLst>
                                      </p:cBhvr>
                                      <p:tavLst>
                                        <p:tav tm="0">
                                          <p:val>
                                            <p:strVal val="#ppt_x"/>
                                          </p:val>
                                        </p:tav>
                                        <p:tav tm="100000">
                                          <p:val>
                                            <p:strVal val="#ppt_x"/>
                                          </p:val>
                                        </p:tav>
                                      </p:tavLst>
                                    </p:anim>
                                    <p:anim calcmode="lin" valueType="num">
                                      <p:cBhvr additive="base">
                                        <p:cTn id="24" dur="500" fill="hold"/>
                                        <p:tgtEl>
                                          <p:spTgt spid="138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23"/>
                                        </p:tgtEl>
                                        <p:attrNameLst>
                                          <p:attrName>style.visibility</p:attrName>
                                        </p:attrNameLst>
                                      </p:cBhvr>
                                      <p:to>
                                        <p:strVal val="visible"/>
                                      </p:to>
                                    </p:set>
                                    <p:anim calcmode="lin" valueType="num">
                                      <p:cBhvr additive="base">
                                        <p:cTn id="27" dur="500" fill="hold"/>
                                        <p:tgtEl>
                                          <p:spTgt spid="1523"/>
                                        </p:tgtEl>
                                        <p:attrNameLst>
                                          <p:attrName>ppt_x</p:attrName>
                                        </p:attrNameLst>
                                      </p:cBhvr>
                                      <p:tavLst>
                                        <p:tav tm="0">
                                          <p:val>
                                            <p:strVal val="#ppt_x"/>
                                          </p:val>
                                        </p:tav>
                                        <p:tav tm="100000">
                                          <p:val>
                                            <p:strVal val="#ppt_x"/>
                                          </p:val>
                                        </p:tav>
                                      </p:tavLst>
                                    </p:anim>
                                    <p:anim calcmode="lin" valueType="num">
                                      <p:cBhvr additive="base">
                                        <p:cTn id="28" dur="500" fill="hold"/>
                                        <p:tgtEl>
                                          <p:spTgt spid="152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67"/>
                                        </p:tgtEl>
                                        <p:attrNameLst>
                                          <p:attrName>style.visibility</p:attrName>
                                        </p:attrNameLst>
                                      </p:cBhvr>
                                      <p:to>
                                        <p:strVal val="visible"/>
                                      </p:to>
                                    </p:set>
                                    <p:anim calcmode="lin" valueType="num">
                                      <p:cBhvr additive="base">
                                        <p:cTn id="31" dur="500" fill="hold"/>
                                        <p:tgtEl>
                                          <p:spTgt spid="1567"/>
                                        </p:tgtEl>
                                        <p:attrNameLst>
                                          <p:attrName>ppt_x</p:attrName>
                                        </p:attrNameLst>
                                      </p:cBhvr>
                                      <p:tavLst>
                                        <p:tav tm="0">
                                          <p:val>
                                            <p:strVal val="#ppt_x"/>
                                          </p:val>
                                        </p:tav>
                                        <p:tav tm="100000">
                                          <p:val>
                                            <p:strVal val="#ppt_x"/>
                                          </p:val>
                                        </p:tav>
                                      </p:tavLst>
                                    </p:anim>
                                    <p:anim calcmode="lin" valueType="num">
                                      <p:cBhvr additive="base">
                                        <p:cTn id="32" dur="500" fill="hold"/>
                                        <p:tgtEl>
                                          <p:spTgt spid="15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 grpId="0" animBg="1"/>
      <p:bldP spid="1484" grpId="0" animBg="1"/>
      <p:bldP spid="1378" grpId="0" animBg="1"/>
      <p:bldP spid="1379" grpId="0"/>
      <p:bldP spid="1567" grpId="0"/>
    </p:bldLst>
  </p:timing>
</p:sld>
</file>

<file path=ppt/theme/theme1.xml><?xml version="1.0" encoding="utf-8"?>
<a:theme xmlns:a="http://schemas.openxmlformats.org/drawingml/2006/main" name="Language Arts Subject for Middle School - 8th Grade: Comprehension by Slidesgo">
  <a:themeElements>
    <a:clrScheme name="Simple Light">
      <a:dk1>
        <a:srgbClr val="FFE9DC"/>
      </a:dk1>
      <a:lt1>
        <a:srgbClr val="FFB289"/>
      </a:lt1>
      <a:dk2>
        <a:srgbClr val="FF8C9D"/>
      </a:dk2>
      <a:lt2>
        <a:srgbClr val="FFA9DD"/>
      </a:lt2>
      <a:accent1>
        <a:srgbClr val="F7607D"/>
      </a:accent1>
      <a:accent2>
        <a:srgbClr val="BD6EEB"/>
      </a:accent2>
      <a:accent3>
        <a:srgbClr val="7182FF"/>
      </a:accent3>
      <a:accent4>
        <a:srgbClr val="512651"/>
      </a:accent4>
      <a:accent5>
        <a:srgbClr val="FFFFFF"/>
      </a:accent5>
      <a:accent6>
        <a:srgbClr val="FFFFFF"/>
      </a:accent6>
      <a:hlink>
        <a:srgbClr val="512651"/>
      </a:hlink>
      <a:folHlink>
        <a:srgbClr val="0097A7"/>
      </a:folHlink>
    </a:clrScheme>
    <a:fontScheme name="Custom 3">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959</TotalTime>
  <Words>2418</Words>
  <Application>Microsoft Office PowerPoint</Application>
  <PresentationFormat>On-screen Show (16:9)</PresentationFormat>
  <Paragraphs>287</Paragraphs>
  <Slides>53</Slides>
  <Notes>31</Notes>
  <HiddenSlides>0</HiddenSlides>
  <MMClips>1</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53</vt:i4>
      </vt:variant>
    </vt:vector>
  </HeadingPairs>
  <TitlesOfParts>
    <vt:vector size="68" baseType="lpstr">
      <vt:lpstr>.VnTime</vt:lpstr>
      <vt:lpstr>Arial</vt:lpstr>
      <vt:lpstr>Bahiana</vt:lpstr>
      <vt:lpstr>Calibri</vt:lpstr>
      <vt:lpstr>Calibri Light</vt:lpstr>
      <vt:lpstr>Fira Sans Extra Condensed</vt:lpstr>
      <vt:lpstr>Life Savers</vt:lpstr>
      <vt:lpstr>Overpass</vt:lpstr>
      <vt:lpstr>Paytone One</vt:lpstr>
      <vt:lpstr>Times New Roman</vt:lpstr>
      <vt:lpstr>Wingdings</vt:lpstr>
      <vt:lpstr>思源黑体 CN Light</vt:lpstr>
      <vt:lpstr>Language Arts Subject for Middle School - 8th Grade: Comprehension by Slidesgo</vt:lpstr>
      <vt:lpstr>Office Theme</vt:lpstr>
      <vt:lpstr>4_Office Theme</vt:lpstr>
      <vt:lpstr>PowerPoint Presentation</vt:lpstr>
      <vt:lpstr>Hãy cầm lấy và đọc</vt:lpstr>
      <vt:lpstr>Hoạt động khởi động</vt:lpstr>
      <vt:lpstr>Hoạt động khởi động</vt:lpstr>
      <vt:lpstr>Hoạt động khởi động</vt:lpstr>
      <vt:lpstr>Hoạt động khởi động</vt:lpstr>
      <vt:lpstr>Hoạt động khởi động</vt:lpstr>
      <vt:lpstr>Hình thành kiến thức</vt:lpstr>
      <vt:lpstr>PowerPoint Presentation</vt:lpstr>
      <vt:lpstr>I. Đọc - hiểu khái quát</vt:lpstr>
      <vt:lpstr>1. Đọc</vt:lpstr>
      <vt:lpstr>PowerPoint Presentation</vt:lpstr>
      <vt:lpstr>PowerPoint Presentation</vt:lpstr>
      <vt:lpstr>2. Tác giả</vt:lpstr>
      <vt:lpstr>3. Tác phẩm</vt:lpstr>
      <vt:lpstr>PowerPoint Presentation</vt:lpstr>
      <vt:lpstr>- Bố cục</vt:lpstr>
      <vt:lpstr>PowerPoint Presentation</vt:lpstr>
      <vt:lpstr>Vấn đề  bàn luận</vt:lpstr>
      <vt:lpstr>1. Giới thiệu vấn đề</vt:lpstr>
      <vt:lpstr>PowerPoint Presentation</vt:lpstr>
      <vt:lpstr>1. Giới thiệu vấn đề</vt:lpstr>
      <vt:lpstr>PowerPoint Presentation</vt:lpstr>
      <vt:lpstr>PowerPoint Presentation</vt:lpstr>
      <vt:lpstr>2. Giải quyết vấn đề</vt:lpstr>
      <vt:lpstr>2. Giải quyết vấn đề</vt:lpstr>
      <vt:lpstr>2. Giải quyết vấn đề</vt:lpstr>
      <vt:lpstr>a. Vai trò của việc đọc sách</vt:lpstr>
      <vt:lpstr>PowerPoint Presentation</vt:lpstr>
      <vt:lpstr>PowerPoint Presentation</vt:lpstr>
      <vt:lpstr>b. Nhu cầu đọc sách trong thế giới hiện đại</vt:lpstr>
      <vt:lpstr>c. Khắc phục sự sa sút của văn hoá đọc </vt:lpstr>
      <vt:lpstr>Thông điệp của tác phẩm</vt:lpstr>
      <vt:lpstr>3. Thông điệp của tác phẩm</vt:lpstr>
      <vt:lpstr>PowerPoint Presentation</vt:lpstr>
      <vt:lpstr>PowerPoint Presentation</vt:lpstr>
      <vt:lpstr>III. Tổng kết</vt:lpstr>
      <vt:lpstr>1. Nội dung</vt:lpstr>
      <vt:lpstr>2. Nghệ thuật</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LANGUAGE ARTS SUBJECT FOR MIDDLE SCHOOL: Comprehension</dc:title>
  <cp:lastModifiedBy>DELL</cp:lastModifiedBy>
  <cp:revision>24</cp:revision>
  <dcterms:modified xsi:type="dcterms:W3CDTF">2024-04-05T14:17:32Z</dcterms:modified>
</cp:coreProperties>
</file>