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5"/>
  </p:notesMasterIdLst>
  <p:sldIdLst>
    <p:sldId id="302" r:id="rId3"/>
    <p:sldId id="323" r:id="rId4"/>
    <p:sldId id="256" r:id="rId5"/>
    <p:sldId id="340" r:id="rId6"/>
    <p:sldId id="259" r:id="rId7"/>
    <p:sldId id="330" r:id="rId8"/>
    <p:sldId id="321" r:id="rId9"/>
    <p:sldId id="260" r:id="rId10"/>
    <p:sldId id="341" r:id="rId11"/>
    <p:sldId id="327" r:id="rId12"/>
    <p:sldId id="325" r:id="rId13"/>
    <p:sldId id="326" r:id="rId14"/>
    <p:sldId id="269" r:id="rId15"/>
    <p:sldId id="317" r:id="rId16"/>
    <p:sldId id="267" r:id="rId17"/>
    <p:sldId id="342" r:id="rId18"/>
    <p:sldId id="347" r:id="rId19"/>
    <p:sldId id="331" r:id="rId20"/>
    <p:sldId id="304" r:id="rId21"/>
    <p:sldId id="305" r:id="rId22"/>
    <p:sldId id="306" r:id="rId23"/>
    <p:sldId id="307" r:id="rId24"/>
    <p:sldId id="308" r:id="rId25"/>
    <p:sldId id="309" r:id="rId26"/>
    <p:sldId id="310" r:id="rId27"/>
    <p:sldId id="311" r:id="rId28"/>
    <p:sldId id="312" r:id="rId29"/>
    <p:sldId id="313" r:id="rId30"/>
    <p:sldId id="314" r:id="rId31"/>
    <p:sldId id="345" r:id="rId32"/>
    <p:sldId id="333" r:id="rId33"/>
    <p:sldId id="279" r:id="rId34"/>
    <p:sldId id="351" r:id="rId35"/>
    <p:sldId id="343" r:id="rId36"/>
    <p:sldId id="352" r:id="rId37"/>
    <p:sldId id="348" r:id="rId38"/>
    <p:sldId id="346" r:id="rId39"/>
    <p:sldId id="335" r:id="rId40"/>
    <p:sldId id="334" r:id="rId41"/>
    <p:sldId id="353" r:id="rId42"/>
    <p:sldId id="268" r:id="rId43"/>
    <p:sldId id="339" r:id="rId44"/>
    <p:sldId id="338" r:id="rId45"/>
    <p:sldId id="350" r:id="rId46"/>
    <p:sldId id="349" r:id="rId47"/>
    <p:sldId id="337" r:id="rId48"/>
    <p:sldId id="336" r:id="rId49"/>
    <p:sldId id="282" r:id="rId50"/>
    <p:sldId id="280" r:id="rId51"/>
    <p:sldId id="344" r:id="rId52"/>
    <p:sldId id="276" r:id="rId53"/>
    <p:sldId id="274" r:id="rId54"/>
  </p:sldIdLst>
  <p:sldSz cx="18288000" cy="10287000"/>
  <p:notesSz cx="6858000" cy="9144000"/>
  <p:embeddedFontLst>
    <p:embeddedFont>
      <p:font typeface="等线" panose="02010600030101010101" pitchFamily="2" charset="-122"/>
      <p:regular r:id="rId56"/>
      <p:bold r:id="rId57"/>
    </p:embeddedFont>
    <p:embeddedFont>
      <p:font typeface="#9Slide03 Arima Madurai Black" panose="020B0604020202020204" charset="0"/>
      <p:bold r:id="rId58"/>
    </p:embeddedFont>
    <p:embeddedFont>
      <p:font typeface="#9Slide04 Podkova Medium" panose="020B0604020202020204" charset="0"/>
      <p:regular r:id="rId59"/>
    </p:embeddedFont>
    <p:embeddedFont>
      <p:font typeface="#9Slide05 SVNAslang Barry" panose="020B0604020202020204" charset="0"/>
      <p:regular r:id="rId60"/>
    </p:embeddedFont>
    <p:embeddedFont>
      <p:font typeface="Calibri" panose="020F0502020204030204" pitchFamily="34" charset="0"/>
      <p:regular r:id="rId61"/>
      <p:bold r:id="rId62"/>
      <p:italic r:id="rId63"/>
      <p:boldItalic r:id="rId64"/>
    </p:embeddedFont>
    <p:embeddedFont>
      <p:font typeface="Tahoma" panose="020B0604030504040204" pitchFamily="34" charset="0"/>
      <p:regular r:id="rId65"/>
      <p:bold r:id="rId66"/>
    </p:embeddedFont>
    <p:embeddedFont>
      <p:font typeface="Viner Hand ITC" panose="03070502030502020203" pitchFamily="66" charset="0"/>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1035D"/>
    <a:srgbClr val="EF3220"/>
    <a:srgbClr val="4F07DF"/>
    <a:srgbClr val="F8E505"/>
    <a:srgbClr val="51B59F"/>
    <a:srgbClr val="397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4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8.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3.xml"/><Relationship Id="rId61"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4B9FF-5432-473C-807B-3194EF2CDBCC}"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DB898-5747-4776-B813-931C786069D0}" type="slidenum">
              <a:rPr lang="en-US" smtClean="0"/>
              <a:t>‹#›</a:t>
            </a:fld>
            <a:endParaRPr lang="en-US"/>
          </a:p>
        </p:txBody>
      </p:sp>
    </p:spTree>
    <p:extLst>
      <p:ext uri="{BB962C8B-B14F-4D97-AF65-F5344CB8AC3E}">
        <p14:creationId xmlns:p14="http://schemas.microsoft.com/office/powerpoint/2010/main" val="807733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486D49-0A92-4E22-B9E3-ECCB50106768}" type="slidenum">
              <a:rPr lang="en-US" smtClean="0"/>
              <a:t>1</a:t>
            </a:fld>
            <a:endParaRPr lang="en-US"/>
          </a:p>
        </p:txBody>
      </p:sp>
    </p:spTree>
    <p:extLst>
      <p:ext uri="{BB962C8B-B14F-4D97-AF65-F5344CB8AC3E}">
        <p14:creationId xmlns:p14="http://schemas.microsoft.com/office/powerpoint/2010/main" val="1407260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cậu</a:t>
            </a:r>
            <a:r>
              <a:rPr lang="en-US" baseline="0" dirty="0"/>
              <a:t> </a:t>
            </a:r>
            <a:r>
              <a:rPr lang="en-US" baseline="0" dirty="0" err="1"/>
              <a:t>bé</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4017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cậu</a:t>
            </a:r>
            <a:r>
              <a:rPr lang="en-US" baseline="0" dirty="0"/>
              <a:t> </a:t>
            </a:r>
            <a:r>
              <a:rPr lang="en-US" baseline="0" dirty="0" err="1"/>
              <a:t>bé</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40297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cậu</a:t>
            </a:r>
            <a:r>
              <a:rPr lang="en-US" baseline="0" dirty="0"/>
              <a:t> </a:t>
            </a:r>
            <a:r>
              <a:rPr lang="en-US" baseline="0" dirty="0" err="1"/>
              <a:t>bé</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40447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cậu</a:t>
            </a:r>
            <a:r>
              <a:rPr lang="en-US" baseline="0" dirty="0"/>
              <a:t> </a:t>
            </a:r>
            <a:r>
              <a:rPr lang="en-US" baseline="0" dirty="0" err="1"/>
              <a:t>bé</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59157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cậu</a:t>
            </a:r>
            <a:r>
              <a:rPr lang="en-US" baseline="0" dirty="0"/>
              <a:t> </a:t>
            </a:r>
            <a:r>
              <a:rPr lang="en-US" baseline="0" dirty="0" err="1"/>
              <a:t>bé</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26</a:t>
            </a:fld>
            <a:endParaRPr lang="en-US"/>
          </a:p>
        </p:txBody>
      </p:sp>
    </p:spTree>
    <p:extLst>
      <p:ext uri="{BB962C8B-B14F-4D97-AF65-F5344CB8AC3E}">
        <p14:creationId xmlns:p14="http://schemas.microsoft.com/office/powerpoint/2010/main" val="940349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29</a:t>
            </a:fld>
            <a:endParaRPr lang="en-US"/>
          </a:p>
        </p:txBody>
      </p:sp>
    </p:spTree>
    <p:extLst>
      <p:ext uri="{BB962C8B-B14F-4D97-AF65-F5344CB8AC3E}">
        <p14:creationId xmlns:p14="http://schemas.microsoft.com/office/powerpoint/2010/main" val="2285313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32</a:t>
            </a:fld>
            <a:endParaRPr lang="en-US"/>
          </a:p>
        </p:txBody>
      </p:sp>
    </p:spTree>
    <p:extLst>
      <p:ext uri="{BB962C8B-B14F-4D97-AF65-F5344CB8AC3E}">
        <p14:creationId xmlns:p14="http://schemas.microsoft.com/office/powerpoint/2010/main" val="3465450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33</a:t>
            </a:fld>
            <a:endParaRPr lang="en-US"/>
          </a:p>
        </p:txBody>
      </p:sp>
    </p:spTree>
    <p:extLst>
      <p:ext uri="{BB962C8B-B14F-4D97-AF65-F5344CB8AC3E}">
        <p14:creationId xmlns:p14="http://schemas.microsoft.com/office/powerpoint/2010/main" val="3954605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34</a:t>
            </a:fld>
            <a:endParaRPr lang="en-US"/>
          </a:p>
        </p:txBody>
      </p:sp>
    </p:spTree>
    <p:extLst>
      <p:ext uri="{BB962C8B-B14F-4D97-AF65-F5344CB8AC3E}">
        <p14:creationId xmlns:p14="http://schemas.microsoft.com/office/powerpoint/2010/main" val="3115308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35</a:t>
            </a:fld>
            <a:endParaRPr lang="en-US"/>
          </a:p>
        </p:txBody>
      </p:sp>
    </p:spTree>
    <p:extLst>
      <p:ext uri="{BB962C8B-B14F-4D97-AF65-F5344CB8AC3E}">
        <p14:creationId xmlns:p14="http://schemas.microsoft.com/office/powerpoint/2010/main" val="2379896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vi-VN" sz="1200" b="1" dirty="0">
                <a:solidFill>
                  <a:srgbClr val="333333"/>
                </a:solidFill>
                <a:effectLst/>
                <a:latin typeface="+mj-lt"/>
              </a:rPr>
              <a:t>Ngoài chủ ngữ, vị ngữ là các thành phần chính của câu. Vậy em đã được học những thành phần phụ nào của câu, hãy nêu những thành phần phụ của câu mà em biết?</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GV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gợi</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mở</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Trạng</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ngữ</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định</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ngữ</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khởi</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ngữ</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bổ</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ngữ</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a:t>
            </a:r>
            <a:endParaRPr kumimoji="0" lang="en-US" altLang="en-US" sz="12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GV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dẫn</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dắt</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vào</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bài</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Các</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em</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đã</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được</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tìm</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hiểu</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về</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các</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thành</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phần</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câu</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như</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chủ</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ngữ</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vị</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ngữ</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bổ</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ngữ</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trạng</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ngữ</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các</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thành</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phần</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câu</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này</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nằm</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trong</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cấu</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trúc</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ngữ</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pháp</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của</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câu</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Giờ</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học</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này</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chúng</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ta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sẽ</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được</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tìm</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hiểu</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về</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các</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thành</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phần</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không</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nằm</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trong</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cấu</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trúc</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cú</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pháp</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của</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câu</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Đó</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là</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các</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thành</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phần</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gì</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và</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vai</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trò</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của</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chúng</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ra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sao</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Chúng</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ta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cùng</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tìm</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hiểu</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bài</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học</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1200" b="1"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hôm</a:t>
            </a:r>
            <a:r>
              <a:rPr kumimoji="0" lang="en-US" altLang="en-US" sz="1200" b="1"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nay.</a:t>
            </a:r>
            <a:endParaRPr kumimoji="0" lang="en-US" altLang="en-US" sz="12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a:t>
            </a:fld>
            <a:endParaRPr lang="en-US"/>
          </a:p>
        </p:txBody>
      </p:sp>
    </p:spTree>
    <p:extLst>
      <p:ext uri="{BB962C8B-B14F-4D97-AF65-F5344CB8AC3E}">
        <p14:creationId xmlns:p14="http://schemas.microsoft.com/office/powerpoint/2010/main" val="220917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36</a:t>
            </a:fld>
            <a:endParaRPr lang="en-US"/>
          </a:p>
        </p:txBody>
      </p:sp>
    </p:spTree>
    <p:extLst>
      <p:ext uri="{BB962C8B-B14F-4D97-AF65-F5344CB8AC3E}">
        <p14:creationId xmlns:p14="http://schemas.microsoft.com/office/powerpoint/2010/main" val="451257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41</a:t>
            </a:fld>
            <a:endParaRPr lang="en-US"/>
          </a:p>
        </p:txBody>
      </p:sp>
    </p:spTree>
    <p:extLst>
      <p:ext uri="{BB962C8B-B14F-4D97-AF65-F5344CB8AC3E}">
        <p14:creationId xmlns:p14="http://schemas.microsoft.com/office/powerpoint/2010/main" val="1619767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43</a:t>
            </a:fld>
            <a:endParaRPr lang="en-US"/>
          </a:p>
        </p:txBody>
      </p:sp>
    </p:spTree>
    <p:extLst>
      <p:ext uri="{BB962C8B-B14F-4D97-AF65-F5344CB8AC3E}">
        <p14:creationId xmlns:p14="http://schemas.microsoft.com/office/powerpoint/2010/main" val="2661102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46</a:t>
            </a:fld>
            <a:endParaRPr lang="en-US"/>
          </a:p>
        </p:txBody>
      </p:sp>
    </p:spTree>
    <p:extLst>
      <p:ext uri="{BB962C8B-B14F-4D97-AF65-F5344CB8AC3E}">
        <p14:creationId xmlns:p14="http://schemas.microsoft.com/office/powerpoint/2010/main" val="1500805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47</a:t>
            </a:fld>
            <a:endParaRPr lang="en-US"/>
          </a:p>
        </p:txBody>
      </p:sp>
    </p:spTree>
    <p:extLst>
      <p:ext uri="{BB962C8B-B14F-4D97-AF65-F5344CB8AC3E}">
        <p14:creationId xmlns:p14="http://schemas.microsoft.com/office/powerpoint/2010/main" val="3135200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48</a:t>
            </a:fld>
            <a:endParaRPr lang="en-US"/>
          </a:p>
        </p:txBody>
      </p:sp>
    </p:spTree>
    <p:extLst>
      <p:ext uri="{BB962C8B-B14F-4D97-AF65-F5344CB8AC3E}">
        <p14:creationId xmlns:p14="http://schemas.microsoft.com/office/powerpoint/2010/main" val="2001105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49</a:t>
            </a:fld>
            <a:endParaRPr lang="en-US"/>
          </a:p>
        </p:txBody>
      </p:sp>
    </p:spTree>
    <p:extLst>
      <p:ext uri="{BB962C8B-B14F-4D97-AF65-F5344CB8AC3E}">
        <p14:creationId xmlns:p14="http://schemas.microsoft.com/office/powerpoint/2010/main" val="656255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50</a:t>
            </a:fld>
            <a:endParaRPr lang="en-US"/>
          </a:p>
        </p:txBody>
      </p:sp>
    </p:spTree>
    <p:extLst>
      <p:ext uri="{BB962C8B-B14F-4D97-AF65-F5344CB8AC3E}">
        <p14:creationId xmlns:p14="http://schemas.microsoft.com/office/powerpoint/2010/main" val="4145702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51</a:t>
            </a:fld>
            <a:endParaRPr lang="en-US"/>
          </a:p>
        </p:txBody>
      </p:sp>
    </p:spTree>
    <p:extLst>
      <p:ext uri="{BB962C8B-B14F-4D97-AF65-F5344CB8AC3E}">
        <p14:creationId xmlns:p14="http://schemas.microsoft.com/office/powerpoint/2010/main" val="1145612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52</a:t>
            </a:fld>
            <a:endParaRPr lang="en-US"/>
          </a:p>
        </p:txBody>
      </p:sp>
    </p:spTree>
    <p:extLst>
      <p:ext uri="{BB962C8B-B14F-4D97-AF65-F5344CB8AC3E}">
        <p14:creationId xmlns:p14="http://schemas.microsoft.com/office/powerpoint/2010/main" val="3316179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a:t>
            </a:fld>
            <a:endParaRPr lang="en-US"/>
          </a:p>
        </p:txBody>
      </p:sp>
    </p:spTree>
    <p:extLst>
      <p:ext uri="{BB962C8B-B14F-4D97-AF65-F5344CB8AC3E}">
        <p14:creationId xmlns:p14="http://schemas.microsoft.com/office/powerpoint/2010/main" val="243887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5</a:t>
            </a:fld>
            <a:endParaRPr lang="en-US"/>
          </a:p>
        </p:txBody>
      </p:sp>
    </p:spTree>
    <p:extLst>
      <p:ext uri="{BB962C8B-B14F-4D97-AF65-F5344CB8AC3E}">
        <p14:creationId xmlns:p14="http://schemas.microsoft.com/office/powerpoint/2010/main" val="304335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9</a:t>
            </a:fld>
            <a:endParaRPr lang="en-US"/>
          </a:p>
        </p:txBody>
      </p:sp>
    </p:spTree>
    <p:extLst>
      <p:ext uri="{BB962C8B-B14F-4D97-AF65-F5344CB8AC3E}">
        <p14:creationId xmlns:p14="http://schemas.microsoft.com/office/powerpoint/2010/main" val="250857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15</a:t>
            </a:fld>
            <a:endParaRPr lang="en-US"/>
          </a:p>
        </p:txBody>
      </p:sp>
    </p:spTree>
    <p:extLst>
      <p:ext uri="{BB962C8B-B14F-4D97-AF65-F5344CB8AC3E}">
        <p14:creationId xmlns:p14="http://schemas.microsoft.com/office/powerpoint/2010/main" val="1661434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639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9344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hộp</a:t>
            </a:r>
            <a:r>
              <a:rPr lang="en-US" baseline="0" dirty="0"/>
              <a:t> </a:t>
            </a:r>
            <a:r>
              <a:rPr lang="en-US" baseline="0" dirty="0" err="1"/>
              <a:t>tuỳ</a:t>
            </a:r>
            <a:r>
              <a:rPr lang="en-US" baseline="0" dirty="0"/>
              <a:t> </a:t>
            </a:r>
            <a:r>
              <a:rPr lang="en-US" baseline="0" dirty="0" err="1"/>
              <a:t>chọn</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Sau</a:t>
            </a:r>
            <a:r>
              <a:rPr lang="en-US" baseline="0" dirty="0"/>
              <a:t> </a:t>
            </a:r>
            <a:r>
              <a:rPr lang="en-US" baseline="0" dirty="0" err="1"/>
              <a:t>khi</a:t>
            </a:r>
            <a:r>
              <a:rPr lang="en-US" baseline="0" dirty="0"/>
              <a:t> </a:t>
            </a:r>
            <a:r>
              <a:rPr lang="en-US" baseline="0" dirty="0" err="1"/>
              <a:t>chọn</a:t>
            </a:r>
            <a:r>
              <a:rPr lang="en-US" baseline="0" dirty="0"/>
              <a:t> </a:t>
            </a:r>
            <a:r>
              <a:rPr lang="en-US" baseline="0" dirty="0" err="1"/>
              <a:t>hể</a:t>
            </a:r>
            <a:r>
              <a:rPr lang="en-US" baseline="0" dirty="0"/>
              <a:t> </a:t>
            </a:r>
            <a:r>
              <a:rPr lang="en-US" baseline="0" dirty="0" err="1"/>
              <a:t>hộp</a:t>
            </a:r>
            <a:r>
              <a:rPr lang="en-US" baseline="0" dirty="0"/>
              <a:t> </a:t>
            </a:r>
            <a:r>
              <a:rPr lang="en-US" baseline="0" dirty="0" err="1"/>
              <a:t>vàng</a:t>
            </a:r>
            <a:r>
              <a:rPr lang="en-US" baseline="0" dirty="0"/>
              <a:t> </a:t>
            </a:r>
            <a:r>
              <a:rPr lang="en-US" baseline="0" dirty="0" err="1"/>
              <a:t>thì</a:t>
            </a:r>
            <a:r>
              <a:rPr lang="en-US" baseline="0" dirty="0"/>
              <a:t> </a:t>
            </a:r>
            <a:r>
              <a:rPr lang="en-US" baseline="0" dirty="0" err="1"/>
              <a:t>bấm</a:t>
            </a:r>
            <a:r>
              <a:rPr lang="en-US" baseline="0" dirty="0"/>
              <a:t> </a:t>
            </a:r>
            <a:r>
              <a:rPr lang="en-US" baseline="0" dirty="0" err="1"/>
              <a:t>vào</a:t>
            </a:r>
            <a:r>
              <a:rPr lang="en-US" baseline="0" dirty="0"/>
              <a:t> </a:t>
            </a:r>
            <a:r>
              <a:rPr lang="en-US" baseline="0" dirty="0" err="1"/>
              <a:t>cậu</a:t>
            </a:r>
            <a:r>
              <a:rPr lang="en-US" baseline="0" dirty="0"/>
              <a:t> </a:t>
            </a:r>
            <a:r>
              <a:rPr lang="en-US" baseline="0" dirty="0" err="1"/>
              <a:t>bé</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4219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8"/>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67E80C-C60F-4BC4-B21B-A9DA5963E980}" type="slidenum">
              <a:rPr lang="en-US"/>
              <a:pPr>
                <a:defRPr/>
              </a:pPr>
              <a:t>‹#›</a:t>
            </a:fld>
            <a:endParaRPr lang="en-US"/>
          </a:p>
        </p:txBody>
      </p:sp>
    </p:spTree>
    <p:extLst>
      <p:ext uri="{BB962C8B-B14F-4D97-AF65-F5344CB8AC3E}">
        <p14:creationId xmlns:p14="http://schemas.microsoft.com/office/powerpoint/2010/main" val="1266828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2"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2"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3044075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2242800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8"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8" y="4360072"/>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2420134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2"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4/5/2024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3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9546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4"/>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4"/>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4/5/2024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3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2636228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4/5/2024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3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4003141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4/5/2024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3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1228051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499"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4/5/2024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3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747884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4"/>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4/5/2024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3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896702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2269887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2"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3734739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2"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2"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2"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326"/>
            <a:fld id="{3DACA53A-A608-4778-9F87-1A385BBEA640}" type="datetimeFigureOut">
              <a:rPr lang="en-US" smtClean="0">
                <a:solidFill>
                  <a:prstClr val="black">
                    <a:tint val="75000"/>
                  </a:prstClr>
                </a:solidFill>
              </a:rPr>
              <a:pPr defTabSz="1371326"/>
              <a:t>4/5/2024</a:t>
            </a:fld>
            <a:endParaRPr lang="en-US">
              <a:solidFill>
                <a:prstClr val="black">
                  <a:tint val="75000"/>
                </a:prstClr>
              </a:solidFill>
            </a:endParaRPr>
          </a:p>
        </p:txBody>
      </p:sp>
      <p:sp>
        <p:nvSpPr>
          <p:cNvPr id="5" name="Footer Placeholder 4"/>
          <p:cNvSpPr>
            <a:spLocks noGrp="1"/>
          </p:cNvSpPr>
          <p:nvPr>
            <p:ph type="ftr" sz="quarter" idx="3"/>
          </p:nvPr>
        </p:nvSpPr>
        <p:spPr>
          <a:xfrm>
            <a:off x="6248402"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326"/>
            <a:endParaRPr lang="en-US">
              <a:solidFill>
                <a:prstClr val="black">
                  <a:tint val="75000"/>
                </a:prstClr>
              </a:solidFill>
            </a:endParaRPr>
          </a:p>
        </p:txBody>
      </p:sp>
      <p:sp>
        <p:nvSpPr>
          <p:cNvPr id="6" name="Slide Number Placeholder 5"/>
          <p:cNvSpPr>
            <a:spLocks noGrp="1"/>
          </p:cNvSpPr>
          <p:nvPr>
            <p:ph type="sldNum" sz="quarter" idx="4"/>
          </p:nvPr>
        </p:nvSpPr>
        <p:spPr>
          <a:xfrm>
            <a:off x="13106402"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1705120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099"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gif"/><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3.wdp"/><Relationship Id="rId3" Type="http://schemas.openxmlformats.org/officeDocument/2006/relationships/slideLayout" Target="../slideLayouts/slideLayout13.xml"/><Relationship Id="rId7" Type="http://schemas.microsoft.com/office/2007/relationships/hdphoto" Target="../media/hdphoto1.wdp"/><Relationship Id="rId12"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jpg"/><Relationship Id="rId10" Type="http://schemas.openxmlformats.org/officeDocument/2006/relationships/image" Target="../media/image42.png"/><Relationship Id="rId4" Type="http://schemas.openxmlformats.org/officeDocument/2006/relationships/notesSlide" Target="../notesSlides/notesSlide7.xml"/><Relationship Id="rId9" Type="http://schemas.microsoft.com/office/2007/relationships/hdphoto" Target="../media/hdphoto2.wdp"/><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4.png"/><Relationship Id="rId3" Type="http://schemas.openxmlformats.org/officeDocument/2006/relationships/slideLayout" Target="../slideLayouts/slideLayout13.xml"/><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11" Type="http://schemas.openxmlformats.org/officeDocument/2006/relationships/image" Target="../media/image42.png"/><Relationship Id="rId5" Type="http://schemas.openxmlformats.org/officeDocument/2006/relationships/image" Target="../media/image39.jpg"/><Relationship Id="rId15" Type="http://schemas.openxmlformats.org/officeDocument/2006/relationships/image" Target="../media/image47.png"/><Relationship Id="rId10" Type="http://schemas.microsoft.com/office/2007/relationships/hdphoto" Target="../media/hdphoto2.wdp"/><Relationship Id="rId4" Type="http://schemas.openxmlformats.org/officeDocument/2006/relationships/notesSlide" Target="../notesSlides/notesSlide8.xml"/><Relationship Id="rId9" Type="http://schemas.openxmlformats.org/officeDocument/2006/relationships/image" Target="../media/image41.png"/><Relationship Id="rId14" Type="http://schemas.microsoft.com/office/2007/relationships/hdphoto" Target="../media/hdphoto3.wdp"/></Relationships>
</file>

<file path=ppt/slides/_rels/slide21.xml.rels><?xml version="1.0" encoding="UTF-8" standalone="yes"?>
<Relationships xmlns="http://schemas.openxmlformats.org/package/2006/relationships"><Relationship Id="rId13" Type="http://schemas.openxmlformats.org/officeDocument/2006/relationships/image" Target="../media/image52.png"/><Relationship Id="rId18" Type="http://schemas.openxmlformats.org/officeDocument/2006/relationships/image" Target="../media/image54.png"/><Relationship Id="rId26" Type="http://schemas.openxmlformats.org/officeDocument/2006/relationships/image" Target="../media/image59.png"/><Relationship Id="rId3" Type="http://schemas.openxmlformats.org/officeDocument/2006/relationships/slide" Target="slide27.xml"/><Relationship Id="rId21" Type="http://schemas.openxmlformats.org/officeDocument/2006/relationships/image" Target="../media/image55.png"/><Relationship Id="rId7" Type="http://schemas.microsoft.com/office/2007/relationships/hdphoto" Target="../media/hdphoto4.wdp"/><Relationship Id="rId12" Type="http://schemas.openxmlformats.org/officeDocument/2006/relationships/slide" Target="slide23.xml"/><Relationship Id="rId17" Type="http://schemas.openxmlformats.org/officeDocument/2006/relationships/slide" Target="slide28.xml"/><Relationship Id="rId25" Type="http://schemas.openxmlformats.org/officeDocument/2006/relationships/image" Target="../media/image58.png"/><Relationship Id="rId33" Type="http://schemas.microsoft.com/office/2007/relationships/hdphoto" Target="../media/hdphoto1.wdp"/><Relationship Id="rId2" Type="http://schemas.openxmlformats.org/officeDocument/2006/relationships/notesSlide" Target="../notesSlides/notesSlide9.xml"/><Relationship Id="rId16" Type="http://schemas.microsoft.com/office/2007/relationships/hdphoto" Target="../media/hdphoto6.wdp"/><Relationship Id="rId20" Type="http://schemas.openxmlformats.org/officeDocument/2006/relationships/slide" Target="slide24.xml"/><Relationship Id="rId29" Type="http://schemas.openxmlformats.org/officeDocument/2006/relationships/image" Target="../media/image44.png"/><Relationship Id="rId1" Type="http://schemas.openxmlformats.org/officeDocument/2006/relationships/slideLayout" Target="../slideLayouts/slideLayout19.xml"/><Relationship Id="rId6" Type="http://schemas.openxmlformats.org/officeDocument/2006/relationships/image" Target="../media/image49.png"/><Relationship Id="rId11" Type="http://schemas.microsoft.com/office/2007/relationships/hdphoto" Target="../media/hdphoto5.wdp"/><Relationship Id="rId24" Type="http://schemas.openxmlformats.org/officeDocument/2006/relationships/image" Target="../media/image57.png"/><Relationship Id="rId32" Type="http://schemas.openxmlformats.org/officeDocument/2006/relationships/image" Target="../media/image40.png"/><Relationship Id="rId5" Type="http://schemas.openxmlformats.org/officeDocument/2006/relationships/slide" Target="slide22.xml"/><Relationship Id="rId15" Type="http://schemas.openxmlformats.org/officeDocument/2006/relationships/image" Target="../media/image53.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51.png"/><Relationship Id="rId19" Type="http://schemas.microsoft.com/office/2007/relationships/hdphoto" Target="../media/hdphoto7.wdp"/><Relationship Id="rId31" Type="http://schemas.openxmlformats.org/officeDocument/2006/relationships/slide" Target="slide29.xml"/><Relationship Id="rId4" Type="http://schemas.openxmlformats.org/officeDocument/2006/relationships/image" Target="../media/image48.png"/><Relationship Id="rId9" Type="http://schemas.openxmlformats.org/officeDocument/2006/relationships/image" Target="../media/image50.png"/><Relationship Id="rId14" Type="http://schemas.openxmlformats.org/officeDocument/2006/relationships/slide" Target="slide26.xml"/><Relationship Id="rId22" Type="http://schemas.microsoft.com/office/2007/relationships/hdphoto" Target="../media/hdphoto8.wdp"/><Relationship Id="rId27" Type="http://schemas.openxmlformats.org/officeDocument/2006/relationships/image" Target="../media/image60.png"/><Relationship Id="rId30" Type="http://schemas.microsoft.com/office/2007/relationships/hdphoto" Target="../media/hdphoto3.wdp"/><Relationship Id="rId8" Type="http://schemas.openxmlformats.org/officeDocument/2006/relationships/slide" Target="slide25.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4.png"/><Relationship Id="rId3" Type="http://schemas.openxmlformats.org/officeDocument/2006/relationships/slideLayout" Target="../slideLayouts/slideLayout13.xml"/><Relationship Id="rId7" Type="http://schemas.openxmlformats.org/officeDocument/2006/relationships/slide" Target="slide21.xml"/><Relationship Id="rId12" Type="http://schemas.openxmlformats.org/officeDocument/2006/relationships/image" Target="../media/image63.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6.png"/><Relationship Id="rId11" Type="http://schemas.microsoft.com/office/2007/relationships/hdphoto" Target="../media/hdphoto2.wdp"/><Relationship Id="rId5" Type="http://schemas.openxmlformats.org/officeDocument/2006/relationships/image" Target="../media/image62.jpg"/><Relationship Id="rId15" Type="http://schemas.openxmlformats.org/officeDocument/2006/relationships/image" Target="../media/image47.png"/><Relationship Id="rId10" Type="http://schemas.openxmlformats.org/officeDocument/2006/relationships/image" Target="../media/image41.png"/><Relationship Id="rId4" Type="http://schemas.openxmlformats.org/officeDocument/2006/relationships/notesSlide" Target="../notesSlides/notesSlide10.xml"/><Relationship Id="rId9" Type="http://schemas.microsoft.com/office/2007/relationships/hdphoto" Target="../media/hdphoto1.wdp"/><Relationship Id="rId1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63.png"/><Relationship Id="rId12" Type="http://schemas.openxmlformats.org/officeDocument/2006/relationships/image" Target="../media/image40.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slide" Target="slide21.xml"/><Relationship Id="rId5" Type="http://schemas.openxmlformats.org/officeDocument/2006/relationships/image" Target="../media/image62.jpg"/><Relationship Id="rId10" Type="http://schemas.openxmlformats.org/officeDocument/2006/relationships/image" Target="../media/image47.png"/><Relationship Id="rId4" Type="http://schemas.openxmlformats.org/officeDocument/2006/relationships/notesSlide" Target="../notesSlides/notesSlide11.xml"/><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1.xml"/><Relationship Id="rId3" Type="http://schemas.openxmlformats.org/officeDocument/2006/relationships/slideLayout" Target="../slideLayouts/slideLayout13.xml"/><Relationship Id="rId7" Type="http://schemas.openxmlformats.org/officeDocument/2006/relationships/image" Target="../media/image41.png"/><Relationship Id="rId12" Type="http://schemas.openxmlformats.org/officeDocument/2006/relationships/image" Target="../media/image47.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image" Target="../media/image65.png"/><Relationship Id="rId5" Type="http://schemas.openxmlformats.org/officeDocument/2006/relationships/image" Target="../media/image62.jpg"/><Relationship Id="rId15" Type="http://schemas.microsoft.com/office/2007/relationships/hdphoto" Target="../media/hdphoto1.wdp"/><Relationship Id="rId10" Type="http://schemas.openxmlformats.org/officeDocument/2006/relationships/image" Target="../media/image64.png"/><Relationship Id="rId4" Type="http://schemas.openxmlformats.org/officeDocument/2006/relationships/notesSlide" Target="../notesSlides/notesSlide12.xml"/><Relationship Id="rId9" Type="http://schemas.openxmlformats.org/officeDocument/2006/relationships/image" Target="../media/image63.png"/><Relationship Id="rId1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1.xml"/><Relationship Id="rId3" Type="http://schemas.openxmlformats.org/officeDocument/2006/relationships/slideLayout" Target="../slideLayouts/slideLayout13.xml"/><Relationship Id="rId7" Type="http://schemas.openxmlformats.org/officeDocument/2006/relationships/image" Target="../media/image41.png"/><Relationship Id="rId12" Type="http://schemas.openxmlformats.org/officeDocument/2006/relationships/image" Target="../media/image47.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image" Target="../media/image65.png"/><Relationship Id="rId5" Type="http://schemas.openxmlformats.org/officeDocument/2006/relationships/image" Target="../media/image62.jpg"/><Relationship Id="rId15" Type="http://schemas.microsoft.com/office/2007/relationships/hdphoto" Target="../media/hdphoto1.wdp"/><Relationship Id="rId10" Type="http://schemas.openxmlformats.org/officeDocument/2006/relationships/image" Target="../media/image64.png"/><Relationship Id="rId4" Type="http://schemas.openxmlformats.org/officeDocument/2006/relationships/notesSlide" Target="../notesSlides/notesSlide13.xml"/><Relationship Id="rId9" Type="http://schemas.openxmlformats.org/officeDocument/2006/relationships/image" Target="../media/image63.png"/><Relationship Id="rId1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1.xml"/><Relationship Id="rId3" Type="http://schemas.openxmlformats.org/officeDocument/2006/relationships/slideLayout" Target="../slideLayouts/slideLayout13.xml"/><Relationship Id="rId7" Type="http://schemas.openxmlformats.org/officeDocument/2006/relationships/image" Target="../media/image41.png"/><Relationship Id="rId12" Type="http://schemas.openxmlformats.org/officeDocument/2006/relationships/image" Target="../media/image47.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image" Target="../media/image65.png"/><Relationship Id="rId5" Type="http://schemas.openxmlformats.org/officeDocument/2006/relationships/image" Target="../media/image62.jpg"/><Relationship Id="rId15" Type="http://schemas.microsoft.com/office/2007/relationships/hdphoto" Target="../media/hdphoto1.wdp"/><Relationship Id="rId10" Type="http://schemas.openxmlformats.org/officeDocument/2006/relationships/image" Target="../media/image64.png"/><Relationship Id="rId4" Type="http://schemas.openxmlformats.org/officeDocument/2006/relationships/notesSlide" Target="../notesSlides/notesSlide14.xml"/><Relationship Id="rId9" Type="http://schemas.openxmlformats.org/officeDocument/2006/relationships/image" Target="../media/image63.png"/><Relationship Id="rId1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0.png"/><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slide" Target="slide21.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65.png"/><Relationship Id="rId4" Type="http://schemas.openxmlformats.org/officeDocument/2006/relationships/image" Target="../media/image62.jpg"/><Relationship Id="rId9" Type="http://schemas.openxmlformats.org/officeDocument/2006/relationships/image" Target="../media/image64.png"/><Relationship Id="rId1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1.wdp"/><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image" Target="../media/image40.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slide" Target="slide21.xml"/><Relationship Id="rId5" Type="http://schemas.openxmlformats.org/officeDocument/2006/relationships/image" Target="../media/image46.png"/><Relationship Id="rId10" Type="http://schemas.openxmlformats.org/officeDocument/2006/relationships/image" Target="../media/image47.png"/><Relationship Id="rId4" Type="http://schemas.openxmlformats.org/officeDocument/2006/relationships/image" Target="../media/image62.jp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3.wdp"/><Relationship Id="rId3" Type="http://schemas.openxmlformats.org/officeDocument/2006/relationships/slideLayout" Target="../slideLayouts/slideLayout13.xml"/><Relationship Id="rId7" Type="http://schemas.microsoft.com/office/2007/relationships/hdphoto" Target="../media/hdphoto1.wdp"/><Relationship Id="rId12" Type="http://schemas.openxmlformats.org/officeDocument/2006/relationships/image" Target="../media/image4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jpg"/><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notesSlide" Target="../notesSlides/notesSlide15.xml"/><Relationship Id="rId9" Type="http://schemas.microsoft.com/office/2007/relationships/hdphoto" Target="../media/hdphoto2.wdp"/><Relationship Id="rId1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25.png"/><Relationship Id="rId7" Type="http://schemas.openxmlformats.org/officeDocument/2006/relationships/image" Target="../media/image19.png"/><Relationship Id="rId12" Type="http://schemas.openxmlformats.org/officeDocument/2006/relationships/image" Target="../media/image18.svg"/><Relationship Id="rId17"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7.png"/><Relationship Id="rId5" Type="http://schemas.openxmlformats.org/officeDocument/2006/relationships/image" Target="../media/image27.png"/><Relationship Id="rId15" Type="http://schemas.openxmlformats.org/officeDocument/2006/relationships/image" Target="../media/image31.png"/><Relationship Id="rId10" Type="http://schemas.openxmlformats.org/officeDocument/2006/relationships/image" Target="../media/image16.svg"/><Relationship Id="rId4" Type="http://schemas.openxmlformats.org/officeDocument/2006/relationships/image" Target="../media/image26.svg"/><Relationship Id="rId9" Type="http://schemas.openxmlformats.org/officeDocument/2006/relationships/image" Target="../media/image15.png"/><Relationship Id="rId14" Type="http://schemas.openxmlformats.org/officeDocument/2006/relationships/image" Target="../media/image30.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5.png"/><Relationship Id="rId7" Type="http://schemas.openxmlformats.org/officeDocument/2006/relationships/image" Target="../media/image15.png"/><Relationship Id="rId12"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9.png"/><Relationship Id="rId5" Type="http://schemas.openxmlformats.org/officeDocument/2006/relationships/image" Target="../media/image19.png"/><Relationship Id="rId10" Type="http://schemas.openxmlformats.org/officeDocument/2006/relationships/image" Target="../media/image38.svg"/><Relationship Id="rId4" Type="http://schemas.openxmlformats.org/officeDocument/2006/relationships/image" Target="../media/image36.svg"/><Relationship Id="rId9" Type="http://schemas.openxmlformats.org/officeDocument/2006/relationships/image" Target="../media/image37.pn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9.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6"/>
          <p:cNvSpPr>
            <a:spLocks noChangeArrowheads="1" noChangeShapeType="1" noTextEdit="1"/>
          </p:cNvSpPr>
          <p:nvPr/>
        </p:nvSpPr>
        <p:spPr bwMode="auto">
          <a:xfrm>
            <a:off x="6309067" y="4029777"/>
            <a:ext cx="6087524" cy="1759179"/>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0000FF"/>
              </a:contourClr>
            </a:sp3d>
          </a:bodyPr>
          <a:lstStyle/>
          <a:p>
            <a:pPr algn="ctr"/>
            <a:endParaRPr lang="en-US" sz="4784" b="1" kern="10" dirty="0">
              <a:ln w="9525">
                <a:round/>
                <a:headEnd/>
                <a:tailEnd/>
              </a:ln>
              <a:solidFill>
                <a:srgbClr val="0000FF"/>
              </a:solidFill>
              <a:latin typeface="Times New Roman" panose="02020603050405020304" pitchFamily="18" charset="0"/>
              <a:cs typeface="Times New Roman" panose="02020603050405020304" pitchFamily="18" charset="0"/>
            </a:endParaRPr>
          </a:p>
        </p:txBody>
      </p:sp>
      <p:sp>
        <p:nvSpPr>
          <p:cNvPr id="3" name="Text Box 18"/>
          <p:cNvSpPr txBox="1">
            <a:spLocks noChangeArrowheads="1"/>
          </p:cNvSpPr>
          <p:nvPr/>
        </p:nvSpPr>
        <p:spPr bwMode="auto">
          <a:xfrm>
            <a:off x="0" y="15497"/>
            <a:ext cx="18288000" cy="1073884"/>
          </a:xfrm>
          <a:prstGeom prst="rect">
            <a:avLst/>
          </a:prstGeom>
          <a:gradFill rotWithShape="1">
            <a:gsLst>
              <a:gs pos="0">
                <a:srgbClr val="FF66FF"/>
              </a:gs>
              <a:gs pos="50000">
                <a:schemeClr val="bg1"/>
              </a:gs>
              <a:gs pos="100000">
                <a:srgbClr val="FF66FF"/>
              </a:gs>
            </a:gsLst>
            <a:lin ang="5400000" scaled="1"/>
          </a:gradFill>
          <a:ln w="9525">
            <a:noFill/>
            <a:miter lim="800000"/>
            <a:headEnd/>
            <a:tailEnd/>
          </a:ln>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3189" b="1" dirty="0">
                <a:latin typeface="Times New Roman" panose="02020603050405020304" pitchFamily="18" charset="0"/>
              </a:rPr>
              <a:t>PHÒNG GD &amp; ĐT HUYỆN THANH TRÌ</a:t>
            </a:r>
          </a:p>
          <a:p>
            <a:pPr algn="ctr" eaLnBrk="1" hangingPunct="1">
              <a:defRPr/>
            </a:pPr>
            <a:r>
              <a:rPr lang="en-US" altLang="en-US" sz="3189" b="1" dirty="0">
                <a:latin typeface="Times New Roman" panose="02020603050405020304" pitchFamily="18" charset="0"/>
              </a:rPr>
              <a:t>TRƯỜNG THCS NGỌC HỒI</a:t>
            </a:r>
            <a:endParaRPr lang="en-US" altLang="en-US" sz="1860" b="1" dirty="0">
              <a:latin typeface="Times New Roman" panose="02020603050405020304" pitchFamily="18" charset="0"/>
            </a:endParaRPr>
          </a:p>
        </p:txBody>
      </p:sp>
      <p:pic>
        <p:nvPicPr>
          <p:cNvPr id="4100"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86" y="0"/>
            <a:ext cx="1949021" cy="194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6666292" y="0"/>
            <a:ext cx="1558794" cy="165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52"/>
          <p:cNvSpPr txBox="1">
            <a:spLocks noChangeArrowheads="1"/>
          </p:cNvSpPr>
          <p:nvPr/>
        </p:nvSpPr>
        <p:spPr bwMode="auto">
          <a:xfrm>
            <a:off x="3937640" y="3238500"/>
            <a:ext cx="11550648" cy="207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7500" b="1" dirty="0">
                <a:solidFill>
                  <a:srgbClr val="FF0000"/>
                </a:solidFill>
                <a:latin typeface="Times New Roman" panose="02020603050405020304" pitchFamily="18" charset="0"/>
                <a:cs typeface="Times New Roman" panose="02020603050405020304" pitchFamily="18" charset="0"/>
              </a:rPr>
              <a:t>NGỮ VĂN 8</a:t>
            </a:r>
          </a:p>
          <a:p>
            <a:pPr algn="ctr" eaLnBrk="1" hangingPunct="1">
              <a:spcBef>
                <a:spcPct val="0"/>
              </a:spcBef>
              <a:buFontTx/>
              <a:buNone/>
            </a:pPr>
            <a:r>
              <a:rPr lang="en-US" altLang="en-US" sz="5400" b="1" i="1" dirty="0" err="1">
                <a:solidFill>
                  <a:srgbClr val="FF0000"/>
                </a:solidFill>
                <a:latin typeface="Times New Roman" panose="02020603050405020304" pitchFamily="18" charset="0"/>
                <a:cs typeface="Times New Roman" panose="02020603050405020304" pitchFamily="18" charset="0"/>
              </a:rPr>
              <a:t>Kết</a:t>
            </a:r>
            <a:r>
              <a:rPr lang="en-US" altLang="en-US" sz="5400" b="1" i="1" dirty="0">
                <a:solidFill>
                  <a:srgbClr val="FF0000"/>
                </a:solidFill>
                <a:latin typeface="Times New Roman" panose="02020603050405020304" pitchFamily="18" charset="0"/>
                <a:cs typeface="Times New Roman" panose="02020603050405020304" pitchFamily="18" charset="0"/>
              </a:rPr>
              <a:t> </a:t>
            </a:r>
            <a:r>
              <a:rPr lang="en-US" altLang="en-US" sz="5400" b="1" i="1" dirty="0" err="1">
                <a:solidFill>
                  <a:srgbClr val="FF0000"/>
                </a:solidFill>
                <a:latin typeface="Times New Roman" panose="02020603050405020304" pitchFamily="18" charset="0"/>
                <a:cs typeface="Times New Roman" panose="02020603050405020304" pitchFamily="18" charset="0"/>
              </a:rPr>
              <a:t>nối</a:t>
            </a:r>
            <a:r>
              <a:rPr lang="en-US" altLang="en-US" sz="5400" b="1" i="1" dirty="0">
                <a:solidFill>
                  <a:srgbClr val="FF0000"/>
                </a:solidFill>
                <a:latin typeface="Times New Roman" panose="02020603050405020304" pitchFamily="18" charset="0"/>
                <a:cs typeface="Times New Roman" panose="02020603050405020304" pitchFamily="18" charset="0"/>
              </a:rPr>
              <a:t> tri </a:t>
            </a:r>
            <a:r>
              <a:rPr lang="en-US" altLang="en-US" sz="5400" b="1" i="1" dirty="0" err="1">
                <a:solidFill>
                  <a:srgbClr val="FF0000"/>
                </a:solidFill>
                <a:latin typeface="Times New Roman" panose="02020603050405020304" pitchFamily="18" charset="0"/>
                <a:cs typeface="Times New Roman" panose="02020603050405020304" pitchFamily="18" charset="0"/>
              </a:rPr>
              <a:t>thức</a:t>
            </a:r>
            <a:r>
              <a:rPr lang="en-US" altLang="en-US" sz="5400" b="1" i="1" dirty="0">
                <a:solidFill>
                  <a:srgbClr val="FF0000"/>
                </a:solidFill>
                <a:latin typeface="Times New Roman" panose="02020603050405020304" pitchFamily="18" charset="0"/>
                <a:cs typeface="Times New Roman" panose="02020603050405020304" pitchFamily="18" charset="0"/>
              </a:rPr>
              <a:t> </a:t>
            </a:r>
            <a:r>
              <a:rPr lang="en-US" altLang="en-US" sz="5400" b="1" i="1" dirty="0" err="1">
                <a:solidFill>
                  <a:srgbClr val="FF0000"/>
                </a:solidFill>
                <a:latin typeface="Times New Roman" panose="02020603050405020304" pitchFamily="18" charset="0"/>
                <a:cs typeface="Times New Roman" panose="02020603050405020304" pitchFamily="18" charset="0"/>
              </a:rPr>
              <a:t>với</a:t>
            </a:r>
            <a:r>
              <a:rPr lang="en-US" altLang="en-US" sz="5400" b="1" i="1" dirty="0">
                <a:solidFill>
                  <a:srgbClr val="FF0000"/>
                </a:solidFill>
                <a:latin typeface="Times New Roman" panose="02020603050405020304" pitchFamily="18" charset="0"/>
                <a:cs typeface="Times New Roman" panose="02020603050405020304" pitchFamily="18" charset="0"/>
              </a:rPr>
              <a:t> </a:t>
            </a:r>
            <a:r>
              <a:rPr lang="en-US" altLang="en-US" sz="5400" b="1" i="1" dirty="0" err="1">
                <a:solidFill>
                  <a:srgbClr val="FF0000"/>
                </a:solidFill>
                <a:latin typeface="Times New Roman" panose="02020603050405020304" pitchFamily="18" charset="0"/>
                <a:cs typeface="Times New Roman" panose="02020603050405020304" pitchFamily="18" charset="0"/>
              </a:rPr>
              <a:t>cuộc</a:t>
            </a:r>
            <a:r>
              <a:rPr lang="en-US" altLang="en-US" sz="5400" b="1" i="1" dirty="0">
                <a:solidFill>
                  <a:srgbClr val="FF0000"/>
                </a:solidFill>
                <a:latin typeface="Times New Roman" panose="02020603050405020304" pitchFamily="18" charset="0"/>
                <a:cs typeface="Times New Roman" panose="02020603050405020304" pitchFamily="18" charset="0"/>
              </a:rPr>
              <a:t> </a:t>
            </a:r>
            <a:r>
              <a:rPr lang="en-US" altLang="en-US" sz="5400" b="1" i="1" dirty="0" err="1">
                <a:solidFill>
                  <a:srgbClr val="FF0000"/>
                </a:solidFill>
                <a:latin typeface="Times New Roman" panose="02020603050405020304" pitchFamily="18" charset="0"/>
                <a:cs typeface="Times New Roman" panose="02020603050405020304" pitchFamily="18" charset="0"/>
              </a:rPr>
              <a:t>sống</a:t>
            </a:r>
            <a:endParaRPr lang="en-US" altLang="en-US" sz="5400" b="1" i="1" dirty="0">
              <a:solidFill>
                <a:schemeClr val="bg1"/>
              </a:solidFill>
              <a:latin typeface="Times New Roman" panose="02020603050405020304" pitchFamily="18" charset="0"/>
              <a:cs typeface="Times New Roman" panose="02020603050405020304" pitchFamily="18" charset="0"/>
            </a:endParaRPr>
          </a:p>
        </p:txBody>
      </p:sp>
      <p:grpSp>
        <p:nvGrpSpPr>
          <p:cNvPr id="4104" name="Group 1"/>
          <p:cNvGrpSpPr>
            <a:grpSpLocks/>
          </p:cNvGrpSpPr>
          <p:nvPr/>
        </p:nvGrpSpPr>
        <p:grpSpPr bwMode="auto">
          <a:xfrm>
            <a:off x="2113541" y="6917142"/>
            <a:ext cx="14230350" cy="2733690"/>
            <a:chOff x="777875" y="4800600"/>
            <a:chExt cx="7604125" cy="2133600"/>
          </a:xfrm>
        </p:grpSpPr>
        <p:pic>
          <p:nvPicPr>
            <p:cNvPr id="4107" name="Picture 4" descr="daisy_button_pink_hb"/>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52578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5" descr="daisy_button_white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5100" y="53340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daisy_button_white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5143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7" descr="daisy_button_pink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5638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8"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3600" y="5867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9"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4600" y="6019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0"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15000" y="5486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1" descr="daisy_button_pink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525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2"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4000" y="54102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13" descr="daisy_button_blue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52600" y="52959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4" descr="daisy_button_blue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58000" y="51816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5" descr="daisy_button_pink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5638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6" descr="daisy_button_pink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39000" y="5181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17" descr="daisy_button_pink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96200" y="4800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8"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54864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9" descr="daisy_button_blue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19300" y="58293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0" descr="daisy_button_blue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24600" y="56388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1" descr="daisy_button_pink_hb"/>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43000" y="5257800"/>
              <a:ext cx="685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2" descr="daisy_button_pink_hb"/>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7875" y="4953000"/>
              <a:ext cx="746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5"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16263781" y="7449114"/>
            <a:ext cx="1949021" cy="281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7"/>
          <p:cNvSpPr>
            <a:spLocks noChangeArrowheads="1" noChangeShapeType="1" noTextEdit="1"/>
          </p:cNvSpPr>
          <p:nvPr/>
        </p:nvSpPr>
        <p:spPr bwMode="auto">
          <a:xfrm>
            <a:off x="2542316" y="1942693"/>
            <a:ext cx="13562408" cy="8213036"/>
          </a:xfrm>
          <a:prstGeom prst="rect">
            <a:avLst/>
          </a:prstGeom>
        </p:spPr>
        <p:txBody>
          <a:bodyPr spcFirstLastPara="1" wrap="none" fromWordArt="1">
            <a:prstTxWarp prst="textArchUp">
              <a:avLst>
                <a:gd name="adj" fmla="val 10670284"/>
              </a:avLst>
            </a:prstTxWarp>
          </a:bodyPr>
          <a:lstStyle/>
          <a:p>
            <a:pPr algn="ctr"/>
            <a:r>
              <a:rPr lang="en-US" sz="9000" b="1" i="1" kern="1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 </a:t>
            </a:r>
            <a:r>
              <a:rPr lang="en-US" sz="9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mừng</a:t>
            </a:r>
            <a:r>
              <a:rPr lang="en-US" sz="9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9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9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9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em</a:t>
            </a:r>
            <a:r>
              <a:rPr lang="en-US" sz="9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9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đến</a:t>
            </a:r>
            <a:r>
              <a:rPr lang="en-US" sz="9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9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với</a:t>
            </a:r>
            <a:r>
              <a:rPr lang="en-US" sz="9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9000" b="1" i="1" kern="1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lớp</a:t>
            </a:r>
            <a:r>
              <a:rPr lang="en-US" sz="9000" b="1" i="1" kern="1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học</a:t>
            </a:r>
            <a:endParaRPr lang="en-US" sz="9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4106"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46503" y="7823400"/>
            <a:ext cx="2876525" cy="194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C794B1F-944F-4845-A2EA-923E55739AE2}"/>
              </a:ext>
            </a:extLst>
          </p:cNvPr>
          <p:cNvSpPr txBox="1"/>
          <p:nvPr/>
        </p:nvSpPr>
        <p:spPr>
          <a:xfrm>
            <a:off x="4935844" y="5981700"/>
            <a:ext cx="8556035" cy="646331"/>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Giáo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viên</a:t>
            </a:r>
            <a:r>
              <a:rPr lang="en-US" sz="3600" b="1">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Nguyễn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Quỳnh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Phương</a:t>
            </a:r>
            <a:endParaRPr lang="en-US" sz="36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4707077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C0DC9-0CA7-498D-B258-AF94F36DEB8B}"/>
              </a:ext>
            </a:extLst>
          </p:cNvPr>
          <p:cNvSpPr/>
          <p:nvPr/>
        </p:nvSpPr>
        <p:spPr>
          <a:xfrm>
            <a:off x="2819400" y="3857298"/>
            <a:ext cx="13175344" cy="2200602"/>
          </a:xfrm>
          <a:prstGeom prst="rect">
            <a:avLst/>
          </a:prstGeom>
        </p:spPr>
        <p:txBody>
          <a:bodyPr wrap="square">
            <a:spAutoFit/>
          </a:bodyPr>
          <a:lstStyle/>
          <a:p>
            <a:pPr marL="0" marR="0" lvl="0" indent="0" algn="ctr"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6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6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6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6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6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6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6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6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6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6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6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6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6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ctr"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6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6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6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6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6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6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6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857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B69C20D1-D101-4141-A2D9-6D17A0868C81}"/>
              </a:ext>
            </a:extLst>
          </p:cNvPr>
          <p:cNvGraphicFramePr>
            <a:graphicFrameLocks noGrp="1"/>
          </p:cNvGraphicFramePr>
          <p:nvPr>
            <p:extLst>
              <p:ext uri="{D42A27DB-BD31-4B8C-83A1-F6EECF244321}">
                <p14:modId xmlns:p14="http://schemas.microsoft.com/office/powerpoint/2010/main" val="1385599201"/>
              </p:ext>
            </p:extLst>
          </p:nvPr>
        </p:nvGraphicFramePr>
        <p:xfrm>
          <a:off x="152400" y="2019300"/>
          <a:ext cx="15240000" cy="8276071"/>
        </p:xfrm>
        <a:graphic>
          <a:graphicData uri="http://schemas.openxmlformats.org/drawingml/2006/table">
            <a:tbl>
              <a:tblPr firstRow="1" bandRow="1">
                <a:tableStyleId>{5C22544A-7EE6-4342-B048-85BDC9FD1C3A}</a:tableStyleId>
              </a:tblPr>
              <a:tblGrid>
                <a:gridCol w="7846978">
                  <a:extLst>
                    <a:ext uri="{9D8B030D-6E8A-4147-A177-3AD203B41FA5}">
                      <a16:colId xmlns:a16="http://schemas.microsoft.com/office/drawing/2014/main" val="3414615659"/>
                    </a:ext>
                  </a:extLst>
                </a:gridCol>
                <a:gridCol w="3811622">
                  <a:extLst>
                    <a:ext uri="{9D8B030D-6E8A-4147-A177-3AD203B41FA5}">
                      <a16:colId xmlns:a16="http://schemas.microsoft.com/office/drawing/2014/main" val="3662023737"/>
                    </a:ext>
                  </a:extLst>
                </a:gridCol>
                <a:gridCol w="3581400">
                  <a:extLst>
                    <a:ext uri="{9D8B030D-6E8A-4147-A177-3AD203B41FA5}">
                      <a16:colId xmlns:a16="http://schemas.microsoft.com/office/drawing/2014/main" val="1843024427"/>
                    </a:ext>
                  </a:extLst>
                </a:gridCol>
              </a:tblGrid>
              <a:tr h="607246">
                <a:tc>
                  <a:txBody>
                    <a:bodyPr/>
                    <a:lstStyle/>
                    <a:p>
                      <a:pPr algn="ctr">
                        <a:lnSpc>
                          <a:spcPts val="4000"/>
                        </a:lnSpc>
                      </a:pPr>
                      <a:r>
                        <a:rPr lang="en-US" sz="3600" dirty="0" err="1">
                          <a:solidFill>
                            <a:srgbClr val="FF0000"/>
                          </a:solidFill>
                          <a:latin typeface="Times New Roman" panose="02020603050405020304" pitchFamily="18" charset="0"/>
                          <a:cs typeface="Times New Roman" panose="02020603050405020304" pitchFamily="18" charset="0"/>
                        </a:rPr>
                        <a:t>Ví</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dụ</a:t>
                      </a:r>
                      <a:endParaRPr lang="en-US" sz="36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ctr">
                        <a:lnSpc>
                          <a:spcPts val="4000"/>
                        </a:lnSpc>
                      </a:pPr>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gạch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chân</a:t>
                      </a:r>
                      <a:endParaRPr lang="en-US" sz="36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l">
                        <a:lnSpc>
                          <a:spcPts val="4000"/>
                        </a:lnSpc>
                      </a:pPr>
                      <a:r>
                        <a:rPr lang="en-US" sz="3600" dirty="0" err="1">
                          <a:solidFill>
                            <a:srgbClr val="FF0000"/>
                          </a:solidFill>
                          <a:latin typeface="Times New Roman" panose="02020603050405020304" pitchFamily="18" charset="0"/>
                          <a:cs typeface="Times New Roman" panose="02020603050405020304" pitchFamily="18" charset="0"/>
                        </a:rPr>
                        <a:t>Bỏ</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gạch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chân</a:t>
                      </a:r>
                      <a:endParaRPr lang="en-US" sz="36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4079424725"/>
                  </a:ext>
                </a:extLst>
              </a:tr>
              <a:tr h="2665706">
                <a:tc>
                  <a:txBody>
                    <a:bodyPr/>
                    <a:lstStyle/>
                    <a:p>
                      <a:pPr marL="0" marR="0" lvl="0" indent="0" algn="just" defTabSz="914400" rtl="0" eaLnBrk="1" fontAlgn="auto" latinLnBrk="0" hangingPunct="1">
                        <a:lnSpc>
                          <a:spcPts val="4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đám</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đứa</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lành</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lai</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txBody>
                  <a:tcPr/>
                </a:tc>
                <a:tc>
                  <a:txBody>
                    <a:bodyPr/>
                    <a:lstStyle/>
                    <a:p>
                      <a:pPr algn="just">
                        <a:lnSpc>
                          <a:spcPts val="4000"/>
                        </a:lnSpc>
                      </a:pP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ts val="4000"/>
                        </a:lnSpc>
                      </a:pPr>
                      <a:endPar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4000"/>
                        </a:lnSpc>
                      </a:pP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dirty="0"/>
                    </a:p>
                  </a:txBody>
                  <a:tcPr/>
                </a:tc>
                <a:tc>
                  <a:txBody>
                    <a:bodyPr/>
                    <a:lstStyle/>
                    <a:p>
                      <a:pPr algn="ctr">
                        <a:lnSpc>
                          <a:spcPts val="4000"/>
                        </a:lnSpc>
                      </a:pPr>
                      <a:endParaRPr lang="en-US" sz="3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12270793"/>
                  </a:ext>
                </a:extLst>
              </a:tr>
              <a:tr h="1671458">
                <a:tc>
                  <a:txBody>
                    <a:bodyPr/>
                    <a:lstStyle/>
                    <a:p>
                      <a:pPr marL="0" marR="0" lvl="0" indent="0" algn="just" defTabSz="914400" rtl="0" eaLnBrk="1" fontAlgn="auto" latinLnBrk="0" hangingPunct="1">
                        <a:lnSpc>
                          <a:spcPts val="4000"/>
                        </a:lnSpc>
                        <a:spcBef>
                          <a:spcPts val="0"/>
                        </a:spcBef>
                        <a:spcAft>
                          <a:spcPts val="0"/>
                        </a:spcAft>
                        <a:buClrTx/>
                        <a:buSzTx/>
                        <a:buFontTx/>
                        <a:buNone/>
                        <a:tabLst/>
                        <a:defRPr/>
                      </a:pP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Hoạ</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nheo</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36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6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36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hộ</a:t>
                      </a:r>
                      <a:r>
                        <a:rPr lang="en-US" sz="36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6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txBody>
                  <a:tcPr/>
                </a:tc>
                <a:tc>
                  <a:txBody>
                    <a:bodyPr/>
                    <a:lstStyle/>
                    <a:p>
                      <a:pPr algn="just">
                        <a:lnSpc>
                          <a:spcPts val="4000"/>
                        </a:lnSpc>
                      </a:pP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ts val="4000"/>
                        </a:lnSpc>
                      </a:pPr>
                      <a:endPar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4000"/>
                        </a:lnSpc>
                      </a:pP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nSpc>
                          <a:spcPts val="4000"/>
                        </a:lnSpc>
                      </a:pPr>
                      <a:endParaRPr lang="en-US" sz="3600" dirty="0"/>
                    </a:p>
                  </a:txBody>
                  <a:tcPr/>
                </a:tc>
                <a:extLst>
                  <a:ext uri="{0D108BD9-81ED-4DB2-BD59-A6C34878D82A}">
                    <a16:rowId xmlns:a16="http://schemas.microsoft.com/office/drawing/2014/main" val="2323420743"/>
                  </a:ext>
                </a:extLst>
              </a:tr>
              <a:tr h="2209800">
                <a:tc>
                  <a:txBody>
                    <a:bodyPr/>
                    <a:lstStyle/>
                    <a:p>
                      <a:pPr marL="0" marR="0" lvl="0" indent="0" algn="just" defTabSz="914400" rtl="0" eaLnBrk="1" fontAlgn="auto" latinLnBrk="0" hangingPunct="1">
                        <a:lnSpc>
                          <a:spcPts val="4000"/>
                        </a:lnSpc>
                        <a:spcBef>
                          <a:spcPts val="0"/>
                        </a:spcBef>
                        <a:spcAft>
                          <a:spcPts val="0"/>
                        </a:spcAft>
                        <a:buClrTx/>
                        <a:buSzTx/>
                        <a:buFontTx/>
                        <a:buNone/>
                        <a:tabLst/>
                        <a:defRPr/>
                      </a:pPr>
                      <a:r>
                        <a:rPr lang="en-US" sz="3600" b="1" dirty="0">
                          <a:solidFill>
                            <a:prstClr val="black">
                              <a:lumMod val="95000"/>
                              <a:lumOff val="5000"/>
                            </a:prstClr>
                          </a:solidFill>
                          <a:latin typeface="Times New Roman" panose="02020603050405020304" pitchFamily="18" charset="0"/>
                          <a:cs typeface="Times New Roman" panose="02020603050405020304" pitchFamily="18" charset="0"/>
                        </a:rPr>
                        <a:t>c. </a:t>
                      </a:r>
                      <a:r>
                        <a:rPr lang="en-US" sz="3600" b="1" dirty="0">
                          <a:solidFill>
                            <a:srgbClr val="EF3220"/>
                          </a:solidFill>
                          <a:latin typeface="Times New Roman" panose="02020603050405020304" pitchFamily="18" charset="0"/>
                          <a:ea typeface="Times New Roman" panose="02020603050405020304" pitchFamily="18" charset="0"/>
                          <a:cs typeface="Times New Roman" panose="02020603050405020304" pitchFamily="18" charset="0"/>
                        </a:rPr>
                        <a:t>Chao </a:t>
                      </a:r>
                      <a:r>
                        <a:rPr lang="en-US" sz="3600" b="1" dirty="0" err="1">
                          <a:solidFill>
                            <a:srgbClr val="EF3220"/>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3600" b="0" dirty="0">
                          <a:solidFill>
                            <a:srgbClr val="EF32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hãn</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chặng</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i="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3600" b="0" i="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0" i="0" dirty="0">
                        <a:solidFill>
                          <a:prstClr val="black">
                            <a:lumMod val="95000"/>
                            <a:lumOff val="5000"/>
                          </a:prstClr>
                        </a:solidFill>
                        <a:latin typeface="Times New Roman" panose="02020603050405020304" pitchFamily="18" charset="0"/>
                        <a:cs typeface="Times New Roman" panose="02020603050405020304" pitchFamily="18" charset="0"/>
                      </a:endParaRPr>
                    </a:p>
                  </a:txBody>
                  <a:tcPr/>
                </a:tc>
                <a:tc>
                  <a:txBody>
                    <a:bodyPr/>
                    <a:lstStyle/>
                    <a:p>
                      <a:pPr algn="just">
                        <a:lnSpc>
                          <a:spcPts val="4000"/>
                        </a:lnSpc>
                      </a:pP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ts val="4000"/>
                        </a:lnSpc>
                      </a:pPr>
                      <a:endPar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4000"/>
                        </a:lnSpc>
                      </a:pP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dirty="0"/>
                    </a:p>
                  </a:txBody>
                  <a:tcPr/>
                </a:tc>
                <a:tc>
                  <a:txBody>
                    <a:bodyPr/>
                    <a:lstStyle/>
                    <a:p>
                      <a:pPr>
                        <a:lnSpc>
                          <a:spcPts val="4000"/>
                        </a:lnSpc>
                      </a:pPr>
                      <a:endParaRPr lang="en-US" sz="3600" dirty="0"/>
                    </a:p>
                  </a:txBody>
                  <a:tcPr/>
                </a:tc>
                <a:extLst>
                  <a:ext uri="{0D108BD9-81ED-4DB2-BD59-A6C34878D82A}">
                    <a16:rowId xmlns:a16="http://schemas.microsoft.com/office/drawing/2014/main" val="1218068060"/>
                  </a:ext>
                </a:extLst>
              </a:tr>
              <a:tr h="1121861">
                <a:tc>
                  <a:txBody>
                    <a:bodyPr/>
                    <a:lstStyle/>
                    <a:p>
                      <a:pPr marL="0" marR="0" lvl="0" indent="0" algn="just" defTabSz="914400" rtl="0" eaLnBrk="1" fontAlgn="auto" latinLnBrk="0" hangingPunct="1">
                        <a:lnSpc>
                          <a:spcPts val="4000"/>
                        </a:lnSpc>
                        <a:spcBef>
                          <a:spcPts val="0"/>
                        </a:spcBef>
                        <a:spcAft>
                          <a:spcPts val="0"/>
                        </a:spcAft>
                        <a:buClrTx/>
                        <a:buSzTx/>
                        <a:buFontTx/>
                        <a:buNone/>
                        <a:tabLst/>
                        <a:defRPr/>
                      </a:pPr>
                      <a:r>
                        <a:rPr lang="en-US" sz="3600" b="1" dirty="0">
                          <a:solidFill>
                            <a:srgbClr val="EF3220"/>
                          </a:solidFill>
                          <a:latin typeface="Times New Roman" panose="02020603050405020304" pitchFamily="18" charset="0"/>
                          <a:ea typeface="Times New Roman" panose="02020603050405020304" pitchFamily="18" charset="0"/>
                          <a:cs typeface="Times New Roman" panose="02020603050405020304" pitchFamily="18" charset="0"/>
                        </a:rPr>
                        <a:t>d. Ơ</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36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36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6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Sao </a:t>
                      </a:r>
                      <a:r>
                        <a:rPr lang="en-US" sz="36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36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36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cuống</a:t>
                      </a:r>
                      <a:r>
                        <a:rPr lang="en-US" sz="36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quýt</a:t>
                      </a:r>
                      <a:r>
                        <a:rPr lang="en-US" sz="36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6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36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0" dirty="0">
                        <a:solidFill>
                          <a:prstClr val="black">
                            <a:lumMod val="95000"/>
                            <a:lumOff val="5000"/>
                          </a:prstClr>
                        </a:solidFill>
                        <a:latin typeface="Times New Roman" panose="02020603050405020304" pitchFamily="18" charset="0"/>
                        <a:cs typeface="Times New Roman" panose="02020603050405020304" pitchFamily="18" charset="0"/>
                      </a:endParaRPr>
                    </a:p>
                  </a:txBody>
                  <a:tcPr/>
                </a:tc>
                <a:tc>
                  <a:txBody>
                    <a:bodyPr/>
                    <a:lstStyle/>
                    <a:p>
                      <a:pPr algn="just">
                        <a:lnSpc>
                          <a:spcPts val="4000"/>
                        </a:lnSpc>
                      </a:pP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4000"/>
                        </a:lnSpc>
                      </a:pP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p>
                  </a:txBody>
                  <a:tcPr/>
                </a:tc>
                <a:tc>
                  <a:txBody>
                    <a:bodyPr/>
                    <a:lstStyle/>
                    <a:p>
                      <a:pPr>
                        <a:lnSpc>
                          <a:spcPts val="4000"/>
                        </a:lnSpc>
                      </a:pPr>
                      <a:endParaRPr lang="en-US" sz="3600" dirty="0"/>
                    </a:p>
                  </a:txBody>
                  <a:tcPr/>
                </a:tc>
                <a:extLst>
                  <a:ext uri="{0D108BD9-81ED-4DB2-BD59-A6C34878D82A}">
                    <a16:rowId xmlns:a16="http://schemas.microsoft.com/office/drawing/2014/main" val="4241106937"/>
                  </a:ext>
                </a:extLst>
              </a:tr>
            </a:tbl>
          </a:graphicData>
        </a:graphic>
      </p:graphicFrame>
      <p:sp>
        <p:nvSpPr>
          <p:cNvPr id="9" name="TextBox 8">
            <a:extLst>
              <a:ext uri="{FF2B5EF4-FFF2-40B4-BE49-F238E27FC236}">
                <a16:creationId xmlns:a16="http://schemas.microsoft.com/office/drawing/2014/main" id="{63C0A977-DDA4-4FFF-BB97-A6BF9C893163}"/>
              </a:ext>
            </a:extLst>
          </p:cNvPr>
          <p:cNvSpPr txBox="1"/>
          <p:nvPr/>
        </p:nvSpPr>
        <p:spPr>
          <a:xfrm>
            <a:off x="152400" y="38100"/>
            <a:ext cx="17907000" cy="193899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848429A2-2388-441D-B806-1DA70A1EABFB}"/>
              </a:ext>
            </a:extLst>
          </p:cNvPr>
          <p:cNvSpPr txBox="1"/>
          <p:nvPr/>
        </p:nvSpPr>
        <p:spPr>
          <a:xfrm>
            <a:off x="15925800" y="4000500"/>
            <a:ext cx="1752600" cy="1323439"/>
          </a:xfrm>
          <a:prstGeom prst="rect">
            <a:avLst/>
          </a:prstGeom>
          <a:solidFill>
            <a:schemeClr val="accent4">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tổ</a:t>
            </a:r>
            <a:r>
              <a:rPr lang="en-US" sz="4000" b="1" dirty="0">
                <a:latin typeface="Times New Roman" panose="02020603050405020304" pitchFamily="18" charset="0"/>
                <a:cs typeface="Times New Roman" panose="02020603050405020304" pitchFamily="18" charset="0"/>
              </a:rPr>
              <a:t> 1,3</a:t>
            </a:r>
          </a:p>
        </p:txBody>
      </p:sp>
      <p:sp>
        <p:nvSpPr>
          <p:cNvPr id="3" name="Right Brace 2">
            <a:extLst>
              <a:ext uri="{FF2B5EF4-FFF2-40B4-BE49-F238E27FC236}">
                <a16:creationId xmlns:a16="http://schemas.microsoft.com/office/drawing/2014/main" id="{E7F6CDF8-8FD3-42B6-B761-469278C72922}"/>
              </a:ext>
            </a:extLst>
          </p:cNvPr>
          <p:cNvSpPr/>
          <p:nvPr/>
        </p:nvSpPr>
        <p:spPr>
          <a:xfrm>
            <a:off x="15392400" y="2628900"/>
            <a:ext cx="533400" cy="4191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ight Brace 4">
            <a:extLst>
              <a:ext uri="{FF2B5EF4-FFF2-40B4-BE49-F238E27FC236}">
                <a16:creationId xmlns:a16="http://schemas.microsoft.com/office/drawing/2014/main" id="{16224245-732B-4692-8331-6C050FC2FB95}"/>
              </a:ext>
            </a:extLst>
          </p:cNvPr>
          <p:cNvSpPr/>
          <p:nvPr/>
        </p:nvSpPr>
        <p:spPr>
          <a:xfrm>
            <a:off x="15392400" y="7277100"/>
            <a:ext cx="533400" cy="2895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B3F7666-A8F8-4152-81F2-9C08DF04F6A7}"/>
              </a:ext>
            </a:extLst>
          </p:cNvPr>
          <p:cNvSpPr txBox="1"/>
          <p:nvPr/>
        </p:nvSpPr>
        <p:spPr>
          <a:xfrm>
            <a:off x="16078200" y="8163461"/>
            <a:ext cx="1752600" cy="1323439"/>
          </a:xfrm>
          <a:prstGeom prst="rect">
            <a:avLst/>
          </a:prstGeom>
          <a:solidFill>
            <a:schemeClr val="accent4">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tổ</a:t>
            </a:r>
            <a:r>
              <a:rPr lang="en-US" sz="4000" b="1" dirty="0">
                <a:latin typeface="Times New Roman" panose="02020603050405020304" pitchFamily="18" charset="0"/>
                <a:cs typeface="Times New Roman" panose="02020603050405020304" pitchFamily="18" charset="0"/>
              </a:rPr>
              <a:t> 2,4</a:t>
            </a:r>
          </a:p>
        </p:txBody>
      </p:sp>
    </p:spTree>
    <p:extLst>
      <p:ext uri="{BB962C8B-B14F-4D97-AF65-F5344CB8AC3E}">
        <p14:creationId xmlns:p14="http://schemas.microsoft.com/office/powerpoint/2010/main" val="271008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3" grpId="0" animBg="1"/>
      <p:bldP spid="5"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B69C20D1-D101-4141-A2D9-6D17A0868C81}"/>
              </a:ext>
            </a:extLst>
          </p:cNvPr>
          <p:cNvGraphicFramePr>
            <a:graphicFrameLocks noGrp="1"/>
          </p:cNvGraphicFramePr>
          <p:nvPr>
            <p:extLst>
              <p:ext uri="{D42A27DB-BD31-4B8C-83A1-F6EECF244321}">
                <p14:modId xmlns:p14="http://schemas.microsoft.com/office/powerpoint/2010/main" val="183089592"/>
              </p:ext>
            </p:extLst>
          </p:nvPr>
        </p:nvGraphicFramePr>
        <p:xfrm>
          <a:off x="990600" y="723900"/>
          <a:ext cx="14782800" cy="9377046"/>
        </p:xfrm>
        <a:graphic>
          <a:graphicData uri="http://schemas.openxmlformats.org/drawingml/2006/table">
            <a:tbl>
              <a:tblPr firstRow="1" bandRow="1">
                <a:tableStyleId>{5C22544A-7EE6-4342-B048-85BDC9FD1C3A}</a:tableStyleId>
              </a:tblPr>
              <a:tblGrid>
                <a:gridCol w="5552564">
                  <a:extLst>
                    <a:ext uri="{9D8B030D-6E8A-4147-A177-3AD203B41FA5}">
                      <a16:colId xmlns:a16="http://schemas.microsoft.com/office/drawing/2014/main" val="3414615659"/>
                    </a:ext>
                  </a:extLst>
                </a:gridCol>
                <a:gridCol w="5624675">
                  <a:extLst>
                    <a:ext uri="{9D8B030D-6E8A-4147-A177-3AD203B41FA5}">
                      <a16:colId xmlns:a16="http://schemas.microsoft.com/office/drawing/2014/main" val="3662023737"/>
                    </a:ext>
                  </a:extLst>
                </a:gridCol>
                <a:gridCol w="3605561">
                  <a:extLst>
                    <a:ext uri="{9D8B030D-6E8A-4147-A177-3AD203B41FA5}">
                      <a16:colId xmlns:a16="http://schemas.microsoft.com/office/drawing/2014/main" val="1843024427"/>
                    </a:ext>
                  </a:extLst>
                </a:gridCol>
              </a:tblGrid>
              <a:tr h="370840">
                <a:tc>
                  <a:txBody>
                    <a:bodyPr/>
                    <a:lstStyle/>
                    <a:p>
                      <a:pPr algn="ctr">
                        <a:lnSpc>
                          <a:spcPct val="100000"/>
                        </a:lnSpc>
                      </a:pPr>
                      <a:r>
                        <a:rPr lang="en-US" sz="4000" dirty="0" err="1">
                          <a:solidFill>
                            <a:srgbClr val="FF0000"/>
                          </a:solidFill>
                          <a:latin typeface="Times New Roman" panose="02020603050405020304" pitchFamily="18" charset="0"/>
                          <a:cs typeface="Times New Roman" panose="02020603050405020304" pitchFamily="18" charset="0"/>
                        </a:rPr>
                        <a:t>Ví</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dụ</a:t>
                      </a:r>
                      <a:endParaRPr lang="en-US" sz="40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ctr">
                        <a:lnSpc>
                          <a:spcPct val="100000"/>
                        </a:lnSpc>
                      </a:pPr>
                      <a:r>
                        <a:rPr lang="en-US" sz="4000" dirty="0" err="1">
                          <a:solidFill>
                            <a:srgbClr val="FF0000"/>
                          </a:solidFill>
                          <a:latin typeface="Times New Roman" panose="02020603050405020304" pitchFamily="18" charset="0"/>
                          <a:cs typeface="Times New Roman" panose="02020603050405020304" pitchFamily="18" charset="0"/>
                        </a:rPr>
                        <a:t>Từ</a:t>
                      </a:r>
                      <a:r>
                        <a:rPr lang="en-US" sz="4000" dirty="0">
                          <a:solidFill>
                            <a:srgbClr val="FF0000"/>
                          </a:solidFill>
                          <a:latin typeface="Times New Roman" panose="02020603050405020304" pitchFamily="18" charset="0"/>
                          <a:cs typeface="Times New Roman" panose="02020603050405020304" pitchFamily="18" charset="0"/>
                        </a:rPr>
                        <a:t> in </a:t>
                      </a:r>
                      <a:r>
                        <a:rPr lang="en-US" sz="4000" dirty="0" err="1">
                          <a:solidFill>
                            <a:srgbClr val="FF0000"/>
                          </a:solidFill>
                          <a:latin typeface="Times New Roman" panose="02020603050405020304" pitchFamily="18" charset="0"/>
                          <a:cs typeface="Times New Roman" panose="02020603050405020304" pitchFamily="18" charset="0"/>
                        </a:rPr>
                        <a:t>đậm</a:t>
                      </a:r>
                      <a:endParaRPr lang="en-US" sz="40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ctr">
                        <a:lnSpc>
                          <a:spcPct val="100000"/>
                        </a:lnSpc>
                      </a:pPr>
                      <a:r>
                        <a:rPr lang="en-US" sz="4000" dirty="0" err="1">
                          <a:solidFill>
                            <a:srgbClr val="FF0000"/>
                          </a:solidFill>
                          <a:latin typeface="Times New Roman" panose="02020603050405020304" pitchFamily="18" charset="0"/>
                          <a:cs typeface="Times New Roman" panose="02020603050405020304" pitchFamily="18" charset="0"/>
                        </a:rPr>
                        <a:t>Bỏ</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từ</a:t>
                      </a:r>
                      <a:r>
                        <a:rPr lang="en-US" sz="4000" dirty="0">
                          <a:solidFill>
                            <a:srgbClr val="FF0000"/>
                          </a:solidFill>
                          <a:latin typeface="Times New Roman" panose="02020603050405020304" pitchFamily="18" charset="0"/>
                          <a:cs typeface="Times New Roman" panose="02020603050405020304" pitchFamily="18" charset="0"/>
                        </a:rPr>
                        <a:t> in </a:t>
                      </a:r>
                      <a:r>
                        <a:rPr lang="en-US" sz="4000" dirty="0" err="1">
                          <a:solidFill>
                            <a:srgbClr val="FF0000"/>
                          </a:solidFill>
                          <a:latin typeface="Times New Roman" panose="02020603050405020304" pitchFamily="18" charset="0"/>
                          <a:cs typeface="Times New Roman" panose="02020603050405020304" pitchFamily="18" charset="0"/>
                        </a:rPr>
                        <a:t>đậm</a:t>
                      </a:r>
                      <a:endParaRPr lang="en-US" sz="40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4079424725"/>
                  </a:ext>
                </a:extLst>
              </a:tr>
              <a:tr h="3459797">
                <a:tc>
                  <a:txBody>
                    <a:bodyPr/>
                    <a:lstStyle/>
                    <a:p>
                      <a:pPr marL="0" marR="0" lvl="0" indent="0" algn="just" defTabSz="914400" rtl="0" eaLnBrk="1" fontAlgn="auto" latinLnBrk="0" hangingPunct="1">
                        <a:lnSpc>
                          <a:spcPts val="5200"/>
                        </a:lnSpc>
                        <a:spcBef>
                          <a:spcPts val="0"/>
                        </a:spcBef>
                        <a:spcAft>
                          <a:spcPts val="0"/>
                        </a:spcAft>
                        <a:buClrTx/>
                        <a:buSzTx/>
                        <a:buFontTx/>
                        <a:buNone/>
                        <a:tabLst/>
                        <a:defRPr/>
                      </a:pP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đám</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đứa</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lành</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lai</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txBody>
                  <a:tcPr/>
                </a:tc>
                <a:tc>
                  <a:txBody>
                    <a:bodyPr/>
                    <a:lstStyle/>
                    <a:p>
                      <a:pPr algn="just">
                        <a:lnSpc>
                          <a:spcPts val="5200"/>
                        </a:lnSpc>
                        <a:spcBef>
                          <a:spcPts val="0"/>
                        </a:spcBef>
                        <a:spcAft>
                          <a:spcPts val="0"/>
                        </a:spcAft>
                      </a:pPr>
                      <a:endParaRPr lang="en-US" sz="4000" b="1" dirty="0">
                        <a:solidFill>
                          <a:srgbClr val="002060"/>
                        </a:solidFill>
                      </a:endParaRPr>
                    </a:p>
                  </a:txBody>
                  <a:tcPr>
                    <a:solidFill>
                      <a:schemeClr val="accent6">
                        <a:lumMod val="40000"/>
                        <a:lumOff val="60000"/>
                      </a:schemeClr>
                    </a:solidFill>
                  </a:tcPr>
                </a:tc>
                <a:tc>
                  <a:txBody>
                    <a:bodyPr/>
                    <a:lstStyle/>
                    <a:p>
                      <a:pPr algn="ctr">
                        <a:lnSpc>
                          <a:spcPct val="100000"/>
                        </a:lnSpc>
                      </a:pPr>
                      <a:endParaRPr lang="en-US" sz="4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12270793"/>
                  </a:ext>
                </a:extLst>
              </a:tr>
              <a:tr h="370840">
                <a:tc>
                  <a:txBody>
                    <a:bodyPr/>
                    <a:lstStyle/>
                    <a:p>
                      <a:pPr marL="0" marR="0" lvl="0" indent="0" algn="just" defTabSz="914400" rtl="0" eaLnBrk="1" fontAlgn="auto" latinLnBrk="0" hangingPunct="1">
                        <a:lnSpc>
                          <a:spcPts val="5200"/>
                        </a:lnSpc>
                        <a:spcBef>
                          <a:spcPts val="0"/>
                        </a:spcBef>
                        <a:spcAft>
                          <a:spcPts val="0"/>
                        </a:spcAft>
                        <a:buClrTx/>
                        <a:buSzTx/>
                        <a:buFontTx/>
                        <a:buNone/>
                        <a:tabLst/>
                        <a:defRPr/>
                      </a:pP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Hoạ</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nheo</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hộ</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ts val="5200"/>
                        </a:lnSpc>
                        <a:spcBef>
                          <a:spcPts val="0"/>
                        </a:spcBef>
                        <a:spcAft>
                          <a:spcPts val="0"/>
                        </a:spcAft>
                        <a:buClrTx/>
                        <a:buSzTx/>
                        <a:buFontTx/>
                        <a:buNone/>
                        <a:tabLst/>
                        <a:defRPr/>
                      </a:pPr>
                      <a:endPar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just">
                        <a:lnSpc>
                          <a:spcPts val="5200"/>
                        </a:lnSpc>
                        <a:spcBef>
                          <a:spcPts val="0"/>
                        </a:spcBef>
                        <a:spcAft>
                          <a:spcPts val="0"/>
                        </a:spcAft>
                      </a:pPr>
                      <a:endPar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nSpc>
                          <a:spcPct val="100000"/>
                        </a:lnSpc>
                      </a:pPr>
                      <a:endParaRPr lang="en-US" sz="4000" dirty="0"/>
                    </a:p>
                  </a:txBody>
                  <a:tcPr/>
                </a:tc>
                <a:extLst>
                  <a:ext uri="{0D108BD9-81ED-4DB2-BD59-A6C34878D82A}">
                    <a16:rowId xmlns:a16="http://schemas.microsoft.com/office/drawing/2014/main" val="2323420743"/>
                  </a:ext>
                </a:extLst>
              </a:tr>
            </a:tbl>
          </a:graphicData>
        </a:graphic>
      </p:graphicFrame>
      <p:sp>
        <p:nvSpPr>
          <p:cNvPr id="3" name="Right Brace 2">
            <a:extLst>
              <a:ext uri="{FF2B5EF4-FFF2-40B4-BE49-F238E27FC236}">
                <a16:creationId xmlns:a16="http://schemas.microsoft.com/office/drawing/2014/main" id="{DBB22D6B-C295-4E03-AAD2-D9CF53336CE3}"/>
              </a:ext>
            </a:extLst>
          </p:cNvPr>
          <p:cNvSpPr/>
          <p:nvPr/>
        </p:nvSpPr>
        <p:spPr>
          <a:xfrm>
            <a:off x="15621000" y="1638300"/>
            <a:ext cx="457200" cy="7696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5A5C41AC-1B67-4094-8739-E1ED62486702}"/>
              </a:ext>
            </a:extLst>
          </p:cNvPr>
          <p:cNvSpPr txBox="1"/>
          <p:nvPr/>
        </p:nvSpPr>
        <p:spPr>
          <a:xfrm>
            <a:off x="16154400" y="3467100"/>
            <a:ext cx="1905001" cy="415498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Thành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phần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biệt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lập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tình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thái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A04DC8C-144C-4DDF-A51B-D24E9F9892E8}"/>
              </a:ext>
            </a:extLst>
          </p:cNvPr>
          <p:cNvSpPr txBox="1"/>
          <p:nvPr/>
        </p:nvSpPr>
        <p:spPr>
          <a:xfrm>
            <a:off x="6705600" y="1638300"/>
            <a:ext cx="5257800" cy="4058868"/>
          </a:xfrm>
          <a:prstGeom prst="rect">
            <a:avLst/>
          </a:prstGeom>
          <a:noFill/>
        </p:spPr>
        <p:txBody>
          <a:bodyPr wrap="square">
            <a:spAutoFit/>
          </a:bodyPr>
          <a:lstStyle/>
          <a:p>
            <a:pPr algn="just">
              <a:lnSpc>
                <a:spcPts val="5200"/>
              </a:lnSpc>
              <a:spcBef>
                <a:spcPts val="0"/>
              </a:spcBef>
              <a:spcAft>
                <a:spcPts val="0"/>
              </a:spcAft>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5200"/>
              </a:lnSpc>
              <a:spcBef>
                <a:spcPts val="0"/>
              </a:spcBef>
              <a:spcAft>
                <a:spcPts val="0"/>
              </a:spcAft>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“Ai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solidFill>
                <a:srgbClr val="002060"/>
              </a:solidFill>
            </a:endParaRPr>
          </a:p>
        </p:txBody>
      </p:sp>
      <p:sp>
        <p:nvSpPr>
          <p:cNvPr id="11" name="TextBox 10">
            <a:extLst>
              <a:ext uri="{FF2B5EF4-FFF2-40B4-BE49-F238E27FC236}">
                <a16:creationId xmlns:a16="http://schemas.microsoft.com/office/drawing/2014/main" id="{1FD54373-C679-4A0A-80E0-7BAB90F06B19}"/>
              </a:ext>
            </a:extLst>
          </p:cNvPr>
          <p:cNvSpPr txBox="1"/>
          <p:nvPr/>
        </p:nvSpPr>
        <p:spPr>
          <a:xfrm>
            <a:off x="6705600" y="6153965"/>
            <a:ext cx="5257800" cy="4046942"/>
          </a:xfrm>
          <a:prstGeom prst="rect">
            <a:avLst/>
          </a:prstGeom>
          <a:noFill/>
        </p:spPr>
        <p:txBody>
          <a:bodyPr wrap="square">
            <a:spAutoFit/>
          </a:bodyPr>
          <a:lstStyle/>
          <a:p>
            <a:pPr algn="just">
              <a:lnSpc>
                <a:spcPts val="5200"/>
              </a:lnSpc>
              <a:spcBef>
                <a:spcPts val="0"/>
              </a:spcBef>
              <a:spcAft>
                <a:spcPts val="0"/>
              </a:spcAft>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5200"/>
              </a:lnSpc>
              <a:spcBef>
                <a:spcPts val="0"/>
              </a:spcBef>
              <a:spcAft>
                <a:spcPts val="0"/>
              </a:spcAft>
              <a:buClrTx/>
              <a:buSzTx/>
              <a:buFontTx/>
              <a:buNone/>
              <a:tabLst/>
              <a:defRPr/>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hộ</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bố</a:t>
            </a:r>
            <a:endPar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CA2B575-A0D6-40A1-96C5-589448370B6B}"/>
              </a:ext>
            </a:extLst>
          </p:cNvPr>
          <p:cNvSpPr txBox="1"/>
          <p:nvPr/>
        </p:nvSpPr>
        <p:spPr>
          <a:xfrm>
            <a:off x="12192000" y="2247900"/>
            <a:ext cx="3505201" cy="1631216"/>
          </a:xfrm>
          <a:prstGeom prst="rect">
            <a:avLst/>
          </a:prstGeom>
          <a:noFill/>
        </p:spPr>
        <p:txBody>
          <a:bodyPr wrap="square">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lang="en-US" sz="4000" b="1" dirty="0">
                <a:latin typeface="Times New Roman" panose="02020603050405020304" pitchFamily="18" charset="0"/>
                <a:cs typeface="Times New Roman" panose="02020603050405020304" pitchFamily="18" charset="0"/>
              </a:rPr>
              <a:t>Ý </a:t>
            </a:r>
            <a:r>
              <a:rPr lang="en-US" sz="4000" b="1" dirty="0" err="1">
                <a:latin typeface="Times New Roman" panose="02020603050405020304" pitchFamily="18" charset="0"/>
                <a:cs typeface="Times New Roman" panose="02020603050405020304" pitchFamily="18" charset="0"/>
              </a:rPr>
              <a:t>nghĩa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đổi</a:t>
            </a:r>
            <a:endParaRPr lang="en-US" sz="40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FF846D8-8218-499F-ACB7-3E44180CB987}"/>
              </a:ext>
            </a:extLst>
          </p:cNvPr>
          <p:cNvSpPr txBox="1"/>
          <p:nvPr/>
        </p:nvSpPr>
        <p:spPr>
          <a:xfrm>
            <a:off x="12268200" y="6788884"/>
            <a:ext cx="3505201" cy="1631216"/>
          </a:xfrm>
          <a:prstGeom prst="rect">
            <a:avLst/>
          </a:prstGeom>
          <a:noFill/>
        </p:spPr>
        <p:txBody>
          <a:bodyPr wrap="square">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lang="en-US" sz="4000" b="1" dirty="0">
                <a:latin typeface="Times New Roman" panose="02020603050405020304" pitchFamily="18" charset="0"/>
                <a:cs typeface="Times New Roman" panose="02020603050405020304" pitchFamily="18" charset="0"/>
              </a:rPr>
              <a:t>Ý </a:t>
            </a:r>
            <a:r>
              <a:rPr lang="en-US" sz="4000" b="1" dirty="0" err="1">
                <a:latin typeface="Times New Roman" panose="02020603050405020304" pitchFamily="18" charset="0"/>
                <a:cs typeface="Times New Roman" panose="02020603050405020304" pitchFamily="18" charset="0"/>
              </a:rPr>
              <a:t>nghĩa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đổi</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61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5" name="Text Box 7"/>
          <p:cNvSpPr txBox="1">
            <a:spLocks noChangeArrowheads="1"/>
          </p:cNvSpPr>
          <p:nvPr/>
        </p:nvSpPr>
        <p:spPr bwMode="auto">
          <a:xfrm>
            <a:off x="0" y="431780"/>
            <a:ext cx="18288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4800" b="1" dirty="0" err="1">
                <a:solidFill>
                  <a:srgbClr val="FF0000"/>
                </a:solidFill>
              </a:rPr>
              <a:t>Bài</a:t>
            </a:r>
            <a:r>
              <a:rPr lang="en-US" sz="4800" b="1" dirty="0">
                <a:solidFill>
                  <a:srgbClr val="FF0000"/>
                </a:solidFill>
              </a:rPr>
              <a:t> </a:t>
            </a:r>
            <a:r>
              <a:rPr lang="en-US" sz="4800" b="1" dirty="0" err="1">
                <a:solidFill>
                  <a:srgbClr val="FF0000"/>
                </a:solidFill>
              </a:rPr>
              <a:t>tập</a:t>
            </a:r>
            <a:r>
              <a:rPr lang="en-US" sz="4800" b="1" dirty="0">
                <a:solidFill>
                  <a:srgbClr val="FF0000"/>
                </a:solidFill>
              </a:rPr>
              <a:t> BS: </a:t>
            </a:r>
            <a:r>
              <a:rPr lang="en-US" sz="4800" b="1" dirty="0" err="1"/>
              <a:t>Hãy</a:t>
            </a:r>
            <a:r>
              <a:rPr lang="en-US" sz="4800" b="1" dirty="0"/>
              <a:t> </a:t>
            </a:r>
            <a:r>
              <a:rPr lang="en-US" sz="4800" b="1" dirty="0" err="1"/>
              <a:t>xếp</a:t>
            </a:r>
            <a:r>
              <a:rPr lang="en-US" sz="4800" b="1" dirty="0"/>
              <a:t> </a:t>
            </a:r>
            <a:r>
              <a:rPr lang="en-US" sz="4800" b="1" dirty="0" err="1"/>
              <a:t>những</a:t>
            </a:r>
            <a:r>
              <a:rPr lang="en-US" sz="4800" b="1" dirty="0"/>
              <a:t> </a:t>
            </a:r>
            <a:r>
              <a:rPr lang="en-US" sz="4800" b="1" dirty="0" err="1"/>
              <a:t>từ</a:t>
            </a:r>
            <a:r>
              <a:rPr lang="en-US" sz="4800" b="1" dirty="0"/>
              <a:t> </a:t>
            </a:r>
            <a:r>
              <a:rPr lang="en-US" sz="4800" b="1" dirty="0" err="1"/>
              <a:t>ngữ</a:t>
            </a:r>
            <a:r>
              <a:rPr lang="en-US" sz="4800" b="1" dirty="0"/>
              <a:t> </a:t>
            </a:r>
            <a:r>
              <a:rPr lang="en-US" sz="4800" b="1" dirty="0" err="1"/>
              <a:t>sau</a:t>
            </a:r>
            <a:r>
              <a:rPr lang="en-US" sz="4800" b="1" dirty="0"/>
              <a:t> </a:t>
            </a:r>
            <a:r>
              <a:rPr lang="en-US" sz="4800" b="1" dirty="0" err="1"/>
              <a:t>đây</a:t>
            </a:r>
            <a:r>
              <a:rPr lang="en-US" sz="4800" b="1" dirty="0"/>
              <a:t> </a:t>
            </a:r>
            <a:r>
              <a:rPr lang="en-US" sz="4800" b="1" dirty="0" err="1"/>
              <a:t>theo</a:t>
            </a:r>
            <a:r>
              <a:rPr lang="en-US" sz="4800" b="1" dirty="0"/>
              <a:t> </a:t>
            </a:r>
            <a:r>
              <a:rPr lang="en-US" sz="4800" b="1" dirty="0" err="1"/>
              <a:t>trình</a:t>
            </a:r>
            <a:r>
              <a:rPr lang="en-US" sz="4800" b="1" dirty="0"/>
              <a:t> </a:t>
            </a:r>
            <a:r>
              <a:rPr lang="en-US" sz="4800" b="1" dirty="0" err="1"/>
              <a:t>tự</a:t>
            </a:r>
            <a:r>
              <a:rPr lang="en-US" sz="4800" b="1" dirty="0"/>
              <a:t> </a:t>
            </a:r>
            <a:r>
              <a:rPr lang="en-US" sz="4800" b="1" dirty="0" err="1"/>
              <a:t>tăng</a:t>
            </a:r>
            <a:r>
              <a:rPr lang="en-US" sz="4800" b="1" dirty="0"/>
              <a:t> </a:t>
            </a:r>
            <a:r>
              <a:rPr lang="en-US" sz="4800" b="1" dirty="0" err="1"/>
              <a:t>dần</a:t>
            </a:r>
            <a:r>
              <a:rPr lang="en-US" sz="4800" b="1" dirty="0"/>
              <a:t> </a:t>
            </a:r>
            <a:r>
              <a:rPr lang="en-US" sz="4800" b="1" dirty="0" err="1"/>
              <a:t>độ</a:t>
            </a:r>
            <a:r>
              <a:rPr lang="en-US" sz="4800" b="1" dirty="0"/>
              <a:t> tin </a:t>
            </a:r>
            <a:r>
              <a:rPr lang="en-US" sz="4800" b="1" dirty="0" err="1"/>
              <a:t>cậy</a:t>
            </a:r>
            <a:r>
              <a:rPr lang="en-US" sz="4800" b="1" dirty="0"/>
              <a:t> (hay </a:t>
            </a:r>
            <a:r>
              <a:rPr lang="en-US" sz="4800" b="1" dirty="0" err="1"/>
              <a:t>độ</a:t>
            </a:r>
            <a:r>
              <a:rPr lang="en-US" sz="4800" b="1" dirty="0"/>
              <a:t> </a:t>
            </a:r>
            <a:r>
              <a:rPr lang="en-US" sz="4800" b="1" dirty="0" err="1"/>
              <a:t>chắc</a:t>
            </a:r>
            <a:r>
              <a:rPr lang="en-US" sz="4800" b="1" dirty="0"/>
              <a:t> </a:t>
            </a:r>
            <a:r>
              <a:rPr lang="en-US" sz="4800" b="1" dirty="0" err="1"/>
              <a:t>chắn</a:t>
            </a:r>
            <a:r>
              <a:rPr lang="en-US" sz="4800" b="1" dirty="0"/>
              <a:t>)</a:t>
            </a:r>
          </a:p>
          <a:p>
            <a:pPr eaLnBrk="1" hangingPunct="1">
              <a:spcBef>
                <a:spcPct val="50000"/>
              </a:spcBef>
            </a:pPr>
            <a:r>
              <a:rPr lang="en-US" sz="4800" b="1" dirty="0"/>
              <a:t>(</a:t>
            </a:r>
            <a:r>
              <a:rPr lang="en-US" sz="4800" b="1" dirty="0" err="1"/>
              <a:t>Chú</a:t>
            </a:r>
            <a:r>
              <a:rPr lang="en-US" sz="4800" b="1" dirty="0"/>
              <a:t> ý: </a:t>
            </a:r>
            <a:r>
              <a:rPr lang="en-US" sz="4800" b="1" dirty="0" err="1"/>
              <a:t>Những</a:t>
            </a:r>
            <a:r>
              <a:rPr lang="en-US" sz="4800" b="1" dirty="0"/>
              <a:t> </a:t>
            </a:r>
            <a:r>
              <a:rPr lang="en-US" sz="4800" b="1" dirty="0" err="1"/>
              <a:t>từ</a:t>
            </a:r>
            <a:r>
              <a:rPr lang="en-US" sz="4800" b="1" dirty="0"/>
              <a:t> </a:t>
            </a:r>
            <a:r>
              <a:rPr lang="en-US" sz="4800" b="1" dirty="0" err="1"/>
              <a:t>ngữ</a:t>
            </a:r>
            <a:r>
              <a:rPr lang="en-US" sz="4800" b="1" dirty="0"/>
              <a:t> </a:t>
            </a:r>
            <a:r>
              <a:rPr lang="en-US" sz="4800" b="1" dirty="0" err="1"/>
              <a:t>thể</a:t>
            </a:r>
            <a:r>
              <a:rPr lang="en-US" sz="4800" b="1" dirty="0"/>
              <a:t> </a:t>
            </a:r>
            <a:r>
              <a:rPr lang="en-US" sz="4800" b="1" dirty="0" err="1"/>
              <a:t>hiện</a:t>
            </a:r>
            <a:r>
              <a:rPr lang="en-US" sz="4800" b="1" dirty="0"/>
              <a:t> </a:t>
            </a:r>
            <a:r>
              <a:rPr lang="en-US" sz="4800" b="1" dirty="0" err="1"/>
              <a:t>cùng</a:t>
            </a:r>
            <a:r>
              <a:rPr lang="en-US" sz="4800" b="1" dirty="0"/>
              <a:t> </a:t>
            </a:r>
            <a:r>
              <a:rPr lang="en-US" sz="4800" b="1" dirty="0" err="1"/>
              <a:t>một</a:t>
            </a:r>
            <a:r>
              <a:rPr lang="en-US" sz="4800" b="1" dirty="0"/>
              <a:t> </a:t>
            </a:r>
            <a:r>
              <a:rPr lang="en-US" sz="4800" b="1" dirty="0" err="1"/>
              <a:t>mức</a:t>
            </a:r>
            <a:r>
              <a:rPr lang="en-US" sz="4800" b="1" dirty="0"/>
              <a:t> </a:t>
            </a:r>
            <a:r>
              <a:rPr lang="en-US" sz="4800" b="1" dirty="0" err="1"/>
              <a:t>độ</a:t>
            </a:r>
            <a:r>
              <a:rPr lang="en-US" sz="4800" b="1" dirty="0"/>
              <a:t> tin </a:t>
            </a:r>
            <a:r>
              <a:rPr lang="en-US" sz="4800" b="1" dirty="0" err="1"/>
              <a:t>cậy</a:t>
            </a:r>
            <a:r>
              <a:rPr lang="en-US" sz="4800" b="1" dirty="0"/>
              <a:t> </a:t>
            </a:r>
            <a:r>
              <a:rPr lang="en-US" sz="4800" b="1" dirty="0" err="1"/>
              <a:t>thì</a:t>
            </a:r>
            <a:r>
              <a:rPr lang="en-US" sz="4800" b="1" dirty="0"/>
              <a:t> </a:t>
            </a:r>
            <a:r>
              <a:rPr lang="en-US" sz="4800" b="1" dirty="0" err="1"/>
              <a:t>xếp</a:t>
            </a:r>
            <a:r>
              <a:rPr lang="en-US" sz="4800" b="1" dirty="0"/>
              <a:t> </a:t>
            </a:r>
            <a:r>
              <a:rPr lang="en-US" sz="4800" b="1" dirty="0" err="1"/>
              <a:t>ngang</a:t>
            </a:r>
            <a:r>
              <a:rPr lang="en-US" sz="4800" b="1" dirty="0"/>
              <a:t> </a:t>
            </a:r>
            <a:r>
              <a:rPr lang="en-US" sz="4800" b="1" dirty="0" err="1"/>
              <a:t>nhau</a:t>
            </a:r>
            <a:r>
              <a:rPr lang="en-US" sz="4800" b="1" dirty="0"/>
              <a:t>).</a:t>
            </a:r>
          </a:p>
        </p:txBody>
      </p:sp>
      <p:sp>
        <p:nvSpPr>
          <p:cNvPr id="48136" name="Text Box 8"/>
          <p:cNvSpPr txBox="1">
            <a:spLocks noChangeArrowheads="1"/>
          </p:cNvSpPr>
          <p:nvPr/>
        </p:nvSpPr>
        <p:spPr bwMode="auto">
          <a:xfrm>
            <a:off x="0" y="4457700"/>
            <a:ext cx="228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4800">
                <a:solidFill>
                  <a:srgbClr val="CC0099"/>
                </a:solidFill>
              </a:rPr>
              <a:t>chắc là,</a:t>
            </a:r>
          </a:p>
        </p:txBody>
      </p:sp>
      <p:sp>
        <p:nvSpPr>
          <p:cNvPr id="48137" name="Text Box 9"/>
          <p:cNvSpPr txBox="1">
            <a:spLocks noChangeArrowheads="1"/>
          </p:cNvSpPr>
          <p:nvPr/>
        </p:nvSpPr>
        <p:spPr bwMode="auto">
          <a:xfrm>
            <a:off x="1981200" y="4457700"/>
            <a:ext cx="3505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4800" dirty="0"/>
              <a:t> </a:t>
            </a:r>
            <a:r>
              <a:rPr lang="en-US" sz="4800" dirty="0" err="1">
                <a:solidFill>
                  <a:srgbClr val="CC0099"/>
                </a:solidFill>
              </a:rPr>
              <a:t>dường</a:t>
            </a:r>
            <a:r>
              <a:rPr lang="en-US" sz="4800" dirty="0">
                <a:solidFill>
                  <a:srgbClr val="CC0099"/>
                </a:solidFill>
              </a:rPr>
              <a:t> </a:t>
            </a:r>
            <a:r>
              <a:rPr lang="en-US" sz="4800" dirty="0" err="1">
                <a:solidFill>
                  <a:srgbClr val="CC0099"/>
                </a:solidFill>
              </a:rPr>
              <a:t>như</a:t>
            </a:r>
            <a:r>
              <a:rPr lang="en-US" sz="4800" dirty="0">
                <a:solidFill>
                  <a:srgbClr val="CC0099"/>
                </a:solidFill>
              </a:rPr>
              <a:t>,</a:t>
            </a:r>
          </a:p>
        </p:txBody>
      </p:sp>
      <p:sp>
        <p:nvSpPr>
          <p:cNvPr id="48139" name="Text Box 11"/>
          <p:cNvSpPr txBox="1">
            <a:spLocks noChangeArrowheads="1"/>
          </p:cNvSpPr>
          <p:nvPr/>
        </p:nvSpPr>
        <p:spPr bwMode="auto">
          <a:xfrm>
            <a:off x="4881282" y="4487315"/>
            <a:ext cx="3048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4800" dirty="0">
                <a:solidFill>
                  <a:srgbClr val="CC0099"/>
                </a:solidFill>
              </a:rPr>
              <a:t> </a:t>
            </a:r>
            <a:r>
              <a:rPr lang="en-US" sz="4800" dirty="0" err="1">
                <a:solidFill>
                  <a:srgbClr val="CC0099"/>
                </a:solidFill>
              </a:rPr>
              <a:t>chắc</a:t>
            </a:r>
            <a:r>
              <a:rPr lang="en-US" sz="4800" dirty="0">
                <a:solidFill>
                  <a:srgbClr val="CC0099"/>
                </a:solidFill>
              </a:rPr>
              <a:t> </a:t>
            </a:r>
            <a:r>
              <a:rPr lang="en-US" sz="4800" dirty="0" err="1">
                <a:solidFill>
                  <a:srgbClr val="CC0099"/>
                </a:solidFill>
              </a:rPr>
              <a:t>chắn</a:t>
            </a:r>
            <a:endParaRPr lang="en-US" sz="4800" dirty="0">
              <a:solidFill>
                <a:srgbClr val="CC0099"/>
              </a:solidFill>
            </a:endParaRPr>
          </a:p>
        </p:txBody>
      </p:sp>
      <p:sp>
        <p:nvSpPr>
          <p:cNvPr id="48140" name="Text Box 12"/>
          <p:cNvSpPr txBox="1">
            <a:spLocks noChangeArrowheads="1"/>
          </p:cNvSpPr>
          <p:nvPr/>
        </p:nvSpPr>
        <p:spPr bwMode="auto">
          <a:xfrm>
            <a:off x="7543800" y="4464903"/>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4800" dirty="0">
                <a:solidFill>
                  <a:srgbClr val="CC0099"/>
                </a:solidFill>
              </a:rPr>
              <a:t>, </a:t>
            </a:r>
            <a:r>
              <a:rPr lang="en-US" sz="4800" dirty="0" err="1">
                <a:solidFill>
                  <a:srgbClr val="CC0099"/>
                </a:solidFill>
              </a:rPr>
              <a:t>có</a:t>
            </a:r>
            <a:r>
              <a:rPr lang="en-US" sz="4800" dirty="0">
                <a:solidFill>
                  <a:srgbClr val="CC0099"/>
                </a:solidFill>
              </a:rPr>
              <a:t> </a:t>
            </a:r>
            <a:r>
              <a:rPr lang="en-US" sz="4800" dirty="0" err="1">
                <a:solidFill>
                  <a:srgbClr val="CC0099"/>
                </a:solidFill>
              </a:rPr>
              <a:t>lẽ</a:t>
            </a:r>
            <a:endParaRPr lang="en-US" sz="4800" dirty="0">
              <a:solidFill>
                <a:srgbClr val="CC0099"/>
              </a:solidFill>
            </a:endParaRPr>
          </a:p>
        </p:txBody>
      </p:sp>
      <p:sp>
        <p:nvSpPr>
          <p:cNvPr id="48141" name="Text Box 13"/>
          <p:cNvSpPr txBox="1">
            <a:spLocks noChangeArrowheads="1"/>
          </p:cNvSpPr>
          <p:nvPr/>
        </p:nvSpPr>
        <p:spPr bwMode="auto">
          <a:xfrm>
            <a:off x="9067800" y="4464903"/>
            <a:ext cx="3352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4800" dirty="0">
                <a:solidFill>
                  <a:srgbClr val="CC0099"/>
                </a:solidFill>
              </a:rPr>
              <a:t>, </a:t>
            </a:r>
            <a:r>
              <a:rPr lang="en-US" sz="4800" dirty="0" err="1">
                <a:solidFill>
                  <a:srgbClr val="CC0099"/>
                </a:solidFill>
              </a:rPr>
              <a:t>chắc</a:t>
            </a:r>
            <a:r>
              <a:rPr lang="en-US" sz="4800" dirty="0">
                <a:solidFill>
                  <a:srgbClr val="CC0099"/>
                </a:solidFill>
              </a:rPr>
              <a:t> </a:t>
            </a:r>
            <a:r>
              <a:rPr lang="en-US" sz="4800" dirty="0" err="1">
                <a:solidFill>
                  <a:srgbClr val="CC0099"/>
                </a:solidFill>
              </a:rPr>
              <a:t>hẳn</a:t>
            </a:r>
            <a:endParaRPr lang="en-US" sz="4800" dirty="0">
              <a:solidFill>
                <a:srgbClr val="CC0099"/>
              </a:solidFill>
            </a:endParaRPr>
          </a:p>
        </p:txBody>
      </p:sp>
      <p:sp>
        <p:nvSpPr>
          <p:cNvPr id="48142" name="Text Box 14"/>
          <p:cNvSpPr txBox="1">
            <a:spLocks noChangeArrowheads="1"/>
          </p:cNvSpPr>
          <p:nvPr/>
        </p:nvSpPr>
        <p:spPr bwMode="auto">
          <a:xfrm>
            <a:off x="11430000" y="4457700"/>
            <a:ext cx="3048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4800" dirty="0"/>
              <a:t> </a:t>
            </a:r>
            <a:r>
              <a:rPr lang="en-US" sz="4800" dirty="0">
                <a:solidFill>
                  <a:srgbClr val="CC0099"/>
                </a:solidFill>
              </a:rPr>
              <a:t>, </a:t>
            </a:r>
            <a:r>
              <a:rPr lang="en-US" sz="4800" dirty="0" err="1">
                <a:solidFill>
                  <a:srgbClr val="CC0099"/>
                </a:solidFill>
              </a:rPr>
              <a:t>hình</a:t>
            </a:r>
            <a:r>
              <a:rPr lang="en-US" sz="4800" dirty="0">
                <a:solidFill>
                  <a:srgbClr val="CC0099"/>
                </a:solidFill>
              </a:rPr>
              <a:t> </a:t>
            </a:r>
            <a:r>
              <a:rPr lang="en-US" sz="4800" dirty="0" err="1">
                <a:solidFill>
                  <a:srgbClr val="CC0099"/>
                </a:solidFill>
              </a:rPr>
              <a:t>như</a:t>
            </a:r>
            <a:r>
              <a:rPr lang="en-US" sz="4800" dirty="0"/>
              <a:t> </a:t>
            </a:r>
          </a:p>
        </p:txBody>
      </p:sp>
      <p:sp>
        <p:nvSpPr>
          <p:cNvPr id="48143" name="Text Box 15"/>
          <p:cNvSpPr txBox="1">
            <a:spLocks noChangeArrowheads="1"/>
          </p:cNvSpPr>
          <p:nvPr/>
        </p:nvSpPr>
        <p:spPr bwMode="auto">
          <a:xfrm>
            <a:off x="13792200" y="4453611"/>
            <a:ext cx="3962400" cy="68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4800" dirty="0">
                <a:solidFill>
                  <a:srgbClr val="CC0099"/>
                </a:solidFill>
              </a:rPr>
              <a:t>  , </a:t>
            </a:r>
            <a:r>
              <a:rPr lang="en-US" sz="4800" dirty="0" err="1">
                <a:solidFill>
                  <a:srgbClr val="CC0099"/>
                </a:solidFill>
              </a:rPr>
              <a:t>có</a:t>
            </a:r>
            <a:r>
              <a:rPr lang="en-US" sz="4800" dirty="0">
                <a:solidFill>
                  <a:srgbClr val="CC0099"/>
                </a:solidFill>
              </a:rPr>
              <a:t> </a:t>
            </a:r>
            <a:r>
              <a:rPr lang="en-US" sz="4800" dirty="0" err="1">
                <a:solidFill>
                  <a:srgbClr val="CC0099"/>
                </a:solidFill>
              </a:rPr>
              <a:t>vẻ</a:t>
            </a:r>
            <a:r>
              <a:rPr lang="en-US" sz="4800" dirty="0">
                <a:solidFill>
                  <a:srgbClr val="CC0099"/>
                </a:solidFill>
              </a:rPr>
              <a:t> </a:t>
            </a:r>
            <a:r>
              <a:rPr lang="en-US" sz="4800" dirty="0" err="1">
                <a:solidFill>
                  <a:srgbClr val="CC0099"/>
                </a:solidFill>
              </a:rPr>
              <a:t>như</a:t>
            </a:r>
            <a:r>
              <a:rPr lang="en-US" sz="4800" dirty="0"/>
              <a:t> </a:t>
            </a:r>
          </a:p>
        </p:txBody>
      </p:sp>
      <p:sp>
        <p:nvSpPr>
          <p:cNvPr id="48241" name="Rectangle 113"/>
          <p:cNvSpPr>
            <a:spLocks noChangeArrowheads="1"/>
          </p:cNvSpPr>
          <p:nvPr/>
        </p:nvSpPr>
        <p:spPr bwMode="auto">
          <a:xfrm>
            <a:off x="762000" y="5381030"/>
            <a:ext cx="8534400" cy="800100"/>
          </a:xfrm>
          <a:prstGeom prst="rect">
            <a:avLst/>
          </a:prstGeom>
          <a:solidFill>
            <a:schemeClr val="bg1"/>
          </a:solidFill>
          <a:ln w="57150" cmpd="thickThin">
            <a:solidFill>
              <a:srgbClr val="CC0099"/>
            </a:solidFill>
            <a:miter lim="800000"/>
            <a:headEnd/>
            <a:tailEnd/>
          </a:ln>
        </p:spPr>
        <p:txBody>
          <a:bodyPr wrap="none" anchor="ctr"/>
          <a:lstStyle/>
          <a:p>
            <a:r>
              <a:rPr lang="en-US" sz="4800" b="1" dirty="0" err="1">
                <a:latin typeface="Times New Roman" panose="02020603050405020304" pitchFamily="18" charset="0"/>
                <a:cs typeface="Times New Roman" panose="02020603050405020304" pitchFamily="18" charset="0"/>
              </a:rPr>
              <a:t>dường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hình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có</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vẻ</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endParaRPr lang="en-US" sz="4800" b="1" dirty="0">
              <a:latin typeface="Times New Roman" panose="02020603050405020304" pitchFamily="18" charset="0"/>
              <a:cs typeface="Times New Roman" panose="02020603050405020304" pitchFamily="18" charset="0"/>
            </a:endParaRPr>
          </a:p>
        </p:txBody>
      </p:sp>
      <p:sp>
        <p:nvSpPr>
          <p:cNvPr id="48242" name="Rectangle 114"/>
          <p:cNvSpPr>
            <a:spLocks noChangeArrowheads="1"/>
          </p:cNvSpPr>
          <p:nvPr/>
        </p:nvSpPr>
        <p:spPr bwMode="auto">
          <a:xfrm>
            <a:off x="7620000" y="6252074"/>
            <a:ext cx="3048000" cy="914400"/>
          </a:xfrm>
          <a:prstGeom prst="rect">
            <a:avLst/>
          </a:prstGeom>
          <a:solidFill>
            <a:schemeClr val="bg1"/>
          </a:solidFill>
          <a:ln w="57150" cmpd="thickThin">
            <a:solidFill>
              <a:srgbClr val="CC0099"/>
            </a:solidFill>
            <a:miter lim="800000"/>
            <a:headEnd/>
            <a:tailEnd/>
          </a:ln>
        </p:spPr>
        <p:txBody>
          <a:bodyPr wrap="none" anchor="ctr"/>
          <a:lstStyle/>
          <a:p>
            <a:pPr algn="ctr"/>
            <a:r>
              <a:rPr lang="en-US" sz="4800" b="1">
                <a:latin typeface="Times New Roman" panose="02020603050405020304" pitchFamily="18" charset="0"/>
                <a:cs typeface="Times New Roman" panose="02020603050405020304" pitchFamily="18" charset="0"/>
              </a:rPr>
              <a:t>có lẽ</a:t>
            </a:r>
          </a:p>
        </p:txBody>
      </p:sp>
      <p:sp>
        <p:nvSpPr>
          <p:cNvPr id="48243" name="Rectangle 115"/>
          <p:cNvSpPr>
            <a:spLocks noChangeArrowheads="1"/>
          </p:cNvSpPr>
          <p:nvPr/>
        </p:nvSpPr>
        <p:spPr bwMode="auto">
          <a:xfrm>
            <a:off x="9296400" y="7184868"/>
            <a:ext cx="3200400" cy="914400"/>
          </a:xfrm>
          <a:prstGeom prst="rect">
            <a:avLst/>
          </a:prstGeom>
          <a:solidFill>
            <a:schemeClr val="bg1"/>
          </a:solidFill>
          <a:ln w="57150" cmpd="thickThin">
            <a:solidFill>
              <a:srgbClr val="CC0099"/>
            </a:solidFill>
            <a:miter lim="800000"/>
            <a:headEnd/>
            <a:tailEnd/>
          </a:ln>
        </p:spPr>
        <p:txBody>
          <a:bodyPr wrap="none" anchor="ctr"/>
          <a:lstStyle/>
          <a:p>
            <a:pPr algn="ctr"/>
            <a:r>
              <a:rPr lang="en-US" sz="4800" b="1">
                <a:latin typeface="Times New Roman" panose="02020603050405020304" pitchFamily="18" charset="0"/>
                <a:cs typeface="Times New Roman" panose="02020603050405020304" pitchFamily="18" charset="0"/>
              </a:rPr>
              <a:t> chắc là</a:t>
            </a:r>
          </a:p>
        </p:txBody>
      </p:sp>
      <p:sp>
        <p:nvSpPr>
          <p:cNvPr id="48244" name="Rectangle 116"/>
          <p:cNvSpPr>
            <a:spLocks noChangeArrowheads="1"/>
          </p:cNvSpPr>
          <p:nvPr/>
        </p:nvSpPr>
        <p:spPr bwMode="auto">
          <a:xfrm>
            <a:off x="11125200" y="8107150"/>
            <a:ext cx="3200400" cy="914400"/>
          </a:xfrm>
          <a:prstGeom prst="rect">
            <a:avLst/>
          </a:prstGeom>
          <a:solidFill>
            <a:schemeClr val="bg1"/>
          </a:solidFill>
          <a:ln w="57150" cmpd="thickThin">
            <a:solidFill>
              <a:srgbClr val="CC0099"/>
            </a:solidFill>
            <a:miter lim="800000"/>
            <a:headEnd/>
            <a:tailEnd/>
          </a:ln>
        </p:spPr>
        <p:txBody>
          <a:bodyPr wrap="none" anchor="ctr"/>
          <a:lstStyle/>
          <a:p>
            <a:pPr algn="ctr"/>
            <a:r>
              <a:rPr lang="en-US" sz="4800" b="1">
                <a:latin typeface="Times New Roman" panose="02020603050405020304" pitchFamily="18" charset="0"/>
                <a:cs typeface="Times New Roman" panose="02020603050405020304" pitchFamily="18" charset="0"/>
              </a:rPr>
              <a:t> chắc hẳn</a:t>
            </a:r>
          </a:p>
        </p:txBody>
      </p:sp>
      <p:sp>
        <p:nvSpPr>
          <p:cNvPr id="48245" name="Rectangle 117"/>
          <p:cNvSpPr>
            <a:spLocks noChangeArrowheads="1"/>
          </p:cNvSpPr>
          <p:nvPr/>
        </p:nvSpPr>
        <p:spPr bwMode="auto">
          <a:xfrm>
            <a:off x="12801600" y="9021550"/>
            <a:ext cx="3200400" cy="914400"/>
          </a:xfrm>
          <a:prstGeom prst="rect">
            <a:avLst/>
          </a:prstGeom>
          <a:solidFill>
            <a:schemeClr val="bg1"/>
          </a:solidFill>
          <a:ln w="57150" cmpd="thickThin">
            <a:solidFill>
              <a:srgbClr val="CC0099"/>
            </a:solidFill>
            <a:miter lim="800000"/>
            <a:headEnd/>
            <a:tailEnd/>
          </a:ln>
        </p:spPr>
        <p:txBody>
          <a:bodyPr wrap="none" anchor="ctr"/>
          <a:lstStyle/>
          <a:p>
            <a:pPr algn="ctr"/>
            <a:r>
              <a:rPr lang="en-US" sz="4800" b="1">
                <a:latin typeface="Times New Roman" panose="02020603050405020304" pitchFamily="18" charset="0"/>
                <a:cs typeface="Times New Roman" panose="02020603050405020304" pitchFamily="18" charset="0"/>
              </a:rPr>
              <a:t> chắc chắn</a:t>
            </a:r>
          </a:p>
        </p:txBody>
      </p:sp>
    </p:spTree>
    <p:extLst>
      <p:ext uri="{BB962C8B-B14F-4D97-AF65-F5344CB8AC3E}">
        <p14:creationId xmlns:p14="http://schemas.microsoft.com/office/powerpoint/2010/main" val="3975736318"/>
      </p:ext>
    </p:extLst>
  </p:cSld>
  <p:clrMapOvr>
    <a:masterClrMapping/>
  </p:clrMapOvr>
  <p:transition>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135"/>
                                        </p:tgtEl>
                                        <p:attrNameLst>
                                          <p:attrName>style.visibility</p:attrName>
                                        </p:attrNameLst>
                                      </p:cBhvr>
                                      <p:to>
                                        <p:strVal val="visible"/>
                                      </p:to>
                                    </p:set>
                                    <p:animEffect transition="in" filter="checkerboard(across)">
                                      <p:cBhvr>
                                        <p:cTn id="7" dur="500"/>
                                        <p:tgtEl>
                                          <p:spTgt spid="481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8136"/>
                                        </p:tgtEl>
                                        <p:attrNameLst>
                                          <p:attrName>style.visibility</p:attrName>
                                        </p:attrNameLst>
                                      </p:cBhvr>
                                      <p:to>
                                        <p:strVal val="visible"/>
                                      </p:to>
                                    </p:set>
                                    <p:animEffect transition="in" filter="diamond(in)">
                                      <p:cBhvr>
                                        <p:cTn id="12" dur="2000"/>
                                        <p:tgtEl>
                                          <p:spTgt spid="48136"/>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48137"/>
                                        </p:tgtEl>
                                        <p:attrNameLst>
                                          <p:attrName>style.visibility</p:attrName>
                                        </p:attrNameLst>
                                      </p:cBhvr>
                                      <p:to>
                                        <p:strVal val="visible"/>
                                      </p:to>
                                    </p:set>
                                    <p:animEffect transition="in" filter="diamond(in)">
                                      <p:cBhvr>
                                        <p:cTn id="15" dur="2000"/>
                                        <p:tgtEl>
                                          <p:spTgt spid="48137"/>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48139"/>
                                        </p:tgtEl>
                                        <p:attrNameLst>
                                          <p:attrName>style.visibility</p:attrName>
                                        </p:attrNameLst>
                                      </p:cBhvr>
                                      <p:to>
                                        <p:strVal val="visible"/>
                                      </p:to>
                                    </p:set>
                                    <p:animEffect transition="in" filter="diamond(in)">
                                      <p:cBhvr>
                                        <p:cTn id="18" dur="2000"/>
                                        <p:tgtEl>
                                          <p:spTgt spid="48139"/>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48140"/>
                                        </p:tgtEl>
                                        <p:attrNameLst>
                                          <p:attrName>style.visibility</p:attrName>
                                        </p:attrNameLst>
                                      </p:cBhvr>
                                      <p:to>
                                        <p:strVal val="visible"/>
                                      </p:to>
                                    </p:set>
                                    <p:animEffect transition="in" filter="diamond(in)">
                                      <p:cBhvr>
                                        <p:cTn id="21" dur="2000"/>
                                        <p:tgtEl>
                                          <p:spTgt spid="48140"/>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48141"/>
                                        </p:tgtEl>
                                        <p:attrNameLst>
                                          <p:attrName>style.visibility</p:attrName>
                                        </p:attrNameLst>
                                      </p:cBhvr>
                                      <p:to>
                                        <p:strVal val="visible"/>
                                      </p:to>
                                    </p:set>
                                    <p:animEffect transition="in" filter="diamond(in)">
                                      <p:cBhvr>
                                        <p:cTn id="24" dur="2000"/>
                                        <p:tgtEl>
                                          <p:spTgt spid="48141"/>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48142"/>
                                        </p:tgtEl>
                                        <p:attrNameLst>
                                          <p:attrName>style.visibility</p:attrName>
                                        </p:attrNameLst>
                                      </p:cBhvr>
                                      <p:to>
                                        <p:strVal val="visible"/>
                                      </p:to>
                                    </p:set>
                                    <p:animEffect transition="in" filter="diamond(in)">
                                      <p:cBhvr>
                                        <p:cTn id="27" dur="2000"/>
                                        <p:tgtEl>
                                          <p:spTgt spid="48142"/>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48143"/>
                                        </p:tgtEl>
                                        <p:attrNameLst>
                                          <p:attrName>style.visibility</p:attrName>
                                        </p:attrNameLst>
                                      </p:cBhvr>
                                      <p:to>
                                        <p:strVal val="visible"/>
                                      </p:to>
                                    </p:set>
                                    <p:animEffect transition="in" filter="diamond(in)">
                                      <p:cBhvr>
                                        <p:cTn id="30" dur="2000"/>
                                        <p:tgtEl>
                                          <p:spTgt spid="4814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48241"/>
                                        </p:tgtEl>
                                        <p:attrNameLst>
                                          <p:attrName>style.visibility</p:attrName>
                                        </p:attrNameLst>
                                      </p:cBhvr>
                                      <p:to>
                                        <p:strVal val="visible"/>
                                      </p:to>
                                    </p:set>
                                    <p:anim calcmode="discrete" valueType="clr">
                                      <p:cBhvr override="childStyle">
                                        <p:cTn id="35" dur="80"/>
                                        <p:tgtEl>
                                          <p:spTgt spid="48241"/>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8241"/>
                                        </p:tgtEl>
                                        <p:attrNameLst>
                                          <p:attrName>fillcolor</p:attrName>
                                        </p:attrNameLst>
                                      </p:cBhvr>
                                      <p:tavLst>
                                        <p:tav tm="0">
                                          <p:val>
                                            <p:clrVal>
                                              <a:schemeClr val="accent2"/>
                                            </p:clrVal>
                                          </p:val>
                                        </p:tav>
                                        <p:tav tm="50000">
                                          <p:val>
                                            <p:clrVal>
                                              <a:schemeClr val="hlink"/>
                                            </p:clrVal>
                                          </p:val>
                                        </p:tav>
                                      </p:tavLst>
                                    </p:anim>
                                    <p:set>
                                      <p:cBhvr>
                                        <p:cTn id="37" dur="80"/>
                                        <p:tgtEl>
                                          <p:spTgt spid="48241"/>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48242"/>
                                        </p:tgtEl>
                                        <p:attrNameLst>
                                          <p:attrName>style.visibility</p:attrName>
                                        </p:attrNameLst>
                                      </p:cBhvr>
                                      <p:to>
                                        <p:strVal val="visible"/>
                                      </p:to>
                                    </p:set>
                                    <p:anim calcmode="discrete" valueType="clr">
                                      <p:cBhvr override="childStyle">
                                        <p:cTn id="42" dur="80"/>
                                        <p:tgtEl>
                                          <p:spTgt spid="48242"/>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8242"/>
                                        </p:tgtEl>
                                        <p:attrNameLst>
                                          <p:attrName>fillcolor</p:attrName>
                                        </p:attrNameLst>
                                      </p:cBhvr>
                                      <p:tavLst>
                                        <p:tav tm="0">
                                          <p:val>
                                            <p:clrVal>
                                              <a:schemeClr val="accent2"/>
                                            </p:clrVal>
                                          </p:val>
                                        </p:tav>
                                        <p:tav tm="50000">
                                          <p:val>
                                            <p:clrVal>
                                              <a:schemeClr val="hlink"/>
                                            </p:clrVal>
                                          </p:val>
                                        </p:tav>
                                      </p:tavLst>
                                    </p:anim>
                                    <p:set>
                                      <p:cBhvr>
                                        <p:cTn id="44" dur="80"/>
                                        <p:tgtEl>
                                          <p:spTgt spid="48242"/>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48243"/>
                                        </p:tgtEl>
                                        <p:attrNameLst>
                                          <p:attrName>style.visibility</p:attrName>
                                        </p:attrNameLst>
                                      </p:cBhvr>
                                      <p:to>
                                        <p:strVal val="visible"/>
                                      </p:to>
                                    </p:set>
                                    <p:anim calcmode="discrete" valueType="clr">
                                      <p:cBhvr override="childStyle">
                                        <p:cTn id="49" dur="80"/>
                                        <p:tgtEl>
                                          <p:spTgt spid="48243"/>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48243"/>
                                        </p:tgtEl>
                                        <p:attrNameLst>
                                          <p:attrName>fillcolor</p:attrName>
                                        </p:attrNameLst>
                                      </p:cBhvr>
                                      <p:tavLst>
                                        <p:tav tm="0">
                                          <p:val>
                                            <p:clrVal>
                                              <a:schemeClr val="accent2"/>
                                            </p:clrVal>
                                          </p:val>
                                        </p:tav>
                                        <p:tav tm="50000">
                                          <p:val>
                                            <p:clrVal>
                                              <a:schemeClr val="hlink"/>
                                            </p:clrVal>
                                          </p:val>
                                        </p:tav>
                                      </p:tavLst>
                                    </p:anim>
                                    <p:set>
                                      <p:cBhvr>
                                        <p:cTn id="51" dur="80"/>
                                        <p:tgtEl>
                                          <p:spTgt spid="48243"/>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48244"/>
                                        </p:tgtEl>
                                        <p:attrNameLst>
                                          <p:attrName>style.visibility</p:attrName>
                                        </p:attrNameLst>
                                      </p:cBhvr>
                                      <p:to>
                                        <p:strVal val="visible"/>
                                      </p:to>
                                    </p:set>
                                    <p:anim calcmode="discrete" valueType="clr">
                                      <p:cBhvr override="childStyle">
                                        <p:cTn id="56" dur="80"/>
                                        <p:tgtEl>
                                          <p:spTgt spid="48244"/>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48244"/>
                                        </p:tgtEl>
                                        <p:attrNameLst>
                                          <p:attrName>fillcolor</p:attrName>
                                        </p:attrNameLst>
                                      </p:cBhvr>
                                      <p:tavLst>
                                        <p:tav tm="0">
                                          <p:val>
                                            <p:clrVal>
                                              <a:schemeClr val="accent2"/>
                                            </p:clrVal>
                                          </p:val>
                                        </p:tav>
                                        <p:tav tm="50000">
                                          <p:val>
                                            <p:clrVal>
                                              <a:schemeClr val="hlink"/>
                                            </p:clrVal>
                                          </p:val>
                                        </p:tav>
                                      </p:tavLst>
                                    </p:anim>
                                    <p:set>
                                      <p:cBhvr>
                                        <p:cTn id="58" dur="80"/>
                                        <p:tgtEl>
                                          <p:spTgt spid="48244"/>
                                        </p:tgtEl>
                                        <p:attrNameLst>
                                          <p:attrName>fill.type</p:attrName>
                                        </p:attrNameLst>
                                      </p:cBhvr>
                                      <p:to>
                                        <p:strVal val="solid"/>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48245"/>
                                        </p:tgtEl>
                                        <p:attrNameLst>
                                          <p:attrName>style.visibility</p:attrName>
                                        </p:attrNameLst>
                                      </p:cBhvr>
                                      <p:to>
                                        <p:strVal val="visible"/>
                                      </p:to>
                                    </p:set>
                                    <p:anim calcmode="discrete" valueType="clr">
                                      <p:cBhvr override="childStyle">
                                        <p:cTn id="63" dur="80"/>
                                        <p:tgtEl>
                                          <p:spTgt spid="48245"/>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48245"/>
                                        </p:tgtEl>
                                        <p:attrNameLst>
                                          <p:attrName>fillcolor</p:attrName>
                                        </p:attrNameLst>
                                      </p:cBhvr>
                                      <p:tavLst>
                                        <p:tav tm="0">
                                          <p:val>
                                            <p:clrVal>
                                              <a:schemeClr val="accent2"/>
                                            </p:clrVal>
                                          </p:val>
                                        </p:tav>
                                        <p:tav tm="50000">
                                          <p:val>
                                            <p:clrVal>
                                              <a:schemeClr val="hlink"/>
                                            </p:clrVal>
                                          </p:val>
                                        </p:tav>
                                      </p:tavLst>
                                    </p:anim>
                                    <p:set>
                                      <p:cBhvr>
                                        <p:cTn id="65" dur="80"/>
                                        <p:tgtEl>
                                          <p:spTgt spid="48245"/>
                                        </p:tgtEl>
                                        <p:attrNameLst>
                                          <p:attrName>fill.type</p:attrName>
                                        </p:attrNameLst>
                                      </p:cBhvr>
                                      <p:to>
                                        <p:strVal val="solid"/>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xit" presetSubtype="16" fill="hold" grpId="1" nodeType="clickEffect">
                                  <p:stCondLst>
                                    <p:cond delay="0"/>
                                  </p:stCondLst>
                                  <p:childTnLst>
                                    <p:animEffect transition="out" filter="box(in)">
                                      <p:cBhvr>
                                        <p:cTn id="69" dur="500"/>
                                        <p:tgtEl>
                                          <p:spTgt spid="48135"/>
                                        </p:tgtEl>
                                      </p:cBhvr>
                                    </p:animEffect>
                                    <p:set>
                                      <p:cBhvr>
                                        <p:cTn id="70" dur="1" fill="hold">
                                          <p:stCondLst>
                                            <p:cond delay="499"/>
                                          </p:stCondLst>
                                        </p:cTn>
                                        <p:tgtEl>
                                          <p:spTgt spid="48135"/>
                                        </p:tgtEl>
                                        <p:attrNameLst>
                                          <p:attrName>style.visibility</p:attrName>
                                        </p:attrNameLst>
                                      </p:cBhvr>
                                      <p:to>
                                        <p:strVal val="hidden"/>
                                      </p:to>
                                    </p:set>
                                  </p:childTnLst>
                                </p:cTn>
                              </p:par>
                              <p:par>
                                <p:cTn id="71" presetID="4" presetClass="exit" presetSubtype="16" fill="hold" grpId="1" nodeType="withEffect">
                                  <p:stCondLst>
                                    <p:cond delay="0"/>
                                  </p:stCondLst>
                                  <p:childTnLst>
                                    <p:animEffect transition="out" filter="box(in)">
                                      <p:cBhvr>
                                        <p:cTn id="72" dur="500"/>
                                        <p:tgtEl>
                                          <p:spTgt spid="48136"/>
                                        </p:tgtEl>
                                      </p:cBhvr>
                                    </p:animEffect>
                                    <p:set>
                                      <p:cBhvr>
                                        <p:cTn id="73" dur="1" fill="hold">
                                          <p:stCondLst>
                                            <p:cond delay="499"/>
                                          </p:stCondLst>
                                        </p:cTn>
                                        <p:tgtEl>
                                          <p:spTgt spid="48136"/>
                                        </p:tgtEl>
                                        <p:attrNameLst>
                                          <p:attrName>style.visibility</p:attrName>
                                        </p:attrNameLst>
                                      </p:cBhvr>
                                      <p:to>
                                        <p:strVal val="hidden"/>
                                      </p:to>
                                    </p:set>
                                  </p:childTnLst>
                                </p:cTn>
                              </p:par>
                              <p:par>
                                <p:cTn id="74" presetID="4" presetClass="exit" presetSubtype="16" fill="hold" grpId="1" nodeType="withEffect">
                                  <p:stCondLst>
                                    <p:cond delay="0"/>
                                  </p:stCondLst>
                                  <p:childTnLst>
                                    <p:animEffect transition="out" filter="box(in)">
                                      <p:cBhvr>
                                        <p:cTn id="75" dur="500"/>
                                        <p:tgtEl>
                                          <p:spTgt spid="48137"/>
                                        </p:tgtEl>
                                      </p:cBhvr>
                                    </p:animEffect>
                                    <p:set>
                                      <p:cBhvr>
                                        <p:cTn id="76" dur="1" fill="hold">
                                          <p:stCondLst>
                                            <p:cond delay="499"/>
                                          </p:stCondLst>
                                        </p:cTn>
                                        <p:tgtEl>
                                          <p:spTgt spid="48137"/>
                                        </p:tgtEl>
                                        <p:attrNameLst>
                                          <p:attrName>style.visibility</p:attrName>
                                        </p:attrNameLst>
                                      </p:cBhvr>
                                      <p:to>
                                        <p:strVal val="hidden"/>
                                      </p:to>
                                    </p:set>
                                  </p:childTnLst>
                                </p:cTn>
                              </p:par>
                              <p:par>
                                <p:cTn id="77" presetID="4" presetClass="exit" presetSubtype="16" fill="hold" grpId="1" nodeType="withEffect">
                                  <p:stCondLst>
                                    <p:cond delay="0"/>
                                  </p:stCondLst>
                                  <p:childTnLst>
                                    <p:animEffect transition="out" filter="box(in)">
                                      <p:cBhvr>
                                        <p:cTn id="78" dur="500"/>
                                        <p:tgtEl>
                                          <p:spTgt spid="48139"/>
                                        </p:tgtEl>
                                      </p:cBhvr>
                                    </p:animEffect>
                                    <p:set>
                                      <p:cBhvr>
                                        <p:cTn id="79" dur="1" fill="hold">
                                          <p:stCondLst>
                                            <p:cond delay="499"/>
                                          </p:stCondLst>
                                        </p:cTn>
                                        <p:tgtEl>
                                          <p:spTgt spid="48139"/>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48141"/>
                                        </p:tgtEl>
                                      </p:cBhvr>
                                    </p:animEffect>
                                    <p:set>
                                      <p:cBhvr>
                                        <p:cTn id="82" dur="1" fill="hold">
                                          <p:stCondLst>
                                            <p:cond delay="499"/>
                                          </p:stCondLst>
                                        </p:cTn>
                                        <p:tgtEl>
                                          <p:spTgt spid="48141"/>
                                        </p:tgtEl>
                                        <p:attrNameLst>
                                          <p:attrName>style.visibility</p:attrName>
                                        </p:attrNameLst>
                                      </p:cBhvr>
                                      <p:to>
                                        <p:strVal val="hidden"/>
                                      </p:to>
                                    </p:set>
                                  </p:childTnLst>
                                </p:cTn>
                              </p:par>
                              <p:par>
                                <p:cTn id="83" presetID="4" presetClass="exit" presetSubtype="16" fill="hold" grpId="1" nodeType="withEffect">
                                  <p:stCondLst>
                                    <p:cond delay="0"/>
                                  </p:stCondLst>
                                  <p:childTnLst>
                                    <p:animEffect transition="out" filter="box(in)">
                                      <p:cBhvr>
                                        <p:cTn id="84" dur="500"/>
                                        <p:tgtEl>
                                          <p:spTgt spid="48140"/>
                                        </p:tgtEl>
                                      </p:cBhvr>
                                    </p:animEffect>
                                    <p:set>
                                      <p:cBhvr>
                                        <p:cTn id="85" dur="1" fill="hold">
                                          <p:stCondLst>
                                            <p:cond delay="499"/>
                                          </p:stCondLst>
                                        </p:cTn>
                                        <p:tgtEl>
                                          <p:spTgt spid="48140"/>
                                        </p:tgtEl>
                                        <p:attrNameLst>
                                          <p:attrName>style.visibility</p:attrName>
                                        </p:attrNameLst>
                                      </p:cBhvr>
                                      <p:to>
                                        <p:strVal val="hidden"/>
                                      </p:to>
                                    </p:set>
                                  </p:childTnLst>
                                </p:cTn>
                              </p:par>
                              <p:par>
                                <p:cTn id="86" presetID="4" presetClass="exit" presetSubtype="16" fill="hold" grpId="1" nodeType="withEffect">
                                  <p:stCondLst>
                                    <p:cond delay="0"/>
                                  </p:stCondLst>
                                  <p:childTnLst>
                                    <p:animEffect transition="out" filter="box(in)">
                                      <p:cBhvr>
                                        <p:cTn id="87" dur="500"/>
                                        <p:tgtEl>
                                          <p:spTgt spid="48142"/>
                                        </p:tgtEl>
                                      </p:cBhvr>
                                    </p:animEffect>
                                    <p:set>
                                      <p:cBhvr>
                                        <p:cTn id="88" dur="1" fill="hold">
                                          <p:stCondLst>
                                            <p:cond delay="499"/>
                                          </p:stCondLst>
                                        </p:cTn>
                                        <p:tgtEl>
                                          <p:spTgt spid="48142"/>
                                        </p:tgtEl>
                                        <p:attrNameLst>
                                          <p:attrName>style.visibility</p:attrName>
                                        </p:attrNameLst>
                                      </p:cBhvr>
                                      <p:to>
                                        <p:strVal val="hidden"/>
                                      </p:to>
                                    </p:set>
                                  </p:childTnLst>
                                </p:cTn>
                              </p:par>
                              <p:par>
                                <p:cTn id="89" presetID="4" presetClass="exit" presetSubtype="16" fill="hold" grpId="1" nodeType="withEffect">
                                  <p:stCondLst>
                                    <p:cond delay="0"/>
                                  </p:stCondLst>
                                  <p:childTnLst>
                                    <p:animEffect transition="out" filter="box(in)">
                                      <p:cBhvr>
                                        <p:cTn id="90" dur="500"/>
                                        <p:tgtEl>
                                          <p:spTgt spid="48143"/>
                                        </p:tgtEl>
                                      </p:cBhvr>
                                    </p:animEffect>
                                    <p:set>
                                      <p:cBhvr>
                                        <p:cTn id="91" dur="1" fill="hold">
                                          <p:stCondLst>
                                            <p:cond delay="499"/>
                                          </p:stCondLst>
                                        </p:cTn>
                                        <p:tgtEl>
                                          <p:spTgt spid="48143"/>
                                        </p:tgtEl>
                                        <p:attrNameLst>
                                          <p:attrName>style.visibility</p:attrName>
                                        </p:attrNameLst>
                                      </p:cBhvr>
                                      <p:to>
                                        <p:strVal val="hidden"/>
                                      </p:to>
                                    </p:set>
                                  </p:childTnLst>
                                </p:cTn>
                              </p:par>
                              <p:par>
                                <p:cTn id="92" presetID="4" presetClass="exit" presetSubtype="16" fill="hold" grpId="1" nodeType="withEffect">
                                  <p:stCondLst>
                                    <p:cond delay="0"/>
                                  </p:stCondLst>
                                  <p:iterate type="lt">
                                    <p:tmPct val="0"/>
                                  </p:iterate>
                                  <p:childTnLst>
                                    <p:animEffect transition="out" filter="box(in)">
                                      <p:cBhvr>
                                        <p:cTn id="93" dur="500"/>
                                        <p:tgtEl>
                                          <p:spTgt spid="48241"/>
                                        </p:tgtEl>
                                      </p:cBhvr>
                                    </p:animEffect>
                                    <p:set>
                                      <p:cBhvr>
                                        <p:cTn id="94" dur="1" fill="hold">
                                          <p:stCondLst>
                                            <p:cond delay="499"/>
                                          </p:stCondLst>
                                        </p:cTn>
                                        <p:tgtEl>
                                          <p:spTgt spid="48241"/>
                                        </p:tgtEl>
                                        <p:attrNameLst>
                                          <p:attrName>style.visibility</p:attrName>
                                        </p:attrNameLst>
                                      </p:cBhvr>
                                      <p:to>
                                        <p:strVal val="hidden"/>
                                      </p:to>
                                    </p:set>
                                  </p:childTnLst>
                                </p:cTn>
                              </p:par>
                              <p:par>
                                <p:cTn id="95" presetID="4" presetClass="exit" presetSubtype="16" fill="hold" grpId="1" nodeType="withEffect">
                                  <p:stCondLst>
                                    <p:cond delay="0"/>
                                  </p:stCondLst>
                                  <p:iterate type="lt">
                                    <p:tmPct val="0"/>
                                  </p:iterate>
                                  <p:childTnLst>
                                    <p:animEffect transition="out" filter="box(in)">
                                      <p:cBhvr>
                                        <p:cTn id="96" dur="500"/>
                                        <p:tgtEl>
                                          <p:spTgt spid="48242"/>
                                        </p:tgtEl>
                                      </p:cBhvr>
                                    </p:animEffect>
                                    <p:set>
                                      <p:cBhvr>
                                        <p:cTn id="97" dur="1" fill="hold">
                                          <p:stCondLst>
                                            <p:cond delay="499"/>
                                          </p:stCondLst>
                                        </p:cTn>
                                        <p:tgtEl>
                                          <p:spTgt spid="48242"/>
                                        </p:tgtEl>
                                        <p:attrNameLst>
                                          <p:attrName>style.visibility</p:attrName>
                                        </p:attrNameLst>
                                      </p:cBhvr>
                                      <p:to>
                                        <p:strVal val="hidden"/>
                                      </p:to>
                                    </p:set>
                                  </p:childTnLst>
                                </p:cTn>
                              </p:par>
                              <p:par>
                                <p:cTn id="98" presetID="4" presetClass="exit" presetSubtype="16" fill="hold" grpId="1" nodeType="withEffect">
                                  <p:stCondLst>
                                    <p:cond delay="0"/>
                                  </p:stCondLst>
                                  <p:iterate type="lt">
                                    <p:tmPct val="0"/>
                                  </p:iterate>
                                  <p:childTnLst>
                                    <p:animEffect transition="out" filter="box(in)">
                                      <p:cBhvr>
                                        <p:cTn id="99" dur="500"/>
                                        <p:tgtEl>
                                          <p:spTgt spid="48243"/>
                                        </p:tgtEl>
                                      </p:cBhvr>
                                    </p:animEffect>
                                    <p:set>
                                      <p:cBhvr>
                                        <p:cTn id="100" dur="1" fill="hold">
                                          <p:stCondLst>
                                            <p:cond delay="499"/>
                                          </p:stCondLst>
                                        </p:cTn>
                                        <p:tgtEl>
                                          <p:spTgt spid="48243"/>
                                        </p:tgtEl>
                                        <p:attrNameLst>
                                          <p:attrName>style.visibility</p:attrName>
                                        </p:attrNameLst>
                                      </p:cBhvr>
                                      <p:to>
                                        <p:strVal val="hidden"/>
                                      </p:to>
                                    </p:set>
                                  </p:childTnLst>
                                </p:cTn>
                              </p:par>
                              <p:par>
                                <p:cTn id="101" presetID="4" presetClass="exit" presetSubtype="16" fill="hold" grpId="1" nodeType="withEffect">
                                  <p:stCondLst>
                                    <p:cond delay="0"/>
                                  </p:stCondLst>
                                  <p:iterate type="lt">
                                    <p:tmPct val="0"/>
                                  </p:iterate>
                                  <p:childTnLst>
                                    <p:animEffect transition="out" filter="box(in)">
                                      <p:cBhvr>
                                        <p:cTn id="102" dur="500"/>
                                        <p:tgtEl>
                                          <p:spTgt spid="48244"/>
                                        </p:tgtEl>
                                      </p:cBhvr>
                                    </p:animEffect>
                                    <p:set>
                                      <p:cBhvr>
                                        <p:cTn id="103" dur="1" fill="hold">
                                          <p:stCondLst>
                                            <p:cond delay="499"/>
                                          </p:stCondLst>
                                        </p:cTn>
                                        <p:tgtEl>
                                          <p:spTgt spid="48244"/>
                                        </p:tgtEl>
                                        <p:attrNameLst>
                                          <p:attrName>style.visibility</p:attrName>
                                        </p:attrNameLst>
                                      </p:cBhvr>
                                      <p:to>
                                        <p:strVal val="hidden"/>
                                      </p:to>
                                    </p:set>
                                  </p:childTnLst>
                                </p:cTn>
                              </p:par>
                              <p:par>
                                <p:cTn id="104" presetID="4" presetClass="exit" presetSubtype="16" fill="hold" grpId="1" nodeType="withEffect">
                                  <p:stCondLst>
                                    <p:cond delay="0"/>
                                  </p:stCondLst>
                                  <p:iterate type="lt">
                                    <p:tmPct val="0"/>
                                  </p:iterate>
                                  <p:childTnLst>
                                    <p:animEffect transition="out" filter="box(in)">
                                      <p:cBhvr>
                                        <p:cTn id="105" dur="500"/>
                                        <p:tgtEl>
                                          <p:spTgt spid="48245"/>
                                        </p:tgtEl>
                                      </p:cBhvr>
                                    </p:animEffect>
                                    <p:set>
                                      <p:cBhvr>
                                        <p:cTn id="106" dur="1" fill="hold">
                                          <p:stCondLst>
                                            <p:cond delay="499"/>
                                          </p:stCondLst>
                                        </p:cTn>
                                        <p:tgtEl>
                                          <p:spTgt spid="482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p:bldP spid="48135" grpId="1"/>
      <p:bldP spid="48136" grpId="0"/>
      <p:bldP spid="48136" grpId="1"/>
      <p:bldP spid="48137" grpId="0"/>
      <p:bldP spid="48137" grpId="1"/>
      <p:bldP spid="48139" grpId="0"/>
      <p:bldP spid="48139" grpId="1"/>
      <p:bldP spid="48140" grpId="0"/>
      <p:bldP spid="48140" grpId="1"/>
      <p:bldP spid="48141" grpId="0"/>
      <p:bldP spid="48141" grpId="1"/>
      <p:bldP spid="48142" grpId="0"/>
      <p:bldP spid="48142" grpId="1"/>
      <p:bldP spid="48143" grpId="0"/>
      <p:bldP spid="48143" grpId="1"/>
      <p:bldP spid="48241" grpId="0" animBg="1"/>
      <p:bldP spid="48241" grpId="1" animBg="1"/>
      <p:bldP spid="48242" grpId="0" animBg="1"/>
      <p:bldP spid="48242" grpId="1" animBg="1"/>
      <p:bldP spid="48243" grpId="0" animBg="1"/>
      <p:bldP spid="48243" grpId="1" animBg="1"/>
      <p:bldP spid="48244" grpId="0" animBg="1"/>
      <p:bldP spid="48244" grpId="1" animBg="1"/>
      <p:bldP spid="48245" grpId="0" animBg="1"/>
      <p:bldP spid="4824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B69C20D1-D101-4141-A2D9-6D17A0868C81}"/>
              </a:ext>
            </a:extLst>
          </p:cNvPr>
          <p:cNvGraphicFramePr>
            <a:graphicFrameLocks noGrp="1"/>
          </p:cNvGraphicFramePr>
          <p:nvPr>
            <p:extLst>
              <p:ext uri="{D42A27DB-BD31-4B8C-83A1-F6EECF244321}">
                <p14:modId xmlns:p14="http://schemas.microsoft.com/office/powerpoint/2010/main" val="1774010598"/>
              </p:ext>
            </p:extLst>
          </p:nvPr>
        </p:nvGraphicFramePr>
        <p:xfrm>
          <a:off x="762000" y="144780"/>
          <a:ext cx="15011399" cy="9418320"/>
        </p:xfrm>
        <a:graphic>
          <a:graphicData uri="http://schemas.openxmlformats.org/drawingml/2006/table">
            <a:tbl>
              <a:tblPr firstRow="1" bandRow="1">
                <a:tableStyleId>{5C22544A-7EE6-4342-B048-85BDC9FD1C3A}</a:tableStyleId>
              </a:tblPr>
              <a:tblGrid>
                <a:gridCol w="4872811">
                  <a:extLst>
                    <a:ext uri="{9D8B030D-6E8A-4147-A177-3AD203B41FA5}">
                      <a16:colId xmlns:a16="http://schemas.microsoft.com/office/drawing/2014/main" val="3414615659"/>
                    </a:ext>
                  </a:extLst>
                </a:gridCol>
                <a:gridCol w="6544486">
                  <a:extLst>
                    <a:ext uri="{9D8B030D-6E8A-4147-A177-3AD203B41FA5}">
                      <a16:colId xmlns:a16="http://schemas.microsoft.com/office/drawing/2014/main" val="3662023737"/>
                    </a:ext>
                  </a:extLst>
                </a:gridCol>
                <a:gridCol w="3594102">
                  <a:extLst>
                    <a:ext uri="{9D8B030D-6E8A-4147-A177-3AD203B41FA5}">
                      <a16:colId xmlns:a16="http://schemas.microsoft.com/office/drawing/2014/main" val="1843024427"/>
                    </a:ext>
                  </a:extLst>
                </a:gridCol>
              </a:tblGrid>
              <a:tr h="370840">
                <a:tc>
                  <a:txBody>
                    <a:bodyPr/>
                    <a:lstStyle/>
                    <a:p>
                      <a:pPr algn="ctr">
                        <a:lnSpc>
                          <a:spcPct val="100000"/>
                        </a:lnSpc>
                      </a:pPr>
                      <a:r>
                        <a:rPr lang="en-US" sz="4000" dirty="0" err="1">
                          <a:solidFill>
                            <a:srgbClr val="FF0000"/>
                          </a:solidFill>
                          <a:latin typeface="Times New Roman" panose="02020603050405020304" pitchFamily="18" charset="0"/>
                          <a:cs typeface="Times New Roman" panose="02020603050405020304" pitchFamily="18" charset="0"/>
                        </a:rPr>
                        <a:t>Ví</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dụ</a:t>
                      </a:r>
                      <a:endParaRPr lang="en-US" sz="40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ctr">
                        <a:lnSpc>
                          <a:spcPct val="100000"/>
                        </a:lnSpc>
                      </a:pPr>
                      <a:r>
                        <a:rPr lang="en-US" sz="4000" dirty="0" err="1">
                          <a:solidFill>
                            <a:srgbClr val="FF0000"/>
                          </a:solidFill>
                          <a:latin typeface="Times New Roman" panose="02020603050405020304" pitchFamily="18" charset="0"/>
                          <a:cs typeface="Times New Roman" panose="02020603050405020304" pitchFamily="18" charset="0"/>
                        </a:rPr>
                        <a:t>Từ</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gạch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chân</a:t>
                      </a:r>
                      <a:endParaRPr lang="en-US" sz="40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ctr">
                        <a:lnSpc>
                          <a:spcPts val="4000"/>
                        </a:lnSpc>
                      </a:pPr>
                      <a:r>
                        <a:rPr lang="en-US" sz="3600" dirty="0" err="1">
                          <a:solidFill>
                            <a:srgbClr val="FF0000"/>
                          </a:solidFill>
                          <a:latin typeface="Times New Roman" panose="02020603050405020304" pitchFamily="18" charset="0"/>
                          <a:cs typeface="Times New Roman" panose="02020603050405020304" pitchFamily="18" charset="0"/>
                        </a:rPr>
                        <a:t>Bỏ</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gạch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chân</a:t>
                      </a:r>
                      <a:endParaRPr lang="en-US" sz="36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4079424725"/>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c. </a:t>
                      </a:r>
                      <a:r>
                        <a:rPr lang="en-US" sz="4000" b="1" dirty="0">
                          <a:solidFill>
                            <a:srgbClr val="EF3220"/>
                          </a:solidFill>
                          <a:latin typeface="Times New Roman" panose="02020603050405020304" pitchFamily="18" charset="0"/>
                          <a:ea typeface="Times New Roman" panose="02020603050405020304" pitchFamily="18" charset="0"/>
                          <a:cs typeface="Times New Roman" panose="02020603050405020304" pitchFamily="18" charset="0"/>
                        </a:rPr>
                        <a:t>Chao </a:t>
                      </a:r>
                      <a:r>
                        <a:rPr lang="en-US" sz="4000" b="1" dirty="0" err="1">
                          <a:solidFill>
                            <a:srgbClr val="EF3220"/>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000" b="1" dirty="0">
                          <a:solidFill>
                            <a:srgbClr val="EF32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hãn</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chặng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txBody>
                  <a:tcPr/>
                </a:tc>
                <a:tc>
                  <a:txBody>
                    <a:bodyPr/>
                    <a:lstStyle/>
                    <a:p>
                      <a:pPr>
                        <a:lnSpc>
                          <a:spcPct val="100000"/>
                        </a:lnSpc>
                      </a:pPr>
                      <a:endParaRPr lang="en-US" sz="4000" b="1" dirty="0"/>
                    </a:p>
                  </a:txBody>
                  <a:tcPr>
                    <a:solidFill>
                      <a:schemeClr val="accent2">
                        <a:lumMod val="40000"/>
                        <a:lumOff val="60000"/>
                      </a:schemeClr>
                    </a:solidFill>
                  </a:tcPr>
                </a:tc>
                <a:tc>
                  <a:txBody>
                    <a:bodyPr/>
                    <a:lstStyle/>
                    <a:p>
                      <a:pPr marL="0" marR="0" lvl="0" indent="0" algn="l" defTabSz="914400" rtl="0" eaLnBrk="1" fontAlgn="auto" latinLnBrk="0" hangingPunct="1">
                        <a:lnSpc>
                          <a:spcPts val="4000"/>
                        </a:lnSpc>
                        <a:spcBef>
                          <a:spcPts val="0"/>
                        </a:spcBef>
                        <a:spcAft>
                          <a:spcPts val="0"/>
                        </a:spcAft>
                        <a:buClrTx/>
                        <a:buSzTx/>
                        <a:buFontTx/>
                        <a:buNone/>
                        <a:tabLst/>
                        <a:defRPr/>
                      </a:pPr>
                      <a:endParaRPr lang="en-US" sz="4000" b="1" dirty="0">
                        <a:latin typeface="Times New Roman" panose="02020603050405020304" pitchFamily="18" charset="0"/>
                        <a:cs typeface="Times New Roman" panose="02020603050405020304" pitchFamily="18" charset="0"/>
                      </a:endParaRPr>
                    </a:p>
                    <a:p>
                      <a:pPr>
                        <a:lnSpc>
                          <a:spcPts val="4000"/>
                        </a:lnSpc>
                      </a:pPr>
                      <a:endParaRPr lang="en-US" sz="4000" dirty="0"/>
                    </a:p>
                  </a:txBody>
                  <a:tcPr/>
                </a:tc>
                <a:extLst>
                  <a:ext uri="{0D108BD9-81ED-4DB2-BD59-A6C34878D82A}">
                    <a16:rowId xmlns:a16="http://schemas.microsoft.com/office/drawing/2014/main" val="1218068060"/>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4000" b="1" dirty="0">
                          <a:solidFill>
                            <a:srgbClr val="EF3220"/>
                          </a:solidFill>
                          <a:latin typeface="Times New Roman" panose="02020603050405020304" pitchFamily="18" charset="0"/>
                          <a:ea typeface="Times New Roman" panose="02020603050405020304" pitchFamily="18" charset="0"/>
                          <a:cs typeface="Times New Roman" panose="02020603050405020304" pitchFamily="18" charset="0"/>
                        </a:rPr>
                        <a:t>Ơ</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Sao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cuống</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quýt</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40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4000" b="0" dirty="0">
                        <a:solidFill>
                          <a:prstClr val="black">
                            <a:lumMod val="95000"/>
                            <a:lumOff val="5000"/>
                          </a:prstClr>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4000" b="0" dirty="0">
                        <a:solidFill>
                          <a:prstClr val="black">
                            <a:lumMod val="95000"/>
                            <a:lumOff val="5000"/>
                          </a:prstClr>
                        </a:solidFill>
                        <a:latin typeface="Times New Roman" panose="02020603050405020304" pitchFamily="18" charset="0"/>
                        <a:cs typeface="Times New Roman" panose="02020603050405020304" pitchFamily="18" charset="0"/>
                      </a:endParaRPr>
                    </a:p>
                  </a:txBody>
                  <a:tcPr/>
                </a:tc>
                <a:tc>
                  <a:txBody>
                    <a:bodyPr/>
                    <a:lstStyle/>
                    <a:p>
                      <a:pPr>
                        <a:lnSpc>
                          <a:spcPct val="100000"/>
                        </a:lnSpc>
                      </a:pPr>
                      <a:endParaRPr lang="en-US" sz="4000" dirty="0"/>
                    </a:p>
                    <a:p>
                      <a:pPr>
                        <a:lnSpc>
                          <a:spcPct val="100000"/>
                        </a:lnSpc>
                      </a:pPr>
                      <a:endParaRPr lang="en-US" sz="4000" dirty="0"/>
                    </a:p>
                    <a:p>
                      <a:pPr>
                        <a:lnSpc>
                          <a:spcPct val="100000"/>
                        </a:lnSpc>
                      </a:pPr>
                      <a:endParaRPr lang="en-US" sz="4000" dirty="0"/>
                    </a:p>
                    <a:p>
                      <a:pPr>
                        <a:lnSpc>
                          <a:spcPct val="100000"/>
                        </a:lnSpc>
                      </a:pPr>
                      <a:endParaRPr lang="en-US" sz="4000" dirty="0"/>
                    </a:p>
                    <a:p>
                      <a:pPr>
                        <a:lnSpc>
                          <a:spcPct val="100000"/>
                        </a:lnSpc>
                      </a:pPr>
                      <a:endParaRPr lang="en-US" sz="4000" dirty="0"/>
                    </a:p>
                    <a:p>
                      <a:pPr>
                        <a:lnSpc>
                          <a:spcPct val="100000"/>
                        </a:lnSpc>
                      </a:pPr>
                      <a:endParaRPr lang="en-US" sz="4000" dirty="0"/>
                    </a:p>
                  </a:txBody>
                  <a:tcPr>
                    <a:solidFill>
                      <a:schemeClr val="accent2">
                        <a:lumMod val="40000"/>
                        <a:lumOff val="60000"/>
                      </a:schemeClr>
                    </a:solidFill>
                  </a:tcPr>
                </a:tc>
                <a:tc>
                  <a:txBody>
                    <a:bodyPr/>
                    <a:lstStyle/>
                    <a:p>
                      <a:pPr marL="0" marR="0" lvl="0" indent="0" algn="l" defTabSz="914400" rtl="0" eaLnBrk="1" fontAlgn="auto" latinLnBrk="0" hangingPunct="1">
                        <a:lnSpc>
                          <a:spcPts val="4000"/>
                        </a:lnSpc>
                        <a:spcBef>
                          <a:spcPts val="0"/>
                        </a:spcBef>
                        <a:spcAft>
                          <a:spcPts val="0"/>
                        </a:spcAft>
                        <a:buClrTx/>
                        <a:buSzTx/>
                        <a:buFontTx/>
                        <a:buNone/>
                        <a:tabLst/>
                        <a:defRPr/>
                      </a:pPr>
                      <a:endParaRPr lang="en-US" sz="4000" b="1" dirty="0">
                        <a:latin typeface="Times New Roman" panose="02020603050405020304" pitchFamily="18" charset="0"/>
                        <a:cs typeface="Times New Roman" panose="02020603050405020304" pitchFamily="18" charset="0"/>
                      </a:endParaRPr>
                    </a:p>
                    <a:p>
                      <a:pPr>
                        <a:lnSpc>
                          <a:spcPts val="4000"/>
                        </a:lnSpc>
                      </a:pPr>
                      <a:endParaRPr lang="en-US" sz="4000" dirty="0"/>
                    </a:p>
                  </a:txBody>
                  <a:tcPr/>
                </a:tc>
                <a:extLst>
                  <a:ext uri="{0D108BD9-81ED-4DB2-BD59-A6C34878D82A}">
                    <a16:rowId xmlns:a16="http://schemas.microsoft.com/office/drawing/2014/main" val="4241106937"/>
                  </a:ext>
                </a:extLst>
              </a:tr>
            </a:tbl>
          </a:graphicData>
        </a:graphic>
      </p:graphicFrame>
      <p:sp>
        <p:nvSpPr>
          <p:cNvPr id="10" name="Right Brace 9">
            <a:extLst>
              <a:ext uri="{FF2B5EF4-FFF2-40B4-BE49-F238E27FC236}">
                <a16:creationId xmlns:a16="http://schemas.microsoft.com/office/drawing/2014/main" id="{622B3608-64AA-4462-9560-35A17547C8F9}"/>
              </a:ext>
            </a:extLst>
          </p:cNvPr>
          <p:cNvSpPr/>
          <p:nvPr/>
        </p:nvSpPr>
        <p:spPr>
          <a:xfrm>
            <a:off x="15697200" y="1562100"/>
            <a:ext cx="457200" cy="7696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DCF4C5BC-A265-4C6B-AB21-FC9499983CCE}"/>
              </a:ext>
            </a:extLst>
          </p:cNvPr>
          <p:cNvSpPr txBox="1"/>
          <p:nvPr/>
        </p:nvSpPr>
        <p:spPr>
          <a:xfrm>
            <a:off x="16078199" y="3467100"/>
            <a:ext cx="1905001" cy="4154984"/>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Thành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phần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biệt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lập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thán</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7300258-B8D8-4DD5-9C2E-94CD1C985BEC}"/>
              </a:ext>
            </a:extLst>
          </p:cNvPr>
          <p:cNvSpPr txBox="1"/>
          <p:nvPr/>
        </p:nvSpPr>
        <p:spPr>
          <a:xfrm>
            <a:off x="5867400" y="1047095"/>
            <a:ext cx="6096000" cy="3785652"/>
          </a:xfrm>
          <a:prstGeom prst="rect">
            <a:avLst/>
          </a:prstGeom>
          <a:noFill/>
        </p:spPr>
        <p:txBody>
          <a:bodyPr wrap="square">
            <a:spAutoFit/>
          </a:bodyPr>
          <a:lstStyle/>
          <a:p>
            <a:pPr>
              <a:lnSpc>
                <a:spcPct val="100000"/>
              </a:lnSpc>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bộc</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khơi</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hứng</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p>
        </p:txBody>
      </p:sp>
      <p:sp>
        <p:nvSpPr>
          <p:cNvPr id="12" name="TextBox 11">
            <a:extLst>
              <a:ext uri="{FF2B5EF4-FFF2-40B4-BE49-F238E27FC236}">
                <a16:creationId xmlns:a16="http://schemas.microsoft.com/office/drawing/2014/main" id="{0CC69243-6BF7-4EB4-9690-CE748BA873AA}"/>
              </a:ext>
            </a:extLst>
          </p:cNvPr>
          <p:cNvSpPr txBox="1"/>
          <p:nvPr/>
        </p:nvSpPr>
        <p:spPr>
          <a:xfrm>
            <a:off x="12191999" y="1104900"/>
            <a:ext cx="3505201" cy="1631216"/>
          </a:xfrm>
          <a:prstGeom prst="rect">
            <a:avLst/>
          </a:prstGeom>
          <a:noFill/>
        </p:spPr>
        <p:txBody>
          <a:bodyPr wrap="square">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lang="en-US" sz="4000" b="1" dirty="0">
                <a:latin typeface="Times New Roman" panose="02020603050405020304" pitchFamily="18" charset="0"/>
                <a:cs typeface="Times New Roman" panose="02020603050405020304" pitchFamily="18" charset="0"/>
              </a:rPr>
              <a:t>Ý </a:t>
            </a:r>
            <a:r>
              <a:rPr lang="en-US" sz="4000" b="1" dirty="0" err="1">
                <a:latin typeface="Times New Roman" panose="02020603050405020304" pitchFamily="18" charset="0"/>
                <a:cs typeface="Times New Roman" panose="02020603050405020304" pitchFamily="18" charset="0"/>
              </a:rPr>
              <a:t>nghĩa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đổi</a:t>
            </a:r>
            <a:endParaRPr lang="en-US" sz="40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486BC5D-F2C8-4805-B39E-DC11BFFEAAC6}"/>
              </a:ext>
            </a:extLst>
          </p:cNvPr>
          <p:cNvSpPr txBox="1"/>
          <p:nvPr/>
        </p:nvSpPr>
        <p:spPr>
          <a:xfrm>
            <a:off x="12268200" y="6712684"/>
            <a:ext cx="3505201" cy="1631216"/>
          </a:xfrm>
          <a:prstGeom prst="rect">
            <a:avLst/>
          </a:prstGeom>
          <a:noFill/>
        </p:spPr>
        <p:txBody>
          <a:bodyPr wrap="square">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lang="en-US" sz="4000" b="1" dirty="0">
                <a:latin typeface="Times New Roman" panose="02020603050405020304" pitchFamily="18" charset="0"/>
                <a:cs typeface="Times New Roman" panose="02020603050405020304" pitchFamily="18" charset="0"/>
              </a:rPr>
              <a:t>Ý </a:t>
            </a:r>
            <a:r>
              <a:rPr lang="en-US" sz="4000" b="1" dirty="0" err="1">
                <a:latin typeface="Times New Roman" panose="02020603050405020304" pitchFamily="18" charset="0"/>
                <a:cs typeface="Times New Roman" panose="02020603050405020304" pitchFamily="18" charset="0"/>
              </a:rPr>
              <a:t>nghĩa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đổi</a:t>
            </a:r>
            <a:endParaRPr lang="en-US" sz="40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9264A1E-EC94-4D67-8229-6CDA0C027397}"/>
              </a:ext>
            </a:extLst>
          </p:cNvPr>
          <p:cNvSpPr txBox="1"/>
          <p:nvPr/>
        </p:nvSpPr>
        <p:spPr>
          <a:xfrm>
            <a:off x="5791202" y="5448300"/>
            <a:ext cx="6324598" cy="3785652"/>
          </a:xfrm>
          <a:prstGeom prst="rect">
            <a:avLst/>
          </a:prstGeom>
          <a:noFill/>
        </p:spPr>
        <p:txBody>
          <a:bodyPr wrap="square">
            <a:spAutoFit/>
          </a:bodyPr>
          <a:lstStyle/>
          <a:p>
            <a:pPr>
              <a:lnSpc>
                <a:spcPct val="100000"/>
              </a:lnSpc>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ngạc</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ngỡ</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ngàng</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cuống</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quýt</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chị</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Thao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Nho</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p>
        </p:txBody>
      </p:sp>
    </p:spTree>
    <p:extLst>
      <p:ext uri="{BB962C8B-B14F-4D97-AF65-F5344CB8AC3E}">
        <p14:creationId xmlns:p14="http://schemas.microsoft.com/office/powerpoint/2010/main" val="3195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381000" y="492909"/>
            <a:ext cx="17526000" cy="1297791"/>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ts val="4700"/>
              </a:lnSpc>
            </a:pPr>
            <a:r>
              <a:rPr lang="en-US" sz="4400" b="1" dirty="0">
                <a:solidFill>
                  <a:srgbClr val="FF0000"/>
                </a:solidFill>
              </a:rPr>
              <a:t>ĐIỂM GIỐNG VÀ KHÁC NHAU GIỮA</a:t>
            </a:r>
          </a:p>
          <a:p>
            <a:pPr algn="ctr" eaLnBrk="1" hangingPunct="1">
              <a:lnSpc>
                <a:spcPts val="4700"/>
              </a:lnSpc>
            </a:pPr>
            <a:r>
              <a:rPr lang="en-US" sz="4400" b="1" dirty="0">
                <a:solidFill>
                  <a:srgbClr val="FF0000"/>
                </a:solidFill>
              </a:rPr>
              <a:t> THÀNH PHẦN TÌNH THÁI VÀ CẢM THÁN  </a:t>
            </a:r>
          </a:p>
        </p:txBody>
      </p:sp>
      <p:graphicFrame>
        <p:nvGraphicFramePr>
          <p:cNvPr id="2" name="Table 2">
            <a:extLst>
              <a:ext uri="{FF2B5EF4-FFF2-40B4-BE49-F238E27FC236}">
                <a16:creationId xmlns:a16="http://schemas.microsoft.com/office/drawing/2014/main" id="{9D5893A3-291C-4FF9-8D51-55B87BDB4E15}"/>
              </a:ext>
            </a:extLst>
          </p:cNvPr>
          <p:cNvGraphicFramePr>
            <a:graphicFrameLocks noGrp="1"/>
          </p:cNvGraphicFramePr>
          <p:nvPr>
            <p:extLst>
              <p:ext uri="{D42A27DB-BD31-4B8C-83A1-F6EECF244321}">
                <p14:modId xmlns:p14="http://schemas.microsoft.com/office/powerpoint/2010/main" val="845189006"/>
              </p:ext>
            </p:extLst>
          </p:nvPr>
        </p:nvGraphicFramePr>
        <p:xfrm>
          <a:off x="381000" y="1794086"/>
          <a:ext cx="17526000" cy="8226214"/>
        </p:xfrm>
        <a:graphic>
          <a:graphicData uri="http://schemas.openxmlformats.org/drawingml/2006/table">
            <a:tbl>
              <a:tblPr firstRow="1" bandRow="1">
                <a:tableStyleId>{5C22544A-7EE6-4342-B048-85BDC9FD1C3A}</a:tableStyleId>
              </a:tblPr>
              <a:tblGrid>
                <a:gridCol w="8763000">
                  <a:extLst>
                    <a:ext uri="{9D8B030D-6E8A-4147-A177-3AD203B41FA5}">
                      <a16:colId xmlns:a16="http://schemas.microsoft.com/office/drawing/2014/main" val="996981658"/>
                    </a:ext>
                  </a:extLst>
                </a:gridCol>
                <a:gridCol w="511175">
                  <a:extLst>
                    <a:ext uri="{9D8B030D-6E8A-4147-A177-3AD203B41FA5}">
                      <a16:colId xmlns:a16="http://schemas.microsoft.com/office/drawing/2014/main" val="4266862786"/>
                    </a:ext>
                  </a:extLst>
                </a:gridCol>
                <a:gridCol w="8251825">
                  <a:extLst>
                    <a:ext uri="{9D8B030D-6E8A-4147-A177-3AD203B41FA5}">
                      <a16:colId xmlns:a16="http://schemas.microsoft.com/office/drawing/2014/main" val="2082579309"/>
                    </a:ext>
                  </a:extLst>
                </a:gridCol>
              </a:tblGrid>
              <a:tr h="843611">
                <a:tc gridSpan="2">
                  <a:txBody>
                    <a:bodyPr/>
                    <a:lstStyle/>
                    <a:p>
                      <a:pPr algn="ctr"/>
                      <a:r>
                        <a:rPr kumimoji="0" lang="en-US" sz="5000" b="1" i="0" u="none" strike="noStrike" cap="none" normalizeH="0" baseline="0" dirty="0" err="1">
                          <a:ln>
                            <a:noFill/>
                          </a:ln>
                          <a:solidFill>
                            <a:srgbClr val="FF0000"/>
                          </a:solidFill>
                          <a:effectLst/>
                          <a:latin typeface="Times New Roman" pitchFamily="18" charset="0"/>
                        </a:rPr>
                        <a:t>Thành</a:t>
                      </a:r>
                      <a:r>
                        <a:rPr kumimoji="0" lang="en-US" sz="5000" b="1" i="0" u="none" strike="noStrike" cap="none" normalizeH="0" baseline="0" dirty="0">
                          <a:ln>
                            <a:noFill/>
                          </a:ln>
                          <a:solidFill>
                            <a:srgbClr val="FF0000"/>
                          </a:solidFill>
                          <a:effectLst/>
                          <a:latin typeface="Times New Roman" pitchFamily="18" charset="0"/>
                        </a:rPr>
                        <a:t> </a:t>
                      </a:r>
                      <a:r>
                        <a:rPr kumimoji="0" lang="en-US" sz="5000" b="1" i="0" u="none" strike="noStrike" cap="none" normalizeH="0" baseline="0" dirty="0" err="1">
                          <a:ln>
                            <a:noFill/>
                          </a:ln>
                          <a:solidFill>
                            <a:srgbClr val="FF0000"/>
                          </a:solidFill>
                          <a:effectLst/>
                          <a:latin typeface="Times New Roman" pitchFamily="18" charset="0"/>
                        </a:rPr>
                        <a:t>phần</a:t>
                      </a:r>
                      <a:r>
                        <a:rPr kumimoji="0" lang="en-US" sz="5000" b="1" i="0" u="none" strike="noStrike" cap="none" normalizeH="0" baseline="0" dirty="0">
                          <a:ln>
                            <a:noFill/>
                          </a:ln>
                          <a:solidFill>
                            <a:srgbClr val="FF0000"/>
                          </a:solidFill>
                          <a:effectLst/>
                          <a:latin typeface="Times New Roman" pitchFamily="18" charset="0"/>
                        </a:rPr>
                        <a:t> </a:t>
                      </a:r>
                      <a:r>
                        <a:rPr kumimoji="0" lang="en-US" sz="5000" b="1" i="0" u="none" strike="noStrike" cap="none" normalizeH="0" baseline="0" dirty="0" err="1">
                          <a:ln>
                            <a:noFill/>
                          </a:ln>
                          <a:solidFill>
                            <a:srgbClr val="FF0000"/>
                          </a:solidFill>
                          <a:effectLst/>
                          <a:latin typeface="Times New Roman" pitchFamily="18" charset="0"/>
                        </a:rPr>
                        <a:t>tình</a:t>
                      </a:r>
                      <a:r>
                        <a:rPr kumimoji="0" lang="en-US" sz="5000" b="1" i="0" u="none" strike="noStrike" cap="none" normalizeH="0" baseline="0" dirty="0">
                          <a:ln>
                            <a:noFill/>
                          </a:ln>
                          <a:solidFill>
                            <a:srgbClr val="FF0000"/>
                          </a:solidFill>
                          <a:effectLst/>
                          <a:latin typeface="Times New Roman" pitchFamily="18" charset="0"/>
                        </a:rPr>
                        <a:t> </a:t>
                      </a:r>
                      <a:r>
                        <a:rPr kumimoji="0" lang="en-US" sz="5000" b="1" i="0" u="none" strike="noStrike" cap="none" normalizeH="0" baseline="0" dirty="0" err="1">
                          <a:ln>
                            <a:noFill/>
                          </a:ln>
                          <a:solidFill>
                            <a:srgbClr val="FF0000"/>
                          </a:solidFill>
                          <a:effectLst/>
                          <a:latin typeface="Times New Roman" pitchFamily="18" charset="0"/>
                        </a:rPr>
                        <a:t>thái</a:t>
                      </a:r>
                      <a:r>
                        <a:rPr kumimoji="0" lang="en-US" sz="5000" b="1" i="0" u="none" strike="noStrike" cap="none" normalizeH="0" baseline="0" dirty="0">
                          <a:ln>
                            <a:noFill/>
                          </a:ln>
                          <a:solidFill>
                            <a:srgbClr val="FF0000"/>
                          </a:solidFill>
                          <a:effectLst/>
                          <a:latin typeface="Times New Roman" pitchFamily="18" charset="0"/>
                        </a:rPr>
                        <a:t> </a:t>
                      </a:r>
                      <a:endParaRPr lang="en-US" sz="5000" dirty="0">
                        <a:solidFill>
                          <a:srgbClr val="FF0000"/>
                        </a:solidFill>
                      </a:endParaRPr>
                    </a:p>
                  </a:txBody>
                  <a:tcPr>
                    <a:solidFill>
                      <a:schemeClr val="accent6">
                        <a:lumMod val="40000"/>
                        <a:lumOff val="60000"/>
                      </a:schemeClr>
                    </a:solidFill>
                  </a:tcPr>
                </a:tc>
                <a:tc hMerge="1">
                  <a:txBody>
                    <a:bodyPr/>
                    <a:lstStyle/>
                    <a:p>
                      <a:pPr algn="ctr"/>
                      <a:r>
                        <a:rPr kumimoji="0" lang="en-US" sz="5000" b="1" i="0" u="none" strike="noStrike" cap="none" normalizeH="0" baseline="0" dirty="0" err="1">
                          <a:ln>
                            <a:noFill/>
                          </a:ln>
                          <a:solidFill>
                            <a:srgbClr val="FF0000"/>
                          </a:solidFill>
                          <a:effectLst/>
                          <a:latin typeface="Times New Roman" pitchFamily="18" charset="0"/>
                        </a:rPr>
                        <a:t>Thành</a:t>
                      </a:r>
                      <a:r>
                        <a:rPr kumimoji="0" lang="en-US" sz="5000" b="1" i="0" u="none" strike="noStrike" cap="none" normalizeH="0" baseline="0" dirty="0">
                          <a:ln>
                            <a:noFill/>
                          </a:ln>
                          <a:solidFill>
                            <a:srgbClr val="FF0000"/>
                          </a:solidFill>
                          <a:effectLst/>
                          <a:latin typeface="Times New Roman" pitchFamily="18" charset="0"/>
                        </a:rPr>
                        <a:t> </a:t>
                      </a:r>
                      <a:r>
                        <a:rPr kumimoji="0" lang="en-US" sz="5000" b="1" i="0" u="none" strike="noStrike" cap="none" normalizeH="0" baseline="0" dirty="0" err="1">
                          <a:ln>
                            <a:noFill/>
                          </a:ln>
                          <a:solidFill>
                            <a:srgbClr val="FF0000"/>
                          </a:solidFill>
                          <a:effectLst/>
                          <a:latin typeface="Times New Roman" pitchFamily="18" charset="0"/>
                        </a:rPr>
                        <a:t>phần</a:t>
                      </a:r>
                      <a:r>
                        <a:rPr kumimoji="0" lang="en-US" sz="5000" b="1" i="0" u="none" strike="noStrike" cap="none" normalizeH="0" baseline="0" dirty="0">
                          <a:ln>
                            <a:noFill/>
                          </a:ln>
                          <a:solidFill>
                            <a:srgbClr val="FF0000"/>
                          </a:solidFill>
                          <a:effectLst/>
                          <a:latin typeface="Times New Roman" pitchFamily="18" charset="0"/>
                        </a:rPr>
                        <a:t> </a:t>
                      </a:r>
                      <a:r>
                        <a:rPr kumimoji="0" lang="en-US" sz="5000" b="1" i="0" u="none" strike="noStrike" cap="none" normalizeH="0" baseline="0" dirty="0" err="1">
                          <a:ln>
                            <a:noFill/>
                          </a:ln>
                          <a:solidFill>
                            <a:srgbClr val="FF0000"/>
                          </a:solidFill>
                          <a:effectLst/>
                          <a:latin typeface="Times New Roman" pitchFamily="18" charset="0"/>
                        </a:rPr>
                        <a:t>cảm</a:t>
                      </a:r>
                      <a:r>
                        <a:rPr kumimoji="0" lang="en-US" sz="5000" b="1" i="0" u="none" strike="noStrike" cap="none" normalizeH="0" baseline="0" dirty="0">
                          <a:ln>
                            <a:noFill/>
                          </a:ln>
                          <a:solidFill>
                            <a:srgbClr val="FF0000"/>
                          </a:solidFill>
                          <a:effectLst/>
                          <a:latin typeface="Times New Roman" pitchFamily="18" charset="0"/>
                        </a:rPr>
                        <a:t> </a:t>
                      </a:r>
                      <a:r>
                        <a:rPr kumimoji="0" lang="en-US" sz="5000" b="1" i="0" u="none" strike="noStrike" cap="none" normalizeH="0" baseline="0" dirty="0" err="1">
                          <a:ln>
                            <a:noFill/>
                          </a:ln>
                          <a:solidFill>
                            <a:srgbClr val="FF0000"/>
                          </a:solidFill>
                          <a:effectLst/>
                          <a:latin typeface="Times New Roman" pitchFamily="18" charset="0"/>
                        </a:rPr>
                        <a:t>thán</a:t>
                      </a:r>
                      <a:r>
                        <a:rPr kumimoji="0" lang="en-US" sz="5000" b="1" i="0" u="none" strike="noStrike" cap="none" normalizeH="0" baseline="0" dirty="0">
                          <a:ln>
                            <a:noFill/>
                          </a:ln>
                          <a:solidFill>
                            <a:srgbClr val="FF0000"/>
                          </a:solidFill>
                          <a:effectLst/>
                          <a:latin typeface="Times New Roman" pitchFamily="18" charset="0"/>
                        </a:rPr>
                        <a:t> </a:t>
                      </a:r>
                      <a:endParaRPr lang="en-US" sz="5000" dirty="0">
                        <a:solidFill>
                          <a:srgbClr val="FF0000"/>
                        </a:solidFill>
                      </a:endParaRPr>
                    </a:p>
                  </a:txBody>
                  <a:tcPr>
                    <a:solidFill>
                      <a:schemeClr val="accent6">
                        <a:lumMod val="40000"/>
                        <a:lumOff val="60000"/>
                      </a:schemeClr>
                    </a:solidFill>
                  </a:tcPr>
                </a:tc>
                <a:tc>
                  <a:txBody>
                    <a:bodyPr/>
                    <a:lstStyle/>
                    <a:p>
                      <a:pPr algn="ctr"/>
                      <a:r>
                        <a:rPr kumimoji="0" lang="en-US" sz="5000" b="1" i="0" u="none" strike="noStrike" cap="none" normalizeH="0" baseline="0" dirty="0" err="1">
                          <a:ln>
                            <a:noFill/>
                          </a:ln>
                          <a:solidFill>
                            <a:srgbClr val="FF0000"/>
                          </a:solidFill>
                          <a:effectLst/>
                          <a:latin typeface="Times New Roman" pitchFamily="18" charset="0"/>
                        </a:rPr>
                        <a:t>Thành</a:t>
                      </a:r>
                      <a:r>
                        <a:rPr kumimoji="0" lang="en-US" sz="5000" b="1" i="0" u="none" strike="noStrike" cap="none" normalizeH="0" baseline="0" dirty="0">
                          <a:ln>
                            <a:noFill/>
                          </a:ln>
                          <a:solidFill>
                            <a:srgbClr val="FF0000"/>
                          </a:solidFill>
                          <a:effectLst/>
                          <a:latin typeface="Times New Roman" pitchFamily="18" charset="0"/>
                        </a:rPr>
                        <a:t> </a:t>
                      </a:r>
                      <a:r>
                        <a:rPr kumimoji="0" lang="en-US" sz="5000" b="1" i="0" u="none" strike="noStrike" cap="none" normalizeH="0" baseline="0" dirty="0" err="1">
                          <a:ln>
                            <a:noFill/>
                          </a:ln>
                          <a:solidFill>
                            <a:srgbClr val="FF0000"/>
                          </a:solidFill>
                          <a:effectLst/>
                          <a:latin typeface="Times New Roman" pitchFamily="18" charset="0"/>
                        </a:rPr>
                        <a:t>phần</a:t>
                      </a:r>
                      <a:r>
                        <a:rPr kumimoji="0" lang="en-US" sz="5000" b="1" i="0" u="none" strike="noStrike" cap="none" normalizeH="0" baseline="0" dirty="0">
                          <a:ln>
                            <a:noFill/>
                          </a:ln>
                          <a:solidFill>
                            <a:srgbClr val="FF0000"/>
                          </a:solidFill>
                          <a:effectLst/>
                          <a:latin typeface="Times New Roman" pitchFamily="18" charset="0"/>
                        </a:rPr>
                        <a:t> </a:t>
                      </a:r>
                      <a:r>
                        <a:rPr kumimoji="0" lang="en-US" sz="5000" b="1" i="0" u="none" strike="noStrike" cap="none" normalizeH="0" baseline="0" dirty="0" err="1">
                          <a:ln>
                            <a:noFill/>
                          </a:ln>
                          <a:solidFill>
                            <a:srgbClr val="FF0000"/>
                          </a:solidFill>
                          <a:effectLst/>
                          <a:latin typeface="Times New Roman" pitchFamily="18" charset="0"/>
                        </a:rPr>
                        <a:t>cảm</a:t>
                      </a:r>
                      <a:r>
                        <a:rPr kumimoji="0" lang="en-US" sz="5000" b="1" i="0" u="none" strike="noStrike" cap="none" normalizeH="0" baseline="0" dirty="0">
                          <a:ln>
                            <a:noFill/>
                          </a:ln>
                          <a:solidFill>
                            <a:srgbClr val="FF0000"/>
                          </a:solidFill>
                          <a:effectLst/>
                          <a:latin typeface="Times New Roman" pitchFamily="18" charset="0"/>
                        </a:rPr>
                        <a:t> </a:t>
                      </a:r>
                      <a:r>
                        <a:rPr kumimoji="0" lang="en-US" sz="5000" b="1" i="0" u="none" strike="noStrike" cap="none" normalizeH="0" baseline="0" dirty="0" err="1">
                          <a:ln>
                            <a:noFill/>
                          </a:ln>
                          <a:solidFill>
                            <a:srgbClr val="FF0000"/>
                          </a:solidFill>
                          <a:effectLst/>
                          <a:latin typeface="Times New Roman" pitchFamily="18" charset="0"/>
                        </a:rPr>
                        <a:t>thán</a:t>
                      </a:r>
                      <a:r>
                        <a:rPr kumimoji="0" lang="en-US" sz="5000" b="1" i="0" u="none" strike="noStrike" cap="none" normalizeH="0" baseline="0" dirty="0">
                          <a:ln>
                            <a:noFill/>
                          </a:ln>
                          <a:solidFill>
                            <a:srgbClr val="FF0000"/>
                          </a:solidFill>
                          <a:effectLst/>
                          <a:latin typeface="Times New Roman" pitchFamily="18" charset="0"/>
                        </a:rPr>
                        <a:t> </a:t>
                      </a:r>
                      <a:endParaRPr lang="en-US" sz="5000" dirty="0">
                        <a:solidFill>
                          <a:srgbClr val="FF0000"/>
                        </a:solidFill>
                      </a:endParaRPr>
                    </a:p>
                  </a:txBody>
                  <a:tcPr>
                    <a:solidFill>
                      <a:schemeClr val="accent6">
                        <a:lumMod val="40000"/>
                        <a:lumOff val="60000"/>
                      </a:schemeClr>
                    </a:solidFill>
                  </a:tcPr>
                </a:tc>
                <a:extLst>
                  <a:ext uri="{0D108BD9-81ED-4DB2-BD59-A6C34878D82A}">
                    <a16:rowId xmlns:a16="http://schemas.microsoft.com/office/drawing/2014/main" val="465444728"/>
                  </a:ext>
                </a:extLst>
              </a:tr>
              <a:tr h="1120226">
                <a:tc gridSpan="3">
                  <a:txBody>
                    <a:bodyPr/>
                    <a:lstStyle/>
                    <a:p>
                      <a:r>
                        <a:rPr lang="en-US" sz="5000" b="1" dirty="0" err="1">
                          <a:solidFill>
                            <a:srgbClr val="FF0000"/>
                          </a:solidFill>
                          <a:latin typeface="Times New Roman" panose="02020603050405020304" pitchFamily="18" charset="0"/>
                          <a:cs typeface="Times New Roman" panose="02020603050405020304" pitchFamily="18" charset="0"/>
                        </a:rPr>
                        <a:t>Giống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nhau</a:t>
                      </a:r>
                      <a:r>
                        <a:rPr lang="en-US" sz="5000" b="1" dirty="0">
                          <a:solidFill>
                            <a:srgbClr val="FF0000"/>
                          </a:solidFill>
                          <a:latin typeface="Times New Roman" panose="02020603050405020304" pitchFamily="18" charset="0"/>
                          <a:cs typeface="Times New Roman" panose="02020603050405020304" pitchFamily="18" charset="0"/>
                        </a:rPr>
                        <a:t>:</a:t>
                      </a:r>
                    </a:p>
                  </a:txBody>
                  <a:tcPr/>
                </a:tc>
                <a:tc hMerge="1">
                  <a:txBody>
                    <a:bodyPr/>
                    <a:lstStyle/>
                    <a:p>
                      <a:endParaRPr lang="en-US" sz="4800" dirty="0"/>
                    </a:p>
                  </a:txBody>
                  <a:tcPr/>
                </a:tc>
                <a:tc hMerge="1">
                  <a:txBody>
                    <a:bodyPr/>
                    <a:lstStyle/>
                    <a:p>
                      <a:endParaRPr lang="en-US" sz="50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37520074"/>
                  </a:ext>
                </a:extLst>
              </a:tr>
              <a:tr h="843611">
                <a:tc>
                  <a:txBody>
                    <a:bodyPr/>
                    <a:lstStyle/>
                    <a:p>
                      <a:r>
                        <a:rPr lang="en-US" sz="5000" b="1" dirty="0" err="1">
                          <a:solidFill>
                            <a:srgbClr val="FF0000"/>
                          </a:solidFill>
                          <a:latin typeface="Times New Roman" panose="02020603050405020304" pitchFamily="18" charset="0"/>
                          <a:cs typeface="Times New Roman" panose="02020603050405020304" pitchFamily="18" charset="0"/>
                        </a:rPr>
                        <a:t>Khác</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nhau</a:t>
                      </a:r>
                      <a:endParaRPr lang="en-US" sz="5000" b="1" dirty="0">
                        <a:solidFill>
                          <a:srgbClr val="FF0000"/>
                        </a:solidFill>
                        <a:latin typeface="Times New Roman" panose="02020603050405020304" pitchFamily="18" charset="0"/>
                        <a:cs typeface="Times New Roman" panose="02020603050405020304" pitchFamily="18" charset="0"/>
                      </a:endParaRPr>
                    </a:p>
                  </a:txBody>
                  <a:tcPr/>
                </a:tc>
                <a:tc gridSpan="2">
                  <a:txBody>
                    <a:bodyPr/>
                    <a:lstStyle/>
                    <a:p>
                      <a:endParaRPr lang="en-US" sz="5000" dirty="0"/>
                    </a:p>
                  </a:txBody>
                  <a:tcPr/>
                </a:tc>
                <a:tc hMerge="1">
                  <a:txBody>
                    <a:bodyPr/>
                    <a:lstStyle/>
                    <a:p>
                      <a:endParaRPr lang="en-US" sz="5000" dirty="0"/>
                    </a:p>
                  </a:txBody>
                  <a:tcPr/>
                </a:tc>
                <a:extLst>
                  <a:ext uri="{0D108BD9-81ED-4DB2-BD59-A6C34878D82A}">
                    <a16:rowId xmlns:a16="http://schemas.microsoft.com/office/drawing/2014/main" val="3834568008"/>
                  </a:ext>
                </a:extLst>
              </a:tr>
              <a:tr h="5399108">
                <a:tc>
                  <a:txBody>
                    <a:bodyPr/>
                    <a:lstStyle/>
                    <a:p>
                      <a:pPr algn="just"/>
                      <a:endParaRPr kumimoji="0" lang="en-US" sz="5000" b="1" i="0" u="none" strike="noStrike" cap="none" normalizeH="0" baseline="0" dirty="0">
                        <a:ln>
                          <a:noFill/>
                        </a:ln>
                        <a:solidFill>
                          <a:schemeClr val="tx1"/>
                        </a:solidFill>
                        <a:effectLst/>
                        <a:latin typeface="Times New Roman" pitchFamily="18" charset="0"/>
                      </a:endParaRPr>
                    </a:p>
                  </a:txBody>
                  <a:tcPr>
                    <a:solidFill>
                      <a:schemeClr val="accent6">
                        <a:lumMod val="40000"/>
                        <a:lumOff val="60000"/>
                      </a:schemeClr>
                    </a:solidFill>
                  </a:tcPr>
                </a:tc>
                <a:tc gridSpan="2">
                  <a:txBody>
                    <a:bodyPr/>
                    <a:lstStyle/>
                    <a:p>
                      <a:endParaRPr kumimoji="0" lang="en-US" sz="5000" b="1" i="0" u="none" strike="noStrike" cap="none" normalizeH="0" baseline="0" dirty="0">
                        <a:ln>
                          <a:noFill/>
                        </a:ln>
                        <a:solidFill>
                          <a:srgbClr val="FF0000"/>
                        </a:solidFill>
                        <a:effectLst/>
                        <a:latin typeface="Times New Roman" pitchFamily="18" charset="0"/>
                      </a:endParaRPr>
                    </a:p>
                  </a:txBody>
                  <a:tcPr>
                    <a:solidFill>
                      <a:schemeClr val="accent3">
                        <a:lumMod val="40000"/>
                        <a:lumOff val="60000"/>
                      </a:schemeClr>
                    </a:solidFill>
                  </a:tcPr>
                </a:tc>
                <a:tc hMerge="1">
                  <a:txBody>
                    <a:bodyPr/>
                    <a:lstStyle/>
                    <a:p>
                      <a:endParaRPr kumimoji="0" lang="en-US" sz="5000" b="1" i="0" u="none" strike="noStrike" cap="none" normalizeH="0" baseline="0" dirty="0">
                        <a:ln>
                          <a:noFill/>
                        </a:ln>
                        <a:solidFill>
                          <a:srgbClr val="FF0000"/>
                        </a:solidFill>
                        <a:effectLst/>
                        <a:latin typeface="Times New Roman" pitchFamily="18" charset="0"/>
                      </a:endParaRPr>
                    </a:p>
                  </a:txBody>
                  <a:tcPr>
                    <a:solidFill>
                      <a:schemeClr val="accent3">
                        <a:lumMod val="40000"/>
                        <a:lumOff val="60000"/>
                      </a:schemeClr>
                    </a:solidFill>
                  </a:tcPr>
                </a:tc>
                <a:extLst>
                  <a:ext uri="{0D108BD9-81ED-4DB2-BD59-A6C34878D82A}">
                    <a16:rowId xmlns:a16="http://schemas.microsoft.com/office/drawing/2014/main" val="2508424704"/>
                  </a:ext>
                </a:extLst>
              </a:tr>
            </a:tbl>
          </a:graphicData>
        </a:graphic>
      </p:graphicFrame>
      <p:sp>
        <p:nvSpPr>
          <p:cNvPr id="5" name="TextBox 4">
            <a:extLst>
              <a:ext uri="{FF2B5EF4-FFF2-40B4-BE49-F238E27FC236}">
                <a16:creationId xmlns:a16="http://schemas.microsoft.com/office/drawing/2014/main" id="{D1E31477-2AE5-4CFC-96C1-8D0333A57055}"/>
              </a:ext>
            </a:extLst>
          </p:cNvPr>
          <p:cNvSpPr txBox="1"/>
          <p:nvPr/>
        </p:nvSpPr>
        <p:spPr>
          <a:xfrm>
            <a:off x="4305300" y="2705100"/>
            <a:ext cx="9486900" cy="769441"/>
          </a:xfrm>
          <a:prstGeom prst="rect">
            <a:avLst/>
          </a:prstGeom>
          <a:noFill/>
        </p:spPr>
        <p:txBody>
          <a:bodyPr wrap="square">
            <a:spAutoFit/>
          </a:bodyPr>
          <a:lstStyle/>
          <a:p>
            <a:r>
              <a:rPr kumimoji="0" lang="en-US" sz="4400" b="1" i="0" u="none" strike="noStrike" cap="none" normalizeH="0" baseline="0" dirty="0" err="1">
                <a:ln>
                  <a:noFill/>
                </a:ln>
                <a:solidFill>
                  <a:schemeClr val="tx1"/>
                </a:solidFill>
                <a:effectLst/>
                <a:latin typeface="Times New Roman" pitchFamily="18" charset="0"/>
              </a:rPr>
              <a:t>Đều</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là</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thành</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phần</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biệt</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lập</a:t>
            </a:r>
            <a:r>
              <a:rPr kumimoji="0" lang="en-US" sz="4400" b="1" i="0" u="none" strike="noStrike" cap="none" normalizeH="0" baseline="0" dirty="0">
                <a:ln>
                  <a:noFill/>
                </a:ln>
                <a:solidFill>
                  <a:schemeClr val="tx1"/>
                </a:solidFill>
                <a:effectLst/>
                <a:latin typeface="Times New Roman" pitchFamily="18" charset="0"/>
              </a:rPr>
              <a:t>.</a:t>
            </a:r>
            <a:endParaRPr lang="en-US" sz="4400" dirty="0"/>
          </a:p>
        </p:txBody>
      </p:sp>
      <p:sp>
        <p:nvSpPr>
          <p:cNvPr id="7" name="TextBox 6">
            <a:extLst>
              <a:ext uri="{FF2B5EF4-FFF2-40B4-BE49-F238E27FC236}">
                <a16:creationId xmlns:a16="http://schemas.microsoft.com/office/drawing/2014/main" id="{E4EDCBB1-AE54-4F6E-9D42-19926940B830}"/>
              </a:ext>
            </a:extLst>
          </p:cNvPr>
          <p:cNvSpPr txBox="1"/>
          <p:nvPr/>
        </p:nvSpPr>
        <p:spPr>
          <a:xfrm>
            <a:off x="762000" y="5193924"/>
            <a:ext cx="822960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4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chẳng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nhẽ</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1" i="0" u="none" strike="noStrike" cap="none" normalizeH="0" baseline="0" dirty="0">
              <a:ln>
                <a:noFill/>
              </a:ln>
              <a:solidFill>
                <a:srgbClr val="FF0000"/>
              </a:solidFill>
              <a:effectLst/>
              <a:latin typeface="Times New Roman" pitchFamily="18" charset="0"/>
            </a:endParaRPr>
          </a:p>
        </p:txBody>
      </p:sp>
      <p:sp>
        <p:nvSpPr>
          <p:cNvPr id="9" name="TextBox 8">
            <a:extLst>
              <a:ext uri="{FF2B5EF4-FFF2-40B4-BE49-F238E27FC236}">
                <a16:creationId xmlns:a16="http://schemas.microsoft.com/office/drawing/2014/main" id="{AFED2E6A-E5B3-4F48-A6E4-09703BE467DC}"/>
              </a:ext>
            </a:extLst>
          </p:cNvPr>
          <p:cNvSpPr txBox="1"/>
          <p:nvPr/>
        </p:nvSpPr>
        <p:spPr>
          <a:xfrm>
            <a:off x="762000" y="7439442"/>
            <a:ext cx="8229600" cy="2123658"/>
          </a:xfrm>
          <a:prstGeom prst="rect">
            <a:avLst/>
          </a:prstGeom>
          <a:noFill/>
        </p:spPr>
        <p:txBody>
          <a:bodyPr wrap="square">
            <a:spAutoFit/>
          </a:bodyPr>
          <a:lstStyle/>
          <a:p>
            <a:pPr algn="just"/>
            <a:r>
              <a:rPr kumimoji="0" lang="en-US" sz="4400" b="1" i="0" u="none" strike="noStrike" cap="none" normalizeH="0" baseline="0" dirty="0">
                <a:ln>
                  <a:noFill/>
                </a:ln>
                <a:solidFill>
                  <a:srgbClr val="FF0000"/>
                </a:solidFill>
                <a:effectLst/>
                <a:latin typeface="Times New Roman" pitchFamily="18" charset="0"/>
              </a:rPr>
              <a:t>- </a:t>
            </a:r>
            <a:r>
              <a:rPr kumimoji="0" lang="en-US" sz="4400" b="1" i="0" u="none" strike="noStrike" cap="none" normalizeH="0" baseline="0" dirty="0" err="1">
                <a:ln>
                  <a:noFill/>
                </a:ln>
                <a:solidFill>
                  <a:srgbClr val="FF0000"/>
                </a:solidFill>
                <a:effectLst/>
                <a:latin typeface="Times New Roman" pitchFamily="18" charset="0"/>
              </a:rPr>
              <a:t>Chức</a:t>
            </a:r>
            <a:r>
              <a:rPr kumimoji="0" lang="en-US" sz="4400" b="1" i="0" u="none" strike="noStrike" cap="none" normalizeH="0" baseline="0" dirty="0">
                <a:ln>
                  <a:noFill/>
                </a:ln>
                <a:solidFill>
                  <a:srgbClr val="FF0000"/>
                </a:solidFill>
                <a:effectLst/>
                <a:latin typeface="Times New Roman" pitchFamily="18" charset="0"/>
              </a:rPr>
              <a:t> </a:t>
            </a:r>
            <a:r>
              <a:rPr kumimoji="0" lang="en-US" sz="4400" b="1" i="0" u="none" strike="noStrike" cap="none" normalizeH="0" baseline="0" dirty="0" err="1">
                <a:ln>
                  <a:noFill/>
                </a:ln>
                <a:solidFill>
                  <a:srgbClr val="FF0000"/>
                </a:solidFill>
                <a:effectLst/>
                <a:latin typeface="Times New Roman" pitchFamily="18" charset="0"/>
              </a:rPr>
              <a:t>năng</a:t>
            </a:r>
            <a:r>
              <a:rPr kumimoji="0" lang="en-US" sz="4400" b="1" i="0" u="none" strike="noStrike" cap="none" normalizeH="0" baseline="0" dirty="0">
                <a:ln>
                  <a:noFill/>
                </a:ln>
                <a:solidFill>
                  <a:srgbClr val="FF0000"/>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Dùng</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để</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thể</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hiện</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cách</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nhìn</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của</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người</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nói</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đối</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với</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sự</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việc</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được</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nói</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đến</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trong</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câu</a:t>
            </a:r>
            <a:r>
              <a:rPr kumimoji="0" lang="en-US" sz="4400" b="1" i="0" u="none" strike="noStrike" cap="none" normalizeH="0" baseline="0" dirty="0">
                <a:ln>
                  <a:noFill/>
                </a:ln>
                <a:solidFill>
                  <a:schemeClr val="tx1"/>
                </a:solidFill>
                <a:effectLst/>
                <a:latin typeface="Times New Roman" pitchFamily="18" charset="0"/>
              </a:rPr>
              <a:t>.</a:t>
            </a:r>
          </a:p>
        </p:txBody>
      </p:sp>
      <p:sp>
        <p:nvSpPr>
          <p:cNvPr id="11" name="TextBox 10">
            <a:extLst>
              <a:ext uri="{FF2B5EF4-FFF2-40B4-BE49-F238E27FC236}">
                <a16:creationId xmlns:a16="http://schemas.microsoft.com/office/drawing/2014/main" id="{85C7EE87-47A4-42BD-951E-D077C01B04DE}"/>
              </a:ext>
            </a:extLst>
          </p:cNvPr>
          <p:cNvSpPr txBox="1"/>
          <p:nvPr/>
        </p:nvSpPr>
        <p:spPr>
          <a:xfrm>
            <a:off x="9372600" y="5204921"/>
            <a:ext cx="7924800"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thán</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chao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than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giời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FAEDCB93-F8FB-4D36-AE5C-05F60597F0CB}"/>
              </a:ext>
            </a:extLst>
          </p:cNvPr>
          <p:cNvSpPr txBox="1"/>
          <p:nvPr/>
        </p:nvSpPr>
        <p:spPr>
          <a:xfrm>
            <a:off x="9448800" y="7413471"/>
            <a:ext cx="7924800" cy="2123658"/>
          </a:xfrm>
          <a:prstGeom prst="rect">
            <a:avLst/>
          </a:prstGeom>
          <a:noFill/>
        </p:spPr>
        <p:txBody>
          <a:bodyPr wrap="square">
            <a:spAutoFit/>
          </a:bodyPr>
          <a:lstStyle/>
          <a:p>
            <a:pPr algn="just"/>
            <a:r>
              <a:rPr kumimoji="0" lang="en-US" sz="4400" b="1" i="0" u="none" strike="noStrike" cap="none" normalizeH="0" baseline="0" dirty="0">
                <a:ln>
                  <a:noFill/>
                </a:ln>
                <a:solidFill>
                  <a:srgbClr val="FF0000"/>
                </a:solidFill>
                <a:effectLst/>
                <a:latin typeface="Times New Roman" pitchFamily="18" charset="0"/>
              </a:rPr>
              <a:t>- </a:t>
            </a:r>
            <a:r>
              <a:rPr kumimoji="0" lang="en-US" sz="4400" b="1" i="0" u="none" strike="noStrike" cap="none" normalizeH="0" baseline="0" dirty="0" err="1">
                <a:ln>
                  <a:noFill/>
                </a:ln>
                <a:solidFill>
                  <a:srgbClr val="FF0000"/>
                </a:solidFill>
                <a:effectLst/>
                <a:latin typeface="Times New Roman" pitchFamily="18" charset="0"/>
              </a:rPr>
              <a:t>Chức</a:t>
            </a:r>
            <a:r>
              <a:rPr kumimoji="0" lang="en-US" sz="4400" b="1" i="0" u="none" strike="noStrike" cap="none" normalizeH="0" baseline="0" dirty="0">
                <a:ln>
                  <a:noFill/>
                </a:ln>
                <a:solidFill>
                  <a:srgbClr val="FF0000"/>
                </a:solidFill>
                <a:effectLst/>
                <a:latin typeface="Times New Roman" pitchFamily="18" charset="0"/>
              </a:rPr>
              <a:t> </a:t>
            </a:r>
            <a:r>
              <a:rPr kumimoji="0" lang="en-US" sz="4400" b="1" i="0" u="none" strike="noStrike" cap="none" normalizeH="0" baseline="0" dirty="0" err="1">
                <a:ln>
                  <a:noFill/>
                </a:ln>
                <a:solidFill>
                  <a:srgbClr val="FF0000"/>
                </a:solidFill>
                <a:effectLst/>
                <a:latin typeface="Times New Roman" pitchFamily="18" charset="0"/>
              </a:rPr>
              <a:t>năng</a:t>
            </a:r>
            <a:r>
              <a:rPr kumimoji="0" lang="en-US" sz="4400" b="1" i="0" u="none" strike="noStrike" cap="none" normalizeH="0" baseline="0" dirty="0">
                <a:ln>
                  <a:noFill/>
                </a:ln>
                <a:solidFill>
                  <a:srgbClr val="FF0000"/>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Dùng</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để</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bộc</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lộ</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tâm</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lí</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của</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người</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nói</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vui</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buồn</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mừng</a:t>
            </a:r>
            <a:r>
              <a:rPr kumimoji="0" lang="en-US" sz="4400" b="1" i="0" u="none" strike="noStrike" cap="none" normalizeH="0" baseline="0" dirty="0">
                <a:ln>
                  <a:noFill/>
                </a:ln>
                <a:solidFill>
                  <a:schemeClr val="tx1"/>
                </a:solidFill>
                <a:effectLst/>
                <a:latin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rPr>
              <a:t>giận</a:t>
            </a:r>
            <a:r>
              <a:rPr kumimoji="0" lang="en-US" sz="4400" b="1" i="0" u="none" strike="noStrike" cap="none" normalizeH="0" baseline="0" dirty="0">
                <a:ln>
                  <a:noFill/>
                </a:ln>
                <a:solidFill>
                  <a:schemeClr val="tx1"/>
                </a:solidFill>
                <a:effectLst/>
                <a:latin typeface="Times New Roman" pitchFamily="18" charset="0"/>
              </a:rPr>
              <a:t>...)</a:t>
            </a:r>
          </a:p>
        </p:txBody>
      </p:sp>
    </p:spTree>
    <p:extLst>
      <p:ext uri="{BB962C8B-B14F-4D97-AF65-F5344CB8AC3E}">
        <p14:creationId xmlns:p14="http://schemas.microsoft.com/office/powerpoint/2010/main" val="6883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5" grpId="0"/>
      <p:bldP spid="7" grpId="0"/>
      <p:bldP spid="9"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3BEF66-FFC8-4AB3-8947-F12C323BACAF}"/>
              </a:ext>
            </a:extLst>
          </p:cNvPr>
          <p:cNvSpPr txBox="1"/>
          <p:nvPr/>
        </p:nvSpPr>
        <p:spPr>
          <a:xfrm>
            <a:off x="2667000" y="4564440"/>
            <a:ext cx="13639800" cy="1569660"/>
          </a:xfrm>
          <a:prstGeom prst="rect">
            <a:avLst/>
          </a:prstGeom>
          <a:noFill/>
        </p:spPr>
        <p:txBody>
          <a:bodyPr wrap="square" rtlCol="0">
            <a:spAutoFit/>
          </a:bodyPr>
          <a:lstStyle/>
          <a:p>
            <a:pPr algn="ctr"/>
            <a:r>
              <a:rPr lang="en-US" sz="9600" b="1"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530392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352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57CD5A-0B0C-4EF7-B4B3-A200AEDD99A7}"/>
              </a:ext>
            </a:extLst>
          </p:cNvPr>
          <p:cNvSpPr txBox="1"/>
          <p:nvPr/>
        </p:nvSpPr>
        <p:spPr>
          <a:xfrm>
            <a:off x="381000" y="3934242"/>
            <a:ext cx="16764000" cy="3139321"/>
          </a:xfrm>
          <a:prstGeom prst="rect">
            <a:avLst/>
          </a:prstGeom>
          <a:noFill/>
        </p:spPr>
        <p:txBody>
          <a:bodyPr wrap="square" rtlCol="0">
            <a:spAutoFit/>
          </a:bodyPr>
          <a:lstStyle/>
          <a:p>
            <a:pPr algn="ctr"/>
            <a:r>
              <a:rPr lang="en-US" sz="6600" b="1" dirty="0">
                <a:solidFill>
                  <a:srgbClr val="EF3220"/>
                </a:solidFill>
                <a:latin typeface="Times New Roman" panose="02020603050405020304" pitchFamily="18" charset="0"/>
                <a:cs typeface="Times New Roman" panose="02020603050405020304" pitchFamily="18" charset="0"/>
              </a:rPr>
              <a:t>CHẶNG 2. VƯỢT CHƯỚNG NGẠI VẬT</a:t>
            </a:r>
          </a:p>
          <a:p>
            <a:pPr algn="ctr"/>
            <a:r>
              <a:rPr lang="en-US" sz="6600" b="1" dirty="0">
                <a:solidFill>
                  <a:srgbClr val="EF3220"/>
                </a:solidFill>
                <a:latin typeface="Times New Roman" panose="02020603050405020304" pitchFamily="18" charset="0"/>
                <a:cs typeface="Times New Roman" panose="02020603050405020304" pitchFamily="18" charset="0"/>
              </a:rPr>
              <a:t>ĐI TÌM KHO BÁU</a:t>
            </a:r>
          </a:p>
          <a:p>
            <a:pPr algn="ctr"/>
            <a:endParaRPr lang="en-US" sz="6600" b="1" dirty="0">
              <a:solidFill>
                <a:srgbClr val="EF322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056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44301" y="6414789"/>
            <a:ext cx="4179116" cy="3589251"/>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68598" y="8420096"/>
            <a:ext cx="3083505" cy="1956099"/>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3230209" y="259372"/>
            <a:ext cx="2916324" cy="3291548"/>
          </a:xfrm>
          <a:prstGeom prst="rect">
            <a:avLst/>
          </a:prstGeom>
        </p:spPr>
      </p:pic>
      <p:sp>
        <p:nvSpPr>
          <p:cNvPr id="2" name="Rectangle 1"/>
          <p:cNvSpPr/>
          <p:nvPr/>
        </p:nvSpPr>
        <p:spPr>
          <a:xfrm>
            <a:off x="4391472" y="1905145"/>
            <a:ext cx="9866421" cy="3831818"/>
          </a:xfrm>
          <a:prstGeom prst="rect">
            <a:avLst/>
          </a:prstGeom>
          <a:noFill/>
        </p:spPr>
        <p:txBody>
          <a:bodyPr wrap="square" lIns="137160" tIns="68580" rIns="137160" bIns="68580" numCol="1">
            <a:prstTxWarp prst="textChevron">
              <a:avLst/>
            </a:prstTxWarp>
            <a:spAutoFit/>
          </a:bodyPr>
          <a:lstStyle/>
          <a:p>
            <a:pPr algn="ctr" defTabSz="1371600"/>
            <a:r>
              <a:rPr lang="en-US" sz="12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BÍ MẬT </a:t>
            </a:r>
          </a:p>
          <a:p>
            <a:pPr algn="ctr" defTabSz="1371600"/>
            <a:r>
              <a:rPr lang="en-US" sz="12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KHO BÁU CỔ</a:t>
            </a:r>
          </a:p>
        </p:txBody>
      </p:sp>
      <p:pic>
        <p:nvPicPr>
          <p:cNvPr id="3" name="khobauInescapa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314876" y="9461795"/>
            <a:ext cx="914400" cy="914400"/>
          </a:xfrm>
          <a:prstGeom prst="rect">
            <a:avLst/>
          </a:prstGeom>
        </p:spPr>
      </p:pic>
    </p:spTree>
    <p:extLst>
      <p:ext uri="{BB962C8B-B14F-4D97-AF65-F5344CB8AC3E}">
        <p14:creationId xmlns:p14="http://schemas.microsoft.com/office/powerpoint/2010/main" val="305259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65" fill="hold"/>
                                        <p:tgtEl>
                                          <p:spTgt spid="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0" tmFilter="0, 0; .2, .5; .8, .5; 1, 0"/>
                                        <p:tgtEl>
                                          <p:spTgt spid="2"/>
                                        </p:tgtEl>
                                      </p:cBhvr>
                                    </p:animEffect>
                                    <p:animScale>
                                      <p:cBhvr>
                                        <p:cTn id="18" dur="2500" autoRev="1" fill="hold"/>
                                        <p:tgtEl>
                                          <p:spTgt spid="2"/>
                                        </p:tgtEl>
                                      </p:cBhvr>
                                      <p:by x="105000" y="105000"/>
                                    </p:animScale>
                                  </p:childTnLst>
                                </p:cTn>
                              </p:par>
                              <p:par>
                                <p:cTn id="19" presetID="30" presetClass="emph" presetSubtype="0" repeatCount="indefinite" fill="hold" grpId="1" nodeType="withEffect">
                                  <p:stCondLst>
                                    <p:cond delay="0"/>
                                  </p:stCondLst>
                                  <p:childTnLst>
                                    <p:animClr clrSpc="hsl" dir="cw">
                                      <p:cBhvr override="childStyle">
                                        <p:cTn id="20" dur="3000" fill="hold"/>
                                        <p:tgtEl>
                                          <p:spTgt spid="2"/>
                                        </p:tgtEl>
                                        <p:attrNameLst>
                                          <p:attrName>style.color</p:attrName>
                                        </p:attrNameLst>
                                      </p:cBhvr>
                                      <p:by>
                                        <p:hsl h="0" s="12549" l="25098"/>
                                      </p:by>
                                    </p:animClr>
                                    <p:animClr clrSpc="hsl" dir="cw">
                                      <p:cBhvr>
                                        <p:cTn id="21" dur="3000" fill="hold"/>
                                        <p:tgtEl>
                                          <p:spTgt spid="2"/>
                                        </p:tgtEl>
                                        <p:attrNameLst>
                                          <p:attrName>fillcolor</p:attrName>
                                        </p:attrNameLst>
                                      </p:cBhvr>
                                      <p:by>
                                        <p:hsl h="0" s="12549" l="25098"/>
                                      </p:by>
                                    </p:animClr>
                                    <p:animClr clrSpc="hsl" dir="cw">
                                      <p:cBhvr>
                                        <p:cTn id="22" dur="3000" fill="hold"/>
                                        <p:tgtEl>
                                          <p:spTgt spid="2"/>
                                        </p:tgtEl>
                                        <p:attrNameLst>
                                          <p:attrName>stroke.color</p:attrName>
                                        </p:attrNameLst>
                                      </p:cBhvr>
                                      <p:by>
                                        <p:hsl h="0" s="12549" l="25098"/>
                                      </p:by>
                                    </p:animClr>
                                    <p:set>
                                      <p:cBhvr>
                                        <p:cTn id="23"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grpSp>
        <p:nvGrpSpPr>
          <p:cNvPr id="5" name="Group 5"/>
          <p:cNvGrpSpPr/>
          <p:nvPr/>
        </p:nvGrpSpPr>
        <p:grpSpPr>
          <a:xfrm>
            <a:off x="51202" y="1814748"/>
            <a:ext cx="17979558" cy="7443552"/>
            <a:chOff x="0" y="-38100"/>
            <a:chExt cx="3876973" cy="1960442"/>
          </a:xfrm>
        </p:grpSpPr>
        <p:sp>
          <p:nvSpPr>
            <p:cNvPr id="6" name="Freeform 6"/>
            <p:cNvSpPr/>
            <p:nvPr/>
          </p:nvSpPr>
          <p:spPr>
            <a:xfrm>
              <a:off x="0" y="0"/>
              <a:ext cx="3876973" cy="1922342"/>
            </a:xfrm>
            <a:custGeom>
              <a:avLst/>
              <a:gdLst/>
              <a:ahLst/>
              <a:cxnLst/>
              <a:rect l="l" t="t" r="r" b="b"/>
              <a:pathLst>
                <a:path w="3396766" h="1922342">
                  <a:moveTo>
                    <a:pt x="30614" y="0"/>
                  </a:moveTo>
                  <a:lnTo>
                    <a:pt x="3366151" y="0"/>
                  </a:lnTo>
                  <a:cubicBezTo>
                    <a:pt x="3374270" y="0"/>
                    <a:pt x="3382058" y="3225"/>
                    <a:pt x="3387799" y="8967"/>
                  </a:cubicBezTo>
                  <a:cubicBezTo>
                    <a:pt x="3393540" y="14708"/>
                    <a:pt x="3396766" y="22495"/>
                    <a:pt x="3396766" y="30614"/>
                  </a:cubicBezTo>
                  <a:lnTo>
                    <a:pt x="3396766" y="1891727"/>
                  </a:lnTo>
                  <a:cubicBezTo>
                    <a:pt x="3396766" y="1899847"/>
                    <a:pt x="3393540" y="1907634"/>
                    <a:pt x="3387799" y="1913375"/>
                  </a:cubicBezTo>
                  <a:cubicBezTo>
                    <a:pt x="3382058" y="1919116"/>
                    <a:pt x="3374270" y="1922342"/>
                    <a:pt x="3366151" y="1922342"/>
                  </a:cubicBezTo>
                  <a:lnTo>
                    <a:pt x="30614" y="1922342"/>
                  </a:lnTo>
                  <a:cubicBezTo>
                    <a:pt x="13707" y="1922342"/>
                    <a:pt x="0" y="1908635"/>
                    <a:pt x="0" y="1891727"/>
                  </a:cubicBezTo>
                  <a:lnTo>
                    <a:pt x="0" y="30614"/>
                  </a:lnTo>
                  <a:cubicBezTo>
                    <a:pt x="0" y="13707"/>
                    <a:pt x="13707" y="0"/>
                    <a:pt x="30614" y="0"/>
                  </a:cubicBezTo>
                  <a:close/>
                </a:path>
              </a:pathLst>
            </a:custGeom>
            <a:solidFill>
              <a:srgbClr val="FFFFFF"/>
            </a:solidFill>
            <a:ln w="28575" cap="rnd">
              <a:solidFill>
                <a:srgbClr val="231F20"/>
              </a:solidFill>
              <a:prstDash val="solid"/>
              <a:round/>
            </a:ln>
          </p:spPr>
        </p:sp>
        <p:sp>
          <p:nvSpPr>
            <p:cNvPr id="7" name="TextBox 7"/>
            <p:cNvSpPr txBox="1"/>
            <p:nvPr/>
          </p:nvSpPr>
          <p:spPr>
            <a:xfrm>
              <a:off x="0" y="-38100"/>
              <a:ext cx="3876973" cy="19604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707461">
            <a:off x="15980595" y="7535210"/>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3">
              <a:extLst>
                <a:ext uri="{96DAC541-7B7A-43D3-8B79-37D633B846F1}">
                  <asvg:svgBlip xmlns:asvg="http://schemas.microsoft.com/office/drawing/2016/SVG/main" r:embed="rId4"/>
                </a:ext>
              </a:extLst>
            </a:blip>
            <a:stretch>
              <a:fillRect l="-507910" t="-102500" b="-178197"/>
            </a:stretch>
          </a:blipFill>
        </p:spPr>
      </p:sp>
      <p:sp>
        <p:nvSpPr>
          <p:cNvPr id="9" name="Freeform 9"/>
          <p:cNvSpPr/>
          <p:nvPr/>
        </p:nvSpPr>
        <p:spPr>
          <a:xfrm rot="4263341">
            <a:off x="16694020" y="4876283"/>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9">
              <a:extLst>
                <a:ext uri="{96DAC541-7B7A-43D3-8B79-37D633B846F1}">
                  <asvg:svgBlip xmlns:asvg="http://schemas.microsoft.com/office/drawing/2016/SVG/main" r:embed="rId10"/>
                </a:ext>
              </a:extLst>
            </a:blip>
            <a:stretch>
              <a:fillRect l="-195444" r="-350902" b="-380348"/>
            </a:stretch>
          </a:blipFill>
        </p:spPr>
      </p:sp>
      <p:sp>
        <p:nvSpPr>
          <p:cNvPr id="27" name="Freeform 27"/>
          <p:cNvSpPr/>
          <p:nvPr/>
        </p:nvSpPr>
        <p:spPr>
          <a:xfrm>
            <a:off x="-152400" y="8493557"/>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1">
              <a:extLst>
                <a:ext uri="{96DAC541-7B7A-43D3-8B79-37D633B846F1}">
                  <asvg:svgBlip xmlns:asvg="http://schemas.microsoft.com/office/drawing/2016/SVG/main" r:embed="rId12"/>
                </a:ext>
              </a:extLst>
            </a:blip>
            <a:stretch>
              <a:fillRect l="-302707" t="-69356" r="-28898" b="-189782"/>
            </a:stretch>
          </a:blipFill>
        </p:spPr>
      </p:sp>
      <p:sp>
        <p:nvSpPr>
          <p:cNvPr id="28" name="Freeform 28"/>
          <p:cNvSpPr/>
          <p:nvPr/>
        </p:nvSpPr>
        <p:spPr>
          <a:xfrm>
            <a:off x="1028700" y="-266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3">
              <a:extLst>
                <a:ext uri="{96DAC541-7B7A-43D3-8B79-37D633B846F1}">
                  <asvg:svgBlip xmlns:asvg="http://schemas.microsoft.com/office/drawing/2016/SVG/main" r:embed="rId14"/>
                </a:ext>
              </a:extLst>
            </a:blip>
            <a:stretch>
              <a:fillRect t="-232761" r="-499472" b="-229128"/>
            </a:stretch>
          </a:blipFill>
        </p:spPr>
      </p:sp>
      <p:sp>
        <p:nvSpPr>
          <p:cNvPr id="34" name="TextBox 33">
            <a:extLst>
              <a:ext uri="{FF2B5EF4-FFF2-40B4-BE49-F238E27FC236}">
                <a16:creationId xmlns:a16="http://schemas.microsoft.com/office/drawing/2014/main" id="{366CCC8B-5F2A-3109-42D0-FA4B5C536278}"/>
              </a:ext>
            </a:extLst>
          </p:cNvPr>
          <p:cNvSpPr txBox="1"/>
          <p:nvPr/>
        </p:nvSpPr>
        <p:spPr>
          <a:xfrm>
            <a:off x="2286000" y="5067300"/>
            <a:ext cx="3124200" cy="769441"/>
          </a:xfrm>
          <a:prstGeom prst="rect">
            <a:avLst/>
          </a:prstGeom>
          <a:noFill/>
        </p:spPr>
        <p:txBody>
          <a:bodyPr wrap="square">
            <a:spAutoFit/>
          </a:bodyPr>
          <a:lstStyle/>
          <a:p>
            <a:pPr algn="just"/>
            <a:r>
              <a:rPr lang="en-US" sz="4400" b="1" i="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4400" b="1" i="0" dirty="0">
                <a:solidFill>
                  <a:srgbClr val="FF0000"/>
                </a:solidFill>
                <a:effectLst/>
                <a:latin typeface="Times New Roman" panose="02020603050405020304" pitchFamily="18" charset="0"/>
                <a:cs typeface="Times New Roman" panose="02020603050405020304" pitchFamily="18" charset="0"/>
              </a:rPr>
              <a:t>TP </a:t>
            </a:r>
            <a:r>
              <a:rPr lang="en-US" sz="4400" b="1" dirty="0" err="1">
                <a:solidFill>
                  <a:srgbClr val="FF0000"/>
                </a:solidFill>
                <a:latin typeface="Times New Roman" panose="02020603050405020304" pitchFamily="18" charset="0"/>
                <a:cs typeface="Times New Roman" panose="02020603050405020304" pitchFamily="18" charset="0"/>
              </a:rPr>
              <a:t>p</a:t>
            </a:r>
            <a:r>
              <a:rPr lang="en-US" sz="4400" b="1" i="0" dirty="0" err="1">
                <a:solidFill>
                  <a:srgbClr val="FF0000"/>
                </a:solidFill>
                <a:effectLst/>
                <a:latin typeface="Times New Roman" panose="02020603050405020304" pitchFamily="18" charset="0"/>
                <a:cs typeface="Times New Roman" panose="02020603050405020304" pitchFamily="18" charset="0"/>
              </a:rPr>
              <a:t>hụ</a:t>
            </a:r>
            <a:endParaRPr lang="vi-VN" sz="4400" b="1" i="0" dirty="0">
              <a:solidFill>
                <a:srgbClr val="FF0000"/>
              </a:solidFill>
              <a:effectLst/>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4545CE57-EBA9-7532-8765-2F9E94F71144}"/>
              </a:ext>
            </a:extLst>
          </p:cNvPr>
          <p:cNvSpPr txBox="1"/>
          <p:nvPr/>
        </p:nvSpPr>
        <p:spPr>
          <a:xfrm>
            <a:off x="2286001" y="3840659"/>
            <a:ext cx="2590800" cy="769441"/>
          </a:xfrm>
          <a:prstGeom prst="rect">
            <a:avLst/>
          </a:prstGeom>
          <a:noFill/>
        </p:spPr>
        <p:txBody>
          <a:bodyPr wrap="square">
            <a:spAutoFit/>
          </a:bodyPr>
          <a:lstStyle/>
          <a:p>
            <a:pPr algn="just"/>
            <a:r>
              <a:rPr lang="en-US" sz="4400" b="1" i="0" dirty="0">
                <a:solidFill>
                  <a:srgbClr val="FF0000"/>
                </a:solidFill>
                <a:effectLst/>
                <a:latin typeface="Times New Roman" panose="02020603050405020304" pitchFamily="18" charset="0"/>
                <a:cs typeface="Times New Roman" panose="02020603050405020304" pitchFamily="18" charset="0"/>
              </a:rPr>
              <a:t>TP </a:t>
            </a:r>
            <a:r>
              <a:rPr lang="en-US" sz="4400" b="1" i="0" dirty="0" err="1">
                <a:solidFill>
                  <a:srgbClr val="FF0000"/>
                </a:solidFill>
                <a:effectLst/>
                <a:latin typeface="Times New Roman" panose="02020603050405020304" pitchFamily="18" charset="0"/>
                <a:cs typeface="Times New Roman" panose="02020603050405020304" pitchFamily="18" charset="0"/>
              </a:rPr>
              <a:t>chính</a:t>
            </a:r>
            <a:endParaRPr lang="vi-VN" sz="4400" b="1" i="0" dirty="0">
              <a:solidFill>
                <a:srgbClr val="FF0000"/>
              </a:solidFill>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317B1B0-8F62-4D36-89DA-E2E5023E57B1}"/>
              </a:ext>
            </a:extLst>
          </p:cNvPr>
          <p:cNvSpPr txBox="1"/>
          <p:nvPr/>
        </p:nvSpPr>
        <p:spPr>
          <a:xfrm>
            <a:off x="1800161" y="2095500"/>
            <a:ext cx="14963839" cy="1446550"/>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0F5C1633-AB94-4D0E-B6C2-D9B350EB5C83}"/>
              </a:ext>
            </a:extLst>
          </p:cNvPr>
          <p:cNvSpPr txBox="1"/>
          <p:nvPr/>
        </p:nvSpPr>
        <p:spPr>
          <a:xfrm>
            <a:off x="5029201" y="3848100"/>
            <a:ext cx="6781799" cy="707886"/>
          </a:xfrm>
          <a:prstGeom prst="rect">
            <a:avLst/>
          </a:prstGeom>
          <a:noFill/>
        </p:spPr>
        <p:txBody>
          <a:bodyPr wrap="square" rtlCol="0">
            <a:spAutoFit/>
          </a:bodyPr>
          <a:lstStyle/>
          <a:p>
            <a:r>
              <a:rPr lang="en-US" sz="4000" b="1" dirty="0" err="1">
                <a:solidFill>
                  <a:srgbClr val="002060"/>
                </a:solidFill>
                <a:latin typeface="Times New Roman" panose="02020603050405020304" pitchFamily="18" charset="0"/>
                <a:cs typeface="Times New Roman" panose="02020603050405020304" pitchFamily="18" charset="0"/>
              </a:rPr>
              <a:t>Chủ</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ngữ</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vị</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ngữ</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ACB078B-CE60-4F1C-9866-CBE5565262DF}"/>
              </a:ext>
            </a:extLst>
          </p:cNvPr>
          <p:cNvSpPr txBox="1"/>
          <p:nvPr/>
        </p:nvSpPr>
        <p:spPr>
          <a:xfrm>
            <a:off x="5105400" y="5045214"/>
            <a:ext cx="6781799" cy="707886"/>
          </a:xfrm>
          <a:prstGeom prst="rect">
            <a:avLst/>
          </a:prstGeom>
          <a:noFill/>
        </p:spPr>
        <p:txBody>
          <a:bodyPr wrap="square" rtlCol="0">
            <a:spAutoFit/>
          </a:bodyPr>
          <a:lstStyle/>
          <a:p>
            <a:r>
              <a:rPr lang="en-US" sz="4000" b="1" dirty="0" err="1">
                <a:solidFill>
                  <a:srgbClr val="002060"/>
                </a:solidFill>
                <a:latin typeface="Times New Roman" panose="02020603050405020304" pitchFamily="18" charset="0"/>
                <a:cs typeface="Times New Roman" panose="02020603050405020304" pitchFamily="18" charset="0"/>
              </a:rPr>
              <a:t>Trạng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ngữ</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bổ</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ngữ</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định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ngữ</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600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11"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200" y="498985"/>
            <a:ext cx="10175305" cy="648072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
        <p:nvSpPr>
          <p:cNvPr id="7" name="TextBox 6"/>
          <p:cNvSpPr txBox="1"/>
          <p:nvPr/>
        </p:nvSpPr>
        <p:spPr>
          <a:xfrm>
            <a:off x="4495800" y="1522179"/>
            <a:ext cx="9066161" cy="4616648"/>
          </a:xfrm>
          <a:prstGeom prst="rect">
            <a:avLst/>
          </a:prstGeom>
          <a:noFill/>
        </p:spPr>
        <p:txBody>
          <a:bodyPr wrap="square" rtlCol="0">
            <a:spAutoFit/>
          </a:bodyPr>
          <a:lstStyle/>
          <a:p>
            <a:pPr defTabSz="1371600"/>
            <a:r>
              <a:rPr lang="en-US" sz="4200" dirty="0" err="1">
                <a:solidFill>
                  <a:prstClr val="black"/>
                </a:solidFill>
                <a:latin typeface="Viner Hand ITC" pitchFamily="66" charset="0"/>
                <a:cs typeface="JasmineUPC" pitchFamily="18" charset="-34"/>
              </a:rPr>
              <a:t>Chào</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mừng</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cậu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bé</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đến</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với</a:t>
            </a:r>
            <a:r>
              <a:rPr lang="en-US" sz="4200" dirty="0">
                <a:solidFill>
                  <a:prstClr val="black"/>
                </a:solidFill>
                <a:latin typeface="Viner Hand ITC" pitchFamily="66" charset="0"/>
                <a:cs typeface="JasmineUPC" pitchFamily="18" charset="-34"/>
              </a:rPr>
              <a:t> hang </a:t>
            </a:r>
            <a:r>
              <a:rPr lang="en-US" sz="4200" dirty="0" err="1">
                <a:solidFill>
                  <a:prstClr val="black"/>
                </a:solidFill>
                <a:latin typeface="Viner Hand ITC" pitchFamily="66" charset="0"/>
                <a:cs typeface="JasmineUPC" pitchFamily="18" charset="-34"/>
              </a:rPr>
              <a:t>động</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bí</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mật</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của</a:t>
            </a:r>
            <a:r>
              <a:rPr lang="en-US" sz="4200" dirty="0">
                <a:solidFill>
                  <a:prstClr val="black"/>
                </a:solidFill>
                <a:latin typeface="Viner Hand ITC" pitchFamily="66" charset="0"/>
                <a:cs typeface="JasmineUPC" pitchFamily="18" charset="-34"/>
              </a:rPr>
              <a:t> ta!!!</a:t>
            </a:r>
          </a:p>
          <a:p>
            <a:pPr defTabSz="1371600"/>
            <a:r>
              <a:rPr lang="en-US" sz="4200" dirty="0">
                <a:solidFill>
                  <a:prstClr val="black"/>
                </a:solidFill>
                <a:latin typeface="Viner Hand ITC" pitchFamily="66" charset="0"/>
                <a:cs typeface="JasmineUPC" pitchFamily="18" charset="-34"/>
              </a:rPr>
              <a:t>Ta </a:t>
            </a:r>
            <a:r>
              <a:rPr lang="en-US" sz="4200" dirty="0" err="1">
                <a:solidFill>
                  <a:prstClr val="black"/>
                </a:solidFill>
                <a:latin typeface="Viner Hand ITC" pitchFamily="66" charset="0"/>
                <a:cs typeface="JasmineUPC" pitchFamily="18" charset="-34"/>
              </a:rPr>
              <a:t>sẽ</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tặng</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cậu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những</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rương</a:t>
            </a:r>
            <a:r>
              <a:rPr lang="en-US" sz="4200" dirty="0">
                <a:solidFill>
                  <a:prstClr val="black"/>
                </a:solidFill>
                <a:latin typeface="Viner Hand ITC" pitchFamily="66" charset="0"/>
                <a:cs typeface="JasmineUPC" pitchFamily="18" charset="-34"/>
              </a:rPr>
              <a:t> </a:t>
            </a:r>
          </a:p>
          <a:p>
            <a:pPr defTabSz="1371600"/>
            <a:r>
              <a:rPr lang="en-US" sz="4200" dirty="0" err="1">
                <a:solidFill>
                  <a:prstClr val="black"/>
                </a:solidFill>
                <a:latin typeface="Viner Hand ITC" pitchFamily="66" charset="0"/>
                <a:cs typeface="JasmineUPC" pitchFamily="18" charset="-34"/>
              </a:rPr>
              <a:t>châu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báu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với</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điều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kiện</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cậu</a:t>
            </a:r>
            <a:r>
              <a:rPr lang="en-US" sz="4200" dirty="0">
                <a:solidFill>
                  <a:prstClr val="black"/>
                </a:solidFill>
                <a:latin typeface="Viner Hand ITC" pitchFamily="66" charset="0"/>
                <a:cs typeface="JasmineUPC" pitchFamily="18" charset="-34"/>
              </a:rPr>
              <a:t> </a:t>
            </a:r>
          </a:p>
          <a:p>
            <a:pPr defTabSz="1371600"/>
            <a:r>
              <a:rPr lang="en-US" sz="4200" dirty="0" err="1">
                <a:solidFill>
                  <a:prstClr val="black"/>
                </a:solidFill>
                <a:latin typeface="Viner Hand ITC" pitchFamily="66" charset="0"/>
                <a:cs typeface="JasmineUPC" pitchFamily="18" charset="-34"/>
              </a:rPr>
              <a:t>phải</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tự</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vượt</a:t>
            </a:r>
            <a:r>
              <a:rPr lang="en-US" sz="4200" dirty="0">
                <a:solidFill>
                  <a:prstClr val="black"/>
                </a:solidFill>
                <a:latin typeface="Viner Hand ITC" pitchFamily="66" charset="0"/>
                <a:cs typeface="JasmineUPC" pitchFamily="18" charset="-34"/>
              </a:rPr>
              <a:t> qua </a:t>
            </a:r>
            <a:r>
              <a:rPr lang="en-US" sz="4200" dirty="0" err="1">
                <a:solidFill>
                  <a:prstClr val="black"/>
                </a:solidFill>
                <a:latin typeface="Viner Hand ITC" pitchFamily="66" charset="0"/>
                <a:cs typeface="JasmineUPC" pitchFamily="18" charset="-34"/>
              </a:rPr>
              <a:t>thử</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thách</a:t>
            </a:r>
            <a:endParaRPr lang="en-US" sz="4200" dirty="0">
              <a:solidFill>
                <a:prstClr val="black"/>
              </a:solidFill>
              <a:latin typeface="Viner Hand ITC" pitchFamily="66" charset="0"/>
              <a:cs typeface="JasmineUPC" pitchFamily="18" charset="-34"/>
            </a:endParaRPr>
          </a:p>
          <a:p>
            <a:pPr defTabSz="1371600"/>
            <a:r>
              <a:rPr lang="en-US" sz="4200" dirty="0" err="1">
                <a:solidFill>
                  <a:prstClr val="black"/>
                </a:solidFill>
                <a:latin typeface="Viner Hand ITC" pitchFamily="66" charset="0"/>
                <a:cs typeface="JasmineUPC" pitchFamily="18" charset="-34"/>
              </a:rPr>
              <a:t>của</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những</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chiếc</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rương</a:t>
            </a:r>
            <a:r>
              <a:rPr lang="en-US" sz="4200" dirty="0">
                <a:solidFill>
                  <a:prstClr val="black"/>
                </a:solidFill>
                <a:latin typeface="Viner Hand ITC" pitchFamily="66" charset="0"/>
                <a:cs typeface="JasmineUPC" pitchFamily="18" charset="-34"/>
              </a:rPr>
              <a:t> kia!</a:t>
            </a:r>
          </a:p>
          <a:p>
            <a:pPr defTabSz="1371600"/>
            <a:r>
              <a:rPr lang="en-US" sz="4200" dirty="0" err="1">
                <a:solidFill>
                  <a:prstClr val="black"/>
                </a:solidFill>
                <a:latin typeface="Viner Hand ITC" pitchFamily="66" charset="0"/>
                <a:cs typeface="JasmineUPC" pitchFamily="18" charset="-34"/>
              </a:rPr>
              <a:t>Chúc</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cậu</a:t>
            </a:r>
            <a:r>
              <a:rPr lang="en-US" sz="4200" dirty="0">
                <a:solidFill>
                  <a:prstClr val="black"/>
                </a:solidFill>
                <a:latin typeface="Viner Hand ITC" pitchFamily="66" charset="0"/>
                <a:cs typeface="JasmineUPC" pitchFamily="18" charset="-34"/>
              </a:rPr>
              <a:t> may </a:t>
            </a:r>
            <a:r>
              <a:rPr lang="en-US" sz="4200" dirty="0" err="1">
                <a:solidFill>
                  <a:prstClr val="black"/>
                </a:solidFill>
                <a:latin typeface="Viner Hand ITC" pitchFamily="66" charset="0"/>
                <a:cs typeface="JasmineUPC" pitchFamily="18" charset="-34"/>
              </a:rPr>
              <a:t>mắn</a:t>
            </a:r>
            <a:r>
              <a:rPr lang="en-US" sz="4200" dirty="0">
                <a:solidFill>
                  <a:prstClr val="black"/>
                </a:solidFill>
                <a:latin typeface="Viner Hand ITC" pitchFamily="66" charset="0"/>
                <a:cs typeface="JasmineUPC" pitchFamily="18" charset="-34"/>
              </a:rPr>
              <a:t>...</a:t>
            </a:r>
          </a:p>
        </p:txBody>
      </p:sp>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44301" y="6414789"/>
            <a:ext cx="4179116" cy="3589251"/>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68598" y="8420096"/>
            <a:ext cx="3083505" cy="1956099"/>
          </a:xfrm>
          <a:prstGeom prst="rect">
            <a:avLst/>
          </a:prstGeom>
        </p:spPr>
      </p:pic>
      <p:pic>
        <p:nvPicPr>
          <p:cNvPr id="4" name="Picture 3"/>
          <p:cNvPicPr>
            <a:picLocks noChangeAspect="1"/>
          </p:cNvPicPr>
          <p:nvPr/>
        </p:nvPicPr>
        <p:blipFill>
          <a:blip r:embed="rId13" cstate="print">
            <a:extLst>
              <a:ext uri="{BEBA8EAE-BF5A-486C-A8C5-ECC9F3942E4B}">
                <a14:imgProps xmlns:a14="http://schemas.microsoft.com/office/drawing/2010/main">
                  <a14:imgLayer r:embed="rId14">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3230209" y="259372"/>
            <a:ext cx="2916324" cy="3291548"/>
          </a:xfrm>
          <a:prstGeom prst="rect">
            <a:avLst/>
          </a:prstGeom>
        </p:spPr>
      </p:pic>
      <p:pic>
        <p:nvPicPr>
          <p:cNvPr id="2" name="Chào-mừng-cậu-bé-đến-với-hang-15875482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854936" y="9383651"/>
            <a:ext cx="914400" cy="914400"/>
          </a:xfrm>
          <a:prstGeom prst="rect">
            <a:avLst/>
          </a:prstGeom>
        </p:spPr>
      </p:pic>
    </p:spTree>
    <p:extLst>
      <p:ext uri="{BB962C8B-B14F-4D97-AF65-F5344CB8AC3E}">
        <p14:creationId xmlns:p14="http://schemas.microsoft.com/office/powerpoint/2010/main" val="267588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par>
                                <p:cTn id="20" presetID="1" presetClass="mediacall" presetSubtype="0" fill="hold" nodeType="withEffect">
                                  <p:stCondLst>
                                    <p:cond delay="0"/>
                                  </p:stCondLst>
                                  <p:childTnLst>
                                    <p:cmd type="call" cmd="playFrom(0.0)">
                                      <p:cBhvr>
                                        <p:cTn id="21" dur="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2" y="0"/>
            <a:ext cx="13716000"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3">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a:off x="3702302" y="2335190"/>
            <a:ext cx="1769294" cy="2160240"/>
          </a:xfrm>
          <a:prstGeom prst="rect">
            <a:avLst/>
          </a:prstGeom>
        </p:spPr>
      </p:pic>
      <p:pic>
        <p:nvPicPr>
          <p:cNvPr id="9" name="r4">
            <a:hlinkClick r:id="rId8" action="ppaction://hlinksldjump"/>
          </p:cNvPr>
          <p:cNvPicPr>
            <a:picLocks noChangeAspect="1"/>
          </p:cNvPicPr>
          <p:nvPr/>
        </p:nvPicPr>
        <p:blipFill rotWithShape="1">
          <a:blip r:embed="rId9" cstate="print">
            <a:duotone>
              <a:prstClr val="black"/>
              <a:srgbClr val="FFFF00">
                <a:tint val="45000"/>
                <a:satMod val="400000"/>
              </a:srgbClr>
            </a:duotone>
            <a:extLst>
              <a:ext uri="{BEBA8EAE-BF5A-486C-A8C5-ECC9F3942E4B}">
                <a14:imgProps xmlns:a14="http://schemas.microsoft.com/office/drawing/2010/main">
                  <a14:imgLayer r:embed="rId7">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8495930" y="1255068"/>
            <a:ext cx="1769294" cy="2160240"/>
          </a:xfrm>
          <a:prstGeom prst="rect">
            <a:avLst/>
          </a:prstGeom>
        </p:spPr>
      </p:pic>
      <p:pic>
        <p:nvPicPr>
          <p:cNvPr id="10" name="r6">
            <a:hlinkClick r:id="rId3" action="ppaction://hlinksldjump"/>
          </p:cNvPr>
          <p:cNvPicPr>
            <a:picLocks noChangeAspect="1"/>
          </p:cNvPicPr>
          <p:nvPr/>
        </p:nvPicPr>
        <p:blipFill rotWithShape="1">
          <a:blip r:embed="rId10" cstate="print">
            <a:duotone>
              <a:prstClr val="black"/>
              <a:srgbClr val="FF0000">
                <a:tint val="45000"/>
                <a:satMod val="400000"/>
              </a:srgbClr>
            </a:duotone>
            <a:extLst>
              <a:ext uri="{BEBA8EAE-BF5A-486C-A8C5-ECC9F3942E4B}">
                <a14:imgProps xmlns:a14="http://schemas.microsoft.com/office/drawing/2010/main">
                  <a14:imgLayer r:embed="rId11">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flipH="1">
            <a:off x="12032940" y="3380214"/>
            <a:ext cx="1836204" cy="1763286"/>
          </a:xfrm>
          <a:prstGeom prst="rect">
            <a:avLst/>
          </a:prstGeom>
        </p:spPr>
      </p:pic>
      <p:pic>
        <p:nvPicPr>
          <p:cNvPr id="11" name="r2">
            <a:hlinkClick r:id="rId12" action="ppaction://hlinksldjump"/>
          </p:cNvPr>
          <p:cNvPicPr>
            <a:picLocks noChangeAspect="1"/>
          </p:cNvPicPr>
          <p:nvPr/>
        </p:nvPicPr>
        <p:blipFill rotWithShape="1">
          <a:blip r:embed="rId13" cstate="print">
            <a:duotone>
              <a:schemeClr val="accent4">
                <a:shade val="45000"/>
                <a:satMod val="135000"/>
              </a:schemeClr>
              <a:prstClr val="white"/>
            </a:duotone>
            <a:extLst>
              <a:ext uri="{BEBA8EAE-BF5A-486C-A8C5-ECC9F3942E4B}">
                <a14:imgProps xmlns:a14="http://schemas.microsoft.com/office/drawing/2010/main">
                  <a14:imgLayer r:embed="rId11">
                    <a14:imgEffect>
                      <a14:backgroundRemoval t="9695" b="100000" l="52500" r="100000"/>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51818"/>
          <a:stretch/>
        </p:blipFill>
        <p:spPr>
          <a:xfrm flipH="1">
            <a:off x="5209692" y="4261857"/>
            <a:ext cx="1836204" cy="1763286"/>
          </a:xfrm>
          <a:prstGeom prst="rect">
            <a:avLst/>
          </a:prstGeom>
        </p:spPr>
      </p:pic>
      <p:pic>
        <p:nvPicPr>
          <p:cNvPr id="12" name="r5">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10166414" y="0"/>
            <a:ext cx="1836204" cy="2011152"/>
          </a:xfrm>
          <a:prstGeom prst="rect">
            <a:avLst/>
          </a:prstGeom>
        </p:spPr>
      </p:pic>
      <p:pic>
        <p:nvPicPr>
          <p:cNvPr id="13" name="r7">
            <a:hlinkClick r:id="rId17" action="ppaction://hlinksldjump"/>
          </p:cNvPr>
          <p:cNvPicPr>
            <a:picLocks noChangeAspect="1"/>
          </p:cNvPicPr>
          <p:nvPr/>
        </p:nvPicPr>
        <p:blipFill rotWithShape="1">
          <a:blip r:embed="rId18" cstate="print">
            <a:duotone>
              <a:schemeClr val="accent3">
                <a:shade val="45000"/>
                <a:satMod val="135000"/>
              </a:schemeClr>
              <a:prstClr val="white"/>
            </a:duotone>
            <a:extLst>
              <a:ext uri="{BEBA8EAE-BF5A-486C-A8C5-ECC9F3942E4B}">
                <a14:imgProps xmlns:a14="http://schemas.microsoft.com/office/drawing/2010/main">
                  <a14:imgLayer r:embed="rId19">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11654328" y="6298868"/>
            <a:ext cx="2808312" cy="2696790"/>
          </a:xfrm>
          <a:prstGeom prst="rect">
            <a:avLst/>
          </a:prstGeom>
        </p:spPr>
      </p:pic>
      <p:pic>
        <p:nvPicPr>
          <p:cNvPr id="14" name="r1">
            <a:hlinkClick r:id="rId20" action="ppaction://hlinksldjump"/>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5255568" y="6171555"/>
            <a:ext cx="2434833" cy="2484276"/>
          </a:xfrm>
          <a:prstGeom prst="rect">
            <a:avLst/>
          </a:prstGeom>
        </p:spPr>
      </p:pic>
      <p:pic>
        <p:nvPicPr>
          <p:cNvPr id="15" name="v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222279" y="6025143"/>
            <a:ext cx="3888432" cy="2019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v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751766" y="3156831"/>
            <a:ext cx="2576813" cy="1338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v5"/>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792074" y="28832"/>
            <a:ext cx="2592288" cy="126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v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001475" y="4261858"/>
            <a:ext cx="2252642" cy="117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v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8213468" y="1292702"/>
            <a:ext cx="2226675" cy="121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v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flipH="1">
            <a:off x="3352929" y="2248405"/>
            <a:ext cx="2442699" cy="149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v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4766535" y="6025146"/>
            <a:ext cx="3041805" cy="166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hlinkClick r:id="" action="ppaction://noaction"/>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2600384" y="-112414"/>
            <a:ext cx="2916324" cy="3291548"/>
          </a:xfrm>
          <a:prstGeom prst="rect">
            <a:avLst/>
          </a:prstGeom>
        </p:spPr>
      </p:pic>
      <p:pic>
        <p:nvPicPr>
          <p:cNvPr id="23" name="Content Placeholder 3">
            <a:hlinkClick r:id="rId31" action="ppaction://hlinksldjump"/>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7695655" y="4526729"/>
            <a:ext cx="2196475" cy="5188771"/>
          </a:xfrm>
          <a:prstGeom prst="rect">
            <a:avLst/>
          </a:prstGeom>
        </p:spPr>
      </p:pic>
    </p:spTree>
    <p:extLst>
      <p:ext uri="{BB962C8B-B14F-4D97-AF65-F5344CB8AC3E}">
        <p14:creationId xmlns:p14="http://schemas.microsoft.com/office/powerpoint/2010/main" val="156012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16" presetClass="entr" presetSubtype="42"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outHorizontal)">
                                      <p:cBhvr>
                                        <p:cTn id="24" dur="500"/>
                                        <p:tgtEl>
                                          <p:spTgt spid="22"/>
                                        </p:tgtEl>
                                      </p:cBhvr>
                                    </p:animEffec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6" presetClass="entr" presetSubtype="42"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outHorizontal)">
                                      <p:cBhvr>
                                        <p:cTn id="30" dur="500"/>
                                        <p:tgtEl>
                                          <p:spTgt spid="18"/>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6" presetClass="entr" presetSubtype="42"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outHorizontal)">
                                      <p:cBhvr>
                                        <p:cTn id="36" dur="500"/>
                                        <p:tgtEl>
                                          <p:spTgt spid="21"/>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6" presetClass="entr" presetSubtype="42"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outHorizontal)">
                                      <p:cBhvr>
                                        <p:cTn id="42" dur="500"/>
                                        <p:tgtEl>
                                          <p:spTgt spid="19"/>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6" presetClass="entr" presetSubtype="42"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outHorizontal)">
                                      <p:cBhvr>
                                        <p:cTn id="48" dur="500"/>
                                        <p:tgtEl>
                                          <p:spTgt spid="17"/>
                                        </p:tgtEl>
                                      </p:cBhvr>
                                    </p:animEffect>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6" presetClass="entr" presetSubtype="42"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outHorizontal)">
                                      <p:cBhvr>
                                        <p:cTn id="54" dur="500"/>
                                        <p:tgtEl>
                                          <p:spTgt spid="16"/>
                                        </p:tgtEl>
                                      </p:cBhvr>
                                    </p:animEffec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6" presetClass="entr" presetSubtype="42"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outHorizontal)">
                                      <p:cBhvr>
                                        <p:cTn id="60" dur="500"/>
                                        <p:tgtEl>
                                          <p:spTgt spid="15"/>
                                        </p:tgtEl>
                                      </p:cBhvr>
                                    </p:animEffect>
                                  </p:childTnLst>
                                </p:cTn>
                              </p:par>
                            </p:childTnLst>
                          </p:cTn>
                        </p:par>
                      </p:childTnLst>
                    </p:cTn>
                  </p:par>
                </p:childTnLst>
              </p:cTn>
              <p:nextCondLst>
                <p:cond evt="onClick" delay="0">
                  <p:tgtEl>
                    <p:spTgt spid="1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5269" y="498984"/>
            <a:ext cx="12853430" cy="4939763"/>
          </a:xfrm>
          <a:prstGeom prst="rect">
            <a:avLst/>
          </a:prstGeom>
        </p:spPr>
      </p:pic>
      <p:pic>
        <p:nvPicPr>
          <p:cNvPr id="6" name="Content Placeholder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
        <p:nvSpPr>
          <p:cNvPr id="7" name="TextBox 6"/>
          <p:cNvSpPr txBox="1"/>
          <p:nvPr/>
        </p:nvSpPr>
        <p:spPr>
          <a:xfrm>
            <a:off x="3733800" y="1257300"/>
            <a:ext cx="10432582" cy="267727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1371600"/>
            <a:r>
              <a:rPr lang="en-US" sz="4200" b="1" dirty="0" err="1">
                <a:solidFill>
                  <a:srgbClr val="FF0000"/>
                </a:solidFill>
                <a:latin typeface="Viner Hand ITC" pitchFamily="66" charset="0"/>
                <a:cs typeface="JasmineUPC" pitchFamily="18" charset="-34"/>
              </a:rPr>
              <a:t>Câu</a:t>
            </a:r>
            <a:r>
              <a:rPr lang="en-US" sz="4200" b="1" dirty="0">
                <a:solidFill>
                  <a:srgbClr val="FF0000"/>
                </a:solidFill>
                <a:latin typeface="Viner Hand ITC" pitchFamily="66" charset="0"/>
                <a:cs typeface="JasmineUPC" pitchFamily="18" charset="-34"/>
              </a:rPr>
              <a:t> </a:t>
            </a:r>
            <a:r>
              <a:rPr lang="en-US" sz="4200" b="1" dirty="0" err="1">
                <a:solidFill>
                  <a:srgbClr val="FF0000"/>
                </a:solidFill>
                <a:latin typeface="Viner Hand ITC" pitchFamily="66" charset="0"/>
                <a:cs typeface="JasmineUPC" pitchFamily="18" charset="-34"/>
              </a:rPr>
              <a:t>hỏi</a:t>
            </a:r>
            <a:r>
              <a:rPr lang="en-US" sz="4200" b="1" dirty="0">
                <a:solidFill>
                  <a:srgbClr val="FF0000"/>
                </a:solidFill>
                <a:latin typeface="Viner Hand ITC" pitchFamily="66" charset="0"/>
                <a:cs typeface="JasmineUPC" pitchFamily="18" charset="-34"/>
              </a:rPr>
              <a:t> 1. </a:t>
            </a:r>
            <a:r>
              <a:rPr lang="en-US" altLang="en-US" sz="4199" b="1" dirty="0" err="1">
                <a:solidFill>
                  <a:prstClr val="black"/>
                </a:solidFill>
                <a:latin typeface="Times New Roman" panose="02020603050405020304" pitchFamily="18" charset="0"/>
                <a:cs typeface="Times New Roman" panose="02020603050405020304" pitchFamily="18" charset="0"/>
              </a:rPr>
              <a:t>Trong</a:t>
            </a:r>
            <a:r>
              <a:rPr lang="en-US" altLang="en-US" sz="4199" b="1" dirty="0">
                <a:solidFill>
                  <a:prstClr val="black"/>
                </a:solidFill>
                <a:latin typeface="Times New Roman" panose="02020603050405020304" pitchFamily="18" charset="0"/>
                <a:cs typeface="Times New Roman" panose="02020603050405020304" pitchFamily="18" charset="0"/>
              </a:rPr>
              <a:t> </a:t>
            </a:r>
            <a:r>
              <a:rPr lang="en-US" altLang="en-US" sz="4199" b="1" dirty="0" err="1">
                <a:solidFill>
                  <a:prstClr val="black"/>
                </a:solidFill>
                <a:latin typeface="Times New Roman" panose="02020603050405020304" pitchFamily="18" charset="0"/>
                <a:cs typeface="Times New Roman" panose="02020603050405020304" pitchFamily="18" charset="0"/>
              </a:rPr>
              <a:t>câu</a:t>
            </a:r>
            <a:r>
              <a:rPr lang="en-US" altLang="en-US" sz="4199" b="1" dirty="0">
                <a:solidFill>
                  <a:prstClr val="black"/>
                </a:solidFill>
                <a:latin typeface="Times New Roman" panose="02020603050405020304" pitchFamily="18" charset="0"/>
                <a:cs typeface="Times New Roman" panose="02020603050405020304" pitchFamily="18" charset="0"/>
              </a:rPr>
              <a:t> </a:t>
            </a:r>
            <a:r>
              <a:rPr lang="en-US" altLang="en-US" sz="4199" b="1" dirty="0" err="1">
                <a:solidFill>
                  <a:prstClr val="black"/>
                </a:solidFill>
                <a:latin typeface="Times New Roman" panose="02020603050405020304" pitchFamily="18" charset="0"/>
                <a:cs typeface="Times New Roman" panose="02020603050405020304" pitchFamily="18" charset="0"/>
              </a:rPr>
              <a:t>văn</a:t>
            </a:r>
            <a:r>
              <a:rPr lang="en-US" altLang="en-US" sz="4199" b="1" dirty="0">
                <a:solidFill>
                  <a:prstClr val="black"/>
                </a:solidFill>
                <a:latin typeface="Times New Roman" panose="02020603050405020304" pitchFamily="18" charset="0"/>
                <a:cs typeface="Times New Roman" panose="02020603050405020304" pitchFamily="18" charset="0"/>
              </a:rPr>
              <a:t> </a:t>
            </a:r>
            <a:r>
              <a:rPr lang="en-US" altLang="en-US" sz="4199" b="1" dirty="0" err="1">
                <a:solidFill>
                  <a:prstClr val="black"/>
                </a:solidFill>
                <a:latin typeface="Times New Roman" panose="02020603050405020304" pitchFamily="18" charset="0"/>
                <a:cs typeface="Times New Roman" panose="02020603050405020304" pitchFamily="18" charset="0"/>
              </a:rPr>
              <a:t>dưới</a:t>
            </a:r>
            <a:r>
              <a:rPr lang="en-US" altLang="en-US" sz="4199" b="1" dirty="0">
                <a:solidFill>
                  <a:prstClr val="black"/>
                </a:solidFill>
                <a:latin typeface="Times New Roman" panose="02020603050405020304" pitchFamily="18" charset="0"/>
                <a:cs typeface="Times New Roman" panose="02020603050405020304" pitchFamily="18" charset="0"/>
              </a:rPr>
              <a:t> </a:t>
            </a:r>
            <a:r>
              <a:rPr lang="en-US" altLang="en-US" sz="4199" b="1" dirty="0" err="1">
                <a:solidFill>
                  <a:schemeClr val="tx1"/>
                </a:solidFill>
                <a:latin typeface="Times New Roman" panose="02020603050405020304" pitchFamily="18" charset="0"/>
                <a:cs typeface="Times New Roman" panose="02020603050405020304" pitchFamily="18" charset="0"/>
              </a:rPr>
              <a:t>đây</a:t>
            </a:r>
            <a:r>
              <a:rPr lang="en-US" altLang="en-US" sz="4199" b="1" dirty="0">
                <a:solidFill>
                  <a:schemeClr val="tx1"/>
                </a:solidFill>
                <a:latin typeface="Times New Roman" panose="02020603050405020304" pitchFamily="18" charset="0"/>
                <a:cs typeface="Times New Roman" panose="02020603050405020304" pitchFamily="18" charset="0"/>
              </a:rPr>
              <a:t>, </a:t>
            </a:r>
            <a:r>
              <a:rPr lang="en-US" altLang="en-US" sz="4199" b="1" dirty="0" err="1">
                <a:solidFill>
                  <a:schemeClr val="tx1"/>
                </a:solidFill>
                <a:latin typeface="Times New Roman" panose="02020603050405020304" pitchFamily="18" charset="0"/>
                <a:cs typeface="Times New Roman" panose="02020603050405020304" pitchFamily="18" charset="0"/>
              </a:rPr>
              <a:t>từ</a:t>
            </a:r>
            <a:r>
              <a:rPr lang="en-US" altLang="en-US" sz="4199" b="1" dirty="0">
                <a:solidFill>
                  <a:schemeClr val="tx1"/>
                </a:solidFill>
                <a:latin typeface="Times New Roman" panose="02020603050405020304" pitchFamily="18" charset="0"/>
                <a:cs typeface="Times New Roman" panose="02020603050405020304" pitchFamily="18" charset="0"/>
              </a:rPr>
              <a:t> </a:t>
            </a:r>
            <a:r>
              <a:rPr lang="en-US" altLang="en-US" sz="4199" b="1" dirty="0" err="1">
                <a:solidFill>
                  <a:prstClr val="black"/>
                </a:solidFill>
                <a:latin typeface="Times New Roman" panose="02020603050405020304" pitchFamily="18" charset="0"/>
                <a:cs typeface="Times New Roman" panose="02020603050405020304" pitchFamily="18" charset="0"/>
              </a:rPr>
              <a:t>gạch</a:t>
            </a:r>
            <a:r>
              <a:rPr lang="en-US" altLang="en-US" sz="4199" b="1" dirty="0">
                <a:solidFill>
                  <a:prstClr val="black"/>
                </a:solidFill>
                <a:latin typeface="Times New Roman" panose="02020603050405020304" pitchFamily="18" charset="0"/>
                <a:cs typeface="Times New Roman" panose="02020603050405020304" pitchFamily="18" charset="0"/>
              </a:rPr>
              <a:t> </a:t>
            </a:r>
            <a:r>
              <a:rPr lang="en-US" altLang="en-US" sz="4199" b="1" dirty="0" err="1">
                <a:solidFill>
                  <a:prstClr val="black"/>
                </a:solidFill>
                <a:latin typeface="Times New Roman" panose="02020603050405020304" pitchFamily="18" charset="0"/>
                <a:cs typeface="Times New Roman" panose="02020603050405020304" pitchFamily="18" charset="0"/>
              </a:rPr>
              <a:t>chân</a:t>
            </a:r>
            <a:r>
              <a:rPr lang="en-US" altLang="en-US" sz="4199" b="1" dirty="0">
                <a:solidFill>
                  <a:prstClr val="black"/>
                </a:solidFill>
                <a:latin typeface="Times New Roman" panose="02020603050405020304" pitchFamily="18" charset="0"/>
                <a:cs typeface="Times New Roman" panose="02020603050405020304" pitchFamily="18" charset="0"/>
              </a:rPr>
              <a:t> </a:t>
            </a:r>
            <a:r>
              <a:rPr lang="en-US" altLang="en-US" sz="4199" b="1" dirty="0" err="1">
                <a:solidFill>
                  <a:prstClr val="black"/>
                </a:solidFill>
                <a:latin typeface="Times New Roman" panose="02020603050405020304" pitchFamily="18" charset="0"/>
                <a:cs typeface="Times New Roman" panose="02020603050405020304" pitchFamily="18" charset="0"/>
              </a:rPr>
              <a:t>biểu</a:t>
            </a:r>
            <a:r>
              <a:rPr lang="en-US" altLang="en-US" sz="4199" b="1" dirty="0">
                <a:solidFill>
                  <a:prstClr val="black"/>
                </a:solidFill>
                <a:latin typeface="Times New Roman" panose="02020603050405020304" pitchFamily="18" charset="0"/>
                <a:cs typeface="Times New Roman" panose="02020603050405020304" pitchFamily="18" charset="0"/>
              </a:rPr>
              <a:t> </a:t>
            </a:r>
            <a:r>
              <a:rPr lang="en-US" altLang="en-US" sz="4199" b="1" dirty="0" err="1">
                <a:solidFill>
                  <a:prstClr val="black"/>
                </a:solidFill>
                <a:latin typeface="Times New Roman" panose="02020603050405020304" pitchFamily="18" charset="0"/>
                <a:cs typeface="Times New Roman" panose="02020603050405020304" pitchFamily="18" charset="0"/>
              </a:rPr>
              <a:t>thị</a:t>
            </a:r>
            <a:r>
              <a:rPr lang="en-US" altLang="en-US" sz="4199" b="1" dirty="0">
                <a:solidFill>
                  <a:prstClr val="black"/>
                </a:solidFill>
                <a:latin typeface="Times New Roman" panose="02020603050405020304" pitchFamily="18" charset="0"/>
                <a:cs typeface="Times New Roman" panose="02020603050405020304" pitchFamily="18" charset="0"/>
              </a:rPr>
              <a:t> </a:t>
            </a:r>
            <a:r>
              <a:rPr lang="en-US" altLang="en-US" sz="4199" b="1" dirty="0" err="1">
                <a:solidFill>
                  <a:prstClr val="black"/>
                </a:solidFill>
                <a:latin typeface="Times New Roman" panose="02020603050405020304" pitchFamily="18" charset="0"/>
                <a:cs typeface="Times New Roman" panose="02020603050405020304" pitchFamily="18" charset="0"/>
              </a:rPr>
              <a:t>hành</a:t>
            </a:r>
            <a:r>
              <a:rPr lang="en-US" altLang="en-US" sz="4199" b="1" dirty="0">
                <a:solidFill>
                  <a:prstClr val="black"/>
                </a:solidFill>
                <a:latin typeface="Times New Roman" panose="02020603050405020304" pitchFamily="18" charset="0"/>
                <a:cs typeface="Times New Roman" panose="02020603050405020304" pitchFamily="18" charset="0"/>
              </a:rPr>
              <a:t> </a:t>
            </a:r>
            <a:r>
              <a:rPr lang="en-US" altLang="en-US" sz="4199" b="1" dirty="0" err="1">
                <a:solidFill>
                  <a:prstClr val="black"/>
                </a:solidFill>
                <a:latin typeface="Times New Roman" panose="02020603050405020304" pitchFamily="18" charset="0"/>
                <a:cs typeface="Times New Roman" panose="02020603050405020304" pitchFamily="18" charset="0"/>
              </a:rPr>
              <a:t>biệt</a:t>
            </a:r>
            <a:r>
              <a:rPr lang="en-US" altLang="en-US" sz="4199" b="1" dirty="0">
                <a:solidFill>
                  <a:prstClr val="black"/>
                </a:solidFill>
                <a:latin typeface="Times New Roman" panose="02020603050405020304" pitchFamily="18" charset="0"/>
                <a:cs typeface="Times New Roman" panose="02020603050405020304" pitchFamily="18" charset="0"/>
              </a:rPr>
              <a:t> </a:t>
            </a:r>
            <a:r>
              <a:rPr lang="en-US" altLang="en-US" sz="4199" b="1" dirty="0" err="1">
                <a:solidFill>
                  <a:prstClr val="black"/>
                </a:solidFill>
                <a:latin typeface="Times New Roman" panose="02020603050405020304" pitchFamily="18" charset="0"/>
                <a:cs typeface="Times New Roman" panose="02020603050405020304" pitchFamily="18" charset="0"/>
              </a:rPr>
              <a:t>lập</a:t>
            </a:r>
            <a:r>
              <a:rPr lang="en-US" altLang="en-US" sz="4199" b="1" dirty="0">
                <a:solidFill>
                  <a:prstClr val="black"/>
                </a:solidFill>
                <a:latin typeface="Times New Roman" panose="02020603050405020304" pitchFamily="18" charset="0"/>
                <a:cs typeface="Times New Roman" panose="02020603050405020304" pitchFamily="18" charset="0"/>
              </a:rPr>
              <a:t> </a:t>
            </a:r>
            <a:r>
              <a:rPr lang="en-US" altLang="en-US" sz="4199" b="1" dirty="0" err="1">
                <a:solidFill>
                  <a:prstClr val="black"/>
                </a:solidFill>
                <a:latin typeface="Times New Roman" panose="02020603050405020304" pitchFamily="18" charset="0"/>
                <a:cs typeface="Times New Roman" panose="02020603050405020304" pitchFamily="18" charset="0"/>
              </a:rPr>
              <a:t>nào</a:t>
            </a:r>
            <a:r>
              <a:rPr lang="en-US" altLang="en-US" sz="4199" b="1" dirty="0">
                <a:solidFill>
                  <a:prstClr val="black"/>
                </a:solidFill>
                <a:latin typeface="Times New Roman" panose="02020603050405020304" pitchFamily="18" charset="0"/>
                <a:cs typeface="Times New Roman" panose="02020603050405020304" pitchFamily="18" charset="0"/>
              </a:rPr>
              <a:t>? </a:t>
            </a:r>
            <a:endParaRPr lang="en-US" altLang="en-US" sz="4199" b="1" dirty="0">
              <a:solidFill>
                <a:srgbClr val="0070C0"/>
              </a:solidFill>
              <a:latin typeface="Times New Roman" panose="02020603050405020304" pitchFamily="18" charset="0"/>
              <a:cs typeface="Times New Roman" panose="02020603050405020304" pitchFamily="18" charset="0"/>
            </a:endParaRPr>
          </a:p>
          <a:p>
            <a:pPr defTabSz="1371600"/>
            <a:r>
              <a:rPr lang="en-US" altLang="en-US" sz="4199" b="1" i="1" dirty="0">
                <a:solidFill>
                  <a:srgbClr val="0070C0"/>
                </a:solidFill>
                <a:latin typeface="Times New Roman" panose="02020603050405020304" pitchFamily="18" charset="0"/>
                <a:cs typeface="Times New Roman" panose="02020603050405020304" pitchFamily="18" charset="0"/>
              </a:rPr>
              <a:t>    “</a:t>
            </a:r>
            <a:r>
              <a:rPr lang="en-US" altLang="en-US" sz="4199" b="1" i="1" dirty="0" err="1">
                <a:solidFill>
                  <a:srgbClr val="0070C0"/>
                </a:solidFill>
                <a:latin typeface="Times New Roman" panose="02020603050405020304" pitchFamily="18" charset="0"/>
                <a:cs typeface="Times New Roman" panose="02020603050405020304" pitchFamily="18" charset="0"/>
              </a:rPr>
              <a:t>Nhưng</a:t>
            </a:r>
            <a:r>
              <a:rPr lang="en-US" altLang="en-US" sz="4199" b="1" i="1" dirty="0">
                <a:solidFill>
                  <a:srgbClr val="0070C0"/>
                </a:solidFill>
                <a:latin typeface="Times New Roman" panose="02020603050405020304" pitchFamily="18" charset="0"/>
                <a:cs typeface="Times New Roman" panose="02020603050405020304" pitchFamily="18" charset="0"/>
              </a:rPr>
              <a:t> </a:t>
            </a:r>
            <a:r>
              <a:rPr lang="en-US" altLang="en-US" sz="4199" b="1" i="1" dirty="0" err="1">
                <a:solidFill>
                  <a:srgbClr val="0070C0"/>
                </a:solidFill>
                <a:latin typeface="Times New Roman" panose="02020603050405020304" pitchFamily="18" charset="0"/>
                <a:cs typeface="Times New Roman" panose="02020603050405020304" pitchFamily="18" charset="0"/>
              </a:rPr>
              <a:t>còn</a:t>
            </a:r>
            <a:r>
              <a:rPr lang="en-US" altLang="en-US" sz="4199" b="1" i="1" dirty="0">
                <a:solidFill>
                  <a:srgbClr val="0070C0"/>
                </a:solidFill>
                <a:latin typeface="Times New Roman" panose="02020603050405020304" pitchFamily="18" charset="0"/>
                <a:cs typeface="Times New Roman" panose="02020603050405020304" pitchFamily="18" charset="0"/>
              </a:rPr>
              <a:t> </a:t>
            </a:r>
            <a:r>
              <a:rPr lang="en-US" altLang="en-US" sz="4199" b="1" i="1" dirty="0" err="1">
                <a:solidFill>
                  <a:srgbClr val="0070C0"/>
                </a:solidFill>
                <a:latin typeface="Times New Roman" panose="02020603050405020304" pitchFamily="18" charset="0"/>
                <a:cs typeface="Times New Roman" panose="02020603050405020304" pitchFamily="18" charset="0"/>
              </a:rPr>
              <a:t>cái</a:t>
            </a:r>
            <a:r>
              <a:rPr lang="en-US" altLang="en-US" sz="4199" b="1" i="1" dirty="0">
                <a:solidFill>
                  <a:srgbClr val="0070C0"/>
                </a:solidFill>
                <a:latin typeface="Times New Roman" panose="02020603050405020304" pitchFamily="18" charset="0"/>
                <a:cs typeface="Times New Roman" panose="02020603050405020304" pitchFamily="18" charset="0"/>
              </a:rPr>
              <a:t> </a:t>
            </a:r>
            <a:r>
              <a:rPr lang="en-US" altLang="en-US" sz="4199" b="1" i="1" dirty="0" err="1">
                <a:solidFill>
                  <a:srgbClr val="0070C0"/>
                </a:solidFill>
                <a:latin typeface="Times New Roman" panose="02020603050405020304" pitchFamily="18" charset="0"/>
                <a:cs typeface="Times New Roman" panose="02020603050405020304" pitchFamily="18" charset="0"/>
              </a:rPr>
              <a:t>này</a:t>
            </a:r>
            <a:r>
              <a:rPr lang="en-US" altLang="en-US" sz="4199" b="1" i="1" dirty="0">
                <a:solidFill>
                  <a:srgbClr val="0070C0"/>
                </a:solidFill>
                <a:latin typeface="Times New Roman" panose="02020603050405020304" pitchFamily="18" charset="0"/>
                <a:cs typeface="Times New Roman" panose="02020603050405020304" pitchFamily="18" charset="0"/>
              </a:rPr>
              <a:t> mà </a:t>
            </a:r>
            <a:r>
              <a:rPr lang="en-US" altLang="en-US" sz="4199" b="1" i="1" dirty="0" err="1">
                <a:solidFill>
                  <a:srgbClr val="0070C0"/>
                </a:solidFill>
                <a:latin typeface="Times New Roman" panose="02020603050405020304" pitchFamily="18" charset="0"/>
                <a:cs typeface="Times New Roman" panose="02020603050405020304" pitchFamily="18" charset="0"/>
              </a:rPr>
              <a:t>ông</a:t>
            </a:r>
            <a:r>
              <a:rPr lang="en-US" altLang="en-US" sz="4199" b="1" i="1" dirty="0">
                <a:solidFill>
                  <a:srgbClr val="0070C0"/>
                </a:solidFill>
                <a:latin typeface="Times New Roman" panose="02020603050405020304" pitchFamily="18" charset="0"/>
                <a:cs typeface="Times New Roman" panose="02020603050405020304" pitchFamily="18" charset="0"/>
              </a:rPr>
              <a:t> </a:t>
            </a:r>
            <a:r>
              <a:rPr lang="en-US" altLang="en-US" sz="4199" b="1" i="1" dirty="0" err="1">
                <a:solidFill>
                  <a:srgbClr val="0070C0"/>
                </a:solidFill>
                <a:latin typeface="Times New Roman" panose="02020603050405020304" pitchFamily="18" charset="0"/>
                <a:cs typeface="Times New Roman" panose="02020603050405020304" pitchFamily="18" charset="0"/>
              </a:rPr>
              <a:t>sơ</a:t>
            </a:r>
            <a:r>
              <a:rPr lang="en-US" altLang="en-US" sz="4199" b="1" i="1" dirty="0">
                <a:solidFill>
                  <a:srgbClr val="0070C0"/>
                </a:solidFill>
                <a:latin typeface="Times New Roman" panose="02020603050405020304" pitchFamily="18" charset="0"/>
                <a:cs typeface="Times New Roman" panose="02020603050405020304" pitchFamily="18" charset="0"/>
              </a:rPr>
              <a:t>̣, </a:t>
            </a:r>
            <a:r>
              <a:rPr lang="en-US" altLang="en-US" sz="4199" b="1" i="1" u="sng" dirty="0">
                <a:solidFill>
                  <a:srgbClr val="FF0000"/>
                </a:solidFill>
                <a:latin typeface="Times New Roman" panose="02020603050405020304" pitchFamily="18" charset="0"/>
                <a:cs typeface="Times New Roman" panose="02020603050405020304" pitchFamily="18" charset="0"/>
              </a:rPr>
              <a:t>có lẽ </a:t>
            </a:r>
            <a:r>
              <a:rPr lang="en-US" altLang="en-US" sz="4199" b="1" i="1" dirty="0" err="1">
                <a:solidFill>
                  <a:srgbClr val="0070C0"/>
                </a:solidFill>
                <a:latin typeface="Times New Roman" panose="02020603050405020304" pitchFamily="18" charset="0"/>
                <a:cs typeface="Times New Roman" panose="02020603050405020304" pitchFamily="18" charset="0"/>
              </a:rPr>
              <a:t>còn</a:t>
            </a:r>
            <a:r>
              <a:rPr lang="en-US" altLang="en-US" sz="4199" b="1" i="1" dirty="0">
                <a:solidFill>
                  <a:srgbClr val="0070C0"/>
                </a:solidFill>
                <a:latin typeface="Times New Roman" panose="02020603050405020304" pitchFamily="18" charset="0"/>
                <a:cs typeface="Times New Roman" panose="02020603050405020304" pitchFamily="18" charset="0"/>
              </a:rPr>
              <a:t> </a:t>
            </a:r>
            <a:r>
              <a:rPr lang="en-US" altLang="en-US" sz="4199" b="1" i="1" dirty="0" err="1">
                <a:solidFill>
                  <a:srgbClr val="0070C0"/>
                </a:solidFill>
                <a:latin typeface="Times New Roman" panose="02020603050405020304" pitchFamily="18" charset="0"/>
                <a:cs typeface="Times New Roman" panose="02020603050405020304" pitchFamily="18" charset="0"/>
              </a:rPr>
              <a:t>ghê</a:t>
            </a:r>
            <a:r>
              <a:rPr lang="en-US" altLang="en-US" sz="4199" b="1" i="1" dirty="0">
                <a:solidFill>
                  <a:srgbClr val="0070C0"/>
                </a:solidFill>
                <a:latin typeface="Times New Roman" panose="02020603050405020304" pitchFamily="18" charset="0"/>
                <a:cs typeface="Times New Roman" panose="02020603050405020304" pitchFamily="18" charset="0"/>
              </a:rPr>
              <a:t> </a:t>
            </a:r>
            <a:r>
              <a:rPr lang="en-US" altLang="en-US" sz="4199" b="1" i="1" dirty="0" err="1">
                <a:solidFill>
                  <a:srgbClr val="0070C0"/>
                </a:solidFill>
                <a:latin typeface="Times New Roman" panose="02020603050405020304" pitchFamily="18" charset="0"/>
                <a:cs typeface="Times New Roman" panose="02020603050405020304" pitchFamily="18" charset="0"/>
              </a:rPr>
              <a:t>rợn</a:t>
            </a:r>
            <a:r>
              <a:rPr lang="en-US" altLang="en-US" sz="4199" b="1" i="1" dirty="0">
                <a:solidFill>
                  <a:srgbClr val="0070C0"/>
                </a:solidFill>
                <a:latin typeface="Times New Roman" panose="02020603050405020304" pitchFamily="18" charset="0"/>
                <a:cs typeface="Times New Roman" panose="02020603050405020304" pitchFamily="18" charset="0"/>
              </a:rPr>
              <a:t> </a:t>
            </a:r>
            <a:r>
              <a:rPr lang="en-US" altLang="en-US" sz="4199" b="1" i="1" dirty="0" err="1">
                <a:solidFill>
                  <a:srgbClr val="0070C0"/>
                </a:solidFill>
                <a:latin typeface="Times New Roman" panose="02020603050405020304" pitchFamily="18" charset="0"/>
                <a:cs typeface="Times New Roman" panose="02020603050405020304" pitchFamily="18" charset="0"/>
              </a:rPr>
              <a:t>hơn</a:t>
            </a:r>
            <a:r>
              <a:rPr lang="en-US" altLang="en-US" sz="4199" b="1" i="1" dirty="0">
                <a:solidFill>
                  <a:srgbClr val="0070C0"/>
                </a:solidFill>
                <a:latin typeface="Times New Roman" panose="02020603050405020304" pitchFamily="18" charset="0"/>
                <a:cs typeface="Times New Roman" panose="02020603050405020304" pitchFamily="18" charset="0"/>
              </a:rPr>
              <a:t> cả </a:t>
            </a:r>
            <a:r>
              <a:rPr lang="en-US" altLang="en-US" sz="4199" b="1" i="1" dirty="0" err="1">
                <a:solidFill>
                  <a:srgbClr val="0070C0"/>
                </a:solidFill>
                <a:latin typeface="Times New Roman" panose="02020603050405020304" pitchFamily="18" charset="0"/>
                <a:cs typeface="Times New Roman" panose="02020603050405020304" pitchFamily="18" charset="0"/>
              </a:rPr>
              <a:t>những</a:t>
            </a:r>
            <a:r>
              <a:rPr lang="en-US" altLang="en-US" sz="4199" b="1" i="1" dirty="0">
                <a:solidFill>
                  <a:srgbClr val="0070C0"/>
                </a:solidFill>
                <a:latin typeface="Times New Roman" panose="02020603050405020304" pitchFamily="18" charset="0"/>
                <a:cs typeface="Times New Roman" panose="02020603050405020304" pitchFamily="18" charset="0"/>
              </a:rPr>
              <a:t> </a:t>
            </a:r>
            <a:r>
              <a:rPr lang="en-US" altLang="en-US" sz="4199" b="1" i="1" dirty="0" err="1">
                <a:solidFill>
                  <a:srgbClr val="0070C0"/>
                </a:solidFill>
                <a:latin typeface="Times New Roman" panose="02020603050405020304" pitchFamily="18" charset="0"/>
                <a:cs typeface="Times New Roman" panose="02020603050405020304" pitchFamily="18" charset="0"/>
              </a:rPr>
              <a:t>cái</a:t>
            </a:r>
            <a:r>
              <a:rPr lang="en-US" altLang="en-US" sz="4199" b="1" i="1" dirty="0">
                <a:solidFill>
                  <a:srgbClr val="0070C0"/>
                </a:solidFill>
                <a:latin typeface="Times New Roman" panose="02020603050405020304" pitchFamily="18" charset="0"/>
                <a:cs typeface="Times New Roman" panose="02020603050405020304" pitchFamily="18" charset="0"/>
              </a:rPr>
              <a:t> kia </a:t>
            </a:r>
            <a:r>
              <a:rPr lang="en-US" altLang="en-US" sz="4199" b="1" i="1" dirty="0" err="1">
                <a:solidFill>
                  <a:srgbClr val="0070C0"/>
                </a:solidFill>
                <a:latin typeface="Times New Roman" panose="02020603050405020304" pitchFamily="18" charset="0"/>
                <a:cs typeface="Times New Roman" panose="02020603050405020304" pitchFamily="18" charset="0"/>
              </a:rPr>
              <a:t>nhiều</a:t>
            </a:r>
            <a:r>
              <a:rPr lang="en-US" altLang="en-US" sz="4199" b="1" i="1" dirty="0">
                <a:solidFill>
                  <a:srgbClr val="0070C0"/>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0600" y="190500"/>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166382" y="259371"/>
            <a:ext cx="3054818" cy="2732880"/>
          </a:xfrm>
          <a:prstGeom prst="rect">
            <a:avLst/>
          </a:prstGeom>
        </p:spPr>
      </p:pic>
      <p:sp>
        <p:nvSpPr>
          <p:cNvPr id="2" name="Cloud Callout 1"/>
          <p:cNvSpPr/>
          <p:nvPr/>
        </p:nvSpPr>
        <p:spPr>
          <a:xfrm>
            <a:off x="6540260" y="4933901"/>
            <a:ext cx="8166340"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r>
              <a:rPr lang="en-US" altLang="en-US" sz="4799" b="1" dirty="0" err="1">
                <a:solidFill>
                  <a:srgbClr val="C00000"/>
                </a:solidFill>
                <a:latin typeface="Times New Roman" panose="02020603050405020304" pitchFamily="18" charset="0"/>
              </a:rPr>
              <a:t>Thành</a:t>
            </a:r>
            <a:r>
              <a:rPr lang="en-US" altLang="en-US" sz="4799" b="1" dirty="0">
                <a:solidFill>
                  <a:srgbClr val="C00000"/>
                </a:solidFill>
                <a:latin typeface="Times New Roman" panose="02020603050405020304" pitchFamily="18" charset="0"/>
              </a:rPr>
              <a:t> </a:t>
            </a:r>
            <a:r>
              <a:rPr lang="en-US" altLang="en-US" sz="4799" b="1" dirty="0" err="1">
                <a:solidFill>
                  <a:srgbClr val="C00000"/>
                </a:solidFill>
                <a:latin typeface="Times New Roman" panose="02020603050405020304" pitchFamily="18" charset="0"/>
              </a:rPr>
              <a:t>phần</a:t>
            </a:r>
            <a:endParaRPr lang="en-US" altLang="en-US" sz="4799" b="1" dirty="0">
              <a:solidFill>
                <a:srgbClr val="C00000"/>
              </a:solidFill>
              <a:latin typeface="Times New Roman" panose="02020603050405020304" pitchFamily="18" charset="0"/>
            </a:endParaRPr>
          </a:p>
          <a:p>
            <a:pPr algn="ctr" defTabSz="1371189"/>
            <a:r>
              <a:rPr lang="en-US" altLang="en-US" sz="4799" b="1" dirty="0">
                <a:solidFill>
                  <a:srgbClr val="C00000"/>
                </a:solidFill>
                <a:latin typeface="Times New Roman" panose="02020603050405020304" pitchFamily="18" charset="0"/>
              </a:rPr>
              <a:t> </a:t>
            </a:r>
            <a:r>
              <a:rPr lang="en-US" altLang="en-US" sz="4799" b="1" dirty="0" err="1">
                <a:solidFill>
                  <a:srgbClr val="C00000"/>
                </a:solidFill>
                <a:latin typeface="Times New Roman" panose="02020603050405020304" pitchFamily="18" charset="0"/>
              </a:rPr>
              <a:t>tình</a:t>
            </a:r>
            <a:r>
              <a:rPr lang="en-US" altLang="en-US" sz="4799" b="1" dirty="0">
                <a:solidFill>
                  <a:srgbClr val="C00000"/>
                </a:solidFill>
                <a:latin typeface="Times New Roman" panose="02020603050405020304" pitchFamily="18" charset="0"/>
              </a:rPr>
              <a:t> </a:t>
            </a:r>
            <a:r>
              <a:rPr lang="en-US" altLang="en-US" sz="4799" b="1" dirty="0" err="1">
                <a:solidFill>
                  <a:srgbClr val="C00000"/>
                </a:solidFill>
                <a:latin typeface="Times New Roman" panose="02020603050405020304" pitchFamily="18" charset="0"/>
              </a:rPr>
              <a:t>thái</a:t>
            </a:r>
            <a:endParaRPr lang="vi-VN"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5"/>
          <a:stretch>
            <a:fillRect/>
          </a:stretch>
        </p:blipFill>
        <p:spPr>
          <a:xfrm>
            <a:off x="18774816" y="9829800"/>
            <a:ext cx="914400" cy="914400"/>
          </a:xfrm>
          <a:prstGeom prst="rect">
            <a:avLst/>
          </a:prstGeom>
        </p:spPr>
      </p:pic>
    </p:spTree>
    <p:extLst>
      <p:ext uri="{BB962C8B-B14F-4D97-AF65-F5344CB8AC3E}">
        <p14:creationId xmlns:p14="http://schemas.microsoft.com/office/powerpoint/2010/main" val="389503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mediacall" presetSubtype="0" fill="hold" nodeType="withEffect">
                                  <p:stCondLst>
                                    <p:cond delay="0"/>
                                  </p:stCondLst>
                                  <p:childTnLst>
                                    <p:cmd type="call" cmd="playFrom(0.0)">
                                      <p:cBhvr>
                                        <p:cTn id="23" dur="2000"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200" y="498985"/>
            <a:ext cx="12927903" cy="5111258"/>
          </a:xfrm>
          <a:prstGeom prst="rect">
            <a:avLst/>
          </a:prstGeom>
        </p:spPr>
      </p:pic>
      <p:sp>
        <p:nvSpPr>
          <p:cNvPr id="7" name="TextBox 6"/>
          <p:cNvSpPr txBox="1"/>
          <p:nvPr/>
        </p:nvSpPr>
        <p:spPr>
          <a:xfrm>
            <a:off x="3810000" y="836561"/>
            <a:ext cx="11353800" cy="4401205"/>
          </a:xfrm>
          <a:prstGeom prst="rect">
            <a:avLst/>
          </a:prstGeom>
          <a:noFill/>
        </p:spPr>
        <p:txBody>
          <a:bodyPr wrap="square" rtlCol="0">
            <a:spAutoFit/>
          </a:bodyPr>
          <a:lstStyle/>
          <a:p>
            <a:pPr defTabSz="1371600"/>
            <a:r>
              <a:rPr lang="en-US" sz="4000" b="1" dirty="0" err="1">
                <a:solidFill>
                  <a:srgbClr val="FF0000"/>
                </a:solidFill>
                <a:latin typeface="Viner Hand ITC" pitchFamily="66" charset="0"/>
                <a:cs typeface="JasmineUPC" pitchFamily="18" charset="-34"/>
              </a:rPr>
              <a:t>Câu</a:t>
            </a:r>
            <a:r>
              <a:rPr lang="en-US" sz="4000" b="1" dirty="0">
                <a:solidFill>
                  <a:srgbClr val="FF0000"/>
                </a:solidFill>
                <a:latin typeface="Viner Hand ITC" pitchFamily="66" charset="0"/>
                <a:cs typeface="JasmineUPC" pitchFamily="18" charset="-34"/>
              </a:rPr>
              <a:t> </a:t>
            </a:r>
            <a:r>
              <a:rPr lang="en-US" sz="4000" b="1" dirty="0" err="1">
                <a:solidFill>
                  <a:srgbClr val="FF0000"/>
                </a:solidFill>
                <a:latin typeface="Viner Hand ITC" pitchFamily="66" charset="0"/>
                <a:cs typeface="JasmineUPC" pitchFamily="18" charset="-34"/>
              </a:rPr>
              <a:t>hỏi</a:t>
            </a:r>
            <a:r>
              <a:rPr lang="en-US" sz="4000" b="1" dirty="0">
                <a:solidFill>
                  <a:srgbClr val="FF0000"/>
                </a:solidFill>
                <a:latin typeface="Viner Hand ITC" pitchFamily="66" charset="0"/>
                <a:cs typeface="JasmineUPC" pitchFamily="18" charset="-34"/>
              </a:rPr>
              <a:t> 2. </a:t>
            </a:r>
            <a:r>
              <a:rPr lang="en-US" altLang="en-US" sz="4000" b="1" dirty="0" err="1">
                <a:latin typeface="Times New Roman" panose="02020603050405020304" pitchFamily="18" charset="0"/>
                <a:cs typeface="Times New Roman" panose="02020603050405020304" pitchFamily="18" charset="0"/>
              </a:rPr>
              <a:t>Tìm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thành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biệt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lập</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trong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biết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đó</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thành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thái</a:t>
            </a:r>
            <a:r>
              <a:rPr lang="en-US" altLang="en-US" sz="4000" b="1" dirty="0">
                <a:latin typeface="Times New Roman" panose="02020603050405020304" pitchFamily="18" charset="0"/>
                <a:cs typeface="Times New Roman" panose="02020603050405020304" pitchFamily="18" charset="0"/>
              </a:rPr>
              <a:t> hay </a:t>
            </a:r>
            <a:r>
              <a:rPr lang="en-US" altLang="en-US" sz="4000" b="1" dirty="0" err="1">
                <a:latin typeface="Times New Roman" panose="02020603050405020304" pitchFamily="18" charset="0"/>
                <a:cs typeface="Times New Roman" panose="02020603050405020304" pitchFamily="18" charset="0"/>
              </a:rPr>
              <a:t>cảm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thán</a:t>
            </a:r>
            <a:r>
              <a:rPr lang="en-US" altLang="en-US" sz="4000" b="1" dirty="0">
                <a:latin typeface="Times New Roman" panose="02020603050405020304" pitchFamily="18" charset="0"/>
                <a:cs typeface="Times New Roman" panose="02020603050405020304" pitchFamily="18" charset="0"/>
              </a:rPr>
              <a:t>:</a:t>
            </a:r>
          </a:p>
          <a:p>
            <a:pPr defTabSz="1371600"/>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rPr>
              <a:t>Trong</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giơ</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phút</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cuối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cùng</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không</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đu</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sức</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trăng</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trối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lại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điều</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gi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hình</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như</a:t>
            </a:r>
            <a:r>
              <a:rPr lang="en-US" altLang="en-US" sz="4000" b="1" dirty="0">
                <a:solidFill>
                  <a:srgbClr val="002060"/>
                </a:solidFill>
                <a:latin typeface="Times New Roman" panose="02020603050405020304" pitchFamily="18" charset="0"/>
              </a:rPr>
              <a:t> chỉ có </a:t>
            </a:r>
            <a:r>
              <a:rPr lang="en-US" altLang="en-US" sz="4000" b="1" dirty="0" err="1">
                <a:solidFill>
                  <a:srgbClr val="002060"/>
                </a:solidFill>
                <a:latin typeface="Times New Roman" panose="02020603050405020304" pitchFamily="18" charset="0"/>
              </a:rPr>
              <a:t>tình</a:t>
            </a:r>
            <a:r>
              <a:rPr lang="en-US" altLang="en-US" sz="4000" b="1" dirty="0">
                <a:solidFill>
                  <a:srgbClr val="002060"/>
                </a:solidFill>
                <a:latin typeface="Times New Roman" panose="02020603050405020304" pitchFamily="18" charset="0"/>
              </a:rPr>
              <a:t> cha con là </a:t>
            </a:r>
            <a:r>
              <a:rPr lang="en-US" altLang="en-US" sz="4000" b="1" dirty="0" err="1">
                <a:solidFill>
                  <a:srgbClr val="002060"/>
                </a:solidFill>
                <a:latin typeface="Times New Roman" panose="02020603050405020304" pitchFamily="18" charset="0"/>
              </a:rPr>
              <a:t>không</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thê</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chết</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được</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anh</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đưa</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tay</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vào</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túi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móc</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cây</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lược</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đưa</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cho</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tôi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va</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nhìn</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tôi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hồi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lâu</a:t>
            </a:r>
            <a:r>
              <a:rPr lang="en-US" altLang="en-US" sz="4000" b="1" dirty="0">
                <a:solidFill>
                  <a:srgbClr val="002060"/>
                </a:solidFill>
                <a:latin typeface="Times New Roman" panose="02020603050405020304" pitchFamily="18" charset="0"/>
              </a:rPr>
              <a:t>.”</a:t>
            </a:r>
            <a:r>
              <a:rPr lang="en-US" altLang="en-US" sz="4000" b="1" dirty="0">
                <a:solidFill>
                  <a:srgbClr val="002060"/>
                </a:solidFill>
                <a:latin typeface="Times New Roman" panose="02020603050405020304" pitchFamily="18" charset="0"/>
                <a:cs typeface="Times New Roman" panose="02020603050405020304" pitchFamily="18" charset="0"/>
              </a:rPr>
              <a:t> </a:t>
            </a:r>
            <a:endParaRPr lang="vi-VN" sz="4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defTabSz="1371600"/>
            <a:endParaRPr lang="en-US" sz="4000" b="1" dirty="0">
              <a:solidFill>
                <a:prstClr val="black"/>
              </a:solidFill>
              <a:latin typeface="Viner Hand ITC" pitchFamily="66" charset="0"/>
              <a:cs typeface="JasmineUPC" pitchFamily="18" charset="-34"/>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91429" y="727950"/>
            <a:ext cx="2982171" cy="2732880"/>
          </a:xfrm>
          <a:prstGeom prst="rect">
            <a:avLst/>
          </a:prstGeom>
        </p:spPr>
      </p:pic>
      <p:sp>
        <p:nvSpPr>
          <p:cNvPr id="2" name="Cloud Callout 1"/>
          <p:cNvSpPr/>
          <p:nvPr/>
        </p:nvSpPr>
        <p:spPr>
          <a:xfrm>
            <a:off x="5943600" y="5610242"/>
            <a:ext cx="8447829"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defRPr/>
            </a:pPr>
            <a:r>
              <a:rPr lang="en-US" altLang="en-US" sz="4799" b="1" dirty="0" err="1">
                <a:solidFill>
                  <a:prstClr val="black"/>
                </a:solidFill>
                <a:latin typeface="Times New Roman" panose="02020603050405020304" pitchFamily="18" charset="0"/>
              </a:rPr>
              <a:t>Hình</a:t>
            </a:r>
            <a:r>
              <a:rPr lang="en-US" altLang="en-US" sz="4799" b="1" dirty="0">
                <a:solidFill>
                  <a:prstClr val="black"/>
                </a:solidFill>
                <a:latin typeface="Times New Roman" panose="02020603050405020304" pitchFamily="18" charset="0"/>
              </a:rPr>
              <a:t> </a:t>
            </a:r>
            <a:r>
              <a:rPr lang="en-US" altLang="en-US" sz="4799" b="1" dirty="0" err="1">
                <a:solidFill>
                  <a:prstClr val="black"/>
                </a:solidFill>
                <a:latin typeface="Times New Roman" panose="02020603050405020304" pitchFamily="18" charset="0"/>
              </a:rPr>
              <a:t>như</a:t>
            </a:r>
            <a:r>
              <a:rPr lang="en-US" altLang="en-US" sz="4799" b="1" dirty="0">
                <a:solidFill>
                  <a:prstClr val="black"/>
                </a:solidFill>
                <a:latin typeface="Times New Roman" panose="02020603050405020304" pitchFamily="18" charset="0"/>
              </a:rPr>
              <a:t> -&gt;</a:t>
            </a:r>
            <a:r>
              <a:rPr lang="en-US" altLang="en-US" sz="4799" b="1" dirty="0" err="1">
                <a:solidFill>
                  <a:srgbClr val="C00000"/>
                </a:solidFill>
                <a:latin typeface="Times New Roman" panose="02020603050405020304" pitchFamily="18" charset="0"/>
              </a:rPr>
              <a:t>Thành</a:t>
            </a:r>
            <a:r>
              <a:rPr lang="en-US" altLang="en-US" sz="4799" b="1" dirty="0">
                <a:solidFill>
                  <a:srgbClr val="C00000"/>
                </a:solidFill>
                <a:latin typeface="Times New Roman" panose="02020603050405020304" pitchFamily="18" charset="0"/>
              </a:rPr>
              <a:t> </a:t>
            </a:r>
            <a:r>
              <a:rPr lang="en-US" altLang="en-US" sz="4799" b="1" dirty="0" err="1">
                <a:solidFill>
                  <a:srgbClr val="C00000"/>
                </a:solidFill>
                <a:latin typeface="Times New Roman" panose="02020603050405020304" pitchFamily="18" charset="0"/>
              </a:rPr>
              <a:t>phần</a:t>
            </a:r>
            <a:r>
              <a:rPr lang="en-US" altLang="en-US" sz="4799" b="1" dirty="0">
                <a:solidFill>
                  <a:srgbClr val="C00000"/>
                </a:solidFill>
                <a:latin typeface="Times New Roman" panose="02020603050405020304" pitchFamily="18" charset="0"/>
              </a:rPr>
              <a:t> </a:t>
            </a:r>
            <a:r>
              <a:rPr lang="en-US" altLang="en-US" sz="4799" b="1" dirty="0" err="1">
                <a:solidFill>
                  <a:srgbClr val="C00000"/>
                </a:solidFill>
                <a:latin typeface="Times New Roman" panose="02020603050405020304" pitchFamily="18" charset="0"/>
              </a:rPr>
              <a:t>tình</a:t>
            </a:r>
            <a:r>
              <a:rPr lang="en-US" altLang="en-US" sz="4799" b="1" dirty="0">
                <a:solidFill>
                  <a:srgbClr val="C00000"/>
                </a:solidFill>
                <a:latin typeface="Times New Roman" panose="02020603050405020304" pitchFamily="18" charset="0"/>
              </a:rPr>
              <a:t> </a:t>
            </a:r>
            <a:r>
              <a:rPr lang="en-US" altLang="en-US" sz="4799" b="1" dirty="0" err="1">
                <a:solidFill>
                  <a:srgbClr val="C00000"/>
                </a:solidFill>
                <a:latin typeface="Times New Roman" panose="02020603050405020304" pitchFamily="18" charset="0"/>
              </a:rPr>
              <a:t>thái</a:t>
            </a:r>
            <a:endParaRPr lang="vi-VN" sz="4799"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0"/>
          <a:stretch>
            <a:fillRect/>
          </a:stretch>
        </p:blipFill>
        <p:spPr>
          <a:xfrm>
            <a:off x="18774816" y="9829800"/>
            <a:ext cx="914400" cy="914400"/>
          </a:xfrm>
          <a:prstGeom prst="rect">
            <a:avLst/>
          </a:prstGeom>
        </p:spPr>
      </p:pic>
      <p:pic>
        <p:nvPicPr>
          <p:cNvPr id="12" name="Content Placeholder 3">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258527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3"/>
            <a:ext cx="11235938" cy="3926519"/>
          </a:xfrm>
          <a:prstGeom prst="rect">
            <a:avLst/>
          </a:prstGeom>
        </p:spPr>
      </p:pic>
      <p:sp>
        <p:nvSpPr>
          <p:cNvPr id="7" name="TextBox 6"/>
          <p:cNvSpPr txBox="1"/>
          <p:nvPr/>
        </p:nvSpPr>
        <p:spPr>
          <a:xfrm>
            <a:off x="4929612" y="1057898"/>
            <a:ext cx="9091188" cy="3969805"/>
          </a:xfrm>
          <a:prstGeom prst="rect">
            <a:avLst/>
          </a:prstGeom>
          <a:noFill/>
        </p:spPr>
        <p:txBody>
          <a:bodyPr wrap="square" rtlCol="0">
            <a:spAutoFit/>
          </a:bodyPr>
          <a:lstStyle/>
          <a:p>
            <a:pPr algn="ctr" defTabSz="1371600"/>
            <a:r>
              <a:rPr lang="en-US" sz="4200" dirty="0" err="1">
                <a:solidFill>
                  <a:srgbClr val="FF0000"/>
                </a:solidFill>
                <a:latin typeface="Viner Hand ITC" pitchFamily="66" charset="0"/>
                <a:cs typeface="JasmineUPC" pitchFamily="18" charset="-34"/>
              </a:rPr>
              <a:t>Câu</a:t>
            </a:r>
            <a:r>
              <a:rPr lang="en-US" sz="4200" dirty="0">
                <a:solidFill>
                  <a:srgbClr val="FF0000"/>
                </a:solidFill>
                <a:latin typeface="Viner Hand ITC" pitchFamily="66" charset="0"/>
                <a:cs typeface="JasmineUPC" pitchFamily="18" charset="-34"/>
              </a:rPr>
              <a:t> </a:t>
            </a:r>
            <a:r>
              <a:rPr lang="en-US" sz="4200" dirty="0" err="1">
                <a:solidFill>
                  <a:srgbClr val="FF0000"/>
                </a:solidFill>
                <a:latin typeface="Viner Hand ITC" pitchFamily="66" charset="0"/>
                <a:cs typeface="JasmineUPC" pitchFamily="18" charset="-34"/>
              </a:rPr>
              <a:t>hỏi</a:t>
            </a:r>
            <a:r>
              <a:rPr lang="en-US" sz="4200" dirty="0">
                <a:solidFill>
                  <a:srgbClr val="FF0000"/>
                </a:solidFill>
                <a:latin typeface="Viner Hand ITC" pitchFamily="66" charset="0"/>
                <a:cs typeface="JasmineUPC" pitchFamily="18" charset="-34"/>
              </a:rPr>
              <a:t> 3. </a:t>
            </a:r>
            <a:r>
              <a:rPr lang="en-US" sz="4199" b="1" dirty="0" err="1">
                <a:solidFill>
                  <a:prstClr val="black"/>
                </a:solidFill>
                <a:latin typeface="Times New Roman" panose="02020603050405020304" pitchFamily="18" charset="0"/>
                <a:cs typeface="Times New Roman" panose="02020603050405020304" pitchFamily="18" charset="0"/>
              </a:rPr>
              <a:t>Tìm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thành</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phần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cảm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thán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trong</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câu</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sau</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và</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cho</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biết</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thành</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phần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đó</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thêm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vào</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câu</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bộc</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lộ</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cảm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xúc</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gì</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i="1" dirty="0">
                <a:solidFill>
                  <a:srgbClr val="0070C0"/>
                </a:solidFill>
                <a:latin typeface="Times New Roman" panose="02020603050405020304" pitchFamily="18" charset="0"/>
                <a:cs typeface="Times New Roman" panose="02020603050405020304" pitchFamily="18" charset="0"/>
              </a:rPr>
              <a:t>“</a:t>
            </a:r>
            <a:r>
              <a:rPr lang="en-US" sz="4199" b="1" i="1" dirty="0" err="1">
                <a:solidFill>
                  <a:srgbClr val="0070C0"/>
                </a:solidFill>
                <a:latin typeface="Times New Roman" panose="02020603050405020304" pitchFamily="18" charset="0"/>
                <a:cs typeface="Times New Roman" panose="02020603050405020304" pitchFamily="18" charset="0"/>
              </a:rPr>
              <a:t>Chà</a:t>
            </a:r>
            <a:r>
              <a:rPr lang="en-US" sz="4199" b="1" i="1" dirty="0">
                <a:solidFill>
                  <a:srgbClr val="0070C0"/>
                </a:solidFill>
                <a:latin typeface="Times New Roman" panose="02020603050405020304" pitchFamily="18" charset="0"/>
                <a:cs typeface="Times New Roman" panose="02020603050405020304" pitchFamily="18" charset="0"/>
              </a:rPr>
              <a:t>, </a:t>
            </a:r>
            <a:r>
              <a:rPr lang="en-US" sz="4199" b="1" i="1" dirty="0" err="1">
                <a:solidFill>
                  <a:srgbClr val="0070C0"/>
                </a:solidFill>
                <a:latin typeface="Times New Roman" panose="02020603050405020304" pitchFamily="18" charset="0"/>
                <a:cs typeface="Times New Roman" panose="02020603050405020304" pitchFamily="18" charset="0"/>
              </a:rPr>
              <a:t>cái</a:t>
            </a:r>
            <a:r>
              <a:rPr lang="en-US" sz="4199" b="1" i="1" dirty="0">
                <a:solidFill>
                  <a:srgbClr val="0070C0"/>
                </a:solidFill>
                <a:latin typeface="Times New Roman" panose="02020603050405020304" pitchFamily="18" charset="0"/>
                <a:cs typeface="Times New Roman" panose="02020603050405020304" pitchFamily="18" charset="0"/>
              </a:rPr>
              <a:t> </a:t>
            </a:r>
            <a:r>
              <a:rPr lang="en-US" sz="4199" b="1" i="1" dirty="0" err="1">
                <a:solidFill>
                  <a:srgbClr val="0070C0"/>
                </a:solidFill>
                <a:latin typeface="Times New Roman" panose="02020603050405020304" pitchFamily="18" charset="0"/>
                <a:cs typeface="Times New Roman" panose="02020603050405020304" pitchFamily="18" charset="0"/>
              </a:rPr>
              <a:t>mặt</a:t>
            </a:r>
            <a:r>
              <a:rPr lang="en-US" sz="4199" b="1" i="1" dirty="0">
                <a:solidFill>
                  <a:srgbClr val="0070C0"/>
                </a:solidFill>
                <a:latin typeface="Times New Roman" panose="02020603050405020304" pitchFamily="18" charset="0"/>
                <a:cs typeface="Times New Roman" panose="02020603050405020304" pitchFamily="18" charset="0"/>
              </a:rPr>
              <a:t> </a:t>
            </a:r>
            <a:r>
              <a:rPr lang="en-US" sz="4199" b="1" i="1" dirty="0" err="1">
                <a:solidFill>
                  <a:srgbClr val="0070C0"/>
                </a:solidFill>
                <a:latin typeface="Times New Roman" panose="02020603050405020304" pitchFamily="18" charset="0"/>
                <a:cs typeface="Times New Roman" panose="02020603050405020304" pitchFamily="18" charset="0"/>
              </a:rPr>
              <a:t>nhẫn</a:t>
            </a:r>
            <a:r>
              <a:rPr lang="en-US" sz="4199" b="1" i="1" dirty="0">
                <a:solidFill>
                  <a:srgbClr val="0070C0"/>
                </a:solidFill>
                <a:latin typeface="Times New Roman" panose="02020603050405020304" pitchFamily="18" charset="0"/>
                <a:cs typeface="Times New Roman" panose="02020603050405020304" pitchFamily="18" charset="0"/>
              </a:rPr>
              <a:t> </a:t>
            </a:r>
            <a:r>
              <a:rPr lang="en-US" sz="4199" b="1" i="1" dirty="0" err="1">
                <a:solidFill>
                  <a:srgbClr val="0070C0"/>
                </a:solidFill>
                <a:latin typeface="Times New Roman" panose="02020603050405020304" pitchFamily="18" charset="0"/>
                <a:cs typeface="Times New Roman" panose="02020603050405020304" pitchFamily="18" charset="0"/>
              </a:rPr>
              <a:t>kim</a:t>
            </a:r>
            <a:r>
              <a:rPr lang="en-US" sz="4199" b="1" i="1" dirty="0">
                <a:solidFill>
                  <a:srgbClr val="0070C0"/>
                </a:solidFill>
                <a:latin typeface="Times New Roman" panose="02020603050405020304" pitchFamily="18" charset="0"/>
                <a:cs typeface="Times New Roman" panose="02020603050405020304" pitchFamily="18" charset="0"/>
              </a:rPr>
              <a:t> </a:t>
            </a:r>
            <a:r>
              <a:rPr lang="en-US" sz="4199" b="1" i="1" dirty="0" err="1">
                <a:solidFill>
                  <a:srgbClr val="0070C0"/>
                </a:solidFill>
                <a:latin typeface="Times New Roman" panose="02020603050405020304" pitchFamily="18" charset="0"/>
                <a:cs typeface="Times New Roman" panose="02020603050405020304" pitchFamily="18" charset="0"/>
              </a:rPr>
              <a:t>cương</a:t>
            </a:r>
            <a:r>
              <a:rPr lang="en-US" sz="4199" b="1" i="1" dirty="0">
                <a:solidFill>
                  <a:srgbClr val="0070C0"/>
                </a:solidFill>
                <a:latin typeface="Times New Roman" panose="02020603050405020304" pitchFamily="18" charset="0"/>
                <a:cs typeface="Times New Roman" panose="02020603050405020304" pitchFamily="18" charset="0"/>
              </a:rPr>
              <a:t> </a:t>
            </a:r>
            <a:r>
              <a:rPr lang="en-US" sz="4199" b="1" i="1" dirty="0" err="1">
                <a:solidFill>
                  <a:srgbClr val="0070C0"/>
                </a:solidFill>
                <a:latin typeface="Times New Roman" panose="02020603050405020304" pitchFamily="18" charset="0"/>
                <a:cs typeface="Times New Roman" panose="02020603050405020304" pitchFamily="18" charset="0"/>
              </a:rPr>
              <a:t>đẹp</a:t>
            </a:r>
            <a:r>
              <a:rPr lang="en-US" sz="4199" b="1" i="1" dirty="0">
                <a:solidFill>
                  <a:srgbClr val="0070C0"/>
                </a:solidFill>
                <a:latin typeface="Times New Roman" panose="02020603050405020304" pitchFamily="18" charset="0"/>
                <a:cs typeface="Times New Roman" panose="02020603050405020304" pitchFamily="18" charset="0"/>
              </a:rPr>
              <a:t> </a:t>
            </a:r>
            <a:r>
              <a:rPr lang="en-US" sz="4199" b="1" i="1" dirty="0" err="1">
                <a:solidFill>
                  <a:srgbClr val="0070C0"/>
                </a:solidFill>
                <a:latin typeface="Times New Roman" panose="02020603050405020304" pitchFamily="18" charset="0"/>
                <a:cs typeface="Times New Roman" panose="02020603050405020304" pitchFamily="18" charset="0"/>
              </a:rPr>
              <a:t>quá</a:t>
            </a:r>
            <a:r>
              <a:rPr lang="en-US" sz="4199" b="1" i="1" dirty="0">
                <a:solidFill>
                  <a:srgbClr val="0070C0"/>
                </a:solidFill>
                <a:latin typeface="Times New Roman" panose="02020603050405020304" pitchFamily="18" charset="0"/>
                <a:cs typeface="Times New Roman" panose="02020603050405020304" pitchFamily="18" charset="0"/>
              </a:rPr>
              <a:t>, </a:t>
            </a:r>
            <a:r>
              <a:rPr lang="en-US" sz="4199" b="1" i="1" dirty="0" err="1">
                <a:solidFill>
                  <a:srgbClr val="0070C0"/>
                </a:solidFill>
                <a:latin typeface="Times New Roman" panose="02020603050405020304" pitchFamily="18" charset="0"/>
                <a:cs typeface="Times New Roman" panose="02020603050405020304" pitchFamily="18" charset="0"/>
              </a:rPr>
              <a:t>quý</a:t>
            </a:r>
            <a:r>
              <a:rPr lang="en-US" sz="4199" b="1" i="1" dirty="0">
                <a:solidFill>
                  <a:srgbClr val="0070C0"/>
                </a:solidFill>
                <a:latin typeface="Times New Roman" panose="02020603050405020304" pitchFamily="18" charset="0"/>
                <a:cs typeface="Times New Roman" panose="02020603050405020304" pitchFamily="18" charset="0"/>
              </a:rPr>
              <a:t> </a:t>
            </a:r>
            <a:r>
              <a:rPr lang="en-US" sz="4199" b="1" i="1" dirty="0" err="1">
                <a:solidFill>
                  <a:srgbClr val="0070C0"/>
                </a:solidFill>
                <a:latin typeface="Times New Roman" panose="02020603050405020304" pitchFamily="18" charset="0"/>
                <a:cs typeface="Times New Roman" panose="02020603050405020304" pitchFamily="18" charset="0"/>
              </a:rPr>
              <a:t>quá</a:t>
            </a:r>
            <a:r>
              <a:rPr lang="en-US" sz="4199" b="1" i="1" dirty="0">
                <a:solidFill>
                  <a:srgbClr val="0070C0"/>
                </a:solidFill>
                <a:latin typeface="Times New Roman" panose="02020603050405020304" pitchFamily="18" charset="0"/>
                <a:cs typeface="Times New Roman" panose="02020603050405020304" pitchFamily="18" charset="0"/>
              </a:rPr>
              <a:t>!”</a:t>
            </a:r>
            <a:endParaRPr lang="en-SG" sz="4199" b="1" i="1" dirty="0">
              <a:solidFill>
                <a:srgbClr val="0070C0"/>
              </a:solidFill>
              <a:latin typeface="Times New Roman" panose="02020603050405020304" pitchFamily="18" charset="0"/>
              <a:cs typeface="Times New Roman" panose="02020603050405020304" pitchFamily="18" charset="0"/>
            </a:endParaRPr>
          </a:p>
          <a:p>
            <a:pPr algn="ctr" defTabSz="1371600"/>
            <a:endParaRPr lang="en-US" sz="4200"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29429" y="287429"/>
            <a:ext cx="2982171" cy="2732880"/>
          </a:xfrm>
          <a:prstGeom prst="rect">
            <a:avLst/>
          </a:prstGeom>
        </p:spPr>
      </p:pic>
      <p:sp>
        <p:nvSpPr>
          <p:cNvPr id="2" name="Cloud Callout 1"/>
          <p:cNvSpPr/>
          <p:nvPr/>
        </p:nvSpPr>
        <p:spPr>
          <a:xfrm>
            <a:off x="5486400" y="4777349"/>
            <a:ext cx="8311747"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Chà</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b="1" dirty="0">
                <a:solidFill>
                  <a:prstClr val="black"/>
                </a:solidFill>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xúc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phục</a:t>
            </a:r>
            <a:endParaRPr lang="en-US" sz="4000" dirty="0">
              <a:latin typeface="Times New Roman" panose="02020603050405020304" pitchFamily="18" charset="0"/>
              <a:cs typeface="Times New Roman" panose="02020603050405020304" pitchFamily="18" charset="0"/>
            </a:endParaRPr>
          </a:p>
          <a:p>
            <a:pPr algn="ctr" defTabSz="1371189"/>
            <a:endParaRPr lang="en-SG" sz="4400" b="1"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2"/>
          <a:stretch>
            <a:fillRect/>
          </a:stretch>
        </p:blipFill>
        <p:spPr>
          <a:xfrm>
            <a:off x="18774816" y="9829800"/>
            <a:ext cx="914400" cy="914400"/>
          </a:xfrm>
          <a:prstGeom prst="rect">
            <a:avLst/>
          </a:prstGeom>
        </p:spPr>
      </p:pic>
      <p:pic>
        <p:nvPicPr>
          <p:cNvPr id="12" name="Content Placeholder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14193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5270" y="498984"/>
            <a:ext cx="14970730" cy="5311014"/>
          </a:xfrm>
          <a:prstGeom prst="rect">
            <a:avLst/>
          </a:prstGeom>
        </p:spPr>
      </p:pic>
      <p:sp>
        <p:nvSpPr>
          <p:cNvPr id="7" name="TextBox 6"/>
          <p:cNvSpPr txBox="1"/>
          <p:nvPr/>
        </p:nvSpPr>
        <p:spPr>
          <a:xfrm>
            <a:off x="4495800" y="1123301"/>
            <a:ext cx="11236930" cy="31700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1371600"/>
            <a:r>
              <a:rPr lang="en-US" sz="4000" b="1" dirty="0" err="1">
                <a:solidFill>
                  <a:srgbClr val="FF0000"/>
                </a:solidFill>
                <a:latin typeface="Viner Hand ITC" pitchFamily="66" charset="0"/>
                <a:cs typeface="JasmineUPC" pitchFamily="18" charset="-34"/>
              </a:rPr>
              <a:t>Câu</a:t>
            </a:r>
            <a:r>
              <a:rPr lang="en-US" sz="4000" b="1" dirty="0">
                <a:solidFill>
                  <a:srgbClr val="FF0000"/>
                </a:solidFill>
                <a:latin typeface="Viner Hand ITC" pitchFamily="66" charset="0"/>
                <a:cs typeface="JasmineUPC" pitchFamily="18" charset="-34"/>
              </a:rPr>
              <a:t> </a:t>
            </a:r>
            <a:r>
              <a:rPr lang="en-US" sz="4000" b="1" dirty="0" err="1">
                <a:solidFill>
                  <a:srgbClr val="FF0000"/>
                </a:solidFill>
                <a:latin typeface="Viner Hand ITC" pitchFamily="66" charset="0"/>
                <a:cs typeface="JasmineUPC" pitchFamily="18" charset="-34"/>
              </a:rPr>
              <a:t>hỏi</a:t>
            </a:r>
            <a:r>
              <a:rPr lang="en-US" sz="4000" b="1" dirty="0">
                <a:solidFill>
                  <a:srgbClr val="FF0000"/>
                </a:solidFill>
                <a:latin typeface="Viner Hand ITC" pitchFamily="66" charset="0"/>
                <a:cs typeface="JasmineUPC" pitchFamily="18" charset="-34"/>
              </a:rPr>
              <a:t> 4. </a:t>
            </a:r>
            <a:r>
              <a:rPr lang="en-US" altLang="en-US" sz="4000" b="1" dirty="0" err="1">
                <a:solidFill>
                  <a:srgbClr val="FF0000"/>
                </a:solidFill>
                <a:latin typeface="Times New Roman" panose="02020603050405020304" pitchFamily="18" charset="0"/>
                <a:cs typeface="Times New Roman" panose="02020603050405020304" pitchFamily="18" charset="0"/>
              </a:rPr>
              <a:t>Câu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văn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dưới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đây</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sử</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dụng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thành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phần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biệt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lập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nào</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Dấu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hiệu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nào</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cho</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em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biết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điều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đó</a:t>
            </a:r>
            <a:r>
              <a:rPr lang="en-US" altLang="en-US" sz="4000" b="1" dirty="0">
                <a:solidFill>
                  <a:srgbClr val="FF0000"/>
                </a:solidFill>
                <a:latin typeface="Times New Roman" panose="02020603050405020304" pitchFamily="18" charset="0"/>
                <a:cs typeface="Times New Roman" panose="02020603050405020304" pitchFamily="18" charset="0"/>
              </a:rPr>
              <a:t>?</a:t>
            </a:r>
          </a:p>
          <a:p>
            <a:pPr algn="just" defTabSz="1371600"/>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a:solidFill>
                  <a:prstClr val="black"/>
                </a:solidFill>
                <a:latin typeface="Times New Roman" panose="02020603050405020304" pitchFamily="18" charset="0"/>
                <a:cs typeface="Times New Roman" panose="02020603050405020304" pitchFamily="18" charset="0"/>
              </a:rPr>
              <a:t>“Chao </a:t>
            </a:r>
            <a:r>
              <a:rPr lang="en-US" altLang="en-US" sz="4000" b="1" dirty="0" err="1">
                <a:solidFill>
                  <a:prstClr val="black"/>
                </a:solidFill>
                <a:latin typeface="Times New Roman" panose="02020603050405020304" pitchFamily="18" charset="0"/>
                <a:cs typeface="Times New Roman" panose="02020603050405020304" pitchFamily="18" charset="0"/>
              </a:rPr>
              <a:t>ôi</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bắt</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gặp</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một</a:t>
            </a:r>
            <a:r>
              <a:rPr lang="en-US" altLang="en-US" sz="4000" b="1" dirty="0">
                <a:solidFill>
                  <a:prstClr val="black"/>
                </a:solidFill>
                <a:latin typeface="Times New Roman" panose="02020603050405020304" pitchFamily="18" charset="0"/>
                <a:cs typeface="Times New Roman" panose="02020603050405020304" pitchFamily="18" charset="0"/>
              </a:rPr>
              <a:t> con </a:t>
            </a:r>
            <a:r>
              <a:rPr lang="en-US" altLang="en-US" sz="4000" b="1" dirty="0" err="1">
                <a:solidFill>
                  <a:prstClr val="black"/>
                </a:solidFill>
                <a:latin typeface="Times New Roman" panose="02020603050405020304" pitchFamily="18" charset="0"/>
                <a:cs typeface="Times New Roman" panose="02020603050405020304" pitchFamily="18" charset="0"/>
              </a:rPr>
              <a:t>người</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như</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anh</a:t>
            </a:r>
            <a:r>
              <a:rPr lang="en-US" altLang="en-US" sz="4000" b="1" dirty="0">
                <a:solidFill>
                  <a:prstClr val="black"/>
                </a:solidFill>
                <a:latin typeface="Times New Roman" panose="02020603050405020304" pitchFamily="18" charset="0"/>
                <a:cs typeface="Times New Roman" panose="02020603050405020304" pitchFamily="18" charset="0"/>
              </a:rPr>
              <a:t> ta là </a:t>
            </a:r>
            <a:r>
              <a:rPr lang="en-US" altLang="en-US" sz="4000" b="1" dirty="0" err="1">
                <a:solidFill>
                  <a:prstClr val="black"/>
                </a:solidFill>
                <a:latin typeface="Times New Roman" panose="02020603050405020304" pitchFamily="18" charset="0"/>
                <a:cs typeface="Times New Roman" panose="02020603050405020304" pitchFamily="18" charset="0"/>
              </a:rPr>
              <a:t>một</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cơ</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hội</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hãn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hữu</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cho</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sáng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tác</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nhưng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hoàn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thành</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sáng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tác</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còn</a:t>
            </a:r>
            <a:r>
              <a:rPr lang="en-US" altLang="en-US" sz="4000" b="1" dirty="0">
                <a:solidFill>
                  <a:prstClr val="black"/>
                </a:solidFill>
                <a:latin typeface="Times New Roman" panose="02020603050405020304" pitchFamily="18" charset="0"/>
                <a:cs typeface="Times New Roman" panose="02020603050405020304" pitchFamily="18" charset="0"/>
              </a:rPr>
              <a:t> là </a:t>
            </a:r>
            <a:r>
              <a:rPr lang="en-US" altLang="en-US" sz="4000" b="1" dirty="0" err="1">
                <a:solidFill>
                  <a:prstClr val="black"/>
                </a:solidFill>
                <a:latin typeface="Times New Roman" panose="02020603050405020304" pitchFamily="18" charset="0"/>
                <a:cs typeface="Times New Roman" panose="02020603050405020304" pitchFamily="18" charset="0"/>
              </a:rPr>
              <a:t>một</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chặng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đường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dài</a:t>
            </a:r>
            <a:r>
              <a:rPr lang="en-US" altLang="en-US" sz="4000" b="1" dirty="0">
                <a:solidFill>
                  <a:prstClr val="black"/>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720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29629" y="259371"/>
            <a:ext cx="2982171" cy="2732880"/>
          </a:xfrm>
          <a:prstGeom prst="rect">
            <a:avLst/>
          </a:prstGeom>
        </p:spPr>
      </p:pic>
      <p:sp>
        <p:nvSpPr>
          <p:cNvPr id="2" name="Cloud Callout 1"/>
          <p:cNvSpPr/>
          <p:nvPr/>
        </p:nvSpPr>
        <p:spPr>
          <a:xfrm>
            <a:off x="6591955" y="6120956"/>
            <a:ext cx="6223292"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defRPr/>
            </a:pPr>
            <a:r>
              <a:rPr lang="en-US" sz="4799"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Thành</a:t>
            </a:r>
            <a:r>
              <a:rPr lang="en-US" sz="4799"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799"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phần</a:t>
            </a:r>
            <a:r>
              <a:rPr lang="en-US" sz="4799"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799"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cảm</a:t>
            </a:r>
            <a:r>
              <a:rPr lang="en-US" sz="4799"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799"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thán</a:t>
            </a:r>
            <a:r>
              <a:rPr lang="en-US" sz="4799"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7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“Chao </a:t>
            </a:r>
            <a:r>
              <a:rPr lang="en-US" sz="47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ôi</a:t>
            </a:r>
            <a:r>
              <a:rPr lang="en-US" sz="47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vi-VN" sz="47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2"/>
          <a:stretch>
            <a:fillRect/>
          </a:stretch>
        </p:blipFill>
        <p:spPr>
          <a:xfrm>
            <a:off x="18774816" y="9829800"/>
            <a:ext cx="914400" cy="914400"/>
          </a:xfrm>
          <a:prstGeom prst="rect">
            <a:avLst/>
          </a:prstGeom>
        </p:spPr>
      </p:pic>
      <p:pic>
        <p:nvPicPr>
          <p:cNvPr id="12" name="Content Placeholder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275820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7"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5"/>
            <a:ext cx="11235938" cy="5231690"/>
          </a:xfrm>
          <a:prstGeom prst="rect">
            <a:avLst/>
          </a:prstGeom>
        </p:spPr>
      </p:pic>
      <p:sp>
        <p:nvSpPr>
          <p:cNvPr id="7" name="TextBox 6"/>
          <p:cNvSpPr txBox="1"/>
          <p:nvPr/>
        </p:nvSpPr>
        <p:spPr>
          <a:xfrm>
            <a:off x="5219178" y="1591298"/>
            <a:ext cx="8698434" cy="3323602"/>
          </a:xfrm>
          <a:prstGeom prst="rect">
            <a:avLst/>
          </a:prstGeom>
          <a:noFill/>
        </p:spPr>
        <p:txBody>
          <a:bodyPr wrap="square" rtlCol="0">
            <a:spAutoFit/>
          </a:bodyPr>
          <a:lstStyle/>
          <a:p>
            <a:pPr defTabSz="1371600"/>
            <a:r>
              <a:rPr lang="en-US" sz="4200" b="1" dirty="0" err="1">
                <a:solidFill>
                  <a:srgbClr val="FF0000"/>
                </a:solidFill>
                <a:latin typeface="Viner Hand ITC" pitchFamily="66" charset="0"/>
                <a:cs typeface="JasmineUPC" pitchFamily="18" charset="-34"/>
              </a:rPr>
              <a:t>Câu</a:t>
            </a:r>
            <a:r>
              <a:rPr lang="en-US" sz="4200" b="1" dirty="0">
                <a:solidFill>
                  <a:srgbClr val="FF0000"/>
                </a:solidFill>
                <a:latin typeface="Viner Hand ITC" pitchFamily="66" charset="0"/>
                <a:cs typeface="JasmineUPC" pitchFamily="18" charset="-34"/>
              </a:rPr>
              <a:t> </a:t>
            </a:r>
            <a:r>
              <a:rPr lang="en-US" sz="4200" b="1" dirty="0" err="1">
                <a:solidFill>
                  <a:srgbClr val="FF0000"/>
                </a:solidFill>
                <a:latin typeface="Viner Hand ITC" pitchFamily="66" charset="0"/>
                <a:cs typeface="JasmineUPC" pitchFamily="18" charset="-34"/>
              </a:rPr>
              <a:t>hỏi</a:t>
            </a:r>
            <a:r>
              <a:rPr lang="en-US" sz="4200" b="1" dirty="0">
                <a:solidFill>
                  <a:srgbClr val="FF0000"/>
                </a:solidFill>
                <a:latin typeface="Viner Hand ITC" pitchFamily="66" charset="0"/>
                <a:cs typeface="JasmineUPC" pitchFamily="18" charset="-34"/>
              </a:rPr>
              <a:t> 5. </a:t>
            </a:r>
            <a:endParaRPr lang="en-US" altLang="en-US" sz="4199" b="1" dirty="0">
              <a:solidFill>
                <a:srgbClr val="FF0000"/>
              </a:solidFill>
              <a:latin typeface="Times New Roman" panose="02020603050405020304" pitchFamily="18" charset="0"/>
              <a:cs typeface="Times New Roman" panose="02020603050405020304" pitchFamily="18" charset="0"/>
            </a:endParaRPr>
          </a:p>
          <a:p>
            <a:pPr algn="ctr" defTabSz="1371600"/>
            <a:r>
              <a:rPr lang="en-US" altLang="en-US" sz="4199" b="1" dirty="0" err="1">
                <a:solidFill>
                  <a:prstClr val="black"/>
                </a:solidFill>
                <a:latin typeface="Times New Roman" panose="02020603050405020304" pitchFamily="18" charset="0"/>
                <a:cs typeface="Times New Roman" panose="02020603050405020304" pitchFamily="18" charset="0"/>
              </a:rPr>
              <a:t>Câu</a:t>
            </a:r>
            <a:r>
              <a:rPr lang="en-US" altLang="en-US" sz="4199" b="1" dirty="0">
                <a:solidFill>
                  <a:prstClr val="black"/>
                </a:solidFill>
                <a:latin typeface="Times New Roman" panose="02020603050405020304" pitchFamily="18" charset="0"/>
                <a:cs typeface="Times New Roman" panose="02020603050405020304" pitchFamily="18" charset="0"/>
              </a:rPr>
              <a:t> </a:t>
            </a:r>
            <a:r>
              <a:rPr lang="en-US" altLang="en-US" sz="4199" b="1" dirty="0" err="1">
                <a:solidFill>
                  <a:prstClr val="black"/>
                </a:solidFill>
                <a:latin typeface="Times New Roman" panose="02020603050405020304" pitchFamily="18" charset="0"/>
                <a:cs typeface="Times New Roman" panose="02020603050405020304" pitchFamily="18" charset="0"/>
              </a:rPr>
              <a:t>văn</a:t>
            </a:r>
            <a:r>
              <a:rPr lang="en-US" altLang="en-US" sz="4199" b="1" dirty="0">
                <a:solidFill>
                  <a:prstClr val="black"/>
                </a:solidFill>
                <a:latin typeface="Times New Roman" panose="02020603050405020304" pitchFamily="18" charset="0"/>
                <a:cs typeface="Times New Roman" panose="02020603050405020304" pitchFamily="18" charset="0"/>
              </a:rPr>
              <a:t> </a:t>
            </a:r>
            <a:r>
              <a:rPr lang="en-US" altLang="en-US" sz="4199" b="1" i="1" dirty="0">
                <a:solidFill>
                  <a:srgbClr val="002060"/>
                </a:solidFill>
                <a:latin typeface="Times New Roman" panose="02020603050405020304" pitchFamily="18" charset="0"/>
                <a:cs typeface="Times New Roman" panose="02020603050405020304" pitchFamily="18" charset="0"/>
              </a:rPr>
              <a:t>“</a:t>
            </a:r>
            <a:r>
              <a:rPr lang="en-US" altLang="en-US" sz="4199" b="1" i="1" dirty="0" err="1">
                <a:solidFill>
                  <a:srgbClr val="002060"/>
                </a:solidFill>
                <a:latin typeface="Times New Roman" panose="02020603050405020304" pitchFamily="18" charset="0"/>
              </a:rPr>
              <a:t>Hầu</a:t>
            </a:r>
            <a:r>
              <a:rPr lang="en-US" altLang="en-US" sz="4199" b="1" i="1" dirty="0">
                <a:solidFill>
                  <a:srgbClr val="002060"/>
                </a:solidFill>
                <a:latin typeface="Times New Roman" panose="02020603050405020304" pitchFamily="18" charset="0"/>
              </a:rPr>
              <a:t> </a:t>
            </a:r>
            <a:r>
              <a:rPr lang="en-US" altLang="en-US" sz="4199" b="1" i="1" dirty="0" err="1">
                <a:solidFill>
                  <a:srgbClr val="002060"/>
                </a:solidFill>
                <a:latin typeface="Times New Roman" panose="02020603050405020304" pitchFamily="18" charset="0"/>
              </a:rPr>
              <a:t>như</a:t>
            </a:r>
            <a:r>
              <a:rPr lang="en-US" altLang="en-US" sz="4199" b="1" i="1" dirty="0">
                <a:solidFill>
                  <a:srgbClr val="002060"/>
                </a:solidFill>
                <a:latin typeface="Times New Roman" panose="02020603050405020304" pitchFamily="18" charset="0"/>
              </a:rPr>
              <a:t> </a:t>
            </a:r>
            <a:r>
              <a:rPr lang="en-US" altLang="en-US" sz="4199" b="1" i="1" dirty="0" err="1">
                <a:solidFill>
                  <a:srgbClr val="002060"/>
                </a:solidFill>
                <a:latin typeface="Times New Roman" panose="02020603050405020304" pitchFamily="18" charset="0"/>
              </a:rPr>
              <a:t>tất</a:t>
            </a:r>
            <a:r>
              <a:rPr lang="en-US" altLang="en-US" sz="4199" b="1" i="1" dirty="0">
                <a:solidFill>
                  <a:srgbClr val="002060"/>
                </a:solidFill>
                <a:latin typeface="Times New Roman" panose="02020603050405020304" pitchFamily="18" charset="0"/>
              </a:rPr>
              <a:t> </a:t>
            </a:r>
            <a:r>
              <a:rPr lang="en-US" altLang="en-US" sz="4199" b="1" i="1" dirty="0" err="1">
                <a:solidFill>
                  <a:srgbClr val="002060"/>
                </a:solidFill>
                <a:latin typeface="Times New Roman" panose="02020603050405020304" pitchFamily="18" charset="0"/>
              </a:rPr>
              <a:t>cả</a:t>
            </a:r>
            <a:r>
              <a:rPr lang="en-US" altLang="en-US" sz="4199" b="1" i="1" dirty="0">
                <a:solidFill>
                  <a:srgbClr val="002060"/>
                </a:solidFill>
                <a:latin typeface="Times New Roman" panose="02020603050405020304" pitchFamily="18" charset="0"/>
              </a:rPr>
              <a:t> </a:t>
            </a:r>
            <a:r>
              <a:rPr lang="en-US" altLang="en-US" sz="4199" b="1" i="1" dirty="0" err="1">
                <a:solidFill>
                  <a:srgbClr val="002060"/>
                </a:solidFill>
                <a:latin typeface="Times New Roman" panose="02020603050405020304" pitchFamily="18" charset="0"/>
              </a:rPr>
              <a:t>học</a:t>
            </a:r>
            <a:r>
              <a:rPr lang="en-US" altLang="en-US" sz="4199" b="1" i="1" dirty="0">
                <a:solidFill>
                  <a:srgbClr val="002060"/>
                </a:solidFill>
                <a:latin typeface="Times New Roman" panose="02020603050405020304" pitchFamily="18" charset="0"/>
              </a:rPr>
              <a:t> </a:t>
            </a:r>
            <a:r>
              <a:rPr lang="en-US" altLang="en-US" sz="4199" b="1" i="1" dirty="0" err="1">
                <a:solidFill>
                  <a:srgbClr val="002060"/>
                </a:solidFill>
                <a:latin typeface="Times New Roman" panose="02020603050405020304" pitchFamily="18" charset="0"/>
              </a:rPr>
              <a:t>sinh</a:t>
            </a:r>
            <a:r>
              <a:rPr lang="en-US" altLang="en-US" sz="4199" b="1" i="1" dirty="0">
                <a:solidFill>
                  <a:srgbClr val="002060"/>
                </a:solidFill>
                <a:latin typeface="Times New Roman" panose="02020603050405020304" pitchFamily="18" charset="0"/>
              </a:rPr>
              <a:t> </a:t>
            </a:r>
            <a:r>
              <a:rPr lang="en-US" altLang="en-US" sz="4199" b="1" i="1" dirty="0" err="1">
                <a:solidFill>
                  <a:srgbClr val="002060"/>
                </a:solidFill>
                <a:latin typeface="Times New Roman" panose="02020603050405020304" pitchFamily="18" charset="0"/>
              </a:rPr>
              <a:t>trong</a:t>
            </a:r>
            <a:r>
              <a:rPr lang="en-US" altLang="en-US" sz="4199" b="1" i="1" dirty="0">
                <a:solidFill>
                  <a:srgbClr val="002060"/>
                </a:solidFill>
                <a:latin typeface="Times New Roman" panose="02020603050405020304" pitchFamily="18" charset="0"/>
              </a:rPr>
              <a:t> </a:t>
            </a:r>
            <a:r>
              <a:rPr lang="en-US" altLang="en-US" sz="4199" b="1" i="1" dirty="0" err="1">
                <a:solidFill>
                  <a:srgbClr val="002060"/>
                </a:solidFill>
                <a:latin typeface="Times New Roman" panose="02020603050405020304" pitchFamily="18" charset="0"/>
              </a:rPr>
              <a:t>lớp</a:t>
            </a:r>
            <a:r>
              <a:rPr lang="en-US" altLang="en-US" sz="4199" b="1" i="1" dirty="0">
                <a:solidFill>
                  <a:srgbClr val="002060"/>
                </a:solidFill>
                <a:latin typeface="Times New Roman" panose="02020603050405020304" pitchFamily="18" charset="0"/>
              </a:rPr>
              <a:t> </a:t>
            </a:r>
            <a:r>
              <a:rPr lang="en-US" altLang="en-US" sz="4199" b="1" i="1" dirty="0" err="1">
                <a:solidFill>
                  <a:srgbClr val="002060"/>
                </a:solidFill>
                <a:latin typeface="Times New Roman" panose="02020603050405020304" pitchFamily="18" charset="0"/>
              </a:rPr>
              <a:t>đều</a:t>
            </a:r>
            <a:r>
              <a:rPr lang="en-US" altLang="en-US" sz="4199" b="1" i="1" dirty="0">
                <a:solidFill>
                  <a:srgbClr val="002060"/>
                </a:solidFill>
                <a:latin typeface="Times New Roman" panose="02020603050405020304" pitchFamily="18" charset="0"/>
              </a:rPr>
              <a:t> </a:t>
            </a:r>
            <a:r>
              <a:rPr lang="en-US" altLang="en-US" sz="4199" b="1" i="1" dirty="0" err="1">
                <a:solidFill>
                  <a:srgbClr val="002060"/>
                </a:solidFill>
                <a:latin typeface="Times New Roman" panose="02020603050405020304" pitchFamily="18" charset="0"/>
              </a:rPr>
              <a:t>chăm</a:t>
            </a:r>
            <a:r>
              <a:rPr lang="en-US" altLang="en-US" sz="4199" b="1" i="1" dirty="0">
                <a:solidFill>
                  <a:srgbClr val="002060"/>
                </a:solidFill>
                <a:latin typeface="Times New Roman" panose="02020603050405020304" pitchFamily="18" charset="0"/>
              </a:rPr>
              <a:t> </a:t>
            </a:r>
            <a:r>
              <a:rPr lang="en-US" altLang="en-US" sz="4199" b="1" i="1" dirty="0" err="1">
                <a:solidFill>
                  <a:srgbClr val="002060"/>
                </a:solidFill>
                <a:latin typeface="Times New Roman" panose="02020603050405020304" pitchFamily="18" charset="0"/>
              </a:rPr>
              <a:t>ngoan</a:t>
            </a:r>
            <a:r>
              <a:rPr lang="en-US" altLang="en-US" sz="4199" b="1" i="1" dirty="0">
                <a:solidFill>
                  <a:srgbClr val="002060"/>
                </a:solidFill>
                <a:latin typeface="Times New Roman" panose="02020603050405020304" pitchFamily="18" charset="0"/>
              </a:rPr>
              <a:t>, </a:t>
            </a:r>
            <a:r>
              <a:rPr lang="en-US" altLang="en-US" sz="4199" b="1" i="1" dirty="0" err="1">
                <a:solidFill>
                  <a:srgbClr val="002060"/>
                </a:solidFill>
                <a:latin typeface="Times New Roman" panose="02020603050405020304" pitchFamily="18" charset="0"/>
              </a:rPr>
              <a:t>học</a:t>
            </a:r>
            <a:r>
              <a:rPr lang="en-US" altLang="en-US" sz="4199" b="1" i="1" dirty="0">
                <a:solidFill>
                  <a:srgbClr val="002060"/>
                </a:solidFill>
                <a:latin typeface="Times New Roman" panose="02020603050405020304" pitchFamily="18" charset="0"/>
              </a:rPr>
              <a:t> </a:t>
            </a:r>
            <a:r>
              <a:rPr lang="en-US" altLang="en-US" sz="4199" b="1" i="1" dirty="0" err="1">
                <a:solidFill>
                  <a:srgbClr val="002060"/>
                </a:solidFill>
                <a:latin typeface="Times New Roman" panose="02020603050405020304" pitchFamily="18" charset="0"/>
              </a:rPr>
              <a:t>giỏi</a:t>
            </a:r>
            <a:r>
              <a:rPr lang="en-US" altLang="en-US" sz="4199" b="1" i="1" dirty="0">
                <a:solidFill>
                  <a:srgbClr val="002060"/>
                </a:solidFill>
                <a:latin typeface="Times New Roman" panose="02020603050405020304" pitchFamily="18" charset="0"/>
              </a:rPr>
              <a:t>.</a:t>
            </a:r>
            <a:r>
              <a:rPr lang="en-US" altLang="en-US" sz="4199" b="1" i="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41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sử</a:t>
            </a:r>
            <a:r>
              <a:rPr lang="en-US" altLang="en-US" sz="41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1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dụng</a:t>
            </a:r>
            <a:r>
              <a:rPr lang="en-US" altLang="en-US" sz="41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1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thành</a:t>
            </a:r>
            <a:r>
              <a:rPr lang="en-US" altLang="en-US" sz="41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1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phần</a:t>
            </a:r>
            <a:r>
              <a:rPr lang="en-US" altLang="en-US" sz="41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1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biệt</a:t>
            </a:r>
            <a:r>
              <a:rPr lang="en-US" altLang="en-US" sz="41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1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lập</a:t>
            </a:r>
            <a:r>
              <a:rPr lang="en-US" altLang="en-US" sz="41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1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nào</a:t>
            </a:r>
            <a:r>
              <a:rPr lang="en-US" altLang="en-US" sz="4199"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en-US" altLang="en-US" sz="4199" b="1" dirty="0">
              <a:solidFill>
                <a:prstClr val="black"/>
              </a:solidFill>
              <a:latin typeface="Times New Roman" panose="02020603050405020304" pitchFamily="18" charset="0"/>
              <a:cs typeface="Times New Roman" panose="02020603050405020304" pitchFamily="18" charset="0"/>
            </a:endParaRPr>
          </a:p>
          <a:p>
            <a:pPr algn="ctr" defTabSz="1371600"/>
            <a:endParaRPr lang="en-US" sz="4200" b="1"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72069" y="498984"/>
            <a:ext cx="2982171" cy="2732880"/>
          </a:xfrm>
          <a:prstGeom prst="rect">
            <a:avLst/>
          </a:prstGeom>
        </p:spPr>
      </p:pic>
      <p:sp>
        <p:nvSpPr>
          <p:cNvPr id="2" name="Cloud Callout 1"/>
          <p:cNvSpPr/>
          <p:nvPr/>
        </p:nvSpPr>
        <p:spPr>
          <a:xfrm>
            <a:off x="5345971" y="6148171"/>
            <a:ext cx="8029559"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defRPr/>
            </a:pPr>
            <a:r>
              <a:rPr lang="en-US" altLang="en-US" sz="4400" b="1" dirty="0" err="1">
                <a:solidFill>
                  <a:srgbClr val="FF0000"/>
                </a:solidFill>
                <a:latin typeface="Times New Roman" panose="02020603050405020304" pitchFamily="18" charset="0"/>
              </a:rPr>
              <a:t>thành</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phần</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tình</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thái</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2"/>
          <a:stretch>
            <a:fillRect/>
          </a:stretch>
        </p:blipFill>
        <p:spPr>
          <a:xfrm>
            <a:off x="18774816" y="9829800"/>
            <a:ext cx="914400" cy="914400"/>
          </a:xfrm>
          <a:prstGeom prst="rect">
            <a:avLst/>
          </a:prstGeom>
        </p:spPr>
      </p:pic>
      <p:pic>
        <p:nvPicPr>
          <p:cNvPr id="12" name="Content Placeholder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157565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2761" y="498983"/>
            <a:ext cx="11235938" cy="3647949"/>
          </a:xfrm>
          <a:prstGeom prst="rect">
            <a:avLst/>
          </a:prstGeom>
        </p:spPr>
      </p:pic>
      <p:sp>
        <p:nvSpPr>
          <p:cNvPr id="7" name="TextBox 6"/>
          <p:cNvSpPr txBox="1"/>
          <p:nvPr/>
        </p:nvSpPr>
        <p:spPr>
          <a:xfrm>
            <a:off x="5219178" y="1068552"/>
            <a:ext cx="8698434" cy="3323987"/>
          </a:xfrm>
          <a:prstGeom prst="rect">
            <a:avLst/>
          </a:prstGeom>
          <a:noFill/>
        </p:spPr>
        <p:txBody>
          <a:bodyPr wrap="square" rtlCol="0">
            <a:spAutoFit/>
          </a:bodyPr>
          <a:lstStyle/>
          <a:p>
            <a:pPr algn="ctr" defTabSz="1371189">
              <a:tabLst>
                <a:tab pos="4113566" algn="ctr"/>
                <a:tab pos="8227131" algn="r"/>
                <a:tab pos="685595" algn="l"/>
              </a:tabLst>
            </a:pPr>
            <a:r>
              <a:rPr lang="en-US" sz="4200" b="1" dirty="0" err="1">
                <a:solidFill>
                  <a:srgbClr val="FF0000"/>
                </a:solidFill>
                <a:latin typeface="Viner Hand ITC" pitchFamily="66" charset="0"/>
                <a:cs typeface="JasmineUPC" pitchFamily="18" charset="-34"/>
              </a:rPr>
              <a:t>Câu</a:t>
            </a:r>
            <a:r>
              <a:rPr lang="en-US" sz="4200" b="1" dirty="0">
                <a:solidFill>
                  <a:srgbClr val="FF0000"/>
                </a:solidFill>
                <a:latin typeface="Viner Hand ITC" pitchFamily="66" charset="0"/>
                <a:cs typeface="JasmineUPC" pitchFamily="18" charset="-34"/>
              </a:rPr>
              <a:t> </a:t>
            </a:r>
            <a:r>
              <a:rPr lang="en-US" sz="4200" b="1" dirty="0" err="1">
                <a:solidFill>
                  <a:srgbClr val="FF0000"/>
                </a:solidFill>
                <a:latin typeface="Viner Hand ITC" pitchFamily="66" charset="0"/>
                <a:cs typeface="JasmineUPC" pitchFamily="18" charset="-34"/>
              </a:rPr>
              <a:t>hỏi</a:t>
            </a:r>
            <a:r>
              <a:rPr lang="en-US" sz="4200" b="1" dirty="0">
                <a:solidFill>
                  <a:srgbClr val="FF0000"/>
                </a:solidFill>
                <a:latin typeface="Viner Hand ITC" pitchFamily="66" charset="0"/>
                <a:cs typeface="JasmineUPC" pitchFamily="18" charset="-34"/>
              </a:rPr>
              <a:t> 6. </a:t>
            </a:r>
          </a:p>
          <a:p>
            <a:pPr algn="ctr" defTabSz="1371189">
              <a:tabLst>
                <a:tab pos="4113566" algn="ctr"/>
                <a:tab pos="8227131" algn="r"/>
                <a:tab pos="685595" algn="l"/>
              </a:tabLst>
            </a:pPr>
            <a:r>
              <a:rPr lang="en-US" sz="4200" b="1" dirty="0">
                <a:solidFill>
                  <a:prstClr val="black"/>
                </a:solidFill>
                <a:latin typeface="Viner Hand ITC" pitchFamily="66" charset="0"/>
                <a:cs typeface="JasmineUPC" pitchFamily="18" charset="-34"/>
              </a:rPr>
              <a:t>“</a:t>
            </a:r>
            <a:r>
              <a:rPr lang="en-US" sz="42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Ôi</a:t>
            </a:r>
            <a:r>
              <a:rPr lang="en-US" sz="42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kì</a:t>
            </a:r>
            <a:r>
              <a:rPr lang="en-US" sz="42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lạ</a:t>
            </a:r>
            <a:r>
              <a:rPr lang="en-US" sz="42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và</a:t>
            </a:r>
            <a:r>
              <a:rPr lang="en-US" sz="42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thiêng</a:t>
            </a:r>
            <a:r>
              <a:rPr lang="en-US" sz="42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liêng</a:t>
            </a:r>
            <a:r>
              <a:rPr lang="en-US" sz="42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 </a:t>
            </a:r>
            <a:r>
              <a:rPr lang="en-US" sz="42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bếp</a:t>
            </a:r>
            <a:r>
              <a:rPr lang="en-US" sz="42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lửa</a:t>
            </a:r>
            <a:r>
              <a:rPr lang="en-US" sz="42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Câu</a:t>
            </a:r>
            <a:r>
              <a:rPr lang="en-US" sz="4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thơ</a:t>
            </a:r>
            <a:r>
              <a:rPr lang="en-US" sz="4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có</a:t>
            </a:r>
            <a:r>
              <a:rPr lang="en-US" sz="4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sử</a:t>
            </a:r>
            <a:r>
              <a:rPr lang="en-US" sz="4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dụng</a:t>
            </a:r>
            <a:r>
              <a:rPr lang="en-US" sz="4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thành</a:t>
            </a:r>
            <a:r>
              <a:rPr lang="en-US" sz="4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phần</a:t>
            </a:r>
            <a:r>
              <a:rPr lang="en-US" sz="4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cảm</a:t>
            </a:r>
            <a:r>
              <a:rPr lang="en-US" sz="4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thán</a:t>
            </a:r>
            <a:r>
              <a:rPr lang="en-US" sz="4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đúng</a:t>
            </a:r>
            <a:r>
              <a:rPr lang="en-US" sz="4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hay </a:t>
            </a:r>
            <a:r>
              <a:rPr lang="en-US" sz="4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sai</a:t>
            </a:r>
            <a:r>
              <a:rPr lang="en-US" sz="4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endParaRPr lang="vi-VN" sz="4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algn="ctr" defTabSz="1371600"/>
            <a:endParaRPr lang="en-US" sz="4200" b="1"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81704" y="193301"/>
            <a:ext cx="2982171" cy="2732880"/>
          </a:xfrm>
          <a:prstGeom prst="rect">
            <a:avLst/>
          </a:prstGeom>
        </p:spPr>
      </p:pic>
      <p:sp>
        <p:nvSpPr>
          <p:cNvPr id="2" name="Cloud Callout 1"/>
          <p:cNvSpPr/>
          <p:nvPr/>
        </p:nvSpPr>
        <p:spPr>
          <a:xfrm>
            <a:off x="6659726" y="4279404"/>
            <a:ext cx="7257887"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defRPr/>
            </a:pPr>
            <a:r>
              <a:rPr lang="en-US" sz="4799"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Đúng</a:t>
            </a:r>
            <a:r>
              <a:rPr lang="en-US"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endParaRPr lang="vi-VN"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1"/>
          <a:stretch>
            <a:fillRect/>
          </a:stretch>
        </p:blipFill>
        <p:spPr>
          <a:xfrm>
            <a:off x="18774816" y="9829800"/>
            <a:ext cx="914400" cy="914400"/>
          </a:xfrm>
          <a:prstGeom prst="rect">
            <a:avLst/>
          </a:prstGeom>
        </p:spPr>
      </p:pic>
      <p:pic>
        <p:nvPicPr>
          <p:cNvPr id="12" name="Content Placeholder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14172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2761" y="498983"/>
            <a:ext cx="11235938" cy="4536506"/>
          </a:xfrm>
          <a:prstGeom prst="rect">
            <a:avLst/>
          </a:prstGeom>
        </p:spPr>
      </p:pic>
      <p:sp>
        <p:nvSpPr>
          <p:cNvPr id="7" name="TextBox 6"/>
          <p:cNvSpPr txBox="1"/>
          <p:nvPr/>
        </p:nvSpPr>
        <p:spPr>
          <a:xfrm>
            <a:off x="5122833" y="1148486"/>
            <a:ext cx="9050367" cy="4031616"/>
          </a:xfrm>
          <a:prstGeom prst="rect">
            <a:avLst/>
          </a:prstGeom>
          <a:noFill/>
        </p:spPr>
        <p:txBody>
          <a:bodyPr wrap="square" rtlCol="0">
            <a:spAutoFit/>
          </a:bodyPr>
          <a:lstStyle/>
          <a:p>
            <a:pPr defTabSz="1371600"/>
            <a:r>
              <a:rPr lang="en-US" sz="4200" b="1" dirty="0" err="1">
                <a:solidFill>
                  <a:srgbClr val="FF0000"/>
                </a:solidFill>
                <a:latin typeface="Viner Hand ITC" pitchFamily="66" charset="0"/>
                <a:cs typeface="JasmineUPC" pitchFamily="18" charset="-34"/>
              </a:rPr>
              <a:t>Câu</a:t>
            </a:r>
            <a:r>
              <a:rPr lang="en-US" sz="4200" b="1" dirty="0">
                <a:solidFill>
                  <a:srgbClr val="FF0000"/>
                </a:solidFill>
                <a:latin typeface="Viner Hand ITC" pitchFamily="66" charset="0"/>
                <a:cs typeface="JasmineUPC" pitchFamily="18" charset="-34"/>
              </a:rPr>
              <a:t> </a:t>
            </a:r>
            <a:r>
              <a:rPr lang="en-US" sz="4200" b="1" dirty="0" err="1">
                <a:solidFill>
                  <a:srgbClr val="FF0000"/>
                </a:solidFill>
                <a:latin typeface="Viner Hand ITC" pitchFamily="66" charset="0"/>
                <a:cs typeface="JasmineUPC" pitchFamily="18" charset="-34"/>
              </a:rPr>
              <a:t>hỏi</a:t>
            </a:r>
            <a:r>
              <a:rPr lang="en-US" sz="4200" b="1" dirty="0">
                <a:solidFill>
                  <a:srgbClr val="FF0000"/>
                </a:solidFill>
                <a:latin typeface="Viner Hand ITC" pitchFamily="66" charset="0"/>
                <a:cs typeface="JasmineUPC" pitchFamily="18" charset="-34"/>
              </a:rPr>
              <a:t> 7. </a:t>
            </a:r>
            <a:r>
              <a:rPr lang="en-US" sz="4199" b="1" dirty="0" err="1">
                <a:solidFill>
                  <a:prstClr val="black"/>
                </a:solidFill>
                <a:latin typeface="Times New Roman" panose="02020603050405020304" pitchFamily="18" charset="0"/>
                <a:cs typeface="Times New Roman" panose="02020603050405020304" pitchFamily="18" charset="0"/>
              </a:rPr>
              <a:t>Từ</a:t>
            </a:r>
            <a:r>
              <a:rPr lang="en-US" sz="4199" b="1" dirty="0">
                <a:solidFill>
                  <a:srgbClr val="7030A0"/>
                </a:solidFill>
                <a:latin typeface="Times New Roman" panose="02020603050405020304" pitchFamily="18" charset="0"/>
                <a:cs typeface="Times New Roman" panose="02020603050405020304" pitchFamily="18" charset="0"/>
              </a:rPr>
              <a:t> “Ơ” </a:t>
            </a:r>
            <a:r>
              <a:rPr lang="en-US" sz="4199" b="1" dirty="0" err="1">
                <a:solidFill>
                  <a:prstClr val="black"/>
                </a:solidFill>
                <a:latin typeface="Times New Roman" panose="02020603050405020304" pitchFamily="18" charset="0"/>
                <a:cs typeface="Times New Roman" panose="02020603050405020304" pitchFamily="18" charset="0"/>
              </a:rPr>
              <a:t>trong</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câu</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văn</a:t>
            </a:r>
            <a:r>
              <a:rPr lang="en-US" sz="4199" b="1" dirty="0">
                <a:solidFill>
                  <a:prstClr val="black"/>
                </a:solidFill>
                <a:latin typeface="Times New Roman" panose="02020603050405020304" pitchFamily="18" charset="0"/>
                <a:cs typeface="Times New Roman" panose="02020603050405020304" pitchFamily="18" charset="0"/>
              </a:rPr>
              <a:t>:</a:t>
            </a:r>
          </a:p>
          <a:p>
            <a:pPr defTabSz="1371600"/>
            <a:r>
              <a:rPr lang="en-US" sz="4400" b="1" i="1" dirty="0">
                <a:solidFill>
                  <a:srgbClr val="4F07DF"/>
                </a:solidFill>
                <a:latin typeface="Times New Roman" panose="02020603050405020304" pitchFamily="18" charset="0"/>
                <a:cs typeface="Times New Roman" panose="02020603050405020304" pitchFamily="18" charset="0"/>
              </a:rPr>
              <a:t>Ơ, </a:t>
            </a:r>
            <a:r>
              <a:rPr lang="en-US" sz="4400" b="1" i="1" dirty="0" err="1">
                <a:solidFill>
                  <a:srgbClr val="4F07DF"/>
                </a:solidFill>
                <a:latin typeface="Times New Roman" panose="02020603050405020304" pitchFamily="18" charset="0"/>
                <a:cs typeface="Times New Roman" panose="02020603050405020304" pitchFamily="18" charset="0"/>
              </a:rPr>
              <a:t>cái</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bà</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này</a:t>
            </a:r>
            <a:r>
              <a:rPr lang="en-US" sz="4400" b="1" i="1" dirty="0">
                <a:solidFill>
                  <a:srgbClr val="4F07DF"/>
                </a:solidFill>
                <a:latin typeface="Times New Roman" panose="02020603050405020304" pitchFamily="18" charset="0"/>
                <a:cs typeface="Times New Roman" panose="02020603050405020304" pitchFamily="18" charset="0"/>
              </a:rPr>
              <a:t>! Sao </a:t>
            </a:r>
            <a:r>
              <a:rPr lang="en-US" sz="4400" b="1" i="1" dirty="0" err="1">
                <a:solidFill>
                  <a:srgbClr val="4F07DF"/>
                </a:solidFill>
                <a:latin typeface="Times New Roman" panose="02020603050405020304" pitchFamily="18" charset="0"/>
                <a:cs typeface="Times New Roman" panose="02020603050405020304" pitchFamily="18" charset="0"/>
              </a:rPr>
              <a:t>bà</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cứ</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cuống</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quýt</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lên</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vậy</a:t>
            </a:r>
            <a:r>
              <a:rPr lang="en-US" sz="4400" b="1" i="1" dirty="0">
                <a:solidFill>
                  <a:srgbClr val="4F07DF"/>
                </a:solidFill>
                <a:latin typeface="Times New Roman" panose="02020603050405020304" pitchFamily="18" charset="0"/>
                <a:cs typeface="Times New Roman" panose="02020603050405020304" pitchFamily="18" charset="0"/>
              </a:rPr>
              <a:t>?</a:t>
            </a:r>
            <a:r>
              <a:rPr lang="en-SG" sz="4400" b="1" i="1" dirty="0">
                <a:solidFill>
                  <a:srgbClr val="4F07DF"/>
                </a:solidFill>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là</a:t>
            </a:r>
            <a:r>
              <a:rPr lang="en-SG" sz="4400" b="1" dirty="0">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thành</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phần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biệt</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lập</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nào</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Thành</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phần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biệt</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lập</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ấy</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thêm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vào</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câu</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để</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biểu</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lộ</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cảm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xúc</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gì</a:t>
            </a:r>
            <a:r>
              <a:rPr lang="en-US" sz="4199" b="1" dirty="0">
                <a:solidFill>
                  <a:prstClr val="black"/>
                </a:solidFill>
                <a:latin typeface="Times New Roman" panose="02020603050405020304" pitchFamily="18" charset="0"/>
                <a:cs typeface="Times New Roman" panose="02020603050405020304" pitchFamily="18" charset="0"/>
              </a:rPr>
              <a:t>?</a:t>
            </a:r>
          </a:p>
          <a:p>
            <a:pPr algn="ctr" defTabSz="1371600"/>
            <a:endParaRPr lang="en-US" sz="4200" b="1"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sp>
        <p:nvSpPr>
          <p:cNvPr id="2" name="Cloud Callout 1"/>
          <p:cNvSpPr/>
          <p:nvPr/>
        </p:nvSpPr>
        <p:spPr>
          <a:xfrm>
            <a:off x="4495800" y="5275533"/>
            <a:ext cx="10912899" cy="4744767"/>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“Ơ” -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phần</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thán</a:t>
            </a:r>
            <a:endPar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endParaRPr>
          </a:p>
          <a:p>
            <a:pPr algn="ctr" defTabSz="1371189"/>
            <a:r>
              <a:rPr lang="en-US" sz="4400" b="1" dirty="0" err="1">
                <a:solidFill>
                  <a:prstClr val="black"/>
                </a:solidFill>
                <a:latin typeface="Times New Roman" panose="02020603050405020304" pitchFamily="18" charset="0"/>
                <a:cs typeface="Times New Roman" panose="02020603050405020304" pitchFamily="18" charset="0"/>
              </a:rPr>
              <a:t>Cảm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xúc</a:t>
            </a:r>
            <a:endParaRPr lang="en-US" sz="4400" b="1" dirty="0">
              <a:solidFill>
                <a:prstClr val="black"/>
              </a:solidFill>
              <a:latin typeface="Times New Roman" panose="02020603050405020304" pitchFamily="18" charset="0"/>
              <a:cs typeface="Times New Roman" panose="02020603050405020304" pitchFamily="18" charset="0"/>
            </a:endParaRPr>
          </a:p>
          <a:p>
            <a:pPr algn="ctr" defTabSz="1371189"/>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nhiên</a:t>
            </a:r>
            <a:endParaRPr lang="en-SG" sz="4400" b="1"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0"/>
          <a:stretch>
            <a:fillRect/>
          </a:stretch>
        </p:blipFill>
        <p:spPr>
          <a:xfrm>
            <a:off x="18774816" y="9829800"/>
            <a:ext cx="914400" cy="914400"/>
          </a:xfrm>
          <a:prstGeom prst="rect">
            <a:avLst/>
          </a:prstGeom>
        </p:spPr>
      </p:pic>
      <p:pic>
        <p:nvPicPr>
          <p:cNvPr id="12" name="Content Placeholder 3">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78840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44301" y="6414789"/>
            <a:ext cx="4179116" cy="3589251"/>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68598" y="8420096"/>
            <a:ext cx="3083505" cy="1956099"/>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3230209" y="259372"/>
            <a:ext cx="2916324" cy="3291548"/>
          </a:xfrm>
          <a:prstGeom prst="rect">
            <a:avLst/>
          </a:prstGeom>
        </p:spPr>
      </p:pic>
      <p:sp>
        <p:nvSpPr>
          <p:cNvPr id="9" name="Cloud Callout 8"/>
          <p:cNvSpPr/>
          <p:nvPr/>
        </p:nvSpPr>
        <p:spPr>
          <a:xfrm>
            <a:off x="4283460" y="1780761"/>
            <a:ext cx="8424936" cy="4226835"/>
          </a:xfrm>
          <a:prstGeom prst="cloudCallout">
            <a:avLst>
              <a:gd name="adj1" fmla="val 56365"/>
              <a:gd name="adj2" fmla="val -52501"/>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200" b="1" dirty="0" err="1">
                <a:solidFill>
                  <a:prstClr val="black"/>
                </a:solidFill>
                <a:latin typeface="Viner Hand ITC" pitchFamily="66" charset="0"/>
              </a:rPr>
              <a:t>Chúc</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mừng</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cậu</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đã</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thu</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thập</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được</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khá</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nhiều</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rương</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châu</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báu</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Chúc</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cậu</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thượng</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lộ</a:t>
            </a:r>
            <a:r>
              <a:rPr lang="en-US" sz="4200" b="1" dirty="0">
                <a:solidFill>
                  <a:prstClr val="black"/>
                </a:solidFill>
                <a:latin typeface="Viner Hand ITC" pitchFamily="66" charset="0"/>
              </a:rPr>
              <a:t> </a:t>
            </a:r>
            <a:r>
              <a:rPr lang="en-US" sz="4200" b="1" dirty="0" err="1">
                <a:solidFill>
                  <a:prstClr val="black"/>
                </a:solidFill>
                <a:latin typeface="Viner Hand ITC" pitchFamily="66" charset="0"/>
              </a:rPr>
              <a:t>bình</a:t>
            </a:r>
            <a:r>
              <a:rPr lang="en-US" sz="4200" b="1" dirty="0">
                <a:solidFill>
                  <a:prstClr val="black"/>
                </a:solidFill>
                <a:latin typeface="Viner Hand ITC" pitchFamily="66" charset="0"/>
              </a:rPr>
              <a:t> an.</a:t>
            </a:r>
          </a:p>
        </p:txBody>
      </p:sp>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64498" y="6967540"/>
            <a:ext cx="7662863"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Chúc-mừng-cậu-đã-thu-thập-được15875487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08396" y="9089640"/>
            <a:ext cx="914400" cy="914400"/>
          </a:xfrm>
          <a:prstGeom prst="rect">
            <a:avLst/>
          </a:prstGeom>
        </p:spPr>
      </p:pic>
    </p:spTree>
    <p:extLst>
      <p:ext uri="{BB962C8B-B14F-4D97-AF65-F5344CB8AC3E}">
        <p14:creationId xmlns:p14="http://schemas.microsoft.com/office/powerpoint/2010/main" val="1274665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1" presetClass="mediacall" presetSubtype="0" fill="hold" nodeType="withEffect">
                                  <p:stCondLst>
                                    <p:cond delay="0"/>
                                  </p:stCondLst>
                                  <p:childTnLst>
                                    <p:cmd type="call" cmd="playFrom(0.0)">
                                      <p:cBhvr>
                                        <p:cTn id="20" dur="4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5" name="Freeform 5"/>
          <p:cNvSpPr/>
          <p:nvPr/>
        </p:nvSpPr>
        <p:spPr>
          <a:xfrm>
            <a:off x="-627251" y="-4936117"/>
            <a:ext cx="10600352" cy="9487315"/>
          </a:xfrm>
          <a:custGeom>
            <a:avLst/>
            <a:gdLst/>
            <a:ahLst/>
            <a:cxnLst/>
            <a:rect l="l" t="t" r="r" b="b"/>
            <a:pathLst>
              <a:path w="10600352" h="9487315">
                <a:moveTo>
                  <a:pt x="0" y="0"/>
                </a:moveTo>
                <a:lnTo>
                  <a:pt x="10600352" y="0"/>
                </a:lnTo>
                <a:lnTo>
                  <a:pt x="10600352" y="9487315"/>
                </a:lnTo>
                <a:lnTo>
                  <a:pt x="0" y="9487315"/>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sp>
      <p:sp>
        <p:nvSpPr>
          <p:cNvPr id="6" name="Freeform 6"/>
          <p:cNvSpPr/>
          <p:nvPr/>
        </p:nvSpPr>
        <p:spPr>
          <a:xfrm>
            <a:off x="7948608" y="-5944295"/>
            <a:ext cx="10600352" cy="9487315"/>
          </a:xfrm>
          <a:custGeom>
            <a:avLst/>
            <a:gdLst/>
            <a:ahLst/>
            <a:cxnLst/>
            <a:rect l="l" t="t" r="r" b="b"/>
            <a:pathLst>
              <a:path w="10600352" h="9487315">
                <a:moveTo>
                  <a:pt x="0" y="0"/>
                </a:moveTo>
                <a:lnTo>
                  <a:pt x="10600352" y="0"/>
                </a:lnTo>
                <a:lnTo>
                  <a:pt x="10600352" y="9487316"/>
                </a:lnTo>
                <a:lnTo>
                  <a:pt x="0" y="9487316"/>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2130811" y="1028700"/>
            <a:ext cx="14026377" cy="7675208"/>
            <a:chOff x="0" y="0"/>
            <a:chExt cx="3694190" cy="2021454"/>
          </a:xfrm>
        </p:grpSpPr>
        <p:sp>
          <p:nvSpPr>
            <p:cNvPr id="8" name="Freeform 8"/>
            <p:cNvSpPr/>
            <p:nvPr/>
          </p:nvSpPr>
          <p:spPr>
            <a:xfrm>
              <a:off x="0" y="0"/>
              <a:ext cx="3694190" cy="2021454"/>
            </a:xfrm>
            <a:custGeom>
              <a:avLst/>
              <a:gdLst/>
              <a:ahLst/>
              <a:cxnLst/>
              <a:rect l="l" t="t" r="r" b="b"/>
              <a:pathLst>
                <a:path w="3694190" h="2021454">
                  <a:moveTo>
                    <a:pt x="28150" y="0"/>
                  </a:moveTo>
                  <a:lnTo>
                    <a:pt x="3666040" y="0"/>
                  </a:lnTo>
                  <a:cubicBezTo>
                    <a:pt x="3673506" y="0"/>
                    <a:pt x="3680666" y="2966"/>
                    <a:pt x="3685945" y="8245"/>
                  </a:cubicBezTo>
                  <a:cubicBezTo>
                    <a:pt x="3691224" y="13524"/>
                    <a:pt x="3694190" y="20684"/>
                    <a:pt x="3694190" y="28150"/>
                  </a:cubicBezTo>
                  <a:lnTo>
                    <a:pt x="3694190" y="1993304"/>
                  </a:lnTo>
                  <a:cubicBezTo>
                    <a:pt x="3694190" y="2000770"/>
                    <a:pt x="3691224" y="2007930"/>
                    <a:pt x="3685945" y="2013209"/>
                  </a:cubicBezTo>
                  <a:cubicBezTo>
                    <a:pt x="3680666" y="2018488"/>
                    <a:pt x="3673506" y="2021454"/>
                    <a:pt x="3666040" y="2021454"/>
                  </a:cubicBezTo>
                  <a:lnTo>
                    <a:pt x="28150" y="2021454"/>
                  </a:lnTo>
                  <a:cubicBezTo>
                    <a:pt x="20684" y="2021454"/>
                    <a:pt x="13524" y="2018488"/>
                    <a:pt x="8245" y="2013209"/>
                  </a:cubicBezTo>
                  <a:cubicBezTo>
                    <a:pt x="2966" y="2007930"/>
                    <a:pt x="0" y="2000770"/>
                    <a:pt x="0" y="1993304"/>
                  </a:cubicBezTo>
                  <a:lnTo>
                    <a:pt x="0" y="28150"/>
                  </a:lnTo>
                  <a:cubicBezTo>
                    <a:pt x="0" y="20684"/>
                    <a:pt x="2966" y="13524"/>
                    <a:pt x="8245" y="8245"/>
                  </a:cubicBezTo>
                  <a:cubicBezTo>
                    <a:pt x="13524" y="2966"/>
                    <a:pt x="20684" y="0"/>
                    <a:pt x="28150" y="0"/>
                  </a:cubicBezTo>
                  <a:close/>
                </a:path>
              </a:pathLst>
            </a:custGeom>
            <a:solidFill>
              <a:srgbClr val="FFFFFF"/>
            </a:solidFill>
            <a:ln w="28575" cap="rnd">
              <a:solidFill>
                <a:srgbClr val="231F20"/>
              </a:solidFill>
              <a:prstDash val="solid"/>
              <a:round/>
            </a:ln>
          </p:spPr>
        </p:sp>
        <p:sp>
          <p:nvSpPr>
            <p:cNvPr id="9" name="TextBox 9"/>
            <p:cNvSpPr txBox="1"/>
            <p:nvPr/>
          </p:nvSpPr>
          <p:spPr>
            <a:xfrm>
              <a:off x="0" y="-38100"/>
              <a:ext cx="3694190" cy="2059554"/>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5426825" y="1257300"/>
            <a:ext cx="7434349" cy="2043827"/>
          </a:xfrm>
          <a:custGeom>
            <a:avLst/>
            <a:gdLst/>
            <a:ahLst/>
            <a:cxnLst/>
            <a:rect l="l" t="t" r="r" b="b"/>
            <a:pathLst>
              <a:path w="1851613" h="291565">
                <a:moveTo>
                  <a:pt x="56162" y="0"/>
                </a:moveTo>
                <a:lnTo>
                  <a:pt x="1795451" y="0"/>
                </a:lnTo>
                <a:cubicBezTo>
                  <a:pt x="1810346" y="0"/>
                  <a:pt x="1824631" y="5917"/>
                  <a:pt x="1835164" y="16449"/>
                </a:cubicBezTo>
                <a:cubicBezTo>
                  <a:pt x="1845696" y="26982"/>
                  <a:pt x="1851613" y="41267"/>
                  <a:pt x="1851613" y="56162"/>
                </a:cubicBezTo>
                <a:lnTo>
                  <a:pt x="1851613" y="235403"/>
                </a:lnTo>
                <a:cubicBezTo>
                  <a:pt x="1851613" y="266421"/>
                  <a:pt x="1826468" y="291565"/>
                  <a:pt x="1795451" y="291565"/>
                </a:cubicBezTo>
                <a:lnTo>
                  <a:pt x="56162" y="291565"/>
                </a:lnTo>
                <a:cubicBezTo>
                  <a:pt x="25145" y="291565"/>
                  <a:pt x="0" y="266421"/>
                  <a:pt x="0" y="235403"/>
                </a:cubicBezTo>
                <a:lnTo>
                  <a:pt x="0" y="56162"/>
                </a:lnTo>
                <a:cubicBezTo>
                  <a:pt x="0" y="25145"/>
                  <a:pt x="25145" y="0"/>
                  <a:pt x="56162" y="0"/>
                </a:cubicBezTo>
                <a:close/>
              </a:path>
            </a:pathLst>
          </a:custGeom>
          <a:solidFill>
            <a:srgbClr val="FFE397"/>
          </a:solidFill>
          <a:ln w="28575" cap="rnd">
            <a:solidFill>
              <a:srgbClr val="231F20"/>
            </a:solidFill>
            <a:prstDash val="solid"/>
            <a:round/>
          </a:ln>
        </p:spPr>
      </p:sp>
      <p:sp>
        <p:nvSpPr>
          <p:cNvPr id="15" name="TextBox 15"/>
          <p:cNvSpPr txBox="1"/>
          <p:nvPr/>
        </p:nvSpPr>
        <p:spPr>
          <a:xfrm>
            <a:off x="4191000" y="4137949"/>
            <a:ext cx="10180076" cy="1614288"/>
          </a:xfrm>
          <a:prstGeom prst="rect">
            <a:avLst/>
          </a:prstGeom>
        </p:spPr>
        <p:txBody>
          <a:bodyPr lIns="0" tIns="0" rIns="0" bIns="0" rtlCol="0" anchor="t">
            <a:spAutoFit/>
          </a:bodyPr>
          <a:lstStyle/>
          <a:p>
            <a:pPr algn="ctr">
              <a:lnSpc>
                <a:spcPts val="11961"/>
              </a:lnSpc>
            </a:pPr>
            <a:r>
              <a:rPr lang="en-US" sz="11961" dirty="0" err="1">
                <a:solidFill>
                  <a:srgbClr val="231F20"/>
                </a:solidFill>
                <a:latin typeface="#9Slide05 SVNAslang Barry" panose="02000506020000020004" pitchFamily="2" charset="0"/>
              </a:rPr>
              <a:t>Thực</a:t>
            </a:r>
            <a:r>
              <a:rPr lang="en-US" sz="11961" dirty="0">
                <a:solidFill>
                  <a:srgbClr val="231F20"/>
                </a:solidFill>
                <a:latin typeface="#9Slide05 SVNAslang Barry" panose="02000506020000020004" pitchFamily="2" charset="0"/>
              </a:rPr>
              <a:t> </a:t>
            </a:r>
            <a:r>
              <a:rPr lang="en-US" sz="11961" dirty="0" err="1">
                <a:solidFill>
                  <a:srgbClr val="231F20"/>
                </a:solidFill>
                <a:latin typeface="#9Slide05 SVNAslang Barry" panose="02000506020000020004" pitchFamily="2" charset="0"/>
              </a:rPr>
              <a:t>hành</a:t>
            </a:r>
            <a:r>
              <a:rPr lang="en-US" sz="11961" dirty="0">
                <a:solidFill>
                  <a:srgbClr val="231F20"/>
                </a:solidFill>
                <a:latin typeface="#9Slide05 SVNAslang Barry" panose="02000506020000020004" pitchFamily="2" charset="0"/>
              </a:rPr>
              <a:t> </a:t>
            </a:r>
            <a:r>
              <a:rPr lang="en-US" sz="11961" dirty="0" err="1">
                <a:solidFill>
                  <a:srgbClr val="231F20"/>
                </a:solidFill>
                <a:latin typeface="#9Slide05 SVNAslang Barry" panose="02000506020000020004" pitchFamily="2" charset="0"/>
              </a:rPr>
              <a:t>tiếng</a:t>
            </a:r>
            <a:r>
              <a:rPr lang="en-US" sz="11961" dirty="0">
                <a:solidFill>
                  <a:srgbClr val="231F20"/>
                </a:solidFill>
                <a:latin typeface="#9Slide05 SVNAslang Barry" panose="02000506020000020004" pitchFamily="2" charset="0"/>
              </a:rPr>
              <a:t> </a:t>
            </a:r>
            <a:r>
              <a:rPr lang="en-US" sz="11961" dirty="0" err="1">
                <a:solidFill>
                  <a:srgbClr val="231F20"/>
                </a:solidFill>
                <a:latin typeface="#9Slide05 SVNAslang Barry" panose="02000506020000020004" pitchFamily="2" charset="0"/>
              </a:rPr>
              <a:t>Việt</a:t>
            </a:r>
            <a:endParaRPr lang="en-US" sz="11961" dirty="0">
              <a:solidFill>
                <a:srgbClr val="231F20"/>
              </a:solidFill>
              <a:latin typeface="#9Slide05 SVNAslang Barry" panose="02000506020000020004" pitchFamily="2" charset="0"/>
            </a:endParaRPr>
          </a:p>
        </p:txBody>
      </p:sp>
      <p:sp>
        <p:nvSpPr>
          <p:cNvPr id="16" name="Freeform 16"/>
          <p:cNvSpPr/>
          <p:nvPr/>
        </p:nvSpPr>
        <p:spPr>
          <a:xfrm>
            <a:off x="654327" y="3020375"/>
            <a:ext cx="1052907" cy="1089214"/>
          </a:xfrm>
          <a:custGeom>
            <a:avLst/>
            <a:gdLst/>
            <a:ahLst/>
            <a:cxnLst/>
            <a:rect l="l" t="t" r="r" b="b"/>
            <a:pathLst>
              <a:path w="1052907" h="1089214">
                <a:moveTo>
                  <a:pt x="0" y="0"/>
                </a:moveTo>
                <a:lnTo>
                  <a:pt x="1052907" y="0"/>
                </a:lnTo>
                <a:lnTo>
                  <a:pt x="1052907" y="1089214"/>
                </a:lnTo>
                <a:lnTo>
                  <a:pt x="0" y="1089214"/>
                </a:lnTo>
                <a:lnTo>
                  <a:pt x="0" y="0"/>
                </a:lnTo>
                <a:close/>
              </a:path>
            </a:pathLst>
          </a:custGeom>
          <a:blipFill>
            <a:blip r:embed="rId5">
              <a:extLst>
                <a:ext uri="{96DAC541-7B7A-43D3-8B79-37D633B846F1}">
                  <asvg:svgBlip xmlns:asvg="http://schemas.microsoft.com/office/drawing/2016/SVG/main" r:embed="rId6"/>
                </a:ext>
              </a:extLst>
            </a:blip>
            <a:stretch>
              <a:fillRect l="-154855" t="-80817" r="-404244" b="-344018"/>
            </a:stretch>
          </a:blipFill>
        </p:spPr>
      </p:sp>
      <p:sp>
        <p:nvSpPr>
          <p:cNvPr id="17" name="Freeform 17"/>
          <p:cNvSpPr/>
          <p:nvPr/>
        </p:nvSpPr>
        <p:spPr>
          <a:xfrm>
            <a:off x="16689634" y="2350241"/>
            <a:ext cx="1037320" cy="950886"/>
          </a:xfrm>
          <a:custGeom>
            <a:avLst/>
            <a:gdLst/>
            <a:ahLst/>
            <a:cxnLst/>
            <a:rect l="l" t="t" r="r" b="b"/>
            <a:pathLst>
              <a:path w="1037320" h="950886">
                <a:moveTo>
                  <a:pt x="0" y="0"/>
                </a:moveTo>
                <a:lnTo>
                  <a:pt x="1037319" y="0"/>
                </a:lnTo>
                <a:lnTo>
                  <a:pt x="1037319" y="950887"/>
                </a:lnTo>
                <a:lnTo>
                  <a:pt x="0" y="950887"/>
                </a:lnTo>
                <a:lnTo>
                  <a:pt x="0" y="0"/>
                </a:lnTo>
                <a:close/>
              </a:path>
            </a:pathLst>
          </a:custGeom>
          <a:blipFill>
            <a:blip r:embed="rId7">
              <a:extLst>
                <a:ext uri="{96DAC541-7B7A-43D3-8B79-37D633B846F1}">
                  <asvg:svgBlip xmlns:asvg="http://schemas.microsoft.com/office/drawing/2016/SVG/main" r:embed="rId8"/>
                </a:ext>
              </a:extLst>
            </a:blip>
            <a:stretch>
              <a:fillRect l="-195444" r="-350902" b="-380348"/>
            </a:stretch>
          </a:blipFill>
        </p:spPr>
      </p:sp>
      <p:sp>
        <p:nvSpPr>
          <p:cNvPr id="18" name="Freeform 18"/>
          <p:cNvSpPr/>
          <p:nvPr/>
        </p:nvSpPr>
        <p:spPr>
          <a:xfrm rot="3364319" flipV="1">
            <a:off x="17822019" y="4326371"/>
            <a:ext cx="709799" cy="1309391"/>
          </a:xfrm>
          <a:custGeom>
            <a:avLst/>
            <a:gdLst/>
            <a:ahLst/>
            <a:cxnLst/>
            <a:rect l="l" t="t" r="r" b="b"/>
            <a:pathLst>
              <a:path w="709799" h="1309391">
                <a:moveTo>
                  <a:pt x="0" y="1309391"/>
                </a:moveTo>
                <a:lnTo>
                  <a:pt x="709799" y="1309391"/>
                </a:lnTo>
                <a:lnTo>
                  <a:pt x="709799" y="0"/>
                </a:lnTo>
                <a:lnTo>
                  <a:pt x="0" y="0"/>
                </a:lnTo>
                <a:lnTo>
                  <a:pt x="0" y="130939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rot="6853097">
            <a:off x="1665501" y="1423267"/>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TextBox 20"/>
          <p:cNvSpPr txBox="1"/>
          <p:nvPr/>
        </p:nvSpPr>
        <p:spPr>
          <a:xfrm>
            <a:off x="5917239" y="1670144"/>
            <a:ext cx="6484465" cy="1171859"/>
          </a:xfrm>
          <a:prstGeom prst="rect">
            <a:avLst/>
          </a:prstGeom>
        </p:spPr>
        <p:txBody>
          <a:bodyPr wrap="square" lIns="0" tIns="0" rIns="0" bIns="0" rtlCol="0" anchor="t">
            <a:spAutoFit/>
          </a:bodyPr>
          <a:lstStyle/>
          <a:p>
            <a:pPr algn="ctr">
              <a:lnSpc>
                <a:spcPts val="4480"/>
              </a:lnSpc>
            </a:pPr>
            <a:r>
              <a:rPr lang="en-US" sz="4400" dirty="0" err="1">
                <a:solidFill>
                  <a:srgbClr val="231F20"/>
                </a:solidFill>
                <a:latin typeface="#9Slide04 Podkova Medium" panose="00000600000000000000" pitchFamily="2" charset="0"/>
              </a:rPr>
              <a:t>Bài</a:t>
            </a:r>
            <a:r>
              <a:rPr lang="en-US" sz="4400" dirty="0">
                <a:solidFill>
                  <a:srgbClr val="231F20"/>
                </a:solidFill>
                <a:latin typeface="#9Slide04 Podkova Medium" panose="00000600000000000000" pitchFamily="2" charset="0"/>
              </a:rPr>
              <a:t> 8: </a:t>
            </a:r>
          </a:p>
          <a:p>
            <a:pPr algn="ctr">
              <a:lnSpc>
                <a:spcPts val="4480"/>
              </a:lnSpc>
            </a:pPr>
            <a:r>
              <a:rPr lang="en-US" sz="4400" dirty="0" err="1">
                <a:latin typeface="#9Slide04 Podkova Medium" panose="00000600000000000000" pitchFamily="2" charset="0"/>
              </a:rPr>
              <a:t>Nhà</a:t>
            </a:r>
            <a:r>
              <a:rPr lang="en-US" sz="4400" dirty="0">
                <a:latin typeface="#9Slide04 Podkova Medium" panose="00000600000000000000" pitchFamily="2" charset="0"/>
              </a:rPr>
              <a:t> </a:t>
            </a:r>
            <a:r>
              <a:rPr lang="en-US" sz="4400" dirty="0" err="1">
                <a:latin typeface="#9Slide04 Podkova Medium" panose="00000600000000000000" pitchFamily="2" charset="0"/>
              </a:rPr>
              <a:t>văn</a:t>
            </a:r>
            <a:r>
              <a:rPr lang="en-US" sz="4400" dirty="0">
                <a:latin typeface="#9Slide04 Podkova Medium" panose="00000600000000000000" pitchFamily="2" charset="0"/>
              </a:rPr>
              <a:t> </a:t>
            </a:r>
            <a:r>
              <a:rPr lang="en-US" sz="4400" dirty="0" err="1">
                <a:latin typeface="#9Slide04 Podkova Medium" panose="00000600000000000000" pitchFamily="2" charset="0"/>
              </a:rPr>
              <a:t>và</a:t>
            </a:r>
            <a:r>
              <a:rPr lang="en-US" sz="4400" dirty="0">
                <a:latin typeface="#9Slide04 Podkova Medium" panose="00000600000000000000" pitchFamily="2" charset="0"/>
              </a:rPr>
              <a:t> </a:t>
            </a:r>
            <a:r>
              <a:rPr lang="en-US" sz="4400" dirty="0" err="1">
                <a:latin typeface="#9Slide04 Podkova Medium" panose="00000600000000000000" pitchFamily="2" charset="0"/>
              </a:rPr>
              <a:t>trang</a:t>
            </a:r>
            <a:r>
              <a:rPr lang="en-US" sz="4400" dirty="0">
                <a:latin typeface="#9Slide04 Podkova Medium" panose="00000600000000000000" pitchFamily="2" charset="0"/>
              </a:rPr>
              <a:t> </a:t>
            </a:r>
            <a:r>
              <a:rPr lang="en-US" sz="4400" dirty="0" err="1">
                <a:latin typeface="#9Slide04 Podkova Medium" panose="00000600000000000000" pitchFamily="2" charset="0"/>
              </a:rPr>
              <a:t>viết</a:t>
            </a:r>
            <a:endParaRPr lang="en-US" sz="4400" dirty="0">
              <a:solidFill>
                <a:srgbClr val="231F20"/>
              </a:solidFill>
              <a:latin typeface="#9Slide04 Podkova Medium" panose="00000600000000000000" pitchFamily="2" charset="0"/>
            </a:endParaRPr>
          </a:p>
        </p:txBody>
      </p:sp>
      <p:sp>
        <p:nvSpPr>
          <p:cNvPr id="21" name="Freeform 21"/>
          <p:cNvSpPr/>
          <p:nvPr/>
        </p:nvSpPr>
        <p:spPr>
          <a:xfrm>
            <a:off x="14620501" y="2936086"/>
            <a:ext cx="768019" cy="768019"/>
          </a:xfrm>
          <a:custGeom>
            <a:avLst/>
            <a:gdLst/>
            <a:ahLst/>
            <a:cxnLst/>
            <a:rect l="l" t="t" r="r" b="b"/>
            <a:pathLst>
              <a:path w="768019" h="768019">
                <a:moveTo>
                  <a:pt x="0" y="0"/>
                </a:moveTo>
                <a:lnTo>
                  <a:pt x="768019" y="0"/>
                </a:lnTo>
                <a:lnTo>
                  <a:pt x="768019" y="768019"/>
                </a:lnTo>
                <a:lnTo>
                  <a:pt x="0" y="7680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22"/>
          <p:cNvSpPr/>
          <p:nvPr/>
        </p:nvSpPr>
        <p:spPr>
          <a:xfrm>
            <a:off x="14706600" y="5930180"/>
            <a:ext cx="768019" cy="768019"/>
          </a:xfrm>
          <a:custGeom>
            <a:avLst/>
            <a:gdLst/>
            <a:ahLst/>
            <a:cxnLst/>
            <a:rect l="l" t="t" r="r" b="b"/>
            <a:pathLst>
              <a:path w="768019" h="768019">
                <a:moveTo>
                  <a:pt x="0" y="0"/>
                </a:moveTo>
                <a:lnTo>
                  <a:pt x="768019" y="0"/>
                </a:lnTo>
                <a:lnTo>
                  <a:pt x="768019" y="768018"/>
                </a:lnTo>
                <a:lnTo>
                  <a:pt x="0" y="7680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5">
            <a:extLst>
              <a:ext uri="{FF2B5EF4-FFF2-40B4-BE49-F238E27FC236}">
                <a16:creationId xmlns:a16="http://schemas.microsoft.com/office/drawing/2014/main" id="{CA9CFF44-C705-2128-CC19-3BD48249A51E}"/>
              </a:ext>
            </a:extLst>
          </p:cNvPr>
          <p:cNvSpPr/>
          <p:nvPr/>
        </p:nvSpPr>
        <p:spPr>
          <a:xfrm>
            <a:off x="570642" y="3984420"/>
            <a:ext cx="6817139" cy="7550632"/>
          </a:xfrm>
          <a:custGeom>
            <a:avLst/>
            <a:gdLst/>
            <a:ahLst/>
            <a:cxnLst/>
            <a:rect l="l" t="t" r="r" b="b"/>
            <a:pathLst>
              <a:path w="3909060" h="4114800">
                <a:moveTo>
                  <a:pt x="0" y="0"/>
                </a:moveTo>
                <a:lnTo>
                  <a:pt x="3909060" y="0"/>
                </a:lnTo>
                <a:lnTo>
                  <a:pt x="3909060"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5" name="Freeform 6">
            <a:extLst>
              <a:ext uri="{FF2B5EF4-FFF2-40B4-BE49-F238E27FC236}">
                <a16:creationId xmlns:a16="http://schemas.microsoft.com/office/drawing/2014/main" id="{E5859AB9-F6A2-3F76-63BE-A9A48764169C}"/>
              </a:ext>
            </a:extLst>
          </p:cNvPr>
          <p:cNvSpPr/>
          <p:nvPr/>
        </p:nvSpPr>
        <p:spPr>
          <a:xfrm>
            <a:off x="10202306" y="6317454"/>
            <a:ext cx="3811334" cy="4114800"/>
          </a:xfrm>
          <a:custGeom>
            <a:avLst/>
            <a:gdLst/>
            <a:ahLst/>
            <a:cxnLst/>
            <a:rect l="l" t="t" r="r" b="b"/>
            <a:pathLst>
              <a:path w="3811334" h="4114800">
                <a:moveTo>
                  <a:pt x="0" y="0"/>
                </a:moveTo>
                <a:lnTo>
                  <a:pt x="3811334" y="0"/>
                </a:lnTo>
                <a:lnTo>
                  <a:pt x="3811334"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TextBox 9">
            <a:extLst>
              <a:ext uri="{FF2B5EF4-FFF2-40B4-BE49-F238E27FC236}">
                <a16:creationId xmlns:a16="http://schemas.microsoft.com/office/drawing/2014/main" id="{0DAE55B7-971B-46F2-A0A5-B82EE2B1DA6E}"/>
              </a:ext>
            </a:extLst>
          </p:cNvPr>
          <p:cNvSpPr txBox="1"/>
          <p:nvPr/>
        </p:nvSpPr>
        <p:spPr>
          <a:xfrm>
            <a:off x="5181600" y="5752237"/>
            <a:ext cx="8992554" cy="2123658"/>
          </a:xfrm>
          <a:prstGeom prst="rect">
            <a:avLst/>
          </a:prstGeom>
          <a:noFill/>
        </p:spPr>
        <p:txBody>
          <a:bodyPr wrap="square" rtlCol="0">
            <a:spAutoFit/>
          </a:bodyPr>
          <a:lstStyle/>
          <a:p>
            <a:pPr algn="ctr"/>
            <a:r>
              <a:rPr lang="en-US" sz="6600" b="1" dirty="0" err="1">
                <a:solidFill>
                  <a:srgbClr val="EF3220"/>
                </a:solidFill>
                <a:latin typeface="Times New Roman" panose="02020603050405020304" pitchFamily="18" charset="0"/>
                <a:cs typeface="Times New Roman" panose="02020603050405020304" pitchFamily="18" charset="0"/>
              </a:rPr>
              <a:t>Tiết</a:t>
            </a:r>
            <a:r>
              <a:rPr lang="en-US" sz="6600" b="1" dirty="0">
                <a:solidFill>
                  <a:srgbClr val="EF3220"/>
                </a:solidFill>
                <a:latin typeface="Times New Roman" panose="02020603050405020304" pitchFamily="18" charset="0"/>
                <a:cs typeface="Times New Roman" panose="02020603050405020304" pitchFamily="18" charset="0"/>
              </a:rPr>
              <a:t> 103. CÁC THÀNH PHẦN BIỆT LẬP</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1D129-8BCD-4C5A-8460-380BAFCE20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F82FDC-5251-4F1B-B704-D1011A6A404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43094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57CD5A-0B0C-4EF7-B4B3-A200AEDD99A7}"/>
              </a:ext>
            </a:extLst>
          </p:cNvPr>
          <p:cNvSpPr txBox="1"/>
          <p:nvPr/>
        </p:nvSpPr>
        <p:spPr>
          <a:xfrm>
            <a:off x="2590800" y="3934242"/>
            <a:ext cx="14401800" cy="2123658"/>
          </a:xfrm>
          <a:prstGeom prst="rect">
            <a:avLst/>
          </a:prstGeom>
          <a:noFill/>
        </p:spPr>
        <p:txBody>
          <a:bodyPr wrap="square" rtlCol="0">
            <a:spAutoFit/>
          </a:bodyPr>
          <a:lstStyle/>
          <a:p>
            <a:pPr algn="ctr"/>
            <a:r>
              <a:rPr lang="en-US" sz="6600" b="1" dirty="0">
                <a:solidFill>
                  <a:srgbClr val="EF3220"/>
                </a:solidFill>
                <a:latin typeface="Times New Roman" panose="02020603050405020304" pitchFamily="18" charset="0"/>
                <a:cs typeface="Times New Roman" panose="02020603050405020304" pitchFamily="18" charset="0"/>
              </a:rPr>
              <a:t>CHẶNG 3. TĂNG TỐC</a:t>
            </a:r>
          </a:p>
          <a:p>
            <a:pPr algn="ctr"/>
            <a:r>
              <a:rPr lang="en-US" sz="6600" b="1" dirty="0">
                <a:solidFill>
                  <a:srgbClr val="EF3220"/>
                </a:solidFill>
                <a:latin typeface="Times New Roman" panose="02020603050405020304" pitchFamily="18" charset="0"/>
                <a:cs typeface="Times New Roman" panose="02020603050405020304" pitchFamily="18" charset="0"/>
              </a:rPr>
              <a:t>ĐOÁN Ý NHÂN VẬT, ĐỘC GIẢ</a:t>
            </a:r>
          </a:p>
        </p:txBody>
      </p:sp>
    </p:spTree>
    <p:extLst>
      <p:ext uri="{BB962C8B-B14F-4D97-AF65-F5344CB8AC3E}">
        <p14:creationId xmlns:p14="http://schemas.microsoft.com/office/powerpoint/2010/main" val="2412542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9">
            <a:extLst>
              <a:ext uri="{FF2B5EF4-FFF2-40B4-BE49-F238E27FC236}">
                <a16:creationId xmlns:a16="http://schemas.microsoft.com/office/drawing/2014/main" id="{BC3D16EC-D4CF-78A3-3C0B-8FDA0C7AD509}"/>
              </a:ext>
            </a:extLst>
          </p:cNvPr>
          <p:cNvSpPr/>
          <p:nvPr/>
        </p:nvSpPr>
        <p:spPr>
          <a:xfrm>
            <a:off x="2438400" y="565947"/>
            <a:ext cx="4572000" cy="849306"/>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marL="0" marR="0" lvl="0" indent="0" algn="ctr" defTabSz="1370237" rtl="0" eaLnBrk="1" fontAlgn="auto" latinLnBrk="0" hangingPunct="1">
              <a:lnSpc>
                <a:spcPct val="150000"/>
              </a:lnSpc>
              <a:spcBef>
                <a:spcPts val="0"/>
              </a:spcBef>
              <a:spcAft>
                <a:spcPts val="0"/>
              </a:spcAft>
              <a:buClrTx/>
              <a:buSzTx/>
              <a:buFontTx/>
              <a:buNone/>
              <a:tabLst/>
              <a:defRPr/>
            </a:pPr>
            <a:r>
              <a:rPr kumimoji="0" lang="en-US" altLang="ko-KR" sz="4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Nhóm</a:t>
            </a:r>
            <a:r>
              <a:rPr kumimoji="0" lang="en-US" altLang="ko-KR" sz="4400" b="0" i="0" u="none" strike="noStrike" kern="1200" cap="none" spc="0" normalizeH="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 </a:t>
            </a:r>
            <a:r>
              <a:rPr kumimoji="0" lang="en-US" altLang="ko-KR" sz="4400" b="0" i="0" u="none" strike="noStrike" kern="1200" cap="none" spc="0" normalizeH="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tình</a:t>
            </a:r>
            <a:r>
              <a:rPr kumimoji="0" lang="en-US" altLang="ko-KR" sz="4400" b="0" i="0" u="none" strike="noStrike" kern="1200" cap="none" spc="0" normalizeH="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 </a:t>
            </a:r>
            <a:r>
              <a:rPr kumimoji="0" lang="en-US" altLang="ko-KR" sz="4400" b="0" i="0" u="none" strike="noStrike" kern="1200" cap="none" spc="0" normalizeH="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thái</a:t>
            </a:r>
            <a:endParaRPr kumimoji="0" lang="ko-KR" alt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endParaRPr>
          </a:p>
        </p:txBody>
      </p:sp>
      <p:sp>
        <p:nvSpPr>
          <p:cNvPr id="9" name="Rounded Rectangle 9">
            <a:extLst>
              <a:ext uri="{FF2B5EF4-FFF2-40B4-BE49-F238E27FC236}">
                <a16:creationId xmlns:a16="http://schemas.microsoft.com/office/drawing/2014/main" id="{9C0078BD-FA69-3FE7-9F29-2C4C90CECD0F}"/>
              </a:ext>
            </a:extLst>
          </p:cNvPr>
          <p:cNvSpPr/>
          <p:nvPr/>
        </p:nvSpPr>
        <p:spPr>
          <a:xfrm>
            <a:off x="11506200" y="576338"/>
            <a:ext cx="4572000" cy="849306"/>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marL="0" marR="0" lvl="0" indent="0" algn="ctr" defTabSz="1370237" rtl="0" eaLnBrk="1" fontAlgn="auto" latinLnBrk="0" hangingPunct="1">
              <a:lnSpc>
                <a:spcPct val="150000"/>
              </a:lnSpc>
              <a:spcBef>
                <a:spcPts val="0"/>
              </a:spcBef>
              <a:spcAft>
                <a:spcPts val="0"/>
              </a:spcAft>
              <a:buClrTx/>
              <a:buSzTx/>
              <a:buFontTx/>
              <a:buNone/>
              <a:tabLst/>
              <a:defRPr/>
            </a:pPr>
            <a:r>
              <a:rPr kumimoji="0" lang="en-US" altLang="ko-KR" sz="4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Nhóm</a:t>
            </a:r>
            <a:r>
              <a:rPr kumimoji="0" lang="en-US" altLang="ko-KR" sz="4400" b="0" i="0" u="none" strike="noStrike" kern="1200" cap="none" spc="0" normalizeH="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 </a:t>
            </a:r>
            <a:r>
              <a:rPr kumimoji="0" lang="en-US" altLang="ko-KR" sz="4400" b="0" i="0" u="none" strike="noStrike" kern="1200" cap="none" spc="0" normalizeH="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cảm</a:t>
            </a:r>
            <a:r>
              <a:rPr kumimoji="0" lang="en-US" altLang="ko-KR" sz="4400" b="0" i="0" u="none" strike="noStrike" kern="1200" cap="none" spc="0" normalizeH="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 </a:t>
            </a:r>
            <a:r>
              <a:rPr kumimoji="0" lang="en-US" altLang="ko-KR" sz="4400" b="0" i="0" u="none" strike="noStrike" kern="1200" cap="none" spc="0" normalizeH="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thán</a:t>
            </a:r>
            <a:endParaRPr kumimoji="0" lang="ko-KR" alt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endParaRPr>
          </a:p>
        </p:txBody>
      </p:sp>
      <p:graphicFrame>
        <p:nvGraphicFramePr>
          <p:cNvPr id="2" name="Table 1">
            <a:extLst>
              <a:ext uri="{FF2B5EF4-FFF2-40B4-BE49-F238E27FC236}">
                <a16:creationId xmlns:a16="http://schemas.microsoft.com/office/drawing/2014/main" id="{BA25B152-5B01-4056-B419-C3A29EDF55C6}"/>
              </a:ext>
            </a:extLst>
          </p:cNvPr>
          <p:cNvGraphicFramePr>
            <a:graphicFrameLocks noGrp="1"/>
          </p:cNvGraphicFramePr>
          <p:nvPr>
            <p:extLst>
              <p:ext uri="{D42A27DB-BD31-4B8C-83A1-F6EECF244321}">
                <p14:modId xmlns:p14="http://schemas.microsoft.com/office/powerpoint/2010/main" val="2454649928"/>
              </p:ext>
            </p:extLst>
          </p:nvPr>
        </p:nvGraphicFramePr>
        <p:xfrm>
          <a:off x="914400" y="2400300"/>
          <a:ext cx="7924800" cy="5852160"/>
        </p:xfrm>
        <a:graphic>
          <a:graphicData uri="http://schemas.openxmlformats.org/drawingml/2006/table">
            <a:tbl>
              <a:tblPr firstRow="1" bandRow="1">
                <a:tableStyleId>{5940675A-B579-460E-94D1-54222C63F5DA}</a:tableStyleId>
              </a:tblPr>
              <a:tblGrid>
                <a:gridCol w="2283417">
                  <a:extLst>
                    <a:ext uri="{9D8B030D-6E8A-4147-A177-3AD203B41FA5}">
                      <a16:colId xmlns:a16="http://schemas.microsoft.com/office/drawing/2014/main" val="60463083"/>
                    </a:ext>
                  </a:extLst>
                </a:gridCol>
                <a:gridCol w="2039201">
                  <a:extLst>
                    <a:ext uri="{9D8B030D-6E8A-4147-A177-3AD203B41FA5}">
                      <a16:colId xmlns:a16="http://schemas.microsoft.com/office/drawing/2014/main" val="2544955771"/>
                    </a:ext>
                  </a:extLst>
                </a:gridCol>
                <a:gridCol w="3602182">
                  <a:extLst>
                    <a:ext uri="{9D8B030D-6E8A-4147-A177-3AD203B41FA5}">
                      <a16:colId xmlns:a16="http://schemas.microsoft.com/office/drawing/2014/main" val="2159648898"/>
                    </a:ext>
                  </a:extLst>
                </a:gridCol>
              </a:tblGrid>
              <a:tr h="370840">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Ví</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dụ</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phần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tình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thái</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4016975231"/>
                  </a:ext>
                </a:extLst>
              </a:tr>
              <a:tr h="370840">
                <a:tc>
                  <a:txBody>
                    <a:bodyPr/>
                    <a:lstStyle/>
                    <a:p>
                      <a:pPr algn="just"/>
                      <a:endParaRPr lang="en-US" sz="40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endParaRPr lang="en-US" sz="4000" b="1" dirty="0">
                        <a:solidFill>
                          <a:srgbClr val="FF0000"/>
                        </a:solidFill>
                        <a:latin typeface="Times New Roman" panose="02020603050405020304" pitchFamily="18" charset="0"/>
                        <a:cs typeface="Times New Roman" panose="02020603050405020304" pitchFamily="18" charset="0"/>
                      </a:endParaRPr>
                    </a:p>
                    <a:p>
                      <a:pPr algn="ct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0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702281574"/>
                  </a:ext>
                </a:extLst>
              </a:tr>
              <a:tr h="370840">
                <a:tc>
                  <a:txBody>
                    <a:bodyPr/>
                    <a:lstStyle/>
                    <a:p>
                      <a:pPr algn="just"/>
                      <a:endParaRPr lang="vi-VN" sz="40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endParaRPr lang="en-US" sz="4000" b="1" dirty="0">
                        <a:solidFill>
                          <a:srgbClr val="FF0000"/>
                        </a:solidFill>
                        <a:latin typeface="Times New Roman" panose="02020603050405020304" pitchFamily="18" charset="0"/>
                        <a:cs typeface="Times New Roman" panose="02020603050405020304" pitchFamily="18" charset="0"/>
                      </a:endParaRPr>
                    </a:p>
                    <a:p>
                      <a:pPr algn="ct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19553326"/>
                  </a:ext>
                </a:extLst>
              </a:tr>
              <a:tr h="370840">
                <a:tc>
                  <a:txBody>
                    <a:bodyPr/>
                    <a:lstStyle/>
                    <a:p>
                      <a:pPr algn="just"/>
                      <a:endParaRPr lang="en-US" sz="40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endParaRPr lang="en-US" sz="4000" b="1" dirty="0">
                        <a:solidFill>
                          <a:srgbClr val="FF0000"/>
                        </a:solidFill>
                        <a:latin typeface="Times New Roman" panose="02020603050405020304" pitchFamily="18" charset="0"/>
                        <a:cs typeface="Times New Roman" panose="02020603050405020304" pitchFamily="18" charset="0"/>
                      </a:endParaRPr>
                    </a:p>
                    <a:p>
                      <a:pPr algn="ct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0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063456101"/>
                  </a:ext>
                </a:extLst>
              </a:tr>
            </a:tbl>
          </a:graphicData>
        </a:graphic>
      </p:graphicFrame>
      <p:graphicFrame>
        <p:nvGraphicFramePr>
          <p:cNvPr id="3" name="Table 2">
            <a:extLst>
              <a:ext uri="{FF2B5EF4-FFF2-40B4-BE49-F238E27FC236}">
                <a16:creationId xmlns:a16="http://schemas.microsoft.com/office/drawing/2014/main" id="{38160342-9B1F-40F5-8565-DF6B4651C509}"/>
              </a:ext>
            </a:extLst>
          </p:cNvPr>
          <p:cNvGraphicFramePr>
            <a:graphicFrameLocks noGrp="1"/>
          </p:cNvGraphicFramePr>
          <p:nvPr>
            <p:extLst>
              <p:ext uri="{D42A27DB-BD31-4B8C-83A1-F6EECF244321}">
                <p14:modId xmlns:p14="http://schemas.microsoft.com/office/powerpoint/2010/main" val="1884580396"/>
              </p:ext>
            </p:extLst>
          </p:nvPr>
        </p:nvGraphicFramePr>
        <p:xfrm>
          <a:off x="9829800" y="2400300"/>
          <a:ext cx="7924800" cy="5852160"/>
        </p:xfrm>
        <a:graphic>
          <a:graphicData uri="http://schemas.openxmlformats.org/drawingml/2006/table">
            <a:tbl>
              <a:tblPr firstRow="1" bandRow="1">
                <a:tableStyleId>{5940675A-B579-460E-94D1-54222C63F5DA}</a:tableStyleId>
              </a:tblPr>
              <a:tblGrid>
                <a:gridCol w="2283417">
                  <a:extLst>
                    <a:ext uri="{9D8B030D-6E8A-4147-A177-3AD203B41FA5}">
                      <a16:colId xmlns:a16="http://schemas.microsoft.com/office/drawing/2014/main" val="1043307825"/>
                    </a:ext>
                  </a:extLst>
                </a:gridCol>
                <a:gridCol w="2745783">
                  <a:extLst>
                    <a:ext uri="{9D8B030D-6E8A-4147-A177-3AD203B41FA5}">
                      <a16:colId xmlns:a16="http://schemas.microsoft.com/office/drawing/2014/main" val="2922298679"/>
                    </a:ext>
                  </a:extLst>
                </a:gridCol>
                <a:gridCol w="2895600">
                  <a:extLst>
                    <a:ext uri="{9D8B030D-6E8A-4147-A177-3AD203B41FA5}">
                      <a16:colId xmlns:a16="http://schemas.microsoft.com/office/drawing/2014/main" val="916384778"/>
                    </a:ext>
                  </a:extLst>
                </a:gridCol>
              </a:tblGrid>
              <a:tr h="370840">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Ví</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dụ</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phần</a:t>
                      </a:r>
                      <a:r>
                        <a:rPr lang="en-US" sz="4000" b="1" baseline="0" dirty="0">
                          <a:solidFill>
                            <a:srgbClr val="FF0000"/>
                          </a:solidFill>
                          <a:latin typeface="Times New Roman" panose="02020603050405020304" pitchFamily="18" charset="0"/>
                          <a:cs typeface="Times New Roman" panose="02020603050405020304" pitchFamily="18" charset="0"/>
                        </a:rPr>
                        <a:t> </a:t>
                      </a:r>
                    </a:p>
                    <a:p>
                      <a:pPr algn="ctr"/>
                      <a:r>
                        <a:rPr lang="en-US" sz="4000" b="1" baseline="0" dirty="0" err="1">
                          <a:solidFill>
                            <a:srgbClr val="FF0000"/>
                          </a:solidFill>
                          <a:latin typeface="Times New Roman" panose="02020603050405020304" pitchFamily="18" charset="0"/>
                          <a:cs typeface="Times New Roman" panose="02020603050405020304" pitchFamily="18" charset="0"/>
                        </a:rPr>
                        <a:t>cảm</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thán</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4084736207"/>
                  </a:ext>
                </a:extLst>
              </a:tr>
              <a:tr h="370840">
                <a:tc>
                  <a:txBody>
                    <a:bodyPr/>
                    <a:lstStyle/>
                    <a:p>
                      <a:pPr algn="just"/>
                      <a:endParaRPr lang="en-US" sz="40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endParaRPr lang="en-US" sz="4000" b="1" dirty="0">
                        <a:solidFill>
                          <a:srgbClr val="FF0000"/>
                        </a:solidFill>
                        <a:latin typeface="Times New Roman" panose="02020603050405020304" pitchFamily="18" charset="0"/>
                        <a:cs typeface="Times New Roman" panose="02020603050405020304" pitchFamily="18" charset="0"/>
                      </a:endParaRPr>
                    </a:p>
                    <a:p>
                      <a:pPr algn="ct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0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181808239"/>
                  </a:ext>
                </a:extLst>
              </a:tr>
              <a:tr h="370840">
                <a:tc>
                  <a:txBody>
                    <a:bodyPr/>
                    <a:lstStyle/>
                    <a:p>
                      <a:pPr algn="just"/>
                      <a:endParaRPr lang="vi-VN" sz="40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endParaRPr lang="en-US" sz="4000" b="1" dirty="0">
                        <a:solidFill>
                          <a:srgbClr val="FF0000"/>
                        </a:solidFill>
                        <a:latin typeface="Times New Roman" panose="02020603050405020304" pitchFamily="18" charset="0"/>
                        <a:cs typeface="Times New Roman" panose="02020603050405020304" pitchFamily="18" charset="0"/>
                      </a:endParaRPr>
                    </a:p>
                    <a:p>
                      <a:pPr algn="ct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009997233"/>
                  </a:ext>
                </a:extLst>
              </a:tr>
              <a:tr h="370840">
                <a:tc>
                  <a:txBody>
                    <a:bodyPr/>
                    <a:lstStyle/>
                    <a:p>
                      <a:pPr algn="just"/>
                      <a:endParaRPr lang="en-US" sz="40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endParaRPr lang="en-US" sz="4000" b="1" dirty="0">
                        <a:solidFill>
                          <a:srgbClr val="FF0000"/>
                        </a:solidFill>
                        <a:latin typeface="Times New Roman" panose="02020603050405020304" pitchFamily="18" charset="0"/>
                        <a:cs typeface="Times New Roman" panose="02020603050405020304" pitchFamily="18" charset="0"/>
                      </a:endParaRPr>
                    </a:p>
                    <a:p>
                      <a:pPr algn="ct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0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679794818"/>
                  </a:ext>
                </a:extLst>
              </a:tr>
            </a:tbl>
          </a:graphicData>
        </a:graphic>
      </p:graphicFrame>
      <p:sp>
        <p:nvSpPr>
          <p:cNvPr id="4" name="TextBox 3">
            <a:extLst>
              <a:ext uri="{FF2B5EF4-FFF2-40B4-BE49-F238E27FC236}">
                <a16:creationId xmlns:a16="http://schemas.microsoft.com/office/drawing/2014/main" id="{99A7F455-2DB5-40F9-BB77-CB744CC3982A}"/>
              </a:ext>
            </a:extLst>
          </p:cNvPr>
          <p:cNvSpPr txBox="1"/>
          <p:nvPr/>
        </p:nvSpPr>
        <p:spPr>
          <a:xfrm>
            <a:off x="2438400" y="8572500"/>
            <a:ext cx="4572000" cy="830997"/>
          </a:xfrm>
          <a:prstGeom prst="rect">
            <a:avLst/>
          </a:prstGeom>
          <a:solidFill>
            <a:schemeClr val="accent2">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800" b="1" dirty="0" err="1">
                <a:latin typeface="Times New Roman" panose="02020603050405020304" pitchFamily="18" charset="0"/>
                <a:cs typeface="Times New Roman" panose="02020603050405020304" pitchFamily="18" charset="0"/>
              </a:rPr>
              <a:t>Tổ</a:t>
            </a:r>
            <a:r>
              <a:rPr lang="en-US" sz="4800" b="1" dirty="0">
                <a:latin typeface="Times New Roman" panose="02020603050405020304" pitchFamily="18" charset="0"/>
                <a:cs typeface="Times New Roman" panose="02020603050405020304" pitchFamily="18" charset="0"/>
              </a:rPr>
              <a:t> 1,3</a:t>
            </a:r>
          </a:p>
        </p:txBody>
      </p:sp>
      <p:sp>
        <p:nvSpPr>
          <p:cNvPr id="7" name="TextBox 6">
            <a:extLst>
              <a:ext uri="{FF2B5EF4-FFF2-40B4-BE49-F238E27FC236}">
                <a16:creationId xmlns:a16="http://schemas.microsoft.com/office/drawing/2014/main" id="{279E6A8D-136E-4763-AD8D-71BE1C692E05}"/>
              </a:ext>
            </a:extLst>
          </p:cNvPr>
          <p:cNvSpPr txBox="1"/>
          <p:nvPr/>
        </p:nvSpPr>
        <p:spPr>
          <a:xfrm>
            <a:off x="11582400" y="8572500"/>
            <a:ext cx="4572000" cy="830997"/>
          </a:xfrm>
          <a:prstGeom prst="rect">
            <a:avLst/>
          </a:prstGeom>
          <a:solidFill>
            <a:schemeClr val="accent2">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800" b="1" dirty="0" err="1">
                <a:latin typeface="Times New Roman" panose="02020603050405020304" pitchFamily="18" charset="0"/>
                <a:cs typeface="Times New Roman" panose="02020603050405020304" pitchFamily="18" charset="0"/>
              </a:rPr>
              <a:t>Tổ</a:t>
            </a:r>
            <a:r>
              <a:rPr lang="en-US" sz="4800" b="1" dirty="0">
                <a:latin typeface="Times New Roman" panose="02020603050405020304" pitchFamily="18" charset="0"/>
                <a:cs typeface="Times New Roman" panose="02020603050405020304" pitchFamily="18" charset="0"/>
              </a:rPr>
              <a:t> 2,4</a:t>
            </a:r>
          </a:p>
        </p:txBody>
      </p:sp>
    </p:spTree>
    <p:extLst>
      <p:ext uri="{BB962C8B-B14F-4D97-AF65-F5344CB8AC3E}">
        <p14:creationId xmlns:p14="http://schemas.microsoft.com/office/powerpoint/2010/main" val="3107109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4"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64CE30-5EA9-676D-2F87-8015090A53DA}"/>
              </a:ext>
            </a:extLst>
          </p:cNvPr>
          <p:cNvSpPr/>
          <p:nvPr/>
        </p:nvSpPr>
        <p:spPr>
          <a:xfrm>
            <a:off x="4648200" y="190500"/>
            <a:ext cx="9067800" cy="769441"/>
          </a:xfrm>
          <a:prstGeom prst="rect">
            <a:avLst/>
          </a:prstGeom>
        </p:spPr>
        <p:txBody>
          <a:bodyPr wrap="square" lIns="91430" tIns="45720" rIns="91430" bIns="45720">
            <a:spAutoFit/>
          </a:bodyPr>
          <a:lstStyle/>
          <a:p>
            <a:pPr algn="ctr">
              <a:defRPr/>
            </a:pP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Nhóm</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a:t>
            </a: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tình</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a:t>
            </a: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thái</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 </a:t>
            </a: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Tổ</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1,3</a:t>
            </a:r>
            <a:endParaRPr lang="ko-KR" altLang="en-US" sz="4400" dirty="0">
              <a:solidFill>
                <a:prstClr val="black"/>
              </a:solidFill>
              <a:latin typeface="#9Slide03 Arima Madurai Black" panose="00000A00000000000000" pitchFamily="2" charset="0"/>
              <a:cs typeface="#9Slide03 Arima Madurai Black" panose="00000A00000000000000" pitchFamily="2" charset="0"/>
            </a:endParaRPr>
          </a:p>
        </p:txBody>
      </p:sp>
      <p:pic>
        <p:nvPicPr>
          <p:cNvPr id="4" name="Picture 3" descr="A red cloud of smoke&#10;&#10;Description automatically generated">
            <a:extLst>
              <a:ext uri="{FF2B5EF4-FFF2-40B4-BE49-F238E27FC236}">
                <a16:creationId xmlns:a16="http://schemas.microsoft.com/office/drawing/2014/main" id="{B70AFDA3-6FFD-9CE7-AA8D-5679F6131C23}"/>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839700" y="-6210300"/>
            <a:ext cx="10287000" cy="10287000"/>
          </a:xfrm>
          <a:prstGeom prst="rect">
            <a:avLst/>
          </a:prstGeom>
        </p:spPr>
      </p:pic>
      <p:graphicFrame>
        <p:nvGraphicFramePr>
          <p:cNvPr id="5" name="Table 4">
            <a:extLst>
              <a:ext uri="{FF2B5EF4-FFF2-40B4-BE49-F238E27FC236}">
                <a16:creationId xmlns:a16="http://schemas.microsoft.com/office/drawing/2014/main" id="{A9ABA4B2-B012-E852-7EFB-C488BAC94568}"/>
              </a:ext>
            </a:extLst>
          </p:cNvPr>
          <p:cNvGraphicFramePr>
            <a:graphicFrameLocks noGrp="1"/>
          </p:cNvGraphicFramePr>
          <p:nvPr>
            <p:extLst>
              <p:ext uri="{D42A27DB-BD31-4B8C-83A1-F6EECF244321}">
                <p14:modId xmlns:p14="http://schemas.microsoft.com/office/powerpoint/2010/main" val="1778620671"/>
              </p:ext>
            </p:extLst>
          </p:nvPr>
        </p:nvGraphicFramePr>
        <p:xfrm>
          <a:off x="838200" y="2324100"/>
          <a:ext cx="17221200" cy="7589520"/>
        </p:xfrm>
        <a:graphic>
          <a:graphicData uri="http://schemas.openxmlformats.org/drawingml/2006/table">
            <a:tbl>
              <a:tblPr firstRow="1" bandRow="1">
                <a:tableStyleId>{5940675A-B579-460E-94D1-54222C63F5DA}</a:tableStyleId>
              </a:tblPr>
              <a:tblGrid>
                <a:gridCol w="7391400">
                  <a:extLst>
                    <a:ext uri="{9D8B030D-6E8A-4147-A177-3AD203B41FA5}">
                      <a16:colId xmlns:a16="http://schemas.microsoft.com/office/drawing/2014/main" val="628365876"/>
                    </a:ext>
                  </a:extLst>
                </a:gridCol>
                <a:gridCol w="2819400">
                  <a:extLst>
                    <a:ext uri="{9D8B030D-6E8A-4147-A177-3AD203B41FA5}">
                      <a16:colId xmlns:a16="http://schemas.microsoft.com/office/drawing/2014/main" val="1307534685"/>
                    </a:ext>
                  </a:extLst>
                </a:gridCol>
                <a:gridCol w="7010400">
                  <a:extLst>
                    <a:ext uri="{9D8B030D-6E8A-4147-A177-3AD203B41FA5}">
                      <a16:colId xmlns:a16="http://schemas.microsoft.com/office/drawing/2014/main" val="2810676888"/>
                    </a:ext>
                  </a:extLst>
                </a:gridCol>
              </a:tblGrid>
              <a:tr h="370840">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Ví</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dụ</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phần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tình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thái</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a:solidFill>
                            <a:srgbClr val="FF0000"/>
                          </a:solidFill>
                          <a:latin typeface="Times New Roman" panose="02020603050405020304" pitchFamily="18" charset="0"/>
                          <a:cs typeface="Times New Roman" panose="02020603050405020304" pitchFamily="18" charset="0"/>
                        </a:rPr>
                        <a:t>Ý </a:t>
                      </a:r>
                      <a:r>
                        <a:rPr lang="en-US" sz="4000" b="1" dirty="0" err="1">
                          <a:solidFill>
                            <a:srgbClr val="FF0000"/>
                          </a:solidFill>
                          <a:latin typeface="Times New Roman" panose="02020603050405020304" pitchFamily="18" charset="0"/>
                          <a:cs typeface="Times New Roman" panose="02020603050405020304" pitchFamily="18" charset="0"/>
                        </a:rPr>
                        <a:t>nghĩa</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2686504254"/>
                  </a:ext>
                </a:extLst>
              </a:tr>
              <a:tr h="370840">
                <a:tc>
                  <a:txBody>
                    <a:bodyPr/>
                    <a:lstStyle/>
                    <a:p>
                      <a:pPr algn="just"/>
                      <a:r>
                        <a:rPr lang="en-US" sz="4000" b="1" kern="1200" dirty="0">
                          <a:effectLst/>
                          <a:latin typeface="Times New Roman" panose="02020603050405020304" pitchFamily="18" charset="0"/>
                          <a:cs typeface="Times New Roman" panose="02020603050405020304" pitchFamily="18" charset="0"/>
                        </a:rPr>
                        <a:t>a. </a:t>
                      </a:r>
                      <a:r>
                        <a:rPr lang="en-US" sz="4000" b="1" kern="1200" dirty="0" err="1">
                          <a:effectLst/>
                          <a:latin typeface="Times New Roman" panose="02020603050405020304" pitchFamily="18" charset="0"/>
                          <a:cs typeface="Times New Roman" panose="02020603050405020304" pitchFamily="18" charset="0"/>
                        </a:rPr>
                        <a:t>Mặt</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nữa</a:t>
                      </a:r>
                      <a:r>
                        <a:rPr lang="en-US" sz="4000" b="1" kern="1200" dirty="0">
                          <a:effectLst/>
                          <a:latin typeface="Times New Roman" panose="02020603050405020304" pitchFamily="18" charset="0"/>
                          <a:cs typeface="Times New Roman" panose="02020603050405020304" pitchFamily="18" charset="0"/>
                        </a:rPr>
                        <a:t>, "Da </a:t>
                      </a:r>
                      <a:r>
                        <a:rPr lang="en-US" sz="4000" b="1" kern="1200" dirty="0" err="1">
                          <a:effectLst/>
                          <a:latin typeface="Times New Roman" panose="02020603050405020304" pitchFamily="18" charset="0"/>
                          <a:cs typeface="Times New Roman" panose="02020603050405020304" pitchFamily="18" charset="0"/>
                        </a:rPr>
                        <a:t>trời</a:t>
                      </a:r>
                      <a:r>
                        <a:rPr lang="en-US" sz="4000" b="1" kern="1200" dirty="0">
                          <a:effectLst/>
                          <a:latin typeface="Times New Roman" panose="02020603050405020304" pitchFamily="18" charset="0"/>
                          <a:cs typeface="Times New Roman" panose="02020603050405020304" pitchFamily="18" charset="0"/>
                        </a:rPr>
                        <a:t> ai </a:t>
                      </a:r>
                      <a:r>
                        <a:rPr lang="en-US" sz="4000" b="1" kern="1200" dirty="0" err="1">
                          <a:effectLst/>
                          <a:latin typeface="Times New Roman" panose="02020603050405020304" pitchFamily="18" charset="0"/>
                          <a:cs typeface="Times New Roman" panose="02020603050405020304" pitchFamily="18" charset="0"/>
                        </a:rPr>
                        <a:t>nhuộm</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mà</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xanh</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ngắt</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chắc</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hẳn</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không</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phải</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là</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trời</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một</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đêm</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trăng</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mà</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phải</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là</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trời</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một</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buổi</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chiều</a:t>
                      </a:r>
                      <a:endParaRPr lang="en-US" sz="40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0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00136510"/>
                  </a:ext>
                </a:extLst>
              </a:tr>
              <a:tr h="0">
                <a:tc>
                  <a:txBody>
                    <a:bodyPr/>
                    <a:lstStyle/>
                    <a:p>
                      <a:pPr algn="just"/>
                      <a:r>
                        <a:rPr lang="vi-VN" sz="4000" b="1" kern="1200" dirty="0">
                          <a:effectLst/>
                          <a:latin typeface="Times New Roman" panose="02020603050405020304" pitchFamily="18" charset="0"/>
                          <a:cs typeface="Times New Roman" panose="02020603050405020304" pitchFamily="18" charset="0"/>
                        </a:rPr>
                        <a:t>b. Mà tôi nhớ một cái gì đấy, hình như mẹ tôi, cái cửa sổ, hoặc những ngôi sao to trên bầu trời thành phố. Phải, có thể là những cái đó,....</a:t>
                      </a:r>
                      <a:endParaRPr lang="vi-VN" sz="40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288816226"/>
                  </a:ext>
                </a:extLst>
              </a:tr>
            </a:tbl>
          </a:graphicData>
        </a:graphic>
      </p:graphicFrame>
      <p:sp>
        <p:nvSpPr>
          <p:cNvPr id="6" name="TextBox 5">
            <a:extLst>
              <a:ext uri="{FF2B5EF4-FFF2-40B4-BE49-F238E27FC236}">
                <a16:creationId xmlns:a16="http://schemas.microsoft.com/office/drawing/2014/main" id="{67D2B511-3810-4BC4-945D-D43A9F27DF50}"/>
              </a:ext>
            </a:extLst>
          </p:cNvPr>
          <p:cNvSpPr txBox="1"/>
          <p:nvPr/>
        </p:nvSpPr>
        <p:spPr>
          <a:xfrm>
            <a:off x="838200" y="1028700"/>
            <a:ext cx="17221200" cy="1323439"/>
          </a:xfrm>
          <a:prstGeom prst="rect">
            <a:avLst/>
          </a:prstGeom>
          <a:solidFill>
            <a:schemeClr val="accent2">
              <a:lumMod val="40000"/>
              <a:lumOff val="60000"/>
            </a:schemeClr>
          </a:solidFill>
        </p:spPr>
        <p:txBody>
          <a:bodyPr wrap="square">
            <a:spAutoFit/>
          </a:bodyPr>
          <a:lstStyle/>
          <a:p>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Tìm</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t</a:t>
            </a:r>
            <a:r>
              <a:rPr lang="vi-VN" sz="40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hành phần </a:t>
            </a:r>
            <a:r>
              <a:rPr lang="en-US" sz="4000" b="1" dirty="0" err="1">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tình</a:t>
            </a:r>
            <a:r>
              <a:rPr lang="en-US" sz="40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thái</a:t>
            </a:r>
            <a:r>
              <a:rPr lang="en-US" sz="40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trong các câu sau và chỉ ra ý nghĩa của thành phần ấy trong từng trường </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2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64CE30-5EA9-676D-2F87-8015090A53DA}"/>
              </a:ext>
            </a:extLst>
          </p:cNvPr>
          <p:cNvSpPr/>
          <p:nvPr/>
        </p:nvSpPr>
        <p:spPr>
          <a:xfrm>
            <a:off x="4648200" y="190500"/>
            <a:ext cx="9067800" cy="769441"/>
          </a:xfrm>
          <a:prstGeom prst="rect">
            <a:avLst/>
          </a:prstGeom>
        </p:spPr>
        <p:txBody>
          <a:bodyPr wrap="square" lIns="91430" tIns="45720" rIns="91430" bIns="45720">
            <a:spAutoFit/>
          </a:bodyPr>
          <a:lstStyle/>
          <a:p>
            <a:pPr algn="ctr">
              <a:defRPr/>
            </a:pPr>
            <a:r>
              <a:rPr lang="en-US" altLang="ko-KR" sz="4400" dirty="0" err="1">
                <a:solidFill>
                  <a:srgbClr val="FF0000"/>
                </a:solidFill>
                <a:latin typeface="#9Slide03 Arima Madurai Black" panose="00000A00000000000000" pitchFamily="2" charset="0"/>
                <a:cs typeface="#9Slide03 Arima Madurai Black" panose="00000A00000000000000" pitchFamily="2" charset="0"/>
              </a:rPr>
              <a:t>Nhóm</a:t>
            </a:r>
            <a:r>
              <a:rPr lang="en-US" altLang="ko-KR" sz="4400" dirty="0">
                <a:solidFill>
                  <a:srgbClr val="FF0000"/>
                </a:solidFill>
                <a:latin typeface="#9Slide03 Arima Madurai Black" panose="00000A00000000000000" pitchFamily="2" charset="0"/>
                <a:cs typeface="#9Slide03 Arima Madurai Black" panose="00000A00000000000000" pitchFamily="2" charset="0"/>
              </a:rPr>
              <a:t> </a:t>
            </a:r>
            <a:r>
              <a:rPr lang="en-US" altLang="ko-KR" sz="4400" dirty="0" err="1">
                <a:solidFill>
                  <a:srgbClr val="FF0000"/>
                </a:solidFill>
                <a:latin typeface="#9Slide03 Arima Madurai Black" panose="00000A00000000000000" pitchFamily="2" charset="0"/>
                <a:cs typeface="#9Slide03 Arima Madurai Black" panose="00000A00000000000000" pitchFamily="2" charset="0"/>
              </a:rPr>
              <a:t>tình</a:t>
            </a:r>
            <a:r>
              <a:rPr lang="en-US" altLang="ko-KR" sz="4400" dirty="0">
                <a:solidFill>
                  <a:srgbClr val="FF0000"/>
                </a:solidFill>
                <a:latin typeface="#9Slide03 Arima Madurai Black" panose="00000A00000000000000" pitchFamily="2" charset="0"/>
                <a:cs typeface="#9Slide03 Arima Madurai Black" panose="00000A00000000000000" pitchFamily="2" charset="0"/>
              </a:rPr>
              <a:t> </a:t>
            </a:r>
            <a:r>
              <a:rPr lang="en-US" altLang="ko-KR" sz="4400" dirty="0" err="1">
                <a:solidFill>
                  <a:srgbClr val="FF0000"/>
                </a:solidFill>
                <a:latin typeface="#9Slide03 Arima Madurai Black" panose="00000A00000000000000" pitchFamily="2" charset="0"/>
                <a:cs typeface="#9Slide03 Arima Madurai Black" panose="00000A00000000000000" pitchFamily="2" charset="0"/>
              </a:rPr>
              <a:t>thái</a:t>
            </a:r>
            <a:r>
              <a:rPr lang="en-US" altLang="ko-KR" sz="4400" dirty="0">
                <a:solidFill>
                  <a:srgbClr val="FF0000"/>
                </a:solidFill>
                <a:latin typeface="#9Slide03 Arima Madurai Black" panose="00000A00000000000000" pitchFamily="2" charset="0"/>
                <a:cs typeface="#9Slide03 Arima Madurai Black" panose="00000A00000000000000" pitchFamily="2" charset="0"/>
              </a:rPr>
              <a:t> - </a:t>
            </a:r>
            <a:r>
              <a:rPr lang="en-US" altLang="ko-KR" sz="4400" dirty="0" err="1">
                <a:solidFill>
                  <a:srgbClr val="FF0000"/>
                </a:solidFill>
                <a:latin typeface="#9Slide03 Arima Madurai Black" panose="00000A00000000000000" pitchFamily="2" charset="0"/>
                <a:cs typeface="#9Slide03 Arima Madurai Black" panose="00000A00000000000000" pitchFamily="2" charset="0"/>
              </a:rPr>
              <a:t>Tổ</a:t>
            </a:r>
            <a:r>
              <a:rPr lang="en-US" altLang="ko-KR" sz="4400" dirty="0">
                <a:solidFill>
                  <a:srgbClr val="FF0000"/>
                </a:solidFill>
                <a:latin typeface="#9Slide03 Arima Madurai Black" panose="00000A00000000000000" pitchFamily="2" charset="0"/>
                <a:cs typeface="#9Slide03 Arima Madurai Black" panose="00000A00000000000000" pitchFamily="2" charset="0"/>
              </a:rPr>
              <a:t> 1,3 </a:t>
            </a:r>
            <a:r>
              <a:rPr lang="en-US" altLang="ko-KR" sz="4400" dirty="0" err="1">
                <a:solidFill>
                  <a:srgbClr val="FF0000"/>
                </a:solidFill>
                <a:latin typeface="#9Slide03 Arima Madurai Black" panose="00000A00000000000000" pitchFamily="2" charset="0"/>
                <a:cs typeface="#9Slide03 Arima Madurai Black" panose="00000A00000000000000" pitchFamily="2" charset="0"/>
              </a:rPr>
              <a:t>bài</a:t>
            </a:r>
            <a:r>
              <a:rPr lang="en-US" altLang="ko-KR" sz="4400" dirty="0">
                <a:solidFill>
                  <a:srgbClr val="FF0000"/>
                </a:solidFill>
                <a:latin typeface="#9Slide03 Arima Madurai Black" panose="00000A00000000000000" pitchFamily="2" charset="0"/>
                <a:cs typeface="#9Slide03 Arima Madurai Black" panose="00000A00000000000000" pitchFamily="2" charset="0"/>
              </a:rPr>
              <a:t> </a:t>
            </a:r>
            <a:r>
              <a:rPr lang="en-US" altLang="ko-KR" sz="4400" dirty="0" err="1">
                <a:solidFill>
                  <a:srgbClr val="FF0000"/>
                </a:solidFill>
                <a:latin typeface="#9Slide03 Arima Madurai Black" panose="00000A00000000000000" pitchFamily="2" charset="0"/>
                <a:cs typeface="#9Slide03 Arima Madurai Black" panose="00000A00000000000000" pitchFamily="2" charset="0"/>
              </a:rPr>
              <a:t>tập</a:t>
            </a:r>
            <a:r>
              <a:rPr lang="en-US" altLang="ko-KR" sz="4400" dirty="0">
                <a:solidFill>
                  <a:srgbClr val="FF0000"/>
                </a:solidFill>
                <a:latin typeface="#9Slide03 Arima Madurai Black" panose="00000A00000000000000" pitchFamily="2" charset="0"/>
                <a:cs typeface="#9Slide03 Arima Madurai Black" panose="00000A00000000000000" pitchFamily="2" charset="0"/>
              </a:rPr>
              <a:t> 1</a:t>
            </a:r>
            <a:endParaRPr lang="ko-KR" altLang="en-US" sz="44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4" name="Picture 3" descr="A red cloud of smoke&#10;&#10;Description automatically generated">
            <a:extLst>
              <a:ext uri="{FF2B5EF4-FFF2-40B4-BE49-F238E27FC236}">
                <a16:creationId xmlns:a16="http://schemas.microsoft.com/office/drawing/2014/main" id="{B70AFDA3-6FFD-9CE7-AA8D-5679F6131C23}"/>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839700" y="-6210300"/>
            <a:ext cx="10287000" cy="10287000"/>
          </a:xfrm>
          <a:prstGeom prst="rect">
            <a:avLst/>
          </a:prstGeom>
        </p:spPr>
      </p:pic>
      <p:graphicFrame>
        <p:nvGraphicFramePr>
          <p:cNvPr id="5" name="Table 4">
            <a:extLst>
              <a:ext uri="{FF2B5EF4-FFF2-40B4-BE49-F238E27FC236}">
                <a16:creationId xmlns:a16="http://schemas.microsoft.com/office/drawing/2014/main" id="{A9ABA4B2-B012-E852-7EFB-C488BAC94568}"/>
              </a:ext>
            </a:extLst>
          </p:cNvPr>
          <p:cNvGraphicFramePr>
            <a:graphicFrameLocks noGrp="1"/>
          </p:cNvGraphicFramePr>
          <p:nvPr>
            <p:extLst>
              <p:ext uri="{D42A27DB-BD31-4B8C-83A1-F6EECF244321}">
                <p14:modId xmlns:p14="http://schemas.microsoft.com/office/powerpoint/2010/main" val="2322403501"/>
              </p:ext>
            </p:extLst>
          </p:nvPr>
        </p:nvGraphicFramePr>
        <p:xfrm>
          <a:off x="838200" y="2324100"/>
          <a:ext cx="17221200" cy="7589520"/>
        </p:xfrm>
        <a:graphic>
          <a:graphicData uri="http://schemas.openxmlformats.org/drawingml/2006/table">
            <a:tbl>
              <a:tblPr firstRow="1" bandRow="1">
                <a:tableStyleId>{5940675A-B579-460E-94D1-54222C63F5DA}</a:tableStyleId>
              </a:tblPr>
              <a:tblGrid>
                <a:gridCol w="7391400">
                  <a:extLst>
                    <a:ext uri="{9D8B030D-6E8A-4147-A177-3AD203B41FA5}">
                      <a16:colId xmlns:a16="http://schemas.microsoft.com/office/drawing/2014/main" val="628365876"/>
                    </a:ext>
                  </a:extLst>
                </a:gridCol>
                <a:gridCol w="2819400">
                  <a:extLst>
                    <a:ext uri="{9D8B030D-6E8A-4147-A177-3AD203B41FA5}">
                      <a16:colId xmlns:a16="http://schemas.microsoft.com/office/drawing/2014/main" val="1307534685"/>
                    </a:ext>
                  </a:extLst>
                </a:gridCol>
                <a:gridCol w="7010400">
                  <a:extLst>
                    <a:ext uri="{9D8B030D-6E8A-4147-A177-3AD203B41FA5}">
                      <a16:colId xmlns:a16="http://schemas.microsoft.com/office/drawing/2014/main" val="2810676888"/>
                    </a:ext>
                  </a:extLst>
                </a:gridCol>
              </a:tblGrid>
              <a:tr h="370840">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Ví</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dụ</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phần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tình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thái</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a:solidFill>
                            <a:srgbClr val="FF0000"/>
                          </a:solidFill>
                          <a:latin typeface="Times New Roman" panose="02020603050405020304" pitchFamily="18" charset="0"/>
                          <a:cs typeface="Times New Roman" panose="02020603050405020304" pitchFamily="18" charset="0"/>
                        </a:rPr>
                        <a:t>Ý </a:t>
                      </a:r>
                      <a:r>
                        <a:rPr lang="en-US" sz="4000" b="1" dirty="0" err="1">
                          <a:solidFill>
                            <a:srgbClr val="FF0000"/>
                          </a:solidFill>
                          <a:latin typeface="Times New Roman" panose="02020603050405020304" pitchFamily="18" charset="0"/>
                          <a:cs typeface="Times New Roman" panose="02020603050405020304" pitchFamily="18" charset="0"/>
                        </a:rPr>
                        <a:t>nghĩa</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2686504254"/>
                  </a:ext>
                </a:extLst>
              </a:tr>
              <a:tr h="370840">
                <a:tc>
                  <a:txBody>
                    <a:bodyPr/>
                    <a:lstStyle/>
                    <a:p>
                      <a:pPr algn="just"/>
                      <a:r>
                        <a:rPr lang="en-US" sz="4000" b="1" kern="1200" dirty="0">
                          <a:effectLst/>
                          <a:latin typeface="Times New Roman" panose="02020603050405020304" pitchFamily="18" charset="0"/>
                          <a:cs typeface="Times New Roman" panose="02020603050405020304" pitchFamily="18" charset="0"/>
                        </a:rPr>
                        <a:t>a. </a:t>
                      </a:r>
                      <a:r>
                        <a:rPr lang="en-US" sz="4000" b="1" kern="1200" dirty="0" err="1">
                          <a:effectLst/>
                          <a:latin typeface="Times New Roman" panose="02020603050405020304" pitchFamily="18" charset="0"/>
                          <a:cs typeface="Times New Roman" panose="02020603050405020304" pitchFamily="18" charset="0"/>
                        </a:rPr>
                        <a:t>Mặt</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nữa</a:t>
                      </a:r>
                      <a:r>
                        <a:rPr lang="en-US" sz="4000" b="1" kern="1200" dirty="0">
                          <a:effectLst/>
                          <a:latin typeface="Times New Roman" panose="02020603050405020304" pitchFamily="18" charset="0"/>
                          <a:cs typeface="Times New Roman" panose="02020603050405020304" pitchFamily="18" charset="0"/>
                        </a:rPr>
                        <a:t>, "Da </a:t>
                      </a:r>
                      <a:r>
                        <a:rPr lang="en-US" sz="4000" b="1" kern="1200" dirty="0" err="1">
                          <a:effectLst/>
                          <a:latin typeface="Times New Roman" panose="02020603050405020304" pitchFamily="18" charset="0"/>
                          <a:cs typeface="Times New Roman" panose="02020603050405020304" pitchFamily="18" charset="0"/>
                        </a:rPr>
                        <a:t>trời</a:t>
                      </a:r>
                      <a:r>
                        <a:rPr lang="en-US" sz="4000" b="1" kern="1200" dirty="0">
                          <a:effectLst/>
                          <a:latin typeface="Times New Roman" panose="02020603050405020304" pitchFamily="18" charset="0"/>
                          <a:cs typeface="Times New Roman" panose="02020603050405020304" pitchFamily="18" charset="0"/>
                        </a:rPr>
                        <a:t> ai </a:t>
                      </a:r>
                      <a:r>
                        <a:rPr lang="en-US" sz="4000" b="1" kern="1200" dirty="0" err="1">
                          <a:effectLst/>
                          <a:latin typeface="Times New Roman" panose="02020603050405020304" pitchFamily="18" charset="0"/>
                          <a:cs typeface="Times New Roman" panose="02020603050405020304" pitchFamily="18" charset="0"/>
                        </a:rPr>
                        <a:t>nhuộm</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mà</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xanh</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ngắt</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chắc</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hẳn</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không</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phải</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là</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trời</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một</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đêm</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trăng</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mà</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phải</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là</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trời</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một</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buổi</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chiều</a:t>
                      </a:r>
                      <a:endParaRPr lang="en-US" sz="40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Chắc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hẳn</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sự</a:t>
                      </a:r>
                      <a:r>
                        <a:rPr lang="en-US" sz="4000" b="1" baseline="0" dirty="0">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phỏng</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đoán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tương</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đối</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chính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xác</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về</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nhận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định</a:t>
                      </a:r>
                      <a:r>
                        <a:rPr lang="en-US" sz="4000" b="1" baseline="0" dirty="0">
                          <a:latin typeface="Times New Roman" panose="02020603050405020304" pitchFamily="18" charset="0"/>
                          <a:cs typeface="Times New Roman" panose="02020603050405020304" pitchFamily="18" charset="0"/>
                        </a:rPr>
                        <a:t>: </a:t>
                      </a:r>
                      <a:r>
                        <a:rPr lang="en-US" sz="4000" b="1" baseline="0" dirty="0">
                          <a:solidFill>
                            <a:srgbClr val="7030A0"/>
                          </a:solidFill>
                          <a:latin typeface="Times New Roman" panose="02020603050405020304" pitchFamily="18" charset="0"/>
                          <a:cs typeface="Times New Roman" panose="02020603050405020304" pitchFamily="18" charset="0"/>
                        </a:rPr>
                        <a:t>“</a:t>
                      </a:r>
                      <a:r>
                        <a:rPr lang="en-US" sz="4000" b="1" i="1" baseline="0" dirty="0">
                          <a:solidFill>
                            <a:srgbClr val="7030A0"/>
                          </a:solidFill>
                          <a:latin typeface="Times New Roman" panose="02020603050405020304" pitchFamily="18" charset="0"/>
                          <a:cs typeface="Times New Roman" panose="02020603050405020304" pitchFamily="18" charset="0"/>
                        </a:rPr>
                        <a:t>Da </a:t>
                      </a:r>
                      <a:r>
                        <a:rPr lang="en-US" sz="4000" b="1" i="1" baseline="0" dirty="0" err="1">
                          <a:solidFill>
                            <a:srgbClr val="7030A0"/>
                          </a:solidFill>
                          <a:latin typeface="Times New Roman" panose="02020603050405020304" pitchFamily="18" charset="0"/>
                          <a:cs typeface="Times New Roman" panose="02020603050405020304" pitchFamily="18" charset="0"/>
                        </a:rPr>
                        <a:t>trời</a:t>
                      </a:r>
                      <a:r>
                        <a:rPr lang="en-US" sz="4000" b="1" i="1" baseline="0" dirty="0">
                          <a:solidFill>
                            <a:srgbClr val="7030A0"/>
                          </a:solidFill>
                          <a:latin typeface="Times New Roman" panose="02020603050405020304" pitchFamily="18" charset="0"/>
                          <a:cs typeface="Times New Roman" panose="02020603050405020304" pitchFamily="18" charset="0"/>
                        </a:rPr>
                        <a:t> ai </a:t>
                      </a:r>
                      <a:r>
                        <a:rPr lang="en-US" sz="4000" b="1" i="1" baseline="0" dirty="0" err="1">
                          <a:solidFill>
                            <a:srgbClr val="7030A0"/>
                          </a:solidFill>
                          <a:latin typeface="Times New Roman" panose="02020603050405020304" pitchFamily="18" charset="0"/>
                          <a:cs typeface="Times New Roman" panose="02020603050405020304" pitchFamily="18" charset="0"/>
                        </a:rPr>
                        <a:t>nhuộm</a:t>
                      </a:r>
                      <a:r>
                        <a:rPr lang="en-US" sz="4000" b="1" i="1" baseline="0" dirty="0">
                          <a:solidFill>
                            <a:srgbClr val="7030A0"/>
                          </a:solidFill>
                          <a:latin typeface="Times New Roman" panose="02020603050405020304" pitchFamily="18" charset="0"/>
                          <a:cs typeface="Times New Roman" panose="02020603050405020304" pitchFamily="18" charset="0"/>
                        </a:rPr>
                        <a:t> </a:t>
                      </a:r>
                      <a:r>
                        <a:rPr lang="en-US" sz="4000" b="1" i="1" baseline="0" dirty="0" err="1">
                          <a:solidFill>
                            <a:srgbClr val="7030A0"/>
                          </a:solidFill>
                          <a:latin typeface="Times New Roman" panose="02020603050405020304" pitchFamily="18" charset="0"/>
                          <a:cs typeface="Times New Roman" panose="02020603050405020304" pitchFamily="18" charset="0"/>
                        </a:rPr>
                        <a:t>mà</a:t>
                      </a:r>
                      <a:r>
                        <a:rPr lang="en-US" sz="4000" b="1" i="1" baseline="0" dirty="0">
                          <a:solidFill>
                            <a:srgbClr val="7030A0"/>
                          </a:solidFill>
                          <a:latin typeface="Times New Roman" panose="02020603050405020304" pitchFamily="18" charset="0"/>
                          <a:cs typeface="Times New Roman" panose="02020603050405020304" pitchFamily="18" charset="0"/>
                        </a:rPr>
                        <a:t> </a:t>
                      </a:r>
                      <a:r>
                        <a:rPr lang="en-US" sz="4000" b="1" i="1" baseline="0" dirty="0" err="1">
                          <a:solidFill>
                            <a:srgbClr val="7030A0"/>
                          </a:solidFill>
                          <a:latin typeface="Times New Roman" panose="02020603050405020304" pitchFamily="18" charset="0"/>
                          <a:cs typeface="Times New Roman" panose="02020603050405020304" pitchFamily="18" charset="0"/>
                        </a:rPr>
                        <a:t>xanh</a:t>
                      </a:r>
                      <a:r>
                        <a:rPr lang="en-US" sz="4000" b="1" i="1" baseline="0" dirty="0">
                          <a:solidFill>
                            <a:srgbClr val="7030A0"/>
                          </a:solidFill>
                          <a:latin typeface="Times New Roman" panose="02020603050405020304" pitchFamily="18" charset="0"/>
                          <a:cs typeface="Times New Roman" panose="02020603050405020304" pitchFamily="18" charset="0"/>
                        </a:rPr>
                        <a:t> </a:t>
                      </a:r>
                      <a:r>
                        <a:rPr lang="en-US" sz="4000" b="1" i="1" baseline="0" dirty="0" err="1">
                          <a:solidFill>
                            <a:srgbClr val="7030A0"/>
                          </a:solidFill>
                          <a:latin typeface="Times New Roman" panose="02020603050405020304" pitchFamily="18" charset="0"/>
                          <a:cs typeface="Times New Roman" panose="02020603050405020304" pitchFamily="18" charset="0"/>
                        </a:rPr>
                        <a:t>ngắt</a:t>
                      </a:r>
                      <a:r>
                        <a:rPr lang="en-US" sz="4000" b="1" i="1" baseline="0" dirty="0">
                          <a:solidFill>
                            <a:srgbClr val="7030A0"/>
                          </a:solidFill>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00136510"/>
                  </a:ext>
                </a:extLst>
              </a:tr>
              <a:tr h="0">
                <a:tc>
                  <a:txBody>
                    <a:bodyPr/>
                    <a:lstStyle/>
                    <a:p>
                      <a:pPr algn="just"/>
                      <a:r>
                        <a:rPr lang="vi-VN" sz="4000" b="1" kern="1200" dirty="0">
                          <a:effectLst/>
                          <a:latin typeface="Times New Roman" panose="02020603050405020304" pitchFamily="18" charset="0"/>
                          <a:cs typeface="Times New Roman" panose="02020603050405020304" pitchFamily="18" charset="0"/>
                        </a:rPr>
                        <a:t>b. Mà tôi nhớ một cái gì đấy, hình như mẹ tôi, cái cửa sổ, hoặc những ngôi sao to trên bầu trời thành phố. Phải, có thể là những cái đó,....</a:t>
                      </a:r>
                      <a:endParaRPr lang="vi-VN" sz="40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Hình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như</a:t>
                      </a:r>
                      <a:endParaRPr lang="en-US" sz="4000" b="1" baseline="0" dirty="0">
                        <a:solidFill>
                          <a:srgbClr val="FF0000"/>
                        </a:solidFill>
                        <a:latin typeface="Times New Roman" panose="02020603050405020304" pitchFamily="18" charset="0"/>
                        <a:cs typeface="Times New Roman" panose="02020603050405020304" pitchFamily="18" charset="0"/>
                      </a:endParaRPr>
                    </a:p>
                    <a:p>
                      <a:pPr algn="ctr"/>
                      <a:r>
                        <a:rPr lang="en-US" sz="4000" b="1" baseline="0" dirty="0" err="1">
                          <a:solidFill>
                            <a:srgbClr val="FF0000"/>
                          </a:solidFill>
                          <a:latin typeface="Times New Roman" panose="02020603050405020304" pitchFamily="18" charset="0"/>
                          <a:cs typeface="Times New Roman" panose="02020603050405020304" pitchFamily="18" charset="0"/>
                        </a:rPr>
                        <a:t>Có</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thể</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sự</a:t>
                      </a:r>
                      <a:r>
                        <a:rPr lang="en-US" sz="4000" b="1" baseline="0" dirty="0">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phỏng</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đoán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không</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chắc</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chắn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của</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nhân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vật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tôi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đối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với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đối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tượng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mà</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mình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nhớ</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đến</a:t>
                      </a:r>
                      <a:r>
                        <a:rPr lang="en-US" sz="4000" b="1"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288816226"/>
                  </a:ext>
                </a:extLst>
              </a:tr>
            </a:tbl>
          </a:graphicData>
        </a:graphic>
      </p:graphicFrame>
      <p:sp>
        <p:nvSpPr>
          <p:cNvPr id="6" name="TextBox 5">
            <a:extLst>
              <a:ext uri="{FF2B5EF4-FFF2-40B4-BE49-F238E27FC236}">
                <a16:creationId xmlns:a16="http://schemas.microsoft.com/office/drawing/2014/main" id="{67D2B511-3810-4BC4-945D-D43A9F27DF50}"/>
              </a:ext>
            </a:extLst>
          </p:cNvPr>
          <p:cNvSpPr txBox="1"/>
          <p:nvPr/>
        </p:nvSpPr>
        <p:spPr>
          <a:xfrm>
            <a:off x="838200" y="1028700"/>
            <a:ext cx="17221200" cy="1323439"/>
          </a:xfrm>
          <a:prstGeom prst="rect">
            <a:avLst/>
          </a:prstGeom>
          <a:solidFill>
            <a:schemeClr val="accent2">
              <a:lumMod val="40000"/>
              <a:lumOff val="60000"/>
            </a:schemeClr>
          </a:solidFill>
        </p:spPr>
        <p:txBody>
          <a:bodyPr wrap="square">
            <a:spAutoFit/>
          </a:bodyPr>
          <a:lstStyle/>
          <a:p>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Tìm</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t</a:t>
            </a:r>
            <a:r>
              <a:rPr lang="vi-VN" sz="40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hành phần </a:t>
            </a:r>
            <a:r>
              <a:rPr lang="en-US" sz="4000" b="1" dirty="0" err="1">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tình</a:t>
            </a:r>
            <a:r>
              <a:rPr lang="en-US" sz="40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thái</a:t>
            </a:r>
            <a:r>
              <a:rPr lang="en-US" sz="40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trong các câu sau và chỉ ra ý nghĩa của thành phần ấy trong từng trường </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344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red cloud of smoke&#10;&#10;Description automatically generated">
            <a:extLst>
              <a:ext uri="{FF2B5EF4-FFF2-40B4-BE49-F238E27FC236}">
                <a16:creationId xmlns:a16="http://schemas.microsoft.com/office/drawing/2014/main" id="{8D84105E-43F1-B24C-3B6C-3E9707FBCA7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3000" y="6134100"/>
            <a:ext cx="10287000" cy="10287000"/>
          </a:xfrm>
          <a:prstGeom prst="rect">
            <a:avLst/>
          </a:prstGeom>
        </p:spPr>
      </p:pic>
      <p:graphicFrame>
        <p:nvGraphicFramePr>
          <p:cNvPr id="6" name="Table 5">
            <a:extLst>
              <a:ext uri="{FF2B5EF4-FFF2-40B4-BE49-F238E27FC236}">
                <a16:creationId xmlns:a16="http://schemas.microsoft.com/office/drawing/2014/main" id="{C3FFC96E-44E4-D3D1-1333-A955773BF749}"/>
              </a:ext>
            </a:extLst>
          </p:cNvPr>
          <p:cNvGraphicFramePr>
            <a:graphicFrameLocks noGrp="1"/>
          </p:cNvGraphicFramePr>
          <p:nvPr>
            <p:extLst>
              <p:ext uri="{D42A27DB-BD31-4B8C-83A1-F6EECF244321}">
                <p14:modId xmlns:p14="http://schemas.microsoft.com/office/powerpoint/2010/main" val="2255835320"/>
              </p:ext>
            </p:extLst>
          </p:nvPr>
        </p:nvGraphicFramePr>
        <p:xfrm>
          <a:off x="381000" y="2887980"/>
          <a:ext cx="17373601" cy="7208520"/>
        </p:xfrm>
        <a:graphic>
          <a:graphicData uri="http://schemas.openxmlformats.org/drawingml/2006/table">
            <a:tbl>
              <a:tblPr firstRow="1" bandRow="1">
                <a:tableStyleId>{5940675A-B579-460E-94D1-54222C63F5DA}</a:tableStyleId>
              </a:tblPr>
              <a:tblGrid>
                <a:gridCol w="6791499">
                  <a:extLst>
                    <a:ext uri="{9D8B030D-6E8A-4147-A177-3AD203B41FA5}">
                      <a16:colId xmlns:a16="http://schemas.microsoft.com/office/drawing/2014/main" val="628365876"/>
                    </a:ext>
                  </a:extLst>
                </a:gridCol>
                <a:gridCol w="3553691">
                  <a:extLst>
                    <a:ext uri="{9D8B030D-6E8A-4147-A177-3AD203B41FA5}">
                      <a16:colId xmlns:a16="http://schemas.microsoft.com/office/drawing/2014/main" val="1307534685"/>
                    </a:ext>
                  </a:extLst>
                </a:gridCol>
                <a:gridCol w="7028411">
                  <a:extLst>
                    <a:ext uri="{9D8B030D-6E8A-4147-A177-3AD203B41FA5}">
                      <a16:colId xmlns:a16="http://schemas.microsoft.com/office/drawing/2014/main" val="2810676888"/>
                    </a:ext>
                  </a:extLst>
                </a:gridCol>
              </a:tblGrid>
              <a:tr h="370840">
                <a:tc>
                  <a:txBody>
                    <a:bodyPr/>
                    <a:lstStyle/>
                    <a:p>
                      <a:pPr algn="ctr">
                        <a:lnSpc>
                          <a:spcPts val="4200"/>
                        </a:lnSpc>
                      </a:pPr>
                      <a:r>
                        <a:rPr lang="en-US" sz="4000" b="1" dirty="0" err="1">
                          <a:solidFill>
                            <a:srgbClr val="FF0000"/>
                          </a:solidFill>
                          <a:latin typeface="Times New Roman" panose="02020603050405020304" pitchFamily="18" charset="0"/>
                          <a:cs typeface="Times New Roman" panose="02020603050405020304" pitchFamily="18" charset="0"/>
                        </a:rPr>
                        <a:t>Ví</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dụ</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lnSpc>
                          <a:spcPts val="4200"/>
                        </a:lnSpc>
                      </a:pP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phần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cảm</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thán</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lnSpc>
                          <a:spcPts val="4200"/>
                        </a:lnSpc>
                      </a:pPr>
                      <a:r>
                        <a:rPr lang="en-US" sz="4000" b="1" dirty="0">
                          <a:solidFill>
                            <a:srgbClr val="FF0000"/>
                          </a:solidFill>
                          <a:latin typeface="Times New Roman" panose="02020603050405020304" pitchFamily="18" charset="0"/>
                          <a:cs typeface="Times New Roman" panose="02020603050405020304" pitchFamily="18" charset="0"/>
                        </a:rPr>
                        <a:t>Ý </a:t>
                      </a:r>
                      <a:r>
                        <a:rPr lang="en-US" sz="4000" b="1" dirty="0" err="1">
                          <a:solidFill>
                            <a:srgbClr val="FF0000"/>
                          </a:solidFill>
                          <a:latin typeface="Times New Roman" panose="02020603050405020304" pitchFamily="18" charset="0"/>
                          <a:cs typeface="Times New Roman" panose="02020603050405020304" pitchFamily="18" charset="0"/>
                        </a:rPr>
                        <a:t>nghĩa</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2686504254"/>
                  </a:ext>
                </a:extLst>
              </a:tr>
              <a:tr h="370840">
                <a:tc>
                  <a:txBody>
                    <a:bodyPr/>
                    <a:lstStyle/>
                    <a:p>
                      <a:pPr algn="just">
                        <a:lnSpc>
                          <a:spcPts val="4200"/>
                        </a:lnSpc>
                      </a:pPr>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a. Trời ơi, ước gì thầy Đuy - sen là anh ruột của tôi</a:t>
                      </a:r>
                    </a:p>
                  </a:txBody>
                  <a:tcPr>
                    <a:solidFill>
                      <a:schemeClr val="bg1"/>
                    </a:solidFill>
                  </a:tcPr>
                </a:tc>
                <a:tc>
                  <a:txBody>
                    <a:bodyPr/>
                    <a:lstStyle/>
                    <a:p>
                      <a:pPr algn="ctr">
                        <a:lnSpc>
                          <a:spcPts val="4200"/>
                        </a:lnSpc>
                      </a:pPr>
                      <a:endParaRPr lang="en-US" sz="4000" b="1" i="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lnSpc>
                          <a:spcPts val="4200"/>
                        </a:lnSpc>
                      </a:pPr>
                      <a:endParaRPr lang="en-US" sz="4000" b="1" dirty="0">
                        <a:latin typeface="Times New Roman" panose="02020603050405020304" pitchFamily="18" charset="0"/>
                        <a:cs typeface="Times New Roman" panose="02020603050405020304" pitchFamily="18" charset="0"/>
                      </a:endParaRPr>
                    </a:p>
                    <a:p>
                      <a:pPr algn="just">
                        <a:lnSpc>
                          <a:spcPts val="4200"/>
                        </a:lnSpc>
                      </a:pPr>
                      <a:endParaRPr lang="en-US" sz="4000" b="1" dirty="0">
                        <a:latin typeface="Times New Roman" panose="02020603050405020304" pitchFamily="18" charset="0"/>
                        <a:cs typeface="Times New Roman" panose="02020603050405020304" pitchFamily="18" charset="0"/>
                      </a:endParaRPr>
                    </a:p>
                    <a:p>
                      <a:pPr algn="just">
                        <a:lnSpc>
                          <a:spcPts val="4200"/>
                        </a:lnSpc>
                      </a:pPr>
                      <a:endParaRPr lang="en-US" sz="4000" b="1" dirty="0">
                        <a:latin typeface="Times New Roman" panose="02020603050405020304" pitchFamily="18" charset="0"/>
                        <a:cs typeface="Times New Roman" panose="02020603050405020304" pitchFamily="18" charset="0"/>
                      </a:endParaRPr>
                    </a:p>
                    <a:p>
                      <a:pPr algn="just">
                        <a:lnSpc>
                          <a:spcPts val="4200"/>
                        </a:lnSpc>
                      </a:pPr>
                      <a:endParaRPr lang="en-US" sz="40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00136510"/>
                  </a:ext>
                </a:extLst>
              </a:tr>
              <a:tr h="370840">
                <a:tc>
                  <a:txBody>
                    <a:bodyPr/>
                    <a:lstStyle/>
                    <a:p>
                      <a:pPr algn="just">
                        <a:lnSpc>
                          <a:spcPts val="4200"/>
                        </a:lnSpc>
                      </a:pPr>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b. Má tôi cũng coi nó là gió Tết, nghe gió, má thuận miệng hát "Cấy rồi mùa qua sông cấy mướn. Ông trời ổng thổi ngọn chướng buồn cha chả là buồn...." rồi thở dài cái thượt "Ứ hự, lụi hụi mà hết năm"</a:t>
                      </a:r>
                    </a:p>
                  </a:txBody>
                  <a:tcPr>
                    <a:solidFill>
                      <a:schemeClr val="bg1"/>
                    </a:solidFill>
                  </a:tcPr>
                </a:tc>
                <a:tc>
                  <a:txBody>
                    <a:bodyPr/>
                    <a:lstStyle/>
                    <a:p>
                      <a:pPr algn="ctr">
                        <a:lnSpc>
                          <a:spcPts val="4200"/>
                        </a:lnSpc>
                      </a:pPr>
                      <a:endParaRPr lang="en-US" sz="4000" b="1" i="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lnSpc>
                          <a:spcPts val="4200"/>
                        </a:lnSpc>
                      </a:pPr>
                      <a:endParaRPr lang="en-US" sz="4000" b="1"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lnSpc>
                          <a:spcPts val="4200"/>
                        </a:lnSpc>
                      </a:pPr>
                      <a:endParaRPr lang="en-US" sz="4000" b="1" baseline="0" dirty="0">
                        <a:solidFill>
                          <a:srgbClr val="FF0000"/>
                        </a:solidFill>
                        <a:latin typeface="Times New Roman" panose="02020603050405020304" pitchFamily="18" charset="0"/>
                        <a:cs typeface="Times New Roman" panose="02020603050405020304" pitchFamily="18" charset="0"/>
                      </a:endParaRPr>
                    </a:p>
                    <a:p>
                      <a:pPr algn="just">
                        <a:lnSpc>
                          <a:spcPts val="4200"/>
                        </a:lnSpc>
                      </a:pPr>
                      <a:endParaRPr lang="en-US" sz="4000" b="1" baseline="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288816226"/>
                  </a:ext>
                </a:extLst>
              </a:tr>
            </a:tbl>
          </a:graphicData>
        </a:graphic>
      </p:graphicFrame>
      <p:sp>
        <p:nvSpPr>
          <p:cNvPr id="7" name="Rectangle 6">
            <a:extLst>
              <a:ext uri="{FF2B5EF4-FFF2-40B4-BE49-F238E27FC236}">
                <a16:creationId xmlns:a16="http://schemas.microsoft.com/office/drawing/2014/main" id="{ED8BE135-D9CE-451F-A9BB-E68E271E499D}"/>
              </a:ext>
            </a:extLst>
          </p:cNvPr>
          <p:cNvSpPr/>
          <p:nvPr/>
        </p:nvSpPr>
        <p:spPr>
          <a:xfrm>
            <a:off x="4648200" y="716459"/>
            <a:ext cx="9067800" cy="769441"/>
          </a:xfrm>
          <a:prstGeom prst="rect">
            <a:avLst/>
          </a:prstGeom>
        </p:spPr>
        <p:txBody>
          <a:bodyPr wrap="square" lIns="91430" tIns="45720" rIns="91430" bIns="45720">
            <a:spAutoFit/>
          </a:bodyPr>
          <a:lstStyle/>
          <a:p>
            <a:pPr algn="ctr">
              <a:defRPr/>
            </a:pP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Nhóm</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a:t>
            </a: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cảm</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a:t>
            </a: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thán</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 </a:t>
            </a: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Tổ</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2,4</a:t>
            </a:r>
            <a:endParaRPr lang="ko-KR" altLang="en-US" sz="44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F216AD95-4083-40C6-B8B6-FE2B742DB4E9}"/>
              </a:ext>
            </a:extLst>
          </p:cNvPr>
          <p:cNvSpPr txBox="1"/>
          <p:nvPr/>
        </p:nvSpPr>
        <p:spPr>
          <a:xfrm>
            <a:off x="348343" y="1534061"/>
            <a:ext cx="17406257"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Tìm</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t</a:t>
            </a:r>
            <a:r>
              <a:rPr lang="vi-VN" sz="40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hành phần cảm thán trong các câu sau và chỉ ra ý nghĩa của thành phần ấy trong từng trường </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944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red cloud of smoke&#10;&#10;Description automatically generated">
            <a:extLst>
              <a:ext uri="{FF2B5EF4-FFF2-40B4-BE49-F238E27FC236}">
                <a16:creationId xmlns:a16="http://schemas.microsoft.com/office/drawing/2014/main" id="{8D84105E-43F1-B24C-3B6C-3E9707FBCA7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3000" y="6134100"/>
            <a:ext cx="10287000" cy="10287000"/>
          </a:xfrm>
          <a:prstGeom prst="rect">
            <a:avLst/>
          </a:prstGeom>
        </p:spPr>
      </p:pic>
      <p:graphicFrame>
        <p:nvGraphicFramePr>
          <p:cNvPr id="6" name="Table 5">
            <a:extLst>
              <a:ext uri="{FF2B5EF4-FFF2-40B4-BE49-F238E27FC236}">
                <a16:creationId xmlns:a16="http://schemas.microsoft.com/office/drawing/2014/main" id="{C3FFC96E-44E4-D3D1-1333-A955773BF749}"/>
              </a:ext>
            </a:extLst>
          </p:cNvPr>
          <p:cNvGraphicFramePr>
            <a:graphicFrameLocks noGrp="1"/>
          </p:cNvGraphicFramePr>
          <p:nvPr>
            <p:extLst>
              <p:ext uri="{D42A27DB-BD31-4B8C-83A1-F6EECF244321}">
                <p14:modId xmlns:p14="http://schemas.microsoft.com/office/powerpoint/2010/main" val="4101504112"/>
              </p:ext>
            </p:extLst>
          </p:nvPr>
        </p:nvGraphicFramePr>
        <p:xfrm>
          <a:off x="381000" y="2887980"/>
          <a:ext cx="17373601" cy="6675120"/>
        </p:xfrm>
        <a:graphic>
          <a:graphicData uri="http://schemas.openxmlformats.org/drawingml/2006/table">
            <a:tbl>
              <a:tblPr firstRow="1" bandRow="1">
                <a:tableStyleId>{5940675A-B579-460E-94D1-54222C63F5DA}</a:tableStyleId>
              </a:tblPr>
              <a:tblGrid>
                <a:gridCol w="6791499">
                  <a:extLst>
                    <a:ext uri="{9D8B030D-6E8A-4147-A177-3AD203B41FA5}">
                      <a16:colId xmlns:a16="http://schemas.microsoft.com/office/drawing/2014/main" val="628365876"/>
                    </a:ext>
                  </a:extLst>
                </a:gridCol>
                <a:gridCol w="3553691">
                  <a:extLst>
                    <a:ext uri="{9D8B030D-6E8A-4147-A177-3AD203B41FA5}">
                      <a16:colId xmlns:a16="http://schemas.microsoft.com/office/drawing/2014/main" val="1307534685"/>
                    </a:ext>
                  </a:extLst>
                </a:gridCol>
                <a:gridCol w="7028411">
                  <a:extLst>
                    <a:ext uri="{9D8B030D-6E8A-4147-A177-3AD203B41FA5}">
                      <a16:colId xmlns:a16="http://schemas.microsoft.com/office/drawing/2014/main" val="2810676888"/>
                    </a:ext>
                  </a:extLst>
                </a:gridCol>
              </a:tblGrid>
              <a:tr h="370840">
                <a:tc>
                  <a:txBody>
                    <a:bodyPr/>
                    <a:lstStyle/>
                    <a:p>
                      <a:pPr algn="ctr">
                        <a:lnSpc>
                          <a:spcPts val="4200"/>
                        </a:lnSpc>
                      </a:pPr>
                      <a:r>
                        <a:rPr lang="en-US" sz="4000" b="1" dirty="0" err="1">
                          <a:solidFill>
                            <a:srgbClr val="FF0000"/>
                          </a:solidFill>
                          <a:latin typeface="Times New Roman" panose="02020603050405020304" pitchFamily="18" charset="0"/>
                          <a:cs typeface="Times New Roman" panose="02020603050405020304" pitchFamily="18" charset="0"/>
                        </a:rPr>
                        <a:t>Ví</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dụ</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lnSpc>
                          <a:spcPts val="4200"/>
                        </a:lnSpc>
                      </a:pP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phần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cảm</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thán</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lnSpc>
                          <a:spcPts val="4200"/>
                        </a:lnSpc>
                      </a:pPr>
                      <a:r>
                        <a:rPr lang="en-US" sz="4000" b="1" dirty="0">
                          <a:solidFill>
                            <a:srgbClr val="FF0000"/>
                          </a:solidFill>
                          <a:latin typeface="Times New Roman" panose="02020603050405020304" pitchFamily="18" charset="0"/>
                          <a:cs typeface="Times New Roman" panose="02020603050405020304" pitchFamily="18" charset="0"/>
                        </a:rPr>
                        <a:t>Ý </a:t>
                      </a:r>
                      <a:r>
                        <a:rPr lang="en-US" sz="4000" b="1" dirty="0" err="1">
                          <a:solidFill>
                            <a:srgbClr val="FF0000"/>
                          </a:solidFill>
                          <a:latin typeface="Times New Roman" panose="02020603050405020304" pitchFamily="18" charset="0"/>
                          <a:cs typeface="Times New Roman" panose="02020603050405020304" pitchFamily="18" charset="0"/>
                        </a:rPr>
                        <a:t>nghĩa</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2686504254"/>
                  </a:ext>
                </a:extLst>
              </a:tr>
              <a:tr h="370840">
                <a:tc>
                  <a:txBody>
                    <a:bodyPr/>
                    <a:lstStyle/>
                    <a:p>
                      <a:pPr algn="just">
                        <a:lnSpc>
                          <a:spcPts val="4200"/>
                        </a:lnSpc>
                      </a:pPr>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a. Trời ơi, ước gì thầy Đuy - sen là anh ruột của tôi</a:t>
                      </a:r>
                    </a:p>
                  </a:txBody>
                  <a:tcPr>
                    <a:solidFill>
                      <a:schemeClr val="bg1"/>
                    </a:solidFill>
                  </a:tcPr>
                </a:tc>
                <a:tc>
                  <a:txBody>
                    <a:bodyPr/>
                    <a:lstStyle/>
                    <a:p>
                      <a:pPr algn="ctr">
                        <a:lnSpc>
                          <a:spcPts val="4200"/>
                        </a:lnSpc>
                      </a:pPr>
                      <a:endParaRPr lang="en-US" sz="4000" b="1" i="0" dirty="0">
                        <a:solidFill>
                          <a:srgbClr val="FF0000"/>
                        </a:solidFill>
                        <a:latin typeface="Times New Roman" panose="02020603050405020304" pitchFamily="18" charset="0"/>
                        <a:cs typeface="Times New Roman" panose="02020603050405020304" pitchFamily="18" charset="0"/>
                      </a:endParaRPr>
                    </a:p>
                    <a:p>
                      <a:pPr algn="ctr">
                        <a:lnSpc>
                          <a:spcPts val="4200"/>
                        </a:lnSpc>
                      </a:pPr>
                      <a:r>
                        <a:rPr lang="en-US" sz="4000" b="1" i="0" dirty="0" err="1">
                          <a:solidFill>
                            <a:srgbClr val="FF0000"/>
                          </a:solidFill>
                          <a:latin typeface="Times New Roman" panose="02020603050405020304" pitchFamily="18" charset="0"/>
                          <a:cs typeface="Times New Roman" panose="02020603050405020304" pitchFamily="18" charset="0"/>
                        </a:rPr>
                        <a:t>Trời</a:t>
                      </a:r>
                      <a:r>
                        <a:rPr lang="en-US" sz="4000" b="1" i="0" baseline="0" dirty="0">
                          <a:solidFill>
                            <a:srgbClr val="FF0000"/>
                          </a:solidFill>
                          <a:latin typeface="Times New Roman" panose="02020603050405020304" pitchFamily="18" charset="0"/>
                          <a:cs typeface="Times New Roman" panose="02020603050405020304" pitchFamily="18" charset="0"/>
                        </a:rPr>
                        <a:t> </a:t>
                      </a:r>
                      <a:r>
                        <a:rPr lang="en-US" sz="4000" b="1" i="0" baseline="0" dirty="0" err="1">
                          <a:solidFill>
                            <a:srgbClr val="FF0000"/>
                          </a:solidFill>
                          <a:latin typeface="Times New Roman" panose="02020603050405020304" pitchFamily="18" charset="0"/>
                          <a:cs typeface="Times New Roman" panose="02020603050405020304" pitchFamily="18" charset="0"/>
                        </a:rPr>
                        <a:t>ơi</a:t>
                      </a:r>
                      <a:endParaRPr lang="en-US" sz="4000" b="1" i="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lnSpc>
                          <a:spcPts val="4200"/>
                        </a:lnSpc>
                      </a:pP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sự</a:t>
                      </a:r>
                      <a:r>
                        <a:rPr lang="en-US" sz="4000" b="1" baseline="0" dirty="0">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xúc</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động</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của</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người</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nói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khi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gửi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gắm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mong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ước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của</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mình</a:t>
                      </a:r>
                      <a:r>
                        <a:rPr lang="en-US" sz="4000" b="1" baseline="0"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00136510"/>
                  </a:ext>
                </a:extLst>
              </a:tr>
              <a:tr h="370840">
                <a:tc>
                  <a:txBody>
                    <a:bodyPr/>
                    <a:lstStyle/>
                    <a:p>
                      <a:pPr algn="just">
                        <a:lnSpc>
                          <a:spcPts val="4200"/>
                        </a:lnSpc>
                      </a:pPr>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b. Má tôi cũng coi nó là gió Tết, nghe gió, má thuận miệng hát "Cấy rồi mùa qua sông cấy mướn. Ông trời ổng thổi ngọn chướng buồn cha chả là buồn...." rồi thở dài cái thượt "Ứ hự, lụi hụi mà hết năm"</a:t>
                      </a:r>
                    </a:p>
                  </a:txBody>
                  <a:tcPr>
                    <a:solidFill>
                      <a:schemeClr val="bg1"/>
                    </a:solidFill>
                  </a:tcPr>
                </a:tc>
                <a:tc>
                  <a:txBody>
                    <a:bodyPr/>
                    <a:lstStyle/>
                    <a:p>
                      <a:pPr algn="ctr">
                        <a:lnSpc>
                          <a:spcPts val="4200"/>
                        </a:lnSpc>
                      </a:pPr>
                      <a:endParaRPr lang="en-US" sz="4000" b="1" i="0" dirty="0">
                        <a:solidFill>
                          <a:srgbClr val="FF0000"/>
                        </a:solidFill>
                        <a:latin typeface="Times New Roman" panose="02020603050405020304" pitchFamily="18" charset="0"/>
                        <a:cs typeface="Times New Roman" panose="02020603050405020304" pitchFamily="18" charset="0"/>
                      </a:endParaRPr>
                    </a:p>
                    <a:p>
                      <a:pPr algn="ctr">
                        <a:lnSpc>
                          <a:spcPts val="4200"/>
                        </a:lnSpc>
                      </a:pPr>
                      <a:endParaRPr lang="en-US" sz="4000" b="1" i="0" dirty="0">
                        <a:solidFill>
                          <a:srgbClr val="FF0000"/>
                        </a:solidFill>
                        <a:latin typeface="Times New Roman" panose="02020603050405020304" pitchFamily="18" charset="0"/>
                        <a:cs typeface="Times New Roman" panose="02020603050405020304" pitchFamily="18" charset="0"/>
                      </a:endParaRPr>
                    </a:p>
                    <a:p>
                      <a:pPr algn="ctr">
                        <a:lnSpc>
                          <a:spcPts val="4200"/>
                        </a:lnSpc>
                      </a:pPr>
                      <a:r>
                        <a:rPr lang="en-US" sz="4000" b="1" i="0" dirty="0">
                          <a:solidFill>
                            <a:srgbClr val="FF0000"/>
                          </a:solidFill>
                          <a:latin typeface="Times New Roman" panose="02020603050405020304" pitchFamily="18" charset="0"/>
                          <a:cs typeface="Times New Roman" panose="02020603050405020304" pitchFamily="18" charset="0"/>
                        </a:rPr>
                        <a:t>Ứ </a:t>
                      </a:r>
                      <a:r>
                        <a:rPr lang="en-US" sz="4000" b="1" i="0" dirty="0" err="1">
                          <a:solidFill>
                            <a:srgbClr val="FF0000"/>
                          </a:solidFill>
                          <a:latin typeface="Times New Roman" panose="02020603050405020304" pitchFamily="18" charset="0"/>
                          <a:cs typeface="Times New Roman" panose="02020603050405020304" pitchFamily="18" charset="0"/>
                        </a:rPr>
                        <a:t>hự</a:t>
                      </a:r>
                      <a:endParaRPr lang="en-US" sz="4000" b="1" i="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lnSpc>
                          <a:spcPts val="4200"/>
                        </a:lnSpc>
                      </a:pPr>
                      <a:endParaRPr lang="en-US" sz="4000" b="1"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lnSpc>
                          <a:spcPts val="4200"/>
                        </a:lnSpc>
                      </a:pPr>
                      <a:endParaRPr lang="en-US" sz="4000" b="1"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lnSpc>
                          <a:spcPts val="4200"/>
                        </a:lnSpc>
                      </a:pPr>
                      <a:r>
                        <a:rPr lang="en-US" sz="4000" b="1" i="0" kern="1200" dirty="0">
                          <a:solidFill>
                            <a:schemeClr val="tx1"/>
                          </a:solidFill>
                          <a:effectLst/>
                          <a:latin typeface="Times New Roman" panose="02020603050405020304" pitchFamily="18" charset="0"/>
                          <a:ea typeface="+mn-ea"/>
                          <a:cs typeface="Times New Roman" panose="02020603050405020304" pitchFamily="18" charset="0"/>
                        </a:rPr>
                        <a:t>T</a:t>
                      </a:r>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hể hiện sự </a:t>
                      </a:r>
                      <a:r>
                        <a:rPr lang="vi-VN" sz="4000" b="1" i="0" kern="1200" dirty="0">
                          <a:solidFill>
                            <a:srgbClr val="FF0000"/>
                          </a:solidFill>
                          <a:effectLst/>
                          <a:latin typeface="Times New Roman" panose="02020603050405020304" pitchFamily="18" charset="0"/>
                          <a:ea typeface="+mn-ea"/>
                          <a:cs typeface="Times New Roman" panose="02020603050405020304" pitchFamily="18" charset="0"/>
                        </a:rPr>
                        <a:t>không bằng lòng, </a:t>
                      </a:r>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không thuận ý của người nói</a:t>
                      </a:r>
                      <a:endParaRPr lang="en-US" sz="4000" b="1" baseline="0" dirty="0">
                        <a:solidFill>
                          <a:srgbClr val="FF0000"/>
                        </a:solidFill>
                        <a:latin typeface="Times New Roman" panose="02020603050405020304" pitchFamily="18" charset="0"/>
                        <a:cs typeface="Times New Roman" panose="02020603050405020304" pitchFamily="18" charset="0"/>
                      </a:endParaRPr>
                    </a:p>
                    <a:p>
                      <a:pPr algn="just">
                        <a:lnSpc>
                          <a:spcPts val="4200"/>
                        </a:lnSpc>
                      </a:pPr>
                      <a:endParaRPr lang="en-US" sz="4000" b="1" baseline="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288816226"/>
                  </a:ext>
                </a:extLst>
              </a:tr>
            </a:tbl>
          </a:graphicData>
        </a:graphic>
      </p:graphicFrame>
      <p:sp>
        <p:nvSpPr>
          <p:cNvPr id="7" name="Rectangle 6">
            <a:extLst>
              <a:ext uri="{FF2B5EF4-FFF2-40B4-BE49-F238E27FC236}">
                <a16:creationId xmlns:a16="http://schemas.microsoft.com/office/drawing/2014/main" id="{ED8BE135-D9CE-451F-A9BB-E68E271E499D}"/>
              </a:ext>
            </a:extLst>
          </p:cNvPr>
          <p:cNvSpPr/>
          <p:nvPr/>
        </p:nvSpPr>
        <p:spPr>
          <a:xfrm>
            <a:off x="4648200" y="342900"/>
            <a:ext cx="9067800" cy="1023357"/>
          </a:xfrm>
          <a:prstGeom prst="rect">
            <a:avLst/>
          </a:prstGeom>
          <a:ln>
            <a:solidFill>
              <a:srgbClr val="FF0000"/>
            </a:solidFill>
          </a:ln>
        </p:spPr>
        <p:txBody>
          <a:bodyPr wrap="square" lIns="91430" tIns="45720" rIns="91430" bIns="45720">
            <a:spAutoFit/>
          </a:bodyPr>
          <a:lstStyle/>
          <a:p>
            <a:pPr algn="ctr">
              <a:lnSpc>
                <a:spcPct val="150000"/>
              </a:lnSpc>
              <a:defRPr/>
            </a:pPr>
            <a:r>
              <a:rPr lang="en-US" altLang="ko-KR" sz="4400" dirty="0" err="1">
                <a:solidFill>
                  <a:srgbClr val="FF0000"/>
                </a:solidFill>
                <a:latin typeface="#9Slide03 Arima Madurai Black" panose="00000A00000000000000" pitchFamily="2" charset="0"/>
                <a:cs typeface="#9Slide03 Arima Madurai Black" panose="00000A00000000000000" pitchFamily="2" charset="0"/>
              </a:rPr>
              <a:t>Nhóm</a:t>
            </a:r>
            <a:r>
              <a:rPr lang="en-US" altLang="ko-KR" sz="4400" dirty="0">
                <a:solidFill>
                  <a:srgbClr val="FF0000"/>
                </a:solidFill>
                <a:latin typeface="#9Slide03 Arima Madurai Black" panose="00000A00000000000000" pitchFamily="2" charset="0"/>
                <a:cs typeface="#9Slide03 Arima Madurai Black" panose="00000A00000000000000" pitchFamily="2" charset="0"/>
              </a:rPr>
              <a:t> </a:t>
            </a:r>
            <a:r>
              <a:rPr lang="en-US" altLang="ko-KR" sz="4400" dirty="0" err="1">
                <a:solidFill>
                  <a:srgbClr val="FF0000"/>
                </a:solidFill>
                <a:latin typeface="#9Slide03 Arima Madurai Black" panose="00000A00000000000000" pitchFamily="2" charset="0"/>
                <a:cs typeface="#9Slide03 Arima Madurai Black" panose="00000A00000000000000" pitchFamily="2" charset="0"/>
              </a:rPr>
              <a:t>cảm</a:t>
            </a:r>
            <a:r>
              <a:rPr lang="en-US" altLang="ko-KR" sz="4400" dirty="0">
                <a:solidFill>
                  <a:srgbClr val="FF0000"/>
                </a:solidFill>
                <a:latin typeface="#9Slide03 Arima Madurai Black" panose="00000A00000000000000" pitchFamily="2" charset="0"/>
                <a:cs typeface="#9Slide03 Arima Madurai Black" panose="00000A00000000000000" pitchFamily="2" charset="0"/>
              </a:rPr>
              <a:t> </a:t>
            </a:r>
            <a:r>
              <a:rPr lang="en-US" altLang="ko-KR" sz="4400" dirty="0" err="1">
                <a:solidFill>
                  <a:srgbClr val="FF0000"/>
                </a:solidFill>
                <a:latin typeface="#9Slide03 Arima Madurai Black" panose="00000A00000000000000" pitchFamily="2" charset="0"/>
                <a:cs typeface="#9Slide03 Arima Madurai Black" panose="00000A00000000000000" pitchFamily="2" charset="0"/>
              </a:rPr>
              <a:t>thán</a:t>
            </a:r>
            <a:r>
              <a:rPr lang="en-US" altLang="ko-KR" sz="4400" dirty="0">
                <a:solidFill>
                  <a:srgbClr val="FF0000"/>
                </a:solidFill>
                <a:latin typeface="#9Slide03 Arima Madurai Black" panose="00000A00000000000000" pitchFamily="2" charset="0"/>
                <a:cs typeface="#9Slide03 Arima Madurai Black" panose="00000A00000000000000" pitchFamily="2" charset="0"/>
              </a:rPr>
              <a:t> – </a:t>
            </a:r>
            <a:r>
              <a:rPr lang="en-US" altLang="ko-KR" sz="4400" dirty="0" err="1">
                <a:solidFill>
                  <a:srgbClr val="FF0000"/>
                </a:solidFill>
                <a:latin typeface="#9Slide03 Arima Madurai Black" panose="00000A00000000000000" pitchFamily="2" charset="0"/>
                <a:cs typeface="#9Slide03 Arima Madurai Black" panose="00000A00000000000000" pitchFamily="2" charset="0"/>
              </a:rPr>
              <a:t>Tổ</a:t>
            </a:r>
            <a:r>
              <a:rPr lang="en-US" altLang="ko-KR" sz="4400" dirty="0">
                <a:solidFill>
                  <a:srgbClr val="FF0000"/>
                </a:solidFill>
                <a:latin typeface="#9Slide03 Arima Madurai Black" panose="00000A00000000000000" pitchFamily="2" charset="0"/>
                <a:cs typeface="#9Slide03 Arima Madurai Black" panose="00000A00000000000000" pitchFamily="2" charset="0"/>
              </a:rPr>
              <a:t> 2,4  </a:t>
            </a:r>
            <a:r>
              <a:rPr lang="en-US" altLang="ko-KR" sz="4400" dirty="0" err="1">
                <a:solidFill>
                  <a:srgbClr val="FF0000"/>
                </a:solidFill>
                <a:latin typeface="#9Slide03 Arima Madurai Black" panose="00000A00000000000000" pitchFamily="2" charset="0"/>
                <a:cs typeface="#9Slide03 Arima Madurai Black" panose="00000A00000000000000" pitchFamily="2" charset="0"/>
              </a:rPr>
              <a:t>bài</a:t>
            </a:r>
            <a:r>
              <a:rPr lang="en-US" altLang="ko-KR" sz="4400" dirty="0">
                <a:solidFill>
                  <a:srgbClr val="FF0000"/>
                </a:solidFill>
                <a:latin typeface="#9Slide03 Arima Madurai Black" panose="00000A00000000000000" pitchFamily="2" charset="0"/>
                <a:cs typeface="#9Slide03 Arima Madurai Black" panose="00000A00000000000000" pitchFamily="2" charset="0"/>
              </a:rPr>
              <a:t> </a:t>
            </a:r>
            <a:r>
              <a:rPr lang="en-US" altLang="ko-KR" sz="4400" dirty="0" err="1">
                <a:solidFill>
                  <a:srgbClr val="FF0000"/>
                </a:solidFill>
                <a:latin typeface="#9Slide03 Arima Madurai Black" panose="00000A00000000000000" pitchFamily="2" charset="0"/>
                <a:cs typeface="#9Slide03 Arima Madurai Black" panose="00000A00000000000000" pitchFamily="2" charset="0"/>
              </a:rPr>
              <a:t>tập</a:t>
            </a:r>
            <a:r>
              <a:rPr lang="en-US" altLang="ko-KR" sz="4400" dirty="0">
                <a:solidFill>
                  <a:srgbClr val="FF0000"/>
                </a:solidFill>
                <a:latin typeface="#9Slide03 Arima Madurai Black" panose="00000A00000000000000" pitchFamily="2" charset="0"/>
                <a:cs typeface="#9Slide03 Arima Madurai Black" panose="00000A00000000000000" pitchFamily="2" charset="0"/>
              </a:rPr>
              <a:t> 3</a:t>
            </a:r>
            <a:endParaRPr lang="ko-KR" altLang="en-US" sz="44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F216AD95-4083-40C6-B8B6-FE2B742DB4E9}"/>
              </a:ext>
            </a:extLst>
          </p:cNvPr>
          <p:cNvSpPr txBox="1"/>
          <p:nvPr/>
        </p:nvSpPr>
        <p:spPr>
          <a:xfrm>
            <a:off x="348343" y="1534061"/>
            <a:ext cx="17406257"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Tìm</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t</a:t>
            </a:r>
            <a:r>
              <a:rPr lang="vi-VN" sz="40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hành phần cảm thán trong các câu sau và chỉ ra ý nghĩa của thành phần ấy trong từng trường </a:t>
            </a:r>
            <a:r>
              <a:rPr lang="en-US" sz="4000" b="1" dirty="0" err="1">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hợp</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561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655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57CD5A-0B0C-4EF7-B4B3-A200AEDD99A7}"/>
              </a:ext>
            </a:extLst>
          </p:cNvPr>
          <p:cNvSpPr txBox="1"/>
          <p:nvPr/>
        </p:nvSpPr>
        <p:spPr>
          <a:xfrm>
            <a:off x="1524000" y="3934242"/>
            <a:ext cx="15468600" cy="1107996"/>
          </a:xfrm>
          <a:prstGeom prst="rect">
            <a:avLst/>
          </a:prstGeom>
          <a:noFill/>
        </p:spPr>
        <p:txBody>
          <a:bodyPr wrap="square" rtlCol="0">
            <a:spAutoFit/>
          </a:bodyPr>
          <a:lstStyle/>
          <a:p>
            <a:pPr algn="ctr"/>
            <a:r>
              <a:rPr lang="en-US" sz="6600" b="1" dirty="0">
                <a:solidFill>
                  <a:srgbClr val="FF0000"/>
                </a:solidFill>
                <a:latin typeface="Times New Roman" panose="02020603050405020304" pitchFamily="18" charset="0"/>
                <a:cs typeface="Times New Roman" panose="02020603050405020304" pitchFamily="18" charset="0"/>
              </a:rPr>
              <a:t>CHẶNG 4. VỀ ĐÍCH - ĐIỀU MUỐN NÓI</a:t>
            </a:r>
          </a:p>
        </p:txBody>
      </p:sp>
    </p:spTree>
    <p:extLst>
      <p:ext uri="{BB962C8B-B14F-4D97-AF65-F5344CB8AC3E}">
        <p14:creationId xmlns:p14="http://schemas.microsoft.com/office/powerpoint/2010/main" val="1255270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2DD7AA-17BB-4DD4-A777-8952343FEE10}"/>
              </a:ext>
            </a:extLst>
          </p:cNvPr>
          <p:cNvSpPr txBox="1"/>
          <p:nvPr/>
        </p:nvSpPr>
        <p:spPr>
          <a:xfrm>
            <a:off x="762000" y="647700"/>
            <a:ext cx="16916400" cy="787029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07000"/>
              </a:lnSpc>
              <a:spcAft>
                <a:spcPts val="800"/>
              </a:spcAft>
            </a:pP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CHẶNG 4. VỀ ĐÍCH</a:t>
            </a:r>
            <a:r>
              <a:rPr lang="vi-VN"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ĐIỀU MUỐN NÓI</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bốc</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thăm</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thán</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Đ</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ặt</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từ tình thái hoặc từ cảm th</a:t>
            </a:r>
            <a:r>
              <a:rPr lang="en-US" sz="4800" b="1" dirty="0">
                <a:latin typeface="Times New Roman" panose="02020603050405020304" pitchFamily="18" charset="0"/>
                <a:ea typeface="Calibri" panose="020F0502020204030204" pitchFamily="34" charset="0"/>
                <a:cs typeface="Times New Roman" panose="02020603050405020304" pitchFamily="18" charset="0"/>
              </a:rPr>
              <a:t>á</a:t>
            </a: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4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4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2. Quan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rả</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4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HS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a:t>
            </a:r>
            <a:r>
              <a:rPr lang="en-US" sz="4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ớp</a:t>
            </a:r>
            <a:r>
              <a:rPr lang="en-US" sz="4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xét</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a:t>
            </a:r>
            <a:endPar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017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3A5DFE-770F-4453-9F6C-F71707441E58}"/>
              </a:ext>
            </a:extLst>
          </p:cNvPr>
          <p:cNvSpPr txBox="1"/>
          <p:nvPr/>
        </p:nvSpPr>
        <p:spPr>
          <a:xfrm>
            <a:off x="1524000" y="2019300"/>
            <a:ext cx="15621000" cy="435420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nSpc>
                <a:spcPct val="150000"/>
              </a:lnSpc>
              <a:spcAft>
                <a:spcPts val="800"/>
              </a:spcAft>
            </a:pP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CHẶNG 1. </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HÀNH TRANG TRI THỨC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CHẶNG 2. </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VƯỢT CHƯỚNG NGẠI VẬT - ĐI TÌM KHO BÁU</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CHẶNG 3. </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TĂNG TỐC - ĐOÁN Ý NHÂN VẬT, ĐỘC GIẢ</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CHẶNG 4. </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VỀ ĐÍCH - ĐIỀU MUỐN NÓI</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1163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223E73-7D6A-4361-ADA8-03803E25C53A}"/>
              </a:ext>
            </a:extLst>
          </p:cNvPr>
          <p:cNvSpPr txBox="1"/>
          <p:nvPr/>
        </p:nvSpPr>
        <p:spPr>
          <a:xfrm>
            <a:off x="1905000" y="2237533"/>
            <a:ext cx="14706600" cy="3744167"/>
          </a:xfrm>
          <a:prstGeom prst="rect">
            <a:avLst/>
          </a:prstGeom>
          <a:noFill/>
        </p:spPr>
        <p:txBody>
          <a:bodyPr wrap="square">
            <a:spAutoFit/>
          </a:bodyPr>
          <a:lstStyle/>
          <a:p>
            <a:pPr>
              <a:lnSpc>
                <a:spcPct val="115000"/>
              </a:lnSpc>
              <a:spcAft>
                <a:spcPts val="800"/>
              </a:spcAft>
            </a:pPr>
            <a:r>
              <a:rPr lang="vi-VN"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Chao ôi, </a:t>
            </a: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trời thu mới đẹp làm sao!</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cứ</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chờ</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đấy</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chắc</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chắn</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đình</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Lan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vi-VN"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vi-VN"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8320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0A19E4-0835-B9F4-D435-339FDA277E50}"/>
              </a:ext>
            </a:extLst>
          </p:cNvPr>
          <p:cNvSpPr/>
          <p:nvPr/>
        </p:nvSpPr>
        <p:spPr>
          <a:xfrm>
            <a:off x="5237348" y="474304"/>
            <a:ext cx="6954652" cy="76944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defTabSz="913840">
              <a:spcBef>
                <a:spcPts val="645"/>
              </a:spcBef>
              <a:buClr>
                <a:srgbClr val="231F20"/>
              </a:buClr>
              <a:buSzPts val="1200"/>
              <a:tabLst>
                <a:tab pos="762635" algn="l"/>
              </a:tabLst>
            </a:pP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lập</a:t>
            </a:r>
            <a:endPar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10806A1-B6C7-08D1-9CA2-8A3CA5DF2084}"/>
              </a:ext>
            </a:extLst>
          </p:cNvPr>
          <p:cNvSpPr/>
          <p:nvPr/>
        </p:nvSpPr>
        <p:spPr>
          <a:xfrm>
            <a:off x="2168566" y="2621459"/>
            <a:ext cx="2708234"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Khái</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B124276-07E2-A219-8F57-FC486A404F4D}"/>
              </a:ext>
            </a:extLst>
          </p:cNvPr>
          <p:cNvSpPr/>
          <p:nvPr/>
        </p:nvSpPr>
        <p:spPr>
          <a:xfrm>
            <a:off x="11215584" y="2628900"/>
            <a:ext cx="3491016"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loại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4AB646F-E5B1-E264-6A67-F40A21972163}"/>
              </a:ext>
            </a:extLst>
          </p:cNvPr>
          <p:cNvSpPr/>
          <p:nvPr/>
        </p:nvSpPr>
        <p:spPr>
          <a:xfrm>
            <a:off x="13349184" y="4369692"/>
            <a:ext cx="4100616" cy="14140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ts val="5300"/>
              </a:lnSpc>
            </a:pPr>
            <a:r>
              <a:rPr lang="en-US" sz="4400" b="1" dirty="0">
                <a:solidFill>
                  <a:srgbClr val="131313"/>
                </a:solidFill>
                <a:latin typeface="Times New Roman" panose="02020603050405020304" pitchFamily="18" charset="0"/>
                <a:cs typeface="Times New Roman" panose="02020603050405020304" pitchFamily="18" charset="0"/>
              </a:rPr>
              <a:t>Thành </a:t>
            </a:r>
            <a:r>
              <a:rPr lang="en-US" sz="4400" b="1" dirty="0" err="1">
                <a:solidFill>
                  <a:srgbClr val="131313"/>
                </a:solidFill>
                <a:latin typeface="Times New Roman" panose="02020603050405020304" pitchFamily="18" charset="0"/>
                <a:cs typeface="Times New Roman" panose="02020603050405020304" pitchFamily="18" charset="0"/>
              </a:rPr>
              <a:t>phần</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cảm</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thán</a:t>
            </a:r>
            <a:endParaRPr lang="en-US" sz="4400" b="1" dirty="0">
              <a:solidFill>
                <a:srgbClr val="131313"/>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2907DB-1D2F-7344-64AF-A68CDAA11827}"/>
              </a:ext>
            </a:extLst>
          </p:cNvPr>
          <p:cNvSpPr/>
          <p:nvPr/>
        </p:nvSpPr>
        <p:spPr>
          <a:xfrm>
            <a:off x="7848598" y="4415259"/>
            <a:ext cx="4267202" cy="14140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ts val="5300"/>
              </a:lnSpc>
            </a:pPr>
            <a:r>
              <a:rPr lang="en-US" sz="4400" b="1" dirty="0" err="1">
                <a:solidFill>
                  <a:srgbClr val="131313"/>
                </a:solidFill>
                <a:latin typeface="Times New Roman" panose="02020603050405020304" pitchFamily="18" charset="0"/>
                <a:cs typeface="Times New Roman" panose="02020603050405020304" pitchFamily="18" charset="0"/>
              </a:rPr>
              <a:t>Thành</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phần</a:t>
            </a:r>
            <a:endParaRPr lang="en-US" sz="4400" b="1" dirty="0">
              <a:solidFill>
                <a:srgbClr val="131313"/>
              </a:solidFill>
              <a:latin typeface="Times New Roman" panose="02020603050405020304" pitchFamily="18" charset="0"/>
              <a:cs typeface="Times New Roman" panose="02020603050405020304" pitchFamily="18" charset="0"/>
            </a:endParaRPr>
          </a:p>
          <a:p>
            <a:pPr algn="ctr">
              <a:lnSpc>
                <a:spcPts val="5300"/>
              </a:lnSpc>
            </a:pP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tình</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thái</a:t>
            </a:r>
            <a:endParaRPr lang="en-US" sz="4400" b="1" dirty="0">
              <a:solidFill>
                <a:srgbClr val="131313"/>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B47A836-771B-494D-9E10-D87B35F4A1A4}"/>
              </a:ext>
            </a:extLst>
          </p:cNvPr>
          <p:cNvSpPr txBox="1"/>
          <p:nvPr/>
        </p:nvSpPr>
        <p:spPr>
          <a:xfrm>
            <a:off x="304800" y="4323695"/>
            <a:ext cx="6400800" cy="481227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ts val="5300"/>
              </a:lnSpc>
            </a:pP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nằm</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cấu</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trúc</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cú</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pháp</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chủ</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vị</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bổ</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ts val="5300"/>
              </a:lnSpc>
            </a:pP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tham</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gia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vào</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diễn</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đạt</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p>
        </p:txBody>
      </p:sp>
      <p:cxnSp>
        <p:nvCxnSpPr>
          <p:cNvPr id="13" name="Straight Arrow Connector 12">
            <a:extLst>
              <a:ext uri="{FF2B5EF4-FFF2-40B4-BE49-F238E27FC236}">
                <a16:creationId xmlns:a16="http://schemas.microsoft.com/office/drawing/2014/main" id="{FCC04B7E-9A4D-4697-A1FE-FF73495278A5}"/>
              </a:ext>
            </a:extLst>
          </p:cNvPr>
          <p:cNvCxnSpPr>
            <a:cxnSpLocks/>
            <a:stCxn id="2" idx="2"/>
            <a:endCxn id="3" idx="0"/>
          </p:cNvCxnSpPr>
          <p:nvPr/>
        </p:nvCxnSpPr>
        <p:spPr>
          <a:xfrm flipH="1">
            <a:off x="3522683" y="1243745"/>
            <a:ext cx="5191991" cy="1377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65B26A-FF44-4E5A-BF52-544DB6C1A355}"/>
              </a:ext>
            </a:extLst>
          </p:cNvPr>
          <p:cNvCxnSpPr>
            <a:cxnSpLocks/>
          </p:cNvCxnSpPr>
          <p:nvPr/>
        </p:nvCxnSpPr>
        <p:spPr>
          <a:xfrm>
            <a:off x="8714674" y="1243745"/>
            <a:ext cx="4467926" cy="1385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5BA1FB6-A7B0-480B-A53E-2C227EB0A6D7}"/>
              </a:ext>
            </a:extLst>
          </p:cNvPr>
          <p:cNvCxnSpPr>
            <a:stCxn id="3" idx="2"/>
            <a:endCxn id="11" idx="0"/>
          </p:cNvCxnSpPr>
          <p:nvPr/>
        </p:nvCxnSpPr>
        <p:spPr>
          <a:xfrm flipH="1">
            <a:off x="3505200" y="3390900"/>
            <a:ext cx="17483" cy="932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3C297F3-03B4-49E7-82DC-D613059A1A70}"/>
              </a:ext>
            </a:extLst>
          </p:cNvPr>
          <p:cNvCxnSpPr>
            <a:cxnSpLocks/>
            <a:stCxn id="4" idx="2"/>
            <a:endCxn id="10" idx="0"/>
          </p:cNvCxnSpPr>
          <p:nvPr/>
        </p:nvCxnSpPr>
        <p:spPr>
          <a:xfrm flipH="1">
            <a:off x="9982199" y="3398341"/>
            <a:ext cx="2978893" cy="1016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66F2432-6BCE-4296-A176-BFD025F1D85A}"/>
              </a:ext>
            </a:extLst>
          </p:cNvPr>
          <p:cNvCxnSpPr>
            <a:cxnSpLocks/>
            <a:stCxn id="4" idx="2"/>
            <a:endCxn id="9" idx="0"/>
          </p:cNvCxnSpPr>
          <p:nvPr/>
        </p:nvCxnSpPr>
        <p:spPr>
          <a:xfrm>
            <a:off x="12961092" y="3398341"/>
            <a:ext cx="2438400" cy="971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CA0C34E-19D6-416D-98FF-927C1613CE11}"/>
              </a:ext>
            </a:extLst>
          </p:cNvPr>
          <p:cNvSpPr txBox="1"/>
          <p:nvPr/>
        </p:nvSpPr>
        <p:spPr>
          <a:xfrm>
            <a:off x="7315200" y="6319778"/>
            <a:ext cx="5167416" cy="34163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FDFCAD0D-53FE-4B2E-9146-3690D18A6DEF}"/>
              </a:ext>
            </a:extLst>
          </p:cNvPr>
          <p:cNvSpPr txBox="1"/>
          <p:nvPr/>
        </p:nvSpPr>
        <p:spPr>
          <a:xfrm>
            <a:off x="12815784" y="6167378"/>
            <a:ext cx="5167416" cy="355738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defTabSz="1371600">
              <a:spcAft>
                <a:spcPts val="1125"/>
              </a:spcAft>
              <a:defRPr/>
            </a:pPr>
            <a:r>
              <a:rPr lang="en-US"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Từ</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1371600">
              <a:spcAft>
                <a:spcPts val="1125"/>
              </a:spcAft>
              <a:defRPr/>
            </a:pP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bộc</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3191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43939E-1F8A-4E6E-BDF0-6097EC5793D8}"/>
              </a:ext>
            </a:extLst>
          </p:cNvPr>
          <p:cNvSpPr txBox="1"/>
          <p:nvPr/>
        </p:nvSpPr>
        <p:spPr>
          <a:xfrm>
            <a:off x="1219200" y="1638300"/>
            <a:ext cx="14859000" cy="4339650"/>
          </a:xfrm>
          <a:prstGeom prst="rect">
            <a:avLst/>
          </a:prstGeom>
          <a:noFill/>
        </p:spPr>
        <p:txBody>
          <a:bodyPr wrap="square" rtlCol="0">
            <a:spAutoFit/>
          </a:bodyPr>
          <a:lstStyle/>
          <a:p>
            <a:pPr algn="ctr"/>
            <a:r>
              <a:rPr lang="en-US" sz="6600" b="1" dirty="0">
                <a:solidFill>
                  <a:srgbClr val="FF0000"/>
                </a:solidFill>
                <a:latin typeface="Times New Roman" panose="02020603050405020304" pitchFamily="18" charset="0"/>
                <a:cs typeface="Times New Roman" panose="02020603050405020304" pitchFamily="18" charset="0"/>
              </a:rPr>
              <a:t>HƯỚNG DẪN VỀ NHÀ</a:t>
            </a:r>
          </a:p>
          <a:p>
            <a:pPr algn="ctr"/>
            <a:endParaRPr lang="en-US" sz="6600" b="1" dirty="0">
              <a:solidFill>
                <a:srgbClr val="FF0000"/>
              </a:solidFill>
              <a:latin typeface="Times New Roman" panose="02020603050405020304" pitchFamily="18" charset="0"/>
              <a:cs typeface="Times New Roman" panose="02020603050405020304" pitchFamily="18" charset="0"/>
            </a:endParaRPr>
          </a:p>
          <a:p>
            <a:r>
              <a:rPr lang="en-US" sz="4800" b="1" dirty="0">
                <a:solidFill>
                  <a:srgbClr val="002060"/>
                </a:solidFill>
                <a:latin typeface="Times New Roman" panose="02020603050405020304" pitchFamily="18" charset="0"/>
                <a:cs typeface="Times New Roman" panose="02020603050405020304" pitchFamily="18" charset="0"/>
              </a:rPr>
              <a:t>1. </a:t>
            </a:r>
            <a:r>
              <a:rPr lang="en-US" sz="4800" b="1" dirty="0" err="1">
                <a:solidFill>
                  <a:srgbClr val="002060"/>
                </a:solidFill>
                <a:latin typeface="Times New Roman" panose="02020603050405020304" pitchFamily="18" charset="0"/>
                <a:cs typeface="Times New Roman" panose="02020603050405020304" pitchFamily="18" charset="0"/>
              </a:rPr>
              <a:t>Tìm</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hiểu</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thông</a:t>
            </a:r>
            <a:r>
              <a:rPr lang="en-US" sz="4800" b="1" dirty="0">
                <a:solidFill>
                  <a:srgbClr val="002060"/>
                </a:solidFill>
                <a:latin typeface="Times New Roman" panose="02020603050405020304" pitchFamily="18" charset="0"/>
                <a:cs typeface="Times New Roman" panose="02020603050405020304" pitchFamily="18" charset="0"/>
              </a:rPr>
              <a:t> tin </a:t>
            </a:r>
            <a:r>
              <a:rPr lang="en-US" sz="4800" b="1" dirty="0" err="1">
                <a:solidFill>
                  <a:srgbClr val="002060"/>
                </a:solidFill>
                <a:latin typeface="Times New Roman" panose="02020603050405020304" pitchFamily="18" charset="0"/>
                <a:cs typeface="Times New Roman" panose="02020603050405020304" pitchFamily="18" charset="0"/>
              </a:rPr>
              <a:t>về</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tác</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giả</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khái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quát</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về</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tác</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phẩm</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đọc</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văn</a:t>
            </a:r>
            <a:r>
              <a:rPr lang="en-US" sz="4800" b="1" dirty="0">
                <a:solidFill>
                  <a:srgbClr val="002060"/>
                </a:solidFill>
                <a:latin typeface="Times New Roman" panose="02020603050405020304" pitchFamily="18" charset="0"/>
                <a:cs typeface="Times New Roman" panose="02020603050405020304" pitchFamily="18" charset="0"/>
              </a:rPr>
              <a:t> – </a:t>
            </a:r>
            <a:r>
              <a:rPr lang="en-US" sz="4800" b="1" dirty="0" err="1">
                <a:solidFill>
                  <a:srgbClr val="002060"/>
                </a:solidFill>
                <a:latin typeface="Times New Roman" panose="02020603050405020304" pitchFamily="18" charset="0"/>
                <a:cs typeface="Times New Roman" panose="02020603050405020304" pitchFamily="18" charset="0"/>
              </a:rPr>
              <a:t>cuộc</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chơi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đầy</a:t>
            </a:r>
            <a:r>
              <a:rPr lang="en-US" sz="4800" b="1" dirty="0">
                <a:solidFill>
                  <a:srgbClr val="002060"/>
                </a:solidFill>
                <a:latin typeface="Times New Roman" panose="02020603050405020304" pitchFamily="18" charset="0"/>
                <a:cs typeface="Times New Roman" panose="02020603050405020304" pitchFamily="18" charset="0"/>
              </a:rPr>
              <a:t> ý </a:t>
            </a:r>
            <a:r>
              <a:rPr lang="en-US" sz="4800" b="1" dirty="0" err="1">
                <a:solidFill>
                  <a:srgbClr val="002060"/>
                </a:solidFill>
                <a:latin typeface="Times New Roman" panose="02020603050405020304" pitchFamily="18" charset="0"/>
                <a:cs typeface="Times New Roman" panose="02020603050405020304" pitchFamily="18" charset="0"/>
              </a:rPr>
              <a:t>nghĩa</a:t>
            </a:r>
            <a:endParaRPr lang="en-US" sz="4800" b="1" dirty="0">
              <a:solidFill>
                <a:srgbClr val="002060"/>
              </a:solidFill>
              <a:latin typeface="Times New Roman" panose="02020603050405020304" pitchFamily="18" charset="0"/>
              <a:cs typeface="Times New Roman" panose="02020603050405020304" pitchFamily="18" charset="0"/>
            </a:endParaRPr>
          </a:p>
          <a:p>
            <a:r>
              <a:rPr lang="en-US" sz="4800" b="1" dirty="0">
                <a:solidFill>
                  <a:srgbClr val="002060"/>
                </a:solidFill>
                <a:latin typeface="Times New Roman" panose="02020603050405020304" pitchFamily="18" charset="0"/>
                <a:cs typeface="Times New Roman" panose="02020603050405020304" pitchFamily="18" charset="0"/>
              </a:rPr>
              <a:t>2. </a:t>
            </a:r>
            <a:r>
              <a:rPr lang="en-US" sz="4800" b="1" dirty="0" err="1">
                <a:solidFill>
                  <a:srgbClr val="002060"/>
                </a:solidFill>
                <a:latin typeface="Times New Roman" panose="02020603050405020304" pitchFamily="18" charset="0"/>
                <a:cs typeface="Times New Roman" panose="02020603050405020304" pitchFamily="18" charset="0"/>
              </a:rPr>
              <a:t>Hoàn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thành</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các</a:t>
            </a:r>
            <a:r>
              <a:rPr lang="en-US" sz="4800" b="1" dirty="0">
                <a:solidFill>
                  <a:srgbClr val="002060"/>
                </a:solidFill>
                <a:latin typeface="Times New Roman" panose="02020603050405020304" pitchFamily="18" charset="0"/>
                <a:cs typeface="Times New Roman" panose="02020603050405020304" pitchFamily="18" charset="0"/>
              </a:rPr>
              <a:t> PHT</a:t>
            </a:r>
          </a:p>
        </p:txBody>
      </p:sp>
    </p:spTree>
    <p:extLst>
      <p:ext uri="{BB962C8B-B14F-4D97-AF65-F5344CB8AC3E}">
        <p14:creationId xmlns:p14="http://schemas.microsoft.com/office/powerpoint/2010/main" val="3740478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0A19E4-0835-B9F4-D435-339FDA277E50}"/>
              </a:ext>
            </a:extLst>
          </p:cNvPr>
          <p:cNvSpPr/>
          <p:nvPr/>
        </p:nvSpPr>
        <p:spPr>
          <a:xfrm>
            <a:off x="5237348" y="474304"/>
            <a:ext cx="6954652" cy="76944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defTabSz="913840">
              <a:spcBef>
                <a:spcPts val="645"/>
              </a:spcBef>
              <a:buClr>
                <a:srgbClr val="231F20"/>
              </a:buClr>
              <a:buSzPts val="1200"/>
              <a:tabLst>
                <a:tab pos="762635" algn="l"/>
              </a:tabLst>
            </a:pP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lập</a:t>
            </a:r>
            <a:endPar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10806A1-B6C7-08D1-9CA2-8A3CA5DF2084}"/>
              </a:ext>
            </a:extLst>
          </p:cNvPr>
          <p:cNvSpPr/>
          <p:nvPr/>
        </p:nvSpPr>
        <p:spPr>
          <a:xfrm>
            <a:off x="2168566" y="2621459"/>
            <a:ext cx="2708234"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Khái</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B124276-07E2-A219-8F57-FC486A404F4D}"/>
              </a:ext>
            </a:extLst>
          </p:cNvPr>
          <p:cNvSpPr/>
          <p:nvPr/>
        </p:nvSpPr>
        <p:spPr>
          <a:xfrm>
            <a:off x="11215584" y="2628900"/>
            <a:ext cx="3491016"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loại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4AB646F-E5B1-E264-6A67-F40A21972163}"/>
              </a:ext>
            </a:extLst>
          </p:cNvPr>
          <p:cNvSpPr/>
          <p:nvPr/>
        </p:nvSpPr>
        <p:spPr>
          <a:xfrm>
            <a:off x="10706100" y="4369692"/>
            <a:ext cx="2081315" cy="277338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ts val="5300"/>
              </a:lnSpc>
            </a:pPr>
            <a:r>
              <a:rPr lang="en-US" sz="4400" b="1" dirty="0">
                <a:solidFill>
                  <a:srgbClr val="131313"/>
                </a:solidFill>
                <a:latin typeface="Times New Roman" panose="02020603050405020304" pitchFamily="18" charset="0"/>
                <a:cs typeface="Times New Roman" panose="02020603050405020304" pitchFamily="18" charset="0"/>
              </a:rPr>
              <a:t>Thành </a:t>
            </a:r>
            <a:r>
              <a:rPr lang="en-US" sz="4400" b="1" dirty="0" err="1">
                <a:solidFill>
                  <a:srgbClr val="131313"/>
                </a:solidFill>
                <a:latin typeface="Times New Roman" panose="02020603050405020304" pitchFamily="18" charset="0"/>
                <a:cs typeface="Times New Roman" panose="02020603050405020304" pitchFamily="18" charset="0"/>
              </a:rPr>
              <a:t>phần</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cảm</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thán</a:t>
            </a:r>
            <a:endParaRPr lang="en-US" sz="4400" b="1" dirty="0">
              <a:solidFill>
                <a:srgbClr val="131313"/>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2907DB-1D2F-7344-64AF-A68CDAA11827}"/>
              </a:ext>
            </a:extLst>
          </p:cNvPr>
          <p:cNvSpPr/>
          <p:nvPr/>
        </p:nvSpPr>
        <p:spPr>
          <a:xfrm>
            <a:off x="7848598" y="4415259"/>
            <a:ext cx="1828802" cy="277338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ts val="5300"/>
              </a:lnSpc>
            </a:pPr>
            <a:r>
              <a:rPr lang="en-US" sz="4400" b="1" dirty="0" err="1">
                <a:solidFill>
                  <a:srgbClr val="131313"/>
                </a:solidFill>
                <a:latin typeface="Times New Roman" panose="02020603050405020304" pitchFamily="18" charset="0"/>
                <a:cs typeface="Times New Roman" panose="02020603050405020304" pitchFamily="18" charset="0"/>
              </a:rPr>
              <a:t>Thành</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phần</a:t>
            </a:r>
            <a:endParaRPr lang="en-US" sz="4400" b="1" dirty="0">
              <a:solidFill>
                <a:srgbClr val="131313"/>
              </a:solidFill>
              <a:latin typeface="Times New Roman" panose="02020603050405020304" pitchFamily="18" charset="0"/>
              <a:cs typeface="Times New Roman" panose="02020603050405020304" pitchFamily="18" charset="0"/>
            </a:endParaRPr>
          </a:p>
          <a:p>
            <a:pPr algn="ctr">
              <a:lnSpc>
                <a:spcPts val="5300"/>
              </a:lnSpc>
            </a:pP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tình</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thái</a:t>
            </a:r>
            <a:endParaRPr lang="en-US" sz="4400" b="1" dirty="0">
              <a:solidFill>
                <a:srgbClr val="131313"/>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B47A836-771B-494D-9E10-D87B35F4A1A4}"/>
              </a:ext>
            </a:extLst>
          </p:cNvPr>
          <p:cNvSpPr txBox="1"/>
          <p:nvPr/>
        </p:nvSpPr>
        <p:spPr>
          <a:xfrm>
            <a:off x="304800" y="4323695"/>
            <a:ext cx="6400800" cy="481227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ts val="5300"/>
              </a:lnSpc>
            </a:pP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nằm</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cấu</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trúc</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cú</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pháp</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chủ</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vị</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bổ</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ts val="5300"/>
              </a:lnSpc>
            </a:pP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tham</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gia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vào</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diễn</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đạt</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p>
        </p:txBody>
      </p:sp>
      <p:cxnSp>
        <p:nvCxnSpPr>
          <p:cNvPr id="13" name="Straight Arrow Connector 12">
            <a:extLst>
              <a:ext uri="{FF2B5EF4-FFF2-40B4-BE49-F238E27FC236}">
                <a16:creationId xmlns:a16="http://schemas.microsoft.com/office/drawing/2014/main" id="{FCC04B7E-9A4D-4697-A1FE-FF73495278A5}"/>
              </a:ext>
            </a:extLst>
          </p:cNvPr>
          <p:cNvCxnSpPr>
            <a:cxnSpLocks/>
            <a:stCxn id="2" idx="2"/>
            <a:endCxn id="3" idx="0"/>
          </p:cNvCxnSpPr>
          <p:nvPr/>
        </p:nvCxnSpPr>
        <p:spPr>
          <a:xfrm flipH="1">
            <a:off x="3522683" y="1243745"/>
            <a:ext cx="5191991" cy="1377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65B26A-FF44-4E5A-BF52-544DB6C1A355}"/>
              </a:ext>
            </a:extLst>
          </p:cNvPr>
          <p:cNvCxnSpPr>
            <a:cxnSpLocks/>
          </p:cNvCxnSpPr>
          <p:nvPr/>
        </p:nvCxnSpPr>
        <p:spPr>
          <a:xfrm>
            <a:off x="8714674" y="1243745"/>
            <a:ext cx="4467926" cy="1385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5BA1FB6-A7B0-480B-A53E-2C227EB0A6D7}"/>
              </a:ext>
            </a:extLst>
          </p:cNvPr>
          <p:cNvCxnSpPr>
            <a:stCxn id="3" idx="2"/>
            <a:endCxn id="11" idx="0"/>
          </p:cNvCxnSpPr>
          <p:nvPr/>
        </p:nvCxnSpPr>
        <p:spPr>
          <a:xfrm flipH="1">
            <a:off x="3505200" y="3390900"/>
            <a:ext cx="17483" cy="932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3C297F3-03B4-49E7-82DC-D613059A1A70}"/>
              </a:ext>
            </a:extLst>
          </p:cNvPr>
          <p:cNvCxnSpPr>
            <a:cxnSpLocks/>
            <a:stCxn id="4" idx="2"/>
            <a:endCxn id="10" idx="0"/>
          </p:cNvCxnSpPr>
          <p:nvPr/>
        </p:nvCxnSpPr>
        <p:spPr>
          <a:xfrm flipH="1">
            <a:off x="8762999" y="3398341"/>
            <a:ext cx="4198093" cy="1016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66F2432-6BCE-4296-A176-BFD025F1D85A}"/>
              </a:ext>
            </a:extLst>
          </p:cNvPr>
          <p:cNvCxnSpPr>
            <a:cxnSpLocks/>
            <a:stCxn id="4" idx="2"/>
            <a:endCxn id="9" idx="0"/>
          </p:cNvCxnSpPr>
          <p:nvPr/>
        </p:nvCxnSpPr>
        <p:spPr>
          <a:xfrm flipH="1">
            <a:off x="11746758" y="3398341"/>
            <a:ext cx="1214334" cy="971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064F6CB-91EB-44FF-B617-35B771875C43}"/>
              </a:ext>
            </a:extLst>
          </p:cNvPr>
          <p:cNvSpPr/>
          <p:nvPr/>
        </p:nvSpPr>
        <p:spPr>
          <a:xfrm>
            <a:off x="15544800" y="4427512"/>
            <a:ext cx="2081315" cy="277338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ts val="5300"/>
              </a:lnSpc>
            </a:pPr>
            <a:r>
              <a:rPr lang="en-US" sz="4400" b="1" dirty="0">
                <a:solidFill>
                  <a:srgbClr val="131313"/>
                </a:solidFill>
                <a:latin typeface="Times New Roman" panose="02020603050405020304" pitchFamily="18" charset="0"/>
                <a:cs typeface="Times New Roman" panose="02020603050405020304" pitchFamily="18" charset="0"/>
              </a:rPr>
              <a:t>Thành </a:t>
            </a:r>
            <a:r>
              <a:rPr lang="en-US" sz="4400" b="1" dirty="0" err="1">
                <a:solidFill>
                  <a:srgbClr val="131313"/>
                </a:solidFill>
                <a:latin typeface="Times New Roman" panose="02020603050405020304" pitchFamily="18" charset="0"/>
                <a:cs typeface="Times New Roman" panose="02020603050405020304" pitchFamily="18" charset="0"/>
              </a:rPr>
              <a:t>phần</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chêm</a:t>
            </a:r>
            <a:r>
              <a:rPr lang="en-US" sz="4400" b="1" dirty="0">
                <a:solidFill>
                  <a:srgbClr val="131313"/>
                </a:solidFill>
                <a:latin typeface="Times New Roman" panose="02020603050405020304" pitchFamily="18" charset="0"/>
                <a:cs typeface="Times New Roman" panose="02020603050405020304" pitchFamily="18" charset="0"/>
              </a:rPr>
              <a:t> xen</a:t>
            </a:r>
          </a:p>
        </p:txBody>
      </p:sp>
      <p:sp>
        <p:nvSpPr>
          <p:cNvPr id="25" name="Rectangle 24">
            <a:extLst>
              <a:ext uri="{FF2B5EF4-FFF2-40B4-BE49-F238E27FC236}">
                <a16:creationId xmlns:a16="http://schemas.microsoft.com/office/drawing/2014/main" id="{77EF1AB4-B9BB-4788-87E9-616F0A961AF6}"/>
              </a:ext>
            </a:extLst>
          </p:cNvPr>
          <p:cNvSpPr/>
          <p:nvPr/>
        </p:nvSpPr>
        <p:spPr>
          <a:xfrm>
            <a:off x="13349183" y="4427067"/>
            <a:ext cx="1828802" cy="277338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ts val="5300"/>
              </a:lnSpc>
            </a:pPr>
            <a:r>
              <a:rPr lang="en-US" sz="4400" b="1" dirty="0" err="1">
                <a:solidFill>
                  <a:srgbClr val="131313"/>
                </a:solidFill>
                <a:latin typeface="Times New Roman" panose="02020603050405020304" pitchFamily="18" charset="0"/>
                <a:cs typeface="Times New Roman" panose="02020603050405020304" pitchFamily="18" charset="0"/>
              </a:rPr>
              <a:t>Thành</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phần</a:t>
            </a:r>
            <a:endParaRPr lang="en-US" sz="4400" b="1" dirty="0">
              <a:solidFill>
                <a:srgbClr val="131313"/>
              </a:solidFill>
              <a:latin typeface="Times New Roman" panose="02020603050405020304" pitchFamily="18" charset="0"/>
              <a:cs typeface="Times New Roman" panose="02020603050405020304" pitchFamily="18" charset="0"/>
            </a:endParaRPr>
          </a:p>
          <a:p>
            <a:pPr algn="ctr">
              <a:lnSpc>
                <a:spcPts val="5300"/>
              </a:lnSpc>
            </a:pP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gọi</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đáp</a:t>
            </a:r>
            <a:endParaRPr lang="en-US" sz="4400" b="1" dirty="0">
              <a:solidFill>
                <a:srgbClr val="131313"/>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573246C0-FCEF-4B64-8C11-253CA2CCD761}"/>
              </a:ext>
            </a:extLst>
          </p:cNvPr>
          <p:cNvCxnSpPr>
            <a:stCxn id="4" idx="2"/>
            <a:endCxn id="25" idx="0"/>
          </p:cNvCxnSpPr>
          <p:nvPr/>
        </p:nvCxnSpPr>
        <p:spPr>
          <a:xfrm>
            <a:off x="12961092" y="3398341"/>
            <a:ext cx="1302492" cy="1028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7F0109B-8A83-4652-AB58-6102F44D4B44}"/>
              </a:ext>
            </a:extLst>
          </p:cNvPr>
          <p:cNvCxnSpPr>
            <a:stCxn id="4" idx="2"/>
          </p:cNvCxnSpPr>
          <p:nvPr/>
        </p:nvCxnSpPr>
        <p:spPr>
          <a:xfrm>
            <a:off x="12961092" y="3398341"/>
            <a:ext cx="3498106" cy="925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102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410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2DD7AA-17BB-4DD4-A777-8952343FEE10}"/>
              </a:ext>
            </a:extLst>
          </p:cNvPr>
          <p:cNvSpPr txBox="1"/>
          <p:nvPr/>
        </p:nvSpPr>
        <p:spPr>
          <a:xfrm>
            <a:off x="228600" y="114300"/>
            <a:ext cx="17678400" cy="945098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07000"/>
              </a:lnSpc>
              <a:spcAft>
                <a:spcPts val="800"/>
              </a:spcAft>
            </a:pPr>
            <a:r>
              <a:rPr lang="en-US"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CHẶNG 4. VỀ ĐÍCH</a:t>
            </a:r>
            <a:r>
              <a:rPr lang="vi-VN"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ĐIỀU MUỐN NÓI</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bốc</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thăm</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thán</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Đ</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ặt</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từ tình thái hoặc từ cảm th</a:t>
            </a:r>
            <a:r>
              <a:rPr lang="en-US" sz="4800" b="1" dirty="0">
                <a:latin typeface="Times New Roman" panose="02020603050405020304" pitchFamily="18" charset="0"/>
                <a:ea typeface="Calibri" panose="020F0502020204030204" pitchFamily="34" charset="0"/>
                <a:cs typeface="Times New Roman" panose="02020603050405020304" pitchFamily="18" charset="0"/>
              </a:rPr>
              <a:t>á</a:t>
            </a: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2. Quan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rả</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a:latin typeface="Times New Roman" panose="02020603050405020304" pitchFamily="18" charset="0"/>
                <a:ea typeface="Calibri" panose="020F0502020204030204" pitchFamily="34" charset="0"/>
                <a:cs typeface="Times New Roman" panose="02020603050405020304" pitchFamily="18" charset="0"/>
              </a:rPr>
              <a:t>HS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l</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ớp</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xét</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4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a:t>
            </a:r>
            <a:endPar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sư</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thán</a:t>
            </a:r>
            <a:r>
              <a:rPr lang="en-US" sz="4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endParaRPr lang="en-US" sz="4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24801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0A19E4-0835-B9F4-D435-339FDA277E50}"/>
              </a:ext>
            </a:extLst>
          </p:cNvPr>
          <p:cNvSpPr/>
          <p:nvPr/>
        </p:nvSpPr>
        <p:spPr>
          <a:xfrm>
            <a:off x="5237348" y="474304"/>
            <a:ext cx="6954652" cy="76944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defTabSz="913840">
              <a:spcBef>
                <a:spcPts val="645"/>
              </a:spcBef>
              <a:buClr>
                <a:srgbClr val="231F20"/>
              </a:buClr>
              <a:buSzPts val="1200"/>
              <a:tabLst>
                <a:tab pos="762635" algn="l"/>
              </a:tabLst>
            </a:pP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lập</a:t>
            </a:r>
            <a:endPar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10806A1-B6C7-08D1-9CA2-8A3CA5DF2084}"/>
              </a:ext>
            </a:extLst>
          </p:cNvPr>
          <p:cNvSpPr/>
          <p:nvPr/>
        </p:nvSpPr>
        <p:spPr>
          <a:xfrm>
            <a:off x="2168566" y="2621459"/>
            <a:ext cx="2708234"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Khái</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B124276-07E2-A219-8F57-FC486A404F4D}"/>
              </a:ext>
            </a:extLst>
          </p:cNvPr>
          <p:cNvSpPr/>
          <p:nvPr/>
        </p:nvSpPr>
        <p:spPr>
          <a:xfrm>
            <a:off x="11215584" y="2628900"/>
            <a:ext cx="3491016"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loại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4AB646F-E5B1-E264-6A67-F40A21972163}"/>
              </a:ext>
            </a:extLst>
          </p:cNvPr>
          <p:cNvSpPr/>
          <p:nvPr/>
        </p:nvSpPr>
        <p:spPr>
          <a:xfrm>
            <a:off x="13349184" y="4369692"/>
            <a:ext cx="4100616" cy="14140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ts val="5300"/>
              </a:lnSpc>
            </a:pPr>
            <a:r>
              <a:rPr lang="en-US" sz="4400" b="1" dirty="0">
                <a:solidFill>
                  <a:srgbClr val="131313"/>
                </a:solidFill>
                <a:latin typeface="Times New Roman" panose="02020603050405020304" pitchFamily="18" charset="0"/>
                <a:cs typeface="Times New Roman" panose="02020603050405020304" pitchFamily="18" charset="0"/>
              </a:rPr>
              <a:t>Thành </a:t>
            </a:r>
            <a:r>
              <a:rPr lang="en-US" sz="4400" b="1" dirty="0" err="1">
                <a:solidFill>
                  <a:srgbClr val="131313"/>
                </a:solidFill>
                <a:latin typeface="Times New Roman" panose="02020603050405020304" pitchFamily="18" charset="0"/>
                <a:cs typeface="Times New Roman" panose="02020603050405020304" pitchFamily="18" charset="0"/>
              </a:rPr>
              <a:t>phần</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cảm</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thán</a:t>
            </a:r>
            <a:endParaRPr lang="en-US" sz="4400" b="1" dirty="0">
              <a:solidFill>
                <a:srgbClr val="131313"/>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2907DB-1D2F-7344-64AF-A68CDAA11827}"/>
              </a:ext>
            </a:extLst>
          </p:cNvPr>
          <p:cNvSpPr/>
          <p:nvPr/>
        </p:nvSpPr>
        <p:spPr>
          <a:xfrm>
            <a:off x="7848598" y="4415259"/>
            <a:ext cx="4267202" cy="14140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ts val="5300"/>
              </a:lnSpc>
            </a:pPr>
            <a:r>
              <a:rPr lang="en-US" sz="4400" b="1" dirty="0" err="1">
                <a:solidFill>
                  <a:srgbClr val="131313"/>
                </a:solidFill>
                <a:latin typeface="Times New Roman" panose="02020603050405020304" pitchFamily="18" charset="0"/>
                <a:cs typeface="Times New Roman" panose="02020603050405020304" pitchFamily="18" charset="0"/>
              </a:rPr>
              <a:t>Thành</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phần</a:t>
            </a:r>
            <a:endParaRPr lang="en-US" sz="4400" b="1" dirty="0">
              <a:solidFill>
                <a:srgbClr val="131313"/>
              </a:solidFill>
              <a:latin typeface="Times New Roman" panose="02020603050405020304" pitchFamily="18" charset="0"/>
              <a:cs typeface="Times New Roman" panose="02020603050405020304" pitchFamily="18" charset="0"/>
            </a:endParaRPr>
          </a:p>
          <a:p>
            <a:pPr algn="ctr">
              <a:lnSpc>
                <a:spcPts val="5300"/>
              </a:lnSpc>
            </a:pP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tình</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thái</a:t>
            </a:r>
            <a:endParaRPr lang="en-US" sz="4400" b="1" dirty="0">
              <a:solidFill>
                <a:srgbClr val="131313"/>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B47A836-771B-494D-9E10-D87B35F4A1A4}"/>
              </a:ext>
            </a:extLst>
          </p:cNvPr>
          <p:cNvSpPr txBox="1"/>
          <p:nvPr/>
        </p:nvSpPr>
        <p:spPr>
          <a:xfrm>
            <a:off x="304800" y="4323695"/>
            <a:ext cx="6400800" cy="480035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ts val="5300"/>
              </a:lnSpc>
            </a:pPr>
            <a:endPar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5300"/>
              </a:lnSpc>
            </a:pPr>
            <a:endPar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5300"/>
              </a:lnSpc>
            </a:pPr>
            <a:endPar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5300"/>
              </a:lnSpc>
            </a:pPr>
            <a:endPar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5300"/>
              </a:lnSpc>
            </a:pPr>
            <a:endPar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5300"/>
              </a:lnSpc>
            </a:pPr>
            <a:endPar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5300"/>
              </a:lnSpc>
            </a:pPr>
            <a:endPar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FCC04B7E-9A4D-4697-A1FE-FF73495278A5}"/>
              </a:ext>
            </a:extLst>
          </p:cNvPr>
          <p:cNvCxnSpPr>
            <a:cxnSpLocks/>
            <a:stCxn id="2" idx="2"/>
            <a:endCxn id="3" idx="0"/>
          </p:cNvCxnSpPr>
          <p:nvPr/>
        </p:nvCxnSpPr>
        <p:spPr>
          <a:xfrm flipH="1">
            <a:off x="3522683" y="1243745"/>
            <a:ext cx="5191991" cy="1377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65B26A-FF44-4E5A-BF52-544DB6C1A355}"/>
              </a:ext>
            </a:extLst>
          </p:cNvPr>
          <p:cNvCxnSpPr>
            <a:cxnSpLocks/>
          </p:cNvCxnSpPr>
          <p:nvPr/>
        </p:nvCxnSpPr>
        <p:spPr>
          <a:xfrm>
            <a:off x="8714674" y="1243745"/>
            <a:ext cx="4467926" cy="1385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5BA1FB6-A7B0-480B-A53E-2C227EB0A6D7}"/>
              </a:ext>
            </a:extLst>
          </p:cNvPr>
          <p:cNvCxnSpPr>
            <a:stCxn id="3" idx="2"/>
            <a:endCxn id="11" idx="0"/>
          </p:cNvCxnSpPr>
          <p:nvPr/>
        </p:nvCxnSpPr>
        <p:spPr>
          <a:xfrm flipH="1">
            <a:off x="3505200" y="3390900"/>
            <a:ext cx="17483" cy="932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3C297F3-03B4-49E7-82DC-D613059A1A70}"/>
              </a:ext>
            </a:extLst>
          </p:cNvPr>
          <p:cNvCxnSpPr>
            <a:cxnSpLocks/>
            <a:stCxn id="4" idx="2"/>
            <a:endCxn id="10" idx="0"/>
          </p:cNvCxnSpPr>
          <p:nvPr/>
        </p:nvCxnSpPr>
        <p:spPr>
          <a:xfrm flipH="1">
            <a:off x="9982199" y="3398341"/>
            <a:ext cx="2978893" cy="1016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66F2432-6BCE-4296-A176-BFD025F1D85A}"/>
              </a:ext>
            </a:extLst>
          </p:cNvPr>
          <p:cNvCxnSpPr>
            <a:cxnSpLocks/>
            <a:stCxn id="4" idx="2"/>
            <a:endCxn id="9" idx="0"/>
          </p:cNvCxnSpPr>
          <p:nvPr/>
        </p:nvCxnSpPr>
        <p:spPr>
          <a:xfrm>
            <a:off x="12961092" y="3398341"/>
            <a:ext cx="2438400" cy="971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CA0C34E-19D6-416D-98FF-927C1613CE11}"/>
              </a:ext>
            </a:extLst>
          </p:cNvPr>
          <p:cNvSpPr txBox="1"/>
          <p:nvPr/>
        </p:nvSpPr>
        <p:spPr>
          <a:xfrm>
            <a:off x="7315200" y="6319778"/>
            <a:ext cx="5167416" cy="286232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571500" indent="-571500" algn="just">
              <a:buFontTx/>
              <a:buChar char="-"/>
            </a:pPr>
            <a:endParaRPr lang="en-US" sz="3600" b="1" dirty="0">
              <a:solidFill>
                <a:srgbClr val="FF0000"/>
              </a:solidFill>
              <a:latin typeface="Times New Roman" panose="02020603050405020304" pitchFamily="18" charset="0"/>
              <a:cs typeface="Times New Roman" panose="02020603050405020304" pitchFamily="18" charset="0"/>
            </a:endParaRPr>
          </a:p>
          <a:p>
            <a:pPr marL="571500" indent="-571500" algn="just">
              <a:buFontTx/>
              <a:buChar char="-"/>
            </a:pPr>
            <a:endParaRPr lang="en-US" sz="3600" dirty="0"/>
          </a:p>
        </p:txBody>
      </p:sp>
      <p:sp>
        <p:nvSpPr>
          <p:cNvPr id="24" name="TextBox 23">
            <a:extLst>
              <a:ext uri="{FF2B5EF4-FFF2-40B4-BE49-F238E27FC236}">
                <a16:creationId xmlns:a16="http://schemas.microsoft.com/office/drawing/2014/main" id="{FDFCAD0D-53FE-4B2E-9146-3690D18A6DEF}"/>
              </a:ext>
            </a:extLst>
          </p:cNvPr>
          <p:cNvSpPr txBox="1"/>
          <p:nvPr/>
        </p:nvSpPr>
        <p:spPr>
          <a:xfrm>
            <a:off x="12815784" y="6362700"/>
            <a:ext cx="5167416" cy="273151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defTabSz="1371600">
              <a:spcAft>
                <a:spcPts val="1125"/>
              </a:spcAft>
              <a:defRPr/>
            </a:pP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1371600">
              <a:spcAft>
                <a:spcPts val="1125"/>
              </a:spcAft>
              <a:defRPr/>
            </a:pPr>
            <a:endParaRPr lang="en-US" sz="36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1371600">
              <a:spcAft>
                <a:spcPts val="1125"/>
              </a:spcAft>
              <a:defRPr/>
            </a:pP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1371600">
              <a:spcAft>
                <a:spcPts val="1125"/>
              </a:spcAft>
              <a:defRPr/>
            </a:pP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D39A2D40-3D9A-455E-9FF1-4B3F8219B5FE}"/>
              </a:ext>
            </a:extLst>
          </p:cNvPr>
          <p:cNvCxnSpPr>
            <a:cxnSpLocks/>
            <a:stCxn id="10" idx="2"/>
          </p:cNvCxnSpPr>
          <p:nvPr/>
        </p:nvCxnSpPr>
        <p:spPr>
          <a:xfrm>
            <a:off x="9982199" y="5829300"/>
            <a:ext cx="0" cy="490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6F5CF11-2853-4315-8965-2C0CF6939DD7}"/>
              </a:ext>
            </a:extLst>
          </p:cNvPr>
          <p:cNvCxnSpPr>
            <a:cxnSpLocks/>
          </p:cNvCxnSpPr>
          <p:nvPr/>
        </p:nvCxnSpPr>
        <p:spPr>
          <a:xfrm>
            <a:off x="15621000" y="5796022"/>
            <a:ext cx="0" cy="490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49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0A19E4-0835-B9F4-D435-339FDA277E50}"/>
              </a:ext>
            </a:extLst>
          </p:cNvPr>
          <p:cNvSpPr/>
          <p:nvPr/>
        </p:nvSpPr>
        <p:spPr>
          <a:xfrm>
            <a:off x="5237348" y="474304"/>
            <a:ext cx="6954652" cy="76944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defTabSz="913840">
              <a:spcBef>
                <a:spcPts val="645"/>
              </a:spcBef>
              <a:buClr>
                <a:srgbClr val="231F20"/>
              </a:buClr>
              <a:buSzPts val="1200"/>
              <a:tabLst>
                <a:tab pos="762635" algn="l"/>
              </a:tabLst>
            </a:pP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lập</a:t>
            </a:r>
            <a:endPar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10806A1-B6C7-08D1-9CA2-8A3CA5DF2084}"/>
              </a:ext>
            </a:extLst>
          </p:cNvPr>
          <p:cNvSpPr/>
          <p:nvPr/>
        </p:nvSpPr>
        <p:spPr>
          <a:xfrm>
            <a:off x="2168566" y="2621459"/>
            <a:ext cx="2708234"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Khái</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B124276-07E2-A219-8F57-FC486A404F4D}"/>
              </a:ext>
            </a:extLst>
          </p:cNvPr>
          <p:cNvSpPr/>
          <p:nvPr/>
        </p:nvSpPr>
        <p:spPr>
          <a:xfrm>
            <a:off x="11215584" y="2628900"/>
            <a:ext cx="3491016"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loại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B47A836-771B-494D-9E10-D87B35F4A1A4}"/>
              </a:ext>
            </a:extLst>
          </p:cNvPr>
          <p:cNvSpPr txBox="1"/>
          <p:nvPr/>
        </p:nvSpPr>
        <p:spPr>
          <a:xfrm>
            <a:off x="304800" y="4323695"/>
            <a:ext cx="6400800" cy="481227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ts val="5300"/>
              </a:lnSpc>
            </a:pP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nằm</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cấu</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trúc</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cú</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pháp</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chủ</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vị</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bổ</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ts val="5300"/>
              </a:lnSpc>
            </a:pP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tham</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gia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vào</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diễn</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đạt</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p>
        </p:txBody>
      </p:sp>
      <p:cxnSp>
        <p:nvCxnSpPr>
          <p:cNvPr id="13" name="Straight Arrow Connector 12">
            <a:extLst>
              <a:ext uri="{FF2B5EF4-FFF2-40B4-BE49-F238E27FC236}">
                <a16:creationId xmlns:a16="http://schemas.microsoft.com/office/drawing/2014/main" id="{FCC04B7E-9A4D-4697-A1FE-FF73495278A5}"/>
              </a:ext>
            </a:extLst>
          </p:cNvPr>
          <p:cNvCxnSpPr>
            <a:cxnSpLocks/>
            <a:stCxn id="2" idx="2"/>
            <a:endCxn id="3" idx="0"/>
          </p:cNvCxnSpPr>
          <p:nvPr/>
        </p:nvCxnSpPr>
        <p:spPr>
          <a:xfrm flipH="1">
            <a:off x="3522683" y="1243745"/>
            <a:ext cx="5191991" cy="1377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65B26A-FF44-4E5A-BF52-544DB6C1A355}"/>
              </a:ext>
            </a:extLst>
          </p:cNvPr>
          <p:cNvCxnSpPr>
            <a:cxnSpLocks/>
          </p:cNvCxnSpPr>
          <p:nvPr/>
        </p:nvCxnSpPr>
        <p:spPr>
          <a:xfrm>
            <a:off x="8714674" y="1243745"/>
            <a:ext cx="4467926" cy="1385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5BA1FB6-A7B0-480B-A53E-2C227EB0A6D7}"/>
              </a:ext>
            </a:extLst>
          </p:cNvPr>
          <p:cNvCxnSpPr>
            <a:stCxn id="3" idx="2"/>
            <a:endCxn id="11" idx="0"/>
          </p:cNvCxnSpPr>
          <p:nvPr/>
        </p:nvCxnSpPr>
        <p:spPr>
          <a:xfrm flipH="1">
            <a:off x="3505200" y="3390900"/>
            <a:ext cx="17483" cy="932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6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red cloud of smoke&#10;&#10;Description automatically generated">
            <a:extLst>
              <a:ext uri="{FF2B5EF4-FFF2-40B4-BE49-F238E27FC236}">
                <a16:creationId xmlns:a16="http://schemas.microsoft.com/office/drawing/2014/main" id="{8D84105E-43F1-B24C-3B6C-3E9707FBCA7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3000" y="6134100"/>
            <a:ext cx="10287000" cy="10287000"/>
          </a:xfrm>
          <a:prstGeom prst="rect">
            <a:avLst/>
          </a:prstGeom>
        </p:spPr>
      </p:pic>
      <p:graphicFrame>
        <p:nvGraphicFramePr>
          <p:cNvPr id="6" name="Table 5">
            <a:extLst>
              <a:ext uri="{FF2B5EF4-FFF2-40B4-BE49-F238E27FC236}">
                <a16:creationId xmlns:a16="http://schemas.microsoft.com/office/drawing/2014/main" id="{C3FFC96E-44E4-D3D1-1333-A955773BF749}"/>
              </a:ext>
            </a:extLst>
          </p:cNvPr>
          <p:cNvGraphicFramePr>
            <a:graphicFrameLocks noGrp="1"/>
          </p:cNvGraphicFramePr>
          <p:nvPr>
            <p:extLst>
              <p:ext uri="{D42A27DB-BD31-4B8C-83A1-F6EECF244321}">
                <p14:modId xmlns:p14="http://schemas.microsoft.com/office/powerpoint/2010/main" val="2068307413"/>
              </p:ext>
            </p:extLst>
          </p:nvPr>
        </p:nvGraphicFramePr>
        <p:xfrm>
          <a:off x="914400" y="2049780"/>
          <a:ext cx="16764000" cy="7589520"/>
        </p:xfrm>
        <a:graphic>
          <a:graphicData uri="http://schemas.openxmlformats.org/drawingml/2006/table">
            <a:tbl>
              <a:tblPr firstRow="1" bandRow="1">
                <a:tableStyleId>{5940675A-B579-460E-94D1-54222C63F5DA}</a:tableStyleId>
              </a:tblPr>
              <a:tblGrid>
                <a:gridCol w="7086600">
                  <a:extLst>
                    <a:ext uri="{9D8B030D-6E8A-4147-A177-3AD203B41FA5}">
                      <a16:colId xmlns:a16="http://schemas.microsoft.com/office/drawing/2014/main" val="628365876"/>
                    </a:ext>
                  </a:extLst>
                </a:gridCol>
                <a:gridCol w="2895600">
                  <a:extLst>
                    <a:ext uri="{9D8B030D-6E8A-4147-A177-3AD203B41FA5}">
                      <a16:colId xmlns:a16="http://schemas.microsoft.com/office/drawing/2014/main" val="1307534685"/>
                    </a:ext>
                  </a:extLst>
                </a:gridCol>
                <a:gridCol w="6781800">
                  <a:extLst>
                    <a:ext uri="{9D8B030D-6E8A-4147-A177-3AD203B41FA5}">
                      <a16:colId xmlns:a16="http://schemas.microsoft.com/office/drawing/2014/main" val="2810676888"/>
                    </a:ext>
                  </a:extLst>
                </a:gridCol>
              </a:tblGrid>
              <a:tr h="370840">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Ví</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dụ</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phần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cảm</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thán</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2686504254"/>
                  </a:ext>
                </a:extLst>
              </a:tr>
              <a:tr h="370840">
                <a:tc>
                  <a:txBody>
                    <a:bodyPr/>
                    <a:lstStyle/>
                    <a:p>
                      <a:pPr algn="just"/>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a. Trời ơi, ước gì thầy Đuy - sen là anh ruột của tôi</a:t>
                      </a:r>
                    </a:p>
                  </a:txBody>
                  <a:tcPr>
                    <a:solidFill>
                      <a:schemeClr val="bg1"/>
                    </a:solidFill>
                  </a:tcPr>
                </a:tc>
                <a:tc>
                  <a:txBody>
                    <a:bodyPr/>
                    <a:lstStyle/>
                    <a:p>
                      <a:pPr algn="ctr"/>
                      <a:r>
                        <a:rPr lang="en-US" sz="4000" b="1" i="0" dirty="0" err="1">
                          <a:solidFill>
                            <a:srgbClr val="FF0000"/>
                          </a:solidFill>
                          <a:latin typeface="Times New Roman" panose="02020603050405020304" pitchFamily="18" charset="0"/>
                          <a:cs typeface="Times New Roman" panose="02020603050405020304" pitchFamily="18" charset="0"/>
                        </a:rPr>
                        <a:t>Trời</a:t>
                      </a:r>
                      <a:r>
                        <a:rPr lang="en-US" sz="4000" b="1" i="0" baseline="0" dirty="0">
                          <a:solidFill>
                            <a:srgbClr val="FF0000"/>
                          </a:solidFill>
                          <a:latin typeface="Times New Roman" panose="02020603050405020304" pitchFamily="18" charset="0"/>
                          <a:cs typeface="Times New Roman" panose="02020603050405020304" pitchFamily="18" charset="0"/>
                        </a:rPr>
                        <a:t> </a:t>
                      </a:r>
                      <a:r>
                        <a:rPr lang="en-US" sz="4000" b="1" i="0" baseline="0" dirty="0" err="1">
                          <a:solidFill>
                            <a:srgbClr val="FF0000"/>
                          </a:solidFill>
                          <a:latin typeface="Times New Roman" panose="02020603050405020304" pitchFamily="18" charset="0"/>
                          <a:cs typeface="Times New Roman" panose="02020603050405020304" pitchFamily="18" charset="0"/>
                        </a:rPr>
                        <a:t>ơi</a:t>
                      </a:r>
                      <a:endParaRPr lang="en-US" sz="4000" b="1" i="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sự</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xúc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động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của</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người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nói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khi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gửi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gắm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mong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ước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của</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mình</a:t>
                      </a:r>
                      <a:r>
                        <a:rPr lang="en-US" sz="4000" b="1" baseline="0"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00136510"/>
                  </a:ext>
                </a:extLst>
              </a:tr>
              <a:tr h="370840">
                <a:tc>
                  <a:txBody>
                    <a:bodyPr/>
                    <a:lstStyle/>
                    <a:p>
                      <a:pPr algn="just"/>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b. Má tôi cũng coi nó là gió Tết, nghe gió, má thuận miệng hát "Cấy rồi mùa qua sông cấy mướn. Ông trời ổng thổi ngọn chướng buồn cha chả là buồn...."rồi thở dài cái thượt "Ứ hự, lụi hụi mà hết năm"</a:t>
                      </a:r>
                    </a:p>
                  </a:txBody>
                  <a:tcPr>
                    <a:solidFill>
                      <a:schemeClr val="bg1"/>
                    </a:solidFill>
                  </a:tcPr>
                </a:tc>
                <a:tc>
                  <a:txBody>
                    <a:bodyPr/>
                    <a:lstStyle/>
                    <a:p>
                      <a:pPr algn="ctr"/>
                      <a:r>
                        <a:rPr lang="en-US" sz="4000" b="1" i="0" dirty="0">
                          <a:solidFill>
                            <a:srgbClr val="FF0000"/>
                          </a:solidFill>
                          <a:latin typeface="Times New Roman" panose="02020603050405020304" pitchFamily="18" charset="0"/>
                          <a:cs typeface="Times New Roman" panose="02020603050405020304" pitchFamily="18" charset="0"/>
                        </a:rPr>
                        <a:t>Ứ </a:t>
                      </a:r>
                      <a:r>
                        <a:rPr lang="en-US" sz="4000" b="1" i="0" dirty="0" err="1">
                          <a:solidFill>
                            <a:srgbClr val="FF0000"/>
                          </a:solidFill>
                          <a:latin typeface="Times New Roman" panose="02020603050405020304" pitchFamily="18" charset="0"/>
                          <a:cs typeface="Times New Roman" panose="02020603050405020304" pitchFamily="18" charset="0"/>
                        </a:rPr>
                        <a:t>hự</a:t>
                      </a:r>
                      <a:endParaRPr lang="en-US" sz="4000" b="1" i="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b="1" i="0" kern="1200" dirty="0">
                          <a:solidFill>
                            <a:schemeClr val="tx1"/>
                          </a:solidFill>
                          <a:effectLst/>
                          <a:latin typeface="Times New Roman" panose="02020603050405020304" pitchFamily="18" charset="0"/>
                          <a:ea typeface="+mn-ea"/>
                          <a:cs typeface="Times New Roman" panose="02020603050405020304" pitchFamily="18" charset="0"/>
                        </a:rPr>
                        <a:t>T</a:t>
                      </a:r>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hể hiện sự không bằng lòng, không thuận ý của người nói</a:t>
                      </a:r>
                      <a:r>
                        <a:rPr lang="en-US" sz="4000" b="1" i="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4000" b="1" baseline="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288816226"/>
                  </a:ext>
                </a:extLst>
              </a:tr>
            </a:tbl>
          </a:graphicData>
        </a:graphic>
      </p:graphicFrame>
      <p:sp>
        <p:nvSpPr>
          <p:cNvPr id="7" name="Rectangle 6">
            <a:extLst>
              <a:ext uri="{FF2B5EF4-FFF2-40B4-BE49-F238E27FC236}">
                <a16:creationId xmlns:a16="http://schemas.microsoft.com/office/drawing/2014/main" id="{ED8BE135-D9CE-451F-A9BB-E68E271E499D}"/>
              </a:ext>
            </a:extLst>
          </p:cNvPr>
          <p:cNvSpPr/>
          <p:nvPr/>
        </p:nvSpPr>
        <p:spPr>
          <a:xfrm>
            <a:off x="4648200" y="487859"/>
            <a:ext cx="9067800" cy="769441"/>
          </a:xfrm>
          <a:prstGeom prst="rect">
            <a:avLst/>
          </a:prstGeom>
        </p:spPr>
        <p:txBody>
          <a:bodyPr wrap="square" lIns="91430" tIns="45720" rIns="91430" bIns="45720">
            <a:spAutoFit/>
          </a:bodyPr>
          <a:lstStyle/>
          <a:p>
            <a:pPr algn="ctr">
              <a:defRPr/>
            </a:pP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Nhóm</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a:t>
            </a: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cảm</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a:t>
            </a: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thán</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 </a:t>
            </a: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Tổ</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2,4</a:t>
            </a:r>
            <a:endParaRPr lang="ko-KR" altLang="en-US" sz="4400" dirty="0">
              <a:solidFill>
                <a:prstClr val="black"/>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77722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64CE30-5EA9-676D-2F87-8015090A53DA}"/>
              </a:ext>
            </a:extLst>
          </p:cNvPr>
          <p:cNvSpPr/>
          <p:nvPr/>
        </p:nvSpPr>
        <p:spPr>
          <a:xfrm>
            <a:off x="4648200" y="487859"/>
            <a:ext cx="9067800" cy="769441"/>
          </a:xfrm>
          <a:prstGeom prst="rect">
            <a:avLst/>
          </a:prstGeom>
        </p:spPr>
        <p:txBody>
          <a:bodyPr wrap="square" lIns="91430" tIns="45720" rIns="91430" bIns="45720">
            <a:spAutoFit/>
          </a:bodyPr>
          <a:lstStyle/>
          <a:p>
            <a:pPr algn="ctr">
              <a:defRPr/>
            </a:pP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Nhóm</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a:t>
            </a: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tình</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a:t>
            </a: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thái</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 </a:t>
            </a: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Tổ</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1,3</a:t>
            </a:r>
            <a:endParaRPr lang="ko-KR" altLang="en-US" sz="4400" dirty="0">
              <a:solidFill>
                <a:prstClr val="black"/>
              </a:solidFill>
              <a:latin typeface="#9Slide03 Arima Madurai Black" panose="00000A00000000000000" pitchFamily="2" charset="0"/>
              <a:cs typeface="#9Slide03 Arima Madurai Black" panose="00000A00000000000000" pitchFamily="2" charset="0"/>
            </a:endParaRPr>
          </a:p>
        </p:txBody>
      </p:sp>
      <p:pic>
        <p:nvPicPr>
          <p:cNvPr id="4" name="Picture 3" descr="A red cloud of smoke&#10;&#10;Description automatically generated">
            <a:extLst>
              <a:ext uri="{FF2B5EF4-FFF2-40B4-BE49-F238E27FC236}">
                <a16:creationId xmlns:a16="http://schemas.microsoft.com/office/drawing/2014/main" id="{B70AFDA3-6FFD-9CE7-AA8D-5679F6131C23}"/>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839700" y="-6210300"/>
            <a:ext cx="10287000" cy="10287000"/>
          </a:xfrm>
          <a:prstGeom prst="rect">
            <a:avLst/>
          </a:prstGeom>
        </p:spPr>
      </p:pic>
      <p:graphicFrame>
        <p:nvGraphicFramePr>
          <p:cNvPr id="5" name="Table 4">
            <a:extLst>
              <a:ext uri="{FF2B5EF4-FFF2-40B4-BE49-F238E27FC236}">
                <a16:creationId xmlns:a16="http://schemas.microsoft.com/office/drawing/2014/main" id="{A9ABA4B2-B012-E852-7EFB-C488BAC94568}"/>
              </a:ext>
            </a:extLst>
          </p:cNvPr>
          <p:cNvGraphicFramePr>
            <a:graphicFrameLocks noGrp="1"/>
          </p:cNvGraphicFramePr>
          <p:nvPr/>
        </p:nvGraphicFramePr>
        <p:xfrm>
          <a:off x="304800" y="1592580"/>
          <a:ext cx="17678400" cy="7589520"/>
        </p:xfrm>
        <a:graphic>
          <a:graphicData uri="http://schemas.openxmlformats.org/drawingml/2006/table">
            <a:tbl>
              <a:tblPr firstRow="1" bandRow="1">
                <a:tableStyleId>{5940675A-B579-460E-94D1-54222C63F5DA}</a:tableStyleId>
              </a:tblPr>
              <a:tblGrid>
                <a:gridCol w="6482080">
                  <a:extLst>
                    <a:ext uri="{9D8B030D-6E8A-4147-A177-3AD203B41FA5}">
                      <a16:colId xmlns:a16="http://schemas.microsoft.com/office/drawing/2014/main" val="628365876"/>
                    </a:ext>
                  </a:extLst>
                </a:gridCol>
                <a:gridCol w="3160684">
                  <a:extLst>
                    <a:ext uri="{9D8B030D-6E8A-4147-A177-3AD203B41FA5}">
                      <a16:colId xmlns:a16="http://schemas.microsoft.com/office/drawing/2014/main" val="1307534685"/>
                    </a:ext>
                  </a:extLst>
                </a:gridCol>
                <a:gridCol w="8035636">
                  <a:extLst>
                    <a:ext uri="{9D8B030D-6E8A-4147-A177-3AD203B41FA5}">
                      <a16:colId xmlns:a16="http://schemas.microsoft.com/office/drawing/2014/main" val="2810676888"/>
                    </a:ext>
                  </a:extLst>
                </a:gridCol>
              </a:tblGrid>
              <a:tr h="370840">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Ví</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dụ</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phần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tình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thái</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2686504254"/>
                  </a:ext>
                </a:extLst>
              </a:tr>
              <a:tr h="370840">
                <a:tc>
                  <a:txBody>
                    <a:bodyPr/>
                    <a:lstStyle/>
                    <a:p>
                      <a:pPr algn="just"/>
                      <a:r>
                        <a:rPr lang="en-US" sz="4000" b="1" kern="1200" dirty="0">
                          <a:effectLst/>
                          <a:latin typeface="Times New Roman" panose="02020603050405020304" pitchFamily="18" charset="0"/>
                          <a:cs typeface="Times New Roman" panose="02020603050405020304" pitchFamily="18" charset="0"/>
                        </a:rPr>
                        <a:t>a. </a:t>
                      </a:r>
                      <a:r>
                        <a:rPr lang="en-US" sz="4000" b="1" kern="1200" dirty="0" err="1">
                          <a:effectLst/>
                          <a:latin typeface="Times New Roman" panose="02020603050405020304" pitchFamily="18" charset="0"/>
                          <a:cs typeface="Times New Roman" panose="02020603050405020304" pitchFamily="18" charset="0"/>
                        </a:rPr>
                        <a:t>Mặt</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nữa</a:t>
                      </a:r>
                      <a:r>
                        <a:rPr lang="en-US" sz="4000" b="1" kern="1200" dirty="0">
                          <a:effectLst/>
                          <a:latin typeface="Times New Roman" panose="02020603050405020304" pitchFamily="18" charset="0"/>
                          <a:cs typeface="Times New Roman" panose="02020603050405020304" pitchFamily="18" charset="0"/>
                        </a:rPr>
                        <a:t>, "Da </a:t>
                      </a:r>
                      <a:r>
                        <a:rPr lang="en-US" sz="4000" b="1" kern="1200" dirty="0" err="1">
                          <a:effectLst/>
                          <a:latin typeface="Times New Roman" panose="02020603050405020304" pitchFamily="18" charset="0"/>
                          <a:cs typeface="Times New Roman" panose="02020603050405020304" pitchFamily="18" charset="0"/>
                        </a:rPr>
                        <a:t>trời</a:t>
                      </a:r>
                      <a:r>
                        <a:rPr lang="en-US" sz="4000" b="1" kern="1200" dirty="0">
                          <a:effectLst/>
                          <a:latin typeface="Times New Roman" panose="02020603050405020304" pitchFamily="18" charset="0"/>
                          <a:cs typeface="Times New Roman" panose="02020603050405020304" pitchFamily="18" charset="0"/>
                        </a:rPr>
                        <a:t> ai </a:t>
                      </a:r>
                      <a:r>
                        <a:rPr lang="en-US" sz="4000" b="1" kern="1200" dirty="0" err="1">
                          <a:effectLst/>
                          <a:latin typeface="Times New Roman" panose="02020603050405020304" pitchFamily="18" charset="0"/>
                          <a:cs typeface="Times New Roman" panose="02020603050405020304" pitchFamily="18" charset="0"/>
                        </a:rPr>
                        <a:t>nhuộm</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mà</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xanh</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ngắt</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chắc</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hẳn</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không</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phải</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là</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trời</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một</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đêm</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trăng</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mà</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phải</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là</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trời</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một</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buổi</a:t>
                      </a:r>
                      <a:r>
                        <a:rPr lang="en-US" sz="4000" b="1" kern="1200" dirty="0">
                          <a:effectLst/>
                          <a:latin typeface="Times New Roman" panose="02020603050405020304" pitchFamily="18" charset="0"/>
                          <a:cs typeface="Times New Roman" panose="02020603050405020304" pitchFamily="18" charset="0"/>
                        </a:rPr>
                        <a:t> </a:t>
                      </a:r>
                      <a:r>
                        <a:rPr lang="en-US" sz="4000" b="1" kern="1200" dirty="0" err="1">
                          <a:effectLst/>
                          <a:latin typeface="Times New Roman" panose="02020603050405020304" pitchFamily="18" charset="0"/>
                          <a:cs typeface="Times New Roman" panose="02020603050405020304" pitchFamily="18" charset="0"/>
                        </a:rPr>
                        <a:t>chiều</a:t>
                      </a:r>
                      <a:endParaRPr lang="en-US" sz="40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Chắc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hẳn</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sự</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phỏng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đoán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tương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đối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chính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xác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về</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nhận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định</a:t>
                      </a:r>
                      <a:r>
                        <a:rPr lang="en-US" sz="4000" b="1" baseline="0" dirty="0">
                          <a:latin typeface="Times New Roman" panose="02020603050405020304" pitchFamily="18" charset="0"/>
                          <a:cs typeface="Times New Roman" panose="02020603050405020304" pitchFamily="18" charset="0"/>
                        </a:rPr>
                        <a:t>: </a:t>
                      </a:r>
                      <a:r>
                        <a:rPr lang="en-US" sz="4000" b="1" i="1" baseline="0" dirty="0">
                          <a:solidFill>
                            <a:srgbClr val="7030A0"/>
                          </a:solidFill>
                          <a:latin typeface="Times New Roman" panose="02020603050405020304" pitchFamily="18" charset="0"/>
                          <a:cs typeface="Times New Roman" panose="02020603050405020304" pitchFamily="18" charset="0"/>
                        </a:rPr>
                        <a:t>Da </a:t>
                      </a:r>
                      <a:r>
                        <a:rPr lang="en-US" sz="4000" b="1" i="1" baseline="0" dirty="0" err="1">
                          <a:solidFill>
                            <a:srgbClr val="7030A0"/>
                          </a:solidFill>
                          <a:latin typeface="Times New Roman" panose="02020603050405020304" pitchFamily="18" charset="0"/>
                          <a:cs typeface="Times New Roman" panose="02020603050405020304" pitchFamily="18" charset="0"/>
                        </a:rPr>
                        <a:t>trời</a:t>
                      </a:r>
                      <a:r>
                        <a:rPr lang="en-US" sz="4000" b="1" i="1" baseline="0" dirty="0">
                          <a:solidFill>
                            <a:srgbClr val="7030A0"/>
                          </a:solidFill>
                          <a:latin typeface="Times New Roman" panose="02020603050405020304" pitchFamily="18" charset="0"/>
                          <a:cs typeface="Times New Roman" panose="02020603050405020304" pitchFamily="18" charset="0"/>
                        </a:rPr>
                        <a:t> ai </a:t>
                      </a:r>
                      <a:r>
                        <a:rPr lang="en-US" sz="4000" b="1" i="1" baseline="0" dirty="0" err="1">
                          <a:solidFill>
                            <a:srgbClr val="7030A0"/>
                          </a:solidFill>
                          <a:latin typeface="Times New Roman" panose="02020603050405020304" pitchFamily="18" charset="0"/>
                          <a:cs typeface="Times New Roman" panose="02020603050405020304" pitchFamily="18" charset="0"/>
                        </a:rPr>
                        <a:t>nhuộm</a:t>
                      </a:r>
                      <a:r>
                        <a:rPr lang="en-US" sz="4000" b="1" i="1" baseline="0" dirty="0">
                          <a:solidFill>
                            <a:srgbClr val="7030A0"/>
                          </a:solidFill>
                          <a:latin typeface="Times New Roman" panose="02020603050405020304" pitchFamily="18" charset="0"/>
                          <a:cs typeface="Times New Roman" panose="02020603050405020304" pitchFamily="18" charset="0"/>
                        </a:rPr>
                        <a:t> </a:t>
                      </a:r>
                      <a:r>
                        <a:rPr lang="en-US" sz="4000" b="1" i="1" baseline="0" dirty="0" err="1">
                          <a:solidFill>
                            <a:srgbClr val="7030A0"/>
                          </a:solidFill>
                          <a:latin typeface="Times New Roman" panose="02020603050405020304" pitchFamily="18" charset="0"/>
                          <a:cs typeface="Times New Roman" panose="02020603050405020304" pitchFamily="18" charset="0"/>
                        </a:rPr>
                        <a:t>mà</a:t>
                      </a:r>
                      <a:r>
                        <a:rPr lang="en-US" sz="4000" b="1" i="1" baseline="0" dirty="0">
                          <a:solidFill>
                            <a:srgbClr val="7030A0"/>
                          </a:solidFill>
                          <a:latin typeface="Times New Roman" panose="02020603050405020304" pitchFamily="18" charset="0"/>
                          <a:cs typeface="Times New Roman" panose="02020603050405020304" pitchFamily="18" charset="0"/>
                        </a:rPr>
                        <a:t> </a:t>
                      </a:r>
                      <a:r>
                        <a:rPr lang="en-US" sz="4000" b="1" i="1" baseline="0" dirty="0" err="1">
                          <a:solidFill>
                            <a:srgbClr val="7030A0"/>
                          </a:solidFill>
                          <a:latin typeface="Times New Roman" panose="02020603050405020304" pitchFamily="18" charset="0"/>
                          <a:cs typeface="Times New Roman" panose="02020603050405020304" pitchFamily="18" charset="0"/>
                        </a:rPr>
                        <a:t>xanh</a:t>
                      </a:r>
                      <a:r>
                        <a:rPr lang="en-US" sz="4000" b="1" i="1" baseline="0" dirty="0">
                          <a:solidFill>
                            <a:srgbClr val="7030A0"/>
                          </a:solidFill>
                          <a:latin typeface="Times New Roman" panose="02020603050405020304" pitchFamily="18" charset="0"/>
                          <a:cs typeface="Times New Roman" panose="02020603050405020304" pitchFamily="18" charset="0"/>
                        </a:rPr>
                        <a:t> </a:t>
                      </a:r>
                      <a:r>
                        <a:rPr lang="en-US" sz="4000" b="1" i="1" baseline="0" dirty="0" err="1">
                          <a:solidFill>
                            <a:srgbClr val="7030A0"/>
                          </a:solidFill>
                          <a:latin typeface="Times New Roman" panose="02020603050405020304" pitchFamily="18" charset="0"/>
                          <a:cs typeface="Times New Roman" panose="02020603050405020304" pitchFamily="18" charset="0"/>
                        </a:rPr>
                        <a:t>ngắt</a:t>
                      </a:r>
                      <a:r>
                        <a:rPr lang="en-US" sz="4000" b="1" baseline="0" dirty="0">
                          <a:solidFill>
                            <a:srgbClr val="7030A0"/>
                          </a:solidFill>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không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phải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là</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bầu</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trời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trong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một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đêm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trăng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mà</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là</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bầu</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trời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trong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một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buổi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chiều</a:t>
                      </a:r>
                      <a:r>
                        <a:rPr lang="en-US" sz="4000" b="1" baseline="0"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00136510"/>
                  </a:ext>
                </a:extLst>
              </a:tr>
              <a:tr h="370840">
                <a:tc>
                  <a:txBody>
                    <a:bodyPr/>
                    <a:lstStyle/>
                    <a:p>
                      <a:pPr algn="just"/>
                      <a:r>
                        <a:rPr lang="vi-VN" sz="4000" b="1" kern="1200" dirty="0">
                          <a:effectLst/>
                          <a:latin typeface="Times New Roman" panose="02020603050405020304" pitchFamily="18" charset="0"/>
                          <a:cs typeface="Times New Roman" panose="02020603050405020304" pitchFamily="18" charset="0"/>
                        </a:rPr>
                        <a:t>b. Mà tôi nhớ một cái gì đấy, hình như mẹ tôi, cái cửa sổ, hoặc những ngôi sao to trên bầu trời thành phố. Phải, có thể là những cái đó,....</a:t>
                      </a:r>
                      <a:endParaRPr lang="vi-VN" sz="40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Hình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như</a:t>
                      </a:r>
                      <a:endParaRPr lang="en-US" sz="4000" b="1" baseline="0" dirty="0">
                        <a:solidFill>
                          <a:srgbClr val="FF0000"/>
                        </a:solidFill>
                        <a:latin typeface="Times New Roman" panose="02020603050405020304" pitchFamily="18" charset="0"/>
                        <a:cs typeface="Times New Roman" panose="02020603050405020304" pitchFamily="18" charset="0"/>
                      </a:endParaRPr>
                    </a:p>
                    <a:p>
                      <a:pPr algn="ctr"/>
                      <a:r>
                        <a:rPr lang="en-US" sz="4000" b="1" baseline="0" dirty="0" err="1">
                          <a:solidFill>
                            <a:srgbClr val="FF0000"/>
                          </a:solidFill>
                          <a:latin typeface="Times New Roman" panose="02020603050405020304" pitchFamily="18" charset="0"/>
                          <a:cs typeface="Times New Roman" panose="02020603050405020304" pitchFamily="18" charset="0"/>
                        </a:rPr>
                        <a:t>Có</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thể</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sự</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phỏng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đoán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không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chắc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chắn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của</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tôi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đối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với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đối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tượng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mà</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mình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nhớ</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đến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như</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mẹ</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tôi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cái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cửa</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sổ</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những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ngôi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sao</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trên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bầu</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trời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thành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phố</a:t>
                      </a:r>
                      <a:r>
                        <a:rPr lang="en-US" sz="4000" b="1"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288816226"/>
                  </a:ext>
                </a:extLst>
              </a:tr>
            </a:tbl>
          </a:graphicData>
        </a:graphic>
      </p:graphicFrame>
    </p:spTree>
    <p:extLst>
      <p:ext uri="{BB962C8B-B14F-4D97-AF65-F5344CB8AC3E}">
        <p14:creationId xmlns:p14="http://schemas.microsoft.com/office/powerpoint/2010/main" val="233680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sz="4400">
                <a:latin typeface="#9Slide04 Podkova Medium" panose="00000600000000000000" pitchFamily="2" charset="0"/>
              </a:endParaRPr>
            </a:p>
          </p:txBody>
        </p:sp>
      </p:grpSp>
      <p:grpSp>
        <p:nvGrpSpPr>
          <p:cNvPr id="5" name="Group 5"/>
          <p:cNvGrpSpPr/>
          <p:nvPr/>
        </p:nvGrpSpPr>
        <p:grpSpPr>
          <a:xfrm>
            <a:off x="1028700" y="1189568"/>
            <a:ext cx="12898160" cy="7920007"/>
            <a:chOff x="0" y="0"/>
            <a:chExt cx="3397046" cy="2085928"/>
          </a:xfrm>
        </p:grpSpPr>
        <p:sp>
          <p:nvSpPr>
            <p:cNvPr id="6" name="Freeform 6"/>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w="28575" cap="rnd">
              <a:solidFill>
                <a:srgbClr val="231F20"/>
              </a:solidFill>
              <a:prstDash val="solid"/>
              <a:round/>
            </a:ln>
          </p:spPr>
        </p:sp>
        <p:sp>
          <p:nvSpPr>
            <p:cNvPr id="7" name="TextBox 7"/>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sz="4400">
                <a:latin typeface="#9Slide04 Podkova Medium" panose="00000600000000000000" pitchFamily="2" charset="0"/>
              </a:endParaRPr>
            </a:p>
          </p:txBody>
        </p:sp>
      </p:grpSp>
      <p:sp>
        <p:nvSpPr>
          <p:cNvPr id="11" name="Freeform 11"/>
          <p:cNvSpPr/>
          <p:nvPr/>
        </p:nvSpPr>
        <p:spPr>
          <a:xfrm>
            <a:off x="13400407" y="2293091"/>
            <a:ext cx="4635447" cy="8270104"/>
          </a:xfrm>
          <a:custGeom>
            <a:avLst/>
            <a:gdLst/>
            <a:ahLst/>
            <a:cxnLst/>
            <a:rect l="l" t="t" r="r" b="b"/>
            <a:pathLst>
              <a:path w="4635447" h="8270104">
                <a:moveTo>
                  <a:pt x="0" y="0"/>
                </a:moveTo>
                <a:lnTo>
                  <a:pt x="4635447" y="0"/>
                </a:lnTo>
                <a:lnTo>
                  <a:pt x="4635447" y="8270104"/>
                </a:lnTo>
                <a:lnTo>
                  <a:pt x="0" y="8270104"/>
                </a:lnTo>
                <a:lnTo>
                  <a:pt x="0" y="0"/>
                </a:lnTo>
                <a:close/>
              </a:path>
            </a:pathLst>
          </a:custGeom>
          <a:blipFill>
            <a:blip r:embed="rId3">
              <a:extLst>
                <a:ext uri="{96DAC541-7B7A-43D3-8B79-37D633B846F1}">
                  <asvg:svgBlip xmlns:asvg="http://schemas.microsoft.com/office/drawing/2016/SVG/main" r:embed="rId4"/>
                </a:ext>
              </a:extLst>
            </a:blip>
            <a:stretch>
              <a:fillRect b="-74476"/>
            </a:stretch>
          </a:blipFill>
        </p:spPr>
      </p:sp>
      <p:sp>
        <p:nvSpPr>
          <p:cNvPr id="12" name="Freeform 12"/>
          <p:cNvSpPr/>
          <p:nvPr/>
        </p:nvSpPr>
        <p:spPr>
          <a:xfrm>
            <a:off x="16243289" y="790780"/>
            <a:ext cx="1395615" cy="1214143"/>
          </a:xfrm>
          <a:custGeom>
            <a:avLst/>
            <a:gdLst/>
            <a:ahLst/>
            <a:cxnLst/>
            <a:rect l="l" t="t" r="r" b="b"/>
            <a:pathLst>
              <a:path w="1395615" h="1214143">
                <a:moveTo>
                  <a:pt x="0" y="0"/>
                </a:moveTo>
                <a:lnTo>
                  <a:pt x="1395614" y="0"/>
                </a:lnTo>
                <a:lnTo>
                  <a:pt x="1395614" y="1214143"/>
                </a:lnTo>
                <a:lnTo>
                  <a:pt x="0" y="1214143"/>
                </a:lnTo>
                <a:lnTo>
                  <a:pt x="0" y="0"/>
                </a:lnTo>
                <a:close/>
              </a:path>
            </a:pathLst>
          </a:custGeom>
          <a:blipFill>
            <a:blip r:embed="rId5">
              <a:extLst>
                <a:ext uri="{96DAC541-7B7A-43D3-8B79-37D633B846F1}">
                  <asvg:svgBlip xmlns:asvg="http://schemas.microsoft.com/office/drawing/2016/SVG/main" r:embed="rId6"/>
                </a:ext>
              </a:extLst>
            </a:blip>
            <a:stretch>
              <a:fillRect l="-390925" t="-53925" r="-66984" b="-282959"/>
            </a:stretch>
          </a:blipFill>
        </p:spPr>
      </p:sp>
      <p:sp>
        <p:nvSpPr>
          <p:cNvPr id="13" name="Freeform 13"/>
          <p:cNvSpPr/>
          <p:nvPr/>
        </p:nvSpPr>
        <p:spPr>
          <a:xfrm rot="6925403" flipV="1">
            <a:off x="640901" y="2830731"/>
            <a:ext cx="709799" cy="1309391"/>
          </a:xfrm>
          <a:custGeom>
            <a:avLst/>
            <a:gdLst/>
            <a:ahLst/>
            <a:cxnLst/>
            <a:rect l="l" t="t" r="r" b="b"/>
            <a:pathLst>
              <a:path w="709799" h="1309391">
                <a:moveTo>
                  <a:pt x="0" y="1309391"/>
                </a:moveTo>
                <a:lnTo>
                  <a:pt x="709800" y="1309391"/>
                </a:lnTo>
                <a:lnTo>
                  <a:pt x="709800" y="0"/>
                </a:lnTo>
                <a:lnTo>
                  <a:pt x="0" y="0"/>
                </a:lnTo>
                <a:lnTo>
                  <a:pt x="0" y="1309391"/>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rot="4263341">
            <a:off x="13555764" y="7458272"/>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TextBox 15"/>
          <p:cNvSpPr txBox="1"/>
          <p:nvPr/>
        </p:nvSpPr>
        <p:spPr>
          <a:xfrm>
            <a:off x="3748071" y="3337323"/>
            <a:ext cx="9133257" cy="1034450"/>
          </a:xfrm>
          <a:prstGeom prst="rect">
            <a:avLst/>
          </a:prstGeom>
        </p:spPr>
        <p:txBody>
          <a:bodyPr lIns="0" tIns="0" rIns="0" bIns="0" rtlCol="0" anchor="t">
            <a:spAutoFit/>
          </a:bodyPr>
          <a:lstStyle/>
          <a:p>
            <a:pPr algn="ctr">
              <a:lnSpc>
                <a:spcPts val="8000"/>
              </a:lnSpc>
            </a:pPr>
            <a:r>
              <a:rPr lang="en-US" sz="7200" dirty="0" err="1">
                <a:solidFill>
                  <a:srgbClr val="FF0000"/>
                </a:solidFill>
                <a:latin typeface="#9Slide04 Podkova Medium" panose="00000600000000000000" pitchFamily="2" charset="0"/>
              </a:rPr>
              <a:t>Hình</a:t>
            </a:r>
            <a:r>
              <a:rPr lang="en-US" sz="7200" dirty="0">
                <a:solidFill>
                  <a:srgbClr val="FF0000"/>
                </a:solidFill>
                <a:latin typeface="#9Slide04 Podkova Medium" panose="00000600000000000000" pitchFamily="2" charset="0"/>
              </a:rPr>
              <a:t> </a:t>
            </a:r>
            <a:r>
              <a:rPr lang="en-US" sz="7200" dirty="0" err="1">
                <a:solidFill>
                  <a:srgbClr val="FF0000"/>
                </a:solidFill>
                <a:latin typeface="#9Slide04 Podkova Medium" panose="00000600000000000000" pitchFamily="2" charset="0"/>
              </a:rPr>
              <a:t>thành</a:t>
            </a:r>
            <a:r>
              <a:rPr lang="en-US" sz="7200" dirty="0">
                <a:solidFill>
                  <a:srgbClr val="FF0000"/>
                </a:solidFill>
                <a:latin typeface="#9Slide04 Podkova Medium" panose="00000600000000000000" pitchFamily="2" charset="0"/>
              </a:rPr>
              <a:t> </a:t>
            </a:r>
            <a:r>
              <a:rPr lang="en-US" sz="7200" dirty="0" err="1">
                <a:solidFill>
                  <a:srgbClr val="FF0000"/>
                </a:solidFill>
                <a:latin typeface="#9Slide04 Podkova Medium" panose="00000600000000000000" pitchFamily="2" charset="0"/>
              </a:rPr>
              <a:t>kiến</a:t>
            </a:r>
            <a:r>
              <a:rPr lang="en-US" sz="7200" dirty="0">
                <a:solidFill>
                  <a:srgbClr val="FF0000"/>
                </a:solidFill>
                <a:latin typeface="#9Slide04 Podkova Medium" panose="00000600000000000000" pitchFamily="2" charset="0"/>
              </a:rPr>
              <a:t> </a:t>
            </a:r>
            <a:r>
              <a:rPr lang="en-US" sz="7200" dirty="0" err="1">
                <a:solidFill>
                  <a:srgbClr val="FF0000"/>
                </a:solidFill>
                <a:latin typeface="#9Slide04 Podkova Medium" panose="00000600000000000000" pitchFamily="2" charset="0"/>
              </a:rPr>
              <a:t>thức</a:t>
            </a:r>
            <a:endParaRPr lang="en-US" sz="7200" dirty="0">
              <a:solidFill>
                <a:srgbClr val="FF0000"/>
              </a:solidFill>
              <a:latin typeface="#9Slide04 Podkova Medium" panose="00000600000000000000" pitchFamily="2" charset="0"/>
            </a:endParaRPr>
          </a:p>
        </p:txBody>
      </p:sp>
      <p:grpSp>
        <p:nvGrpSpPr>
          <p:cNvPr id="40" name="Group 40"/>
          <p:cNvGrpSpPr/>
          <p:nvPr/>
        </p:nvGrpSpPr>
        <p:grpSpPr>
          <a:xfrm>
            <a:off x="2042466" y="3134186"/>
            <a:ext cx="1186527" cy="1541020"/>
            <a:chOff x="-17861" y="-114300"/>
            <a:chExt cx="312501" cy="405865"/>
          </a:xfrm>
        </p:grpSpPr>
        <p:sp>
          <p:nvSpPr>
            <p:cNvPr id="41" name="Freeform 41"/>
            <p:cNvSpPr/>
            <p:nvPr/>
          </p:nvSpPr>
          <p:spPr>
            <a:xfrm>
              <a:off x="-17861" y="-5715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42" name="TextBox 42"/>
            <p:cNvSpPr txBox="1"/>
            <p:nvPr/>
          </p:nvSpPr>
          <p:spPr>
            <a:xfrm>
              <a:off x="0" y="-114300"/>
              <a:ext cx="294640" cy="405865"/>
            </a:xfrm>
            <a:prstGeom prst="rect">
              <a:avLst/>
            </a:prstGeom>
          </p:spPr>
          <p:txBody>
            <a:bodyPr lIns="50800" tIns="50800" rIns="50800" bIns="50800" rtlCol="0" anchor="ctr"/>
            <a:lstStyle/>
            <a:p>
              <a:pPr algn="ctr">
                <a:lnSpc>
                  <a:spcPts val="3919"/>
                </a:lnSpc>
              </a:pPr>
              <a:r>
                <a:rPr lang="en-US" sz="5400" dirty="0">
                  <a:solidFill>
                    <a:srgbClr val="FF0000"/>
                  </a:solidFill>
                  <a:latin typeface="#9Slide04 Podkova Medium" panose="00000600000000000000" pitchFamily="2" charset="0"/>
                </a:rPr>
                <a:t>I.</a:t>
              </a:r>
            </a:p>
          </p:txBody>
        </p:sp>
      </p:grpSp>
      <p:sp>
        <p:nvSpPr>
          <p:cNvPr id="49" name="Freeform 49"/>
          <p:cNvSpPr/>
          <p:nvPr/>
        </p:nvSpPr>
        <p:spPr>
          <a:xfrm>
            <a:off x="14694831" y="1710615"/>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red cloud of smoke&#10;&#10;Description automatically generated">
            <a:extLst>
              <a:ext uri="{FF2B5EF4-FFF2-40B4-BE49-F238E27FC236}">
                <a16:creationId xmlns:a16="http://schemas.microsoft.com/office/drawing/2014/main" id="{8D84105E-43F1-B24C-3B6C-3E9707FBCA7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3000" y="6134100"/>
            <a:ext cx="10287000" cy="10287000"/>
          </a:xfrm>
          <a:prstGeom prst="rect">
            <a:avLst/>
          </a:prstGeom>
        </p:spPr>
      </p:pic>
      <p:graphicFrame>
        <p:nvGraphicFramePr>
          <p:cNvPr id="6" name="Table 5">
            <a:extLst>
              <a:ext uri="{FF2B5EF4-FFF2-40B4-BE49-F238E27FC236}">
                <a16:creationId xmlns:a16="http://schemas.microsoft.com/office/drawing/2014/main" id="{C3FFC96E-44E4-D3D1-1333-A955773BF749}"/>
              </a:ext>
            </a:extLst>
          </p:cNvPr>
          <p:cNvGraphicFramePr>
            <a:graphicFrameLocks noGrp="1"/>
          </p:cNvGraphicFramePr>
          <p:nvPr/>
        </p:nvGraphicFramePr>
        <p:xfrm>
          <a:off x="838200" y="1638300"/>
          <a:ext cx="16764000" cy="8808720"/>
        </p:xfrm>
        <a:graphic>
          <a:graphicData uri="http://schemas.openxmlformats.org/drawingml/2006/table">
            <a:tbl>
              <a:tblPr firstRow="1" bandRow="1">
                <a:tableStyleId>{5940675A-B579-460E-94D1-54222C63F5DA}</a:tableStyleId>
              </a:tblPr>
              <a:tblGrid>
                <a:gridCol w="6553200">
                  <a:extLst>
                    <a:ext uri="{9D8B030D-6E8A-4147-A177-3AD203B41FA5}">
                      <a16:colId xmlns:a16="http://schemas.microsoft.com/office/drawing/2014/main" val="628365876"/>
                    </a:ext>
                  </a:extLst>
                </a:gridCol>
                <a:gridCol w="3124200">
                  <a:extLst>
                    <a:ext uri="{9D8B030D-6E8A-4147-A177-3AD203B41FA5}">
                      <a16:colId xmlns:a16="http://schemas.microsoft.com/office/drawing/2014/main" val="1307534685"/>
                    </a:ext>
                  </a:extLst>
                </a:gridCol>
                <a:gridCol w="7086600">
                  <a:extLst>
                    <a:ext uri="{9D8B030D-6E8A-4147-A177-3AD203B41FA5}">
                      <a16:colId xmlns:a16="http://schemas.microsoft.com/office/drawing/2014/main" val="2810676888"/>
                    </a:ext>
                  </a:extLst>
                </a:gridCol>
              </a:tblGrid>
              <a:tr h="370840">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Ví</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dụ</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phần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cảm</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thán</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2686504254"/>
                  </a:ext>
                </a:extLst>
              </a:tr>
              <a:tr h="370840">
                <a:tc>
                  <a:txBody>
                    <a:bodyPr/>
                    <a:lstStyle/>
                    <a:p>
                      <a:pPr algn="just"/>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a. Trời ơi, ước gì thầy Đuy - sen là anh ruột của tôi</a:t>
                      </a:r>
                    </a:p>
                  </a:txBody>
                  <a:tcPr>
                    <a:solidFill>
                      <a:schemeClr val="bg1"/>
                    </a:solidFill>
                  </a:tcPr>
                </a:tc>
                <a:tc>
                  <a:txBody>
                    <a:bodyPr/>
                    <a:lstStyle/>
                    <a:p>
                      <a:pPr algn="ctr"/>
                      <a:r>
                        <a:rPr lang="en-US" sz="4000" b="1" i="0" dirty="0" err="1">
                          <a:solidFill>
                            <a:srgbClr val="FF0000"/>
                          </a:solidFill>
                          <a:latin typeface="Times New Roman" panose="02020603050405020304" pitchFamily="18" charset="0"/>
                          <a:cs typeface="Times New Roman" panose="02020603050405020304" pitchFamily="18" charset="0"/>
                        </a:rPr>
                        <a:t>Trời</a:t>
                      </a:r>
                      <a:r>
                        <a:rPr lang="en-US" sz="4000" b="1" i="0" baseline="0" dirty="0">
                          <a:solidFill>
                            <a:srgbClr val="FF0000"/>
                          </a:solidFill>
                          <a:latin typeface="Times New Roman" panose="02020603050405020304" pitchFamily="18" charset="0"/>
                          <a:cs typeface="Times New Roman" panose="02020603050405020304" pitchFamily="18" charset="0"/>
                        </a:rPr>
                        <a:t> </a:t>
                      </a:r>
                      <a:r>
                        <a:rPr lang="en-US" sz="4000" b="1" i="0" baseline="0" dirty="0" err="1">
                          <a:solidFill>
                            <a:srgbClr val="FF0000"/>
                          </a:solidFill>
                          <a:latin typeface="Times New Roman" panose="02020603050405020304" pitchFamily="18" charset="0"/>
                          <a:cs typeface="Times New Roman" panose="02020603050405020304" pitchFamily="18" charset="0"/>
                        </a:rPr>
                        <a:t>ơi</a:t>
                      </a:r>
                      <a:endParaRPr lang="en-US" sz="4000" b="1" i="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sự</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xúc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động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của</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người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nói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khi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gửi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gắm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mong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ước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của</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mình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là</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thầy</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Đuy</a:t>
                      </a:r>
                      <a:r>
                        <a:rPr lang="en-US" sz="4000" b="1" baseline="0" dirty="0">
                          <a:latin typeface="Times New Roman" panose="02020603050405020304" pitchFamily="18" charset="0"/>
                          <a:cs typeface="Times New Roman" panose="02020603050405020304" pitchFamily="18" charset="0"/>
                        </a:rPr>
                        <a:t> - </a:t>
                      </a:r>
                      <a:r>
                        <a:rPr lang="en-US" sz="4000" b="1" baseline="0" dirty="0" err="1">
                          <a:latin typeface="Times New Roman" panose="02020603050405020304" pitchFamily="18" charset="0"/>
                          <a:cs typeface="Times New Roman" panose="02020603050405020304" pitchFamily="18" charset="0"/>
                        </a:rPr>
                        <a:t>sen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sẽ</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trở</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thành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anh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trai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của</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mình</a:t>
                      </a:r>
                      <a:r>
                        <a:rPr lang="en-US" sz="4000" b="1" baseline="0"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00136510"/>
                  </a:ext>
                </a:extLst>
              </a:tr>
              <a:tr h="370840">
                <a:tc>
                  <a:txBody>
                    <a:bodyPr/>
                    <a:lstStyle/>
                    <a:p>
                      <a:pPr algn="just"/>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b. Má tôi cũng coi nó là gió Tết, nghe gió, má thuận miệng hát "Cấy rồi mùa qua sông cấy mướn. Ông trời ổng thổi ngọn chướng buồn cha chả là buồn...." rồi thở dài cái thượt "Ứ hự, lụi hụi mà hết năm"</a:t>
                      </a:r>
                    </a:p>
                  </a:txBody>
                  <a:tcPr>
                    <a:solidFill>
                      <a:schemeClr val="bg1"/>
                    </a:solidFill>
                  </a:tcPr>
                </a:tc>
                <a:tc>
                  <a:txBody>
                    <a:bodyPr/>
                    <a:lstStyle/>
                    <a:p>
                      <a:pPr algn="ctr"/>
                      <a:r>
                        <a:rPr lang="en-US" sz="4000" b="1" i="0" dirty="0">
                          <a:solidFill>
                            <a:srgbClr val="FF0000"/>
                          </a:solidFill>
                          <a:latin typeface="Times New Roman" panose="02020603050405020304" pitchFamily="18" charset="0"/>
                          <a:cs typeface="Times New Roman" panose="02020603050405020304" pitchFamily="18" charset="0"/>
                        </a:rPr>
                        <a:t>Ứ </a:t>
                      </a:r>
                      <a:r>
                        <a:rPr lang="en-US" sz="4000" b="1" i="0" dirty="0" err="1">
                          <a:solidFill>
                            <a:srgbClr val="FF0000"/>
                          </a:solidFill>
                          <a:latin typeface="Times New Roman" panose="02020603050405020304" pitchFamily="18" charset="0"/>
                          <a:cs typeface="Times New Roman" panose="02020603050405020304" pitchFamily="18" charset="0"/>
                        </a:rPr>
                        <a:t>hự</a:t>
                      </a:r>
                      <a:endParaRPr lang="en-US" sz="4000" b="1" i="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b="1" i="0" kern="1200" dirty="0">
                          <a:solidFill>
                            <a:schemeClr val="tx1"/>
                          </a:solidFill>
                          <a:effectLst/>
                          <a:latin typeface="Times New Roman" panose="02020603050405020304" pitchFamily="18" charset="0"/>
                          <a:ea typeface="+mn-ea"/>
                          <a:cs typeface="Times New Roman" panose="02020603050405020304" pitchFamily="18" charset="0"/>
                        </a:rPr>
                        <a:t>T</a:t>
                      </a:r>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hể hiện sự không bằng lòng, không thuận ý của người nói</a:t>
                      </a:r>
                      <a:r>
                        <a:rPr lang="en-US" sz="40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1" i="0" kern="1200" dirty="0" err="1">
                          <a:solidFill>
                            <a:schemeClr val="tx1"/>
                          </a:solidFill>
                          <a:effectLst/>
                          <a:latin typeface="Times New Roman" panose="02020603050405020304" pitchFamily="18" charset="0"/>
                          <a:ea typeface="+mn-ea"/>
                          <a:cs typeface="Times New Roman" panose="02020603050405020304" pitchFamily="18" charset="0"/>
                        </a:rPr>
                        <a:t>đối</a:t>
                      </a:r>
                      <a:r>
                        <a:rPr lang="en-US" sz="40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1" i="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40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1" i="0" kern="1200" dirty="0" err="1">
                          <a:solidFill>
                            <a:schemeClr val="tx1"/>
                          </a:solidFill>
                          <a:effectLst/>
                          <a:latin typeface="Times New Roman" panose="02020603050405020304" pitchFamily="18" charset="0"/>
                          <a:ea typeface="+mn-ea"/>
                          <a:cs typeface="Times New Roman" panose="02020603050405020304" pitchFamily="18" charset="0"/>
                        </a:rPr>
                        <a:t>lời</a:t>
                      </a:r>
                      <a:r>
                        <a:rPr lang="en-US" sz="40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1" i="0"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40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1" i="0" kern="1200" dirty="0" err="1">
                          <a:solidFill>
                            <a:schemeClr val="tx1"/>
                          </a:solidFill>
                          <a:effectLst/>
                          <a:latin typeface="Times New Roman" panose="02020603050405020304" pitchFamily="18" charset="0"/>
                          <a:ea typeface="+mn-ea"/>
                          <a:cs typeface="Times New Roman" panose="02020603050405020304" pitchFamily="18" charset="0"/>
                        </a:rPr>
                        <a:t>hát</a:t>
                      </a:r>
                      <a:r>
                        <a:rPr lang="en-US" sz="4000" b="1" i="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4000" b="1" baseline="0" dirty="0">
                        <a:solidFill>
                          <a:srgbClr val="FF0000"/>
                        </a:solidFill>
                        <a:latin typeface="Times New Roman" panose="02020603050405020304" pitchFamily="18" charset="0"/>
                        <a:cs typeface="Times New Roman" panose="02020603050405020304" pitchFamily="18" charset="0"/>
                      </a:endParaRPr>
                    </a:p>
                    <a:p>
                      <a:pPr algn="just"/>
                      <a:endParaRPr lang="en-US" sz="4000" b="1" baseline="0" dirty="0">
                        <a:solidFill>
                          <a:srgbClr val="FF0000"/>
                        </a:solidFill>
                        <a:latin typeface="Times New Roman" panose="02020603050405020304" pitchFamily="18" charset="0"/>
                        <a:cs typeface="Times New Roman" panose="02020603050405020304" pitchFamily="18" charset="0"/>
                      </a:endParaRPr>
                    </a:p>
                    <a:p>
                      <a:pPr algn="just"/>
                      <a:endParaRPr lang="en-US" sz="4000" b="1" baseline="0" dirty="0">
                        <a:solidFill>
                          <a:srgbClr val="FF0000"/>
                        </a:solidFill>
                        <a:latin typeface="Times New Roman" panose="02020603050405020304" pitchFamily="18" charset="0"/>
                        <a:cs typeface="Times New Roman" panose="02020603050405020304" pitchFamily="18" charset="0"/>
                      </a:endParaRPr>
                    </a:p>
                    <a:p>
                      <a:pPr algn="just"/>
                      <a:r>
                        <a:rPr lang="en-US" sz="4000" b="1" baseline="0" dirty="0" err="1">
                          <a:solidFill>
                            <a:srgbClr val="FF0000"/>
                          </a:solidFill>
                          <a:latin typeface="Times New Roman" panose="02020603050405020304" pitchFamily="18" charset="0"/>
                          <a:cs typeface="Times New Roman" panose="02020603050405020304" pitchFamily="18" charset="0"/>
                        </a:rPr>
                        <a:t>Bộc</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lộ</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cảm</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xúc</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không</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ưng</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thuận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tiếc</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rẻ</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thời</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gian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đã</a:t>
                      </a:r>
                      <a:r>
                        <a:rPr lang="en-US" sz="4000" b="1" baseline="0" dirty="0">
                          <a:solidFill>
                            <a:srgbClr val="FF0000"/>
                          </a:solidFill>
                          <a:latin typeface="Times New Roman" panose="02020603050405020304" pitchFamily="18" charset="0"/>
                          <a:cs typeface="Times New Roman" panose="02020603050405020304" pitchFamily="18" charset="0"/>
                        </a:rPr>
                        <a:t> qua</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288816226"/>
                  </a:ext>
                </a:extLst>
              </a:tr>
            </a:tbl>
          </a:graphicData>
        </a:graphic>
      </p:graphicFrame>
      <p:sp>
        <p:nvSpPr>
          <p:cNvPr id="7" name="Rectangle 6">
            <a:extLst>
              <a:ext uri="{FF2B5EF4-FFF2-40B4-BE49-F238E27FC236}">
                <a16:creationId xmlns:a16="http://schemas.microsoft.com/office/drawing/2014/main" id="{ED8BE135-D9CE-451F-A9BB-E68E271E499D}"/>
              </a:ext>
            </a:extLst>
          </p:cNvPr>
          <p:cNvSpPr/>
          <p:nvPr/>
        </p:nvSpPr>
        <p:spPr>
          <a:xfrm>
            <a:off x="4648200" y="487859"/>
            <a:ext cx="9067800" cy="769441"/>
          </a:xfrm>
          <a:prstGeom prst="rect">
            <a:avLst/>
          </a:prstGeom>
        </p:spPr>
        <p:txBody>
          <a:bodyPr wrap="square" lIns="91430" tIns="45720" rIns="91430" bIns="45720">
            <a:spAutoFit/>
          </a:bodyPr>
          <a:lstStyle/>
          <a:p>
            <a:pPr algn="ctr">
              <a:defRPr/>
            </a:pP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Nhóm</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a:t>
            </a: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cảm</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a:t>
            </a: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thán</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 </a:t>
            </a:r>
            <a:r>
              <a:rPr lang="en-US" altLang="ko-KR" sz="4400" dirty="0" err="1">
                <a:solidFill>
                  <a:prstClr val="black"/>
                </a:solidFill>
                <a:latin typeface="#9Slide03 Arima Madurai Black" panose="00000A00000000000000" pitchFamily="2" charset="0"/>
                <a:cs typeface="#9Slide03 Arima Madurai Black" panose="00000A00000000000000" pitchFamily="2" charset="0"/>
              </a:rPr>
              <a:t>Tổ</a:t>
            </a:r>
            <a:r>
              <a:rPr lang="en-US" altLang="ko-KR" sz="4400" dirty="0">
                <a:solidFill>
                  <a:prstClr val="black"/>
                </a:solidFill>
                <a:latin typeface="#9Slide03 Arima Madurai Black" panose="00000A00000000000000" pitchFamily="2" charset="0"/>
                <a:cs typeface="#9Slide03 Arima Madurai Black" panose="00000A00000000000000" pitchFamily="2" charset="0"/>
              </a:rPr>
              <a:t> 2,4</a:t>
            </a:r>
            <a:endParaRPr lang="ko-KR" altLang="en-US" sz="4400" dirty="0">
              <a:solidFill>
                <a:prstClr val="black"/>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69681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02E17F-000C-A5F9-08EE-249598C40235}"/>
              </a:ext>
            </a:extLst>
          </p:cNvPr>
          <p:cNvSpPr/>
          <p:nvPr/>
        </p:nvSpPr>
        <p:spPr>
          <a:xfrm>
            <a:off x="693056" y="474304"/>
            <a:ext cx="162233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FEF3FB61-FF72-DFCB-1D20-9B0EC8E320A2}"/>
              </a:ext>
            </a:extLst>
          </p:cNvPr>
          <p:cNvSpPr/>
          <p:nvPr/>
        </p:nvSpPr>
        <p:spPr>
          <a:xfrm>
            <a:off x="1371600" y="2476500"/>
            <a:ext cx="3605593" cy="4114800"/>
          </a:xfrm>
          <a:custGeom>
            <a:avLst/>
            <a:gdLst/>
            <a:ahLst/>
            <a:cxnLst/>
            <a:rect l="l" t="t" r="r" b="b"/>
            <a:pathLst>
              <a:path w="3605593" h="4114800">
                <a:moveTo>
                  <a:pt x="0" y="0"/>
                </a:moveTo>
                <a:lnTo>
                  <a:pt x="3605594" y="0"/>
                </a:lnTo>
                <a:lnTo>
                  <a:pt x="36055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Rectangle 6">
            <a:extLst>
              <a:ext uri="{FF2B5EF4-FFF2-40B4-BE49-F238E27FC236}">
                <a16:creationId xmlns:a16="http://schemas.microsoft.com/office/drawing/2014/main" id="{C442555C-6341-815B-59A4-85DFCF46A502}"/>
              </a:ext>
            </a:extLst>
          </p:cNvPr>
          <p:cNvSpPr/>
          <p:nvPr/>
        </p:nvSpPr>
        <p:spPr>
          <a:xfrm>
            <a:off x="6248400" y="5153442"/>
            <a:ext cx="11125200" cy="212365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lgn="just" defTabSz="1371600">
              <a:spcAft>
                <a:spcPts val="1125"/>
              </a:spcAft>
              <a:defRPr/>
            </a:pP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ounded Rectangle 9">
            <a:extLst>
              <a:ext uri="{FF2B5EF4-FFF2-40B4-BE49-F238E27FC236}">
                <a16:creationId xmlns:a16="http://schemas.microsoft.com/office/drawing/2014/main" id="{2BAA7050-555E-69E5-8594-901342E54BBA}"/>
              </a:ext>
            </a:extLst>
          </p:cNvPr>
          <p:cNvSpPr/>
          <p:nvPr/>
        </p:nvSpPr>
        <p:spPr>
          <a:xfrm>
            <a:off x="7543800" y="2324100"/>
            <a:ext cx="8382000" cy="1219200"/>
          </a:xfrm>
          <a:prstGeom prst="roundRect">
            <a:avLst>
              <a:gd name="adj" fmla="val 50000"/>
            </a:avLst>
          </a:prstGeom>
          <a:solidFill>
            <a:srgbClr val="F8E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defTabSz="913491">
              <a:lnSpc>
                <a:spcPct val="150000"/>
              </a:lnSpc>
            </a:pPr>
            <a:r>
              <a:rPr lang="en-US" altLang="ko-KR" sz="4400" b="1" dirty="0">
                <a:solidFill>
                  <a:schemeClr val="tx1"/>
                </a:solidFill>
                <a:latin typeface="Times New Roman" panose="02020603050405020304" pitchFamily="18" charset="0"/>
                <a:ea typeface="맑은 고딕" panose="020B0503020000020004" pitchFamily="34" charset="-127"/>
                <a:cs typeface="Times New Roman" panose="02020603050405020304" pitchFamily="18" charset="0"/>
              </a:rPr>
              <a:t>THÀNH PHẦN TÌNH THÁI</a:t>
            </a:r>
            <a:endParaRPr lang="ko-KR" altLang="en-US" sz="4400" b="1" dirty="0">
              <a:solidFill>
                <a:schemeClr val="tx1"/>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3" name="Rectangle 2">
            <a:extLst>
              <a:ext uri="{FF2B5EF4-FFF2-40B4-BE49-F238E27FC236}">
                <a16:creationId xmlns:a16="http://schemas.microsoft.com/office/drawing/2014/main" id="{54D19D53-1F14-CED1-0945-A4D7D9DC119C}"/>
              </a:ext>
            </a:extLst>
          </p:cNvPr>
          <p:cNvSpPr/>
          <p:nvPr/>
        </p:nvSpPr>
        <p:spPr>
          <a:xfrm>
            <a:off x="3048000" y="7734300"/>
            <a:ext cx="11125200" cy="212365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lgn="just">
              <a:spcAft>
                <a:spcPts val="750"/>
              </a:spcAft>
              <a:defRPr/>
            </a:pP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4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chẳng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ngộ</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nhỡ</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048146E8-A67D-4468-94BC-F0753E32825D}"/>
              </a:ext>
            </a:extLst>
          </p:cNvPr>
          <p:cNvSpPr txBox="1"/>
          <p:nvPr/>
        </p:nvSpPr>
        <p:spPr>
          <a:xfrm>
            <a:off x="8077200" y="4118734"/>
            <a:ext cx="10210800" cy="64376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algn="just" defTabSz="1371600">
              <a:lnSpc>
                <a:spcPts val="4320"/>
              </a:lnSpc>
              <a:defRPr/>
            </a:pP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804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3"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FEF3FB61-FF72-DFCB-1D20-9B0EC8E320A2}"/>
              </a:ext>
            </a:extLst>
          </p:cNvPr>
          <p:cNvSpPr/>
          <p:nvPr/>
        </p:nvSpPr>
        <p:spPr>
          <a:xfrm>
            <a:off x="1371600" y="2476500"/>
            <a:ext cx="3605593" cy="4114800"/>
          </a:xfrm>
          <a:custGeom>
            <a:avLst/>
            <a:gdLst/>
            <a:ahLst/>
            <a:cxnLst/>
            <a:rect l="l" t="t" r="r" b="b"/>
            <a:pathLst>
              <a:path w="3605593" h="4114800">
                <a:moveTo>
                  <a:pt x="0" y="0"/>
                </a:moveTo>
                <a:lnTo>
                  <a:pt x="3605594" y="0"/>
                </a:lnTo>
                <a:lnTo>
                  <a:pt x="36055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Rectangle 6">
            <a:extLst>
              <a:ext uri="{FF2B5EF4-FFF2-40B4-BE49-F238E27FC236}">
                <a16:creationId xmlns:a16="http://schemas.microsoft.com/office/drawing/2014/main" id="{C442555C-6341-815B-59A4-85DFCF46A502}"/>
              </a:ext>
            </a:extLst>
          </p:cNvPr>
          <p:cNvSpPr/>
          <p:nvPr/>
        </p:nvSpPr>
        <p:spPr>
          <a:xfrm>
            <a:off x="5718464" y="5610642"/>
            <a:ext cx="10007540" cy="212365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defTabSz="1371600">
              <a:spcAft>
                <a:spcPts val="1125"/>
              </a:spcAft>
              <a:defRPr/>
            </a:pP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bộc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ounded Rectangle 9">
            <a:extLst>
              <a:ext uri="{FF2B5EF4-FFF2-40B4-BE49-F238E27FC236}">
                <a16:creationId xmlns:a16="http://schemas.microsoft.com/office/drawing/2014/main" id="{2BAA7050-555E-69E5-8594-901342E54BBA}"/>
              </a:ext>
            </a:extLst>
          </p:cNvPr>
          <p:cNvSpPr/>
          <p:nvPr/>
        </p:nvSpPr>
        <p:spPr>
          <a:xfrm>
            <a:off x="7543800" y="2324100"/>
            <a:ext cx="8382000" cy="1219200"/>
          </a:xfrm>
          <a:prstGeom prst="roundRect">
            <a:avLst>
              <a:gd name="adj" fmla="val 50000"/>
            </a:avLst>
          </a:prstGeom>
          <a:solidFill>
            <a:srgbClr val="51B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defTabSz="913491">
              <a:lnSpc>
                <a:spcPct val="150000"/>
              </a:lnSpc>
            </a:pPr>
            <a:r>
              <a:rPr lang="en-US" altLang="ko-KR" sz="4400" b="1" dirty="0">
                <a:solidFill>
                  <a:schemeClr val="bg1"/>
                </a:solidFill>
                <a:latin typeface="Times New Roman" panose="02020603050405020304" pitchFamily="18" charset="0"/>
                <a:ea typeface="맑은 고딕" panose="020B0503020000020004" pitchFamily="34" charset="-127"/>
                <a:cs typeface="Times New Roman" panose="02020603050405020304" pitchFamily="18" charset="0"/>
              </a:rPr>
              <a:t>THÀNH PHẦN CẢM THÁN</a:t>
            </a:r>
            <a:endParaRPr lang="ko-KR" altLang="en-US" sz="4400" b="1" dirty="0">
              <a:solidFill>
                <a:schemeClr val="bg1"/>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3" name="Rectangle 2">
            <a:extLst>
              <a:ext uri="{FF2B5EF4-FFF2-40B4-BE49-F238E27FC236}">
                <a16:creationId xmlns:a16="http://schemas.microsoft.com/office/drawing/2014/main" id="{54D19D53-1F14-CED1-0945-A4D7D9DC119C}"/>
              </a:ext>
            </a:extLst>
          </p:cNvPr>
          <p:cNvSpPr/>
          <p:nvPr/>
        </p:nvSpPr>
        <p:spPr>
          <a:xfrm>
            <a:off x="3962400" y="8191500"/>
            <a:ext cx="11966864" cy="144655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just">
              <a:spcAft>
                <a:spcPts val="750"/>
              </a:spcAft>
              <a:defRPr/>
            </a:pP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thán</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chao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than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giời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5" name="Picture 4" descr="A red cloud of smoke&#10;&#10;Description automatically generated">
            <a:extLst>
              <a:ext uri="{FF2B5EF4-FFF2-40B4-BE49-F238E27FC236}">
                <a16:creationId xmlns:a16="http://schemas.microsoft.com/office/drawing/2014/main" id="{12358421-3BBC-243E-9868-E2BDC12B4E39}"/>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24400" y="5829300"/>
            <a:ext cx="10287000" cy="10287000"/>
          </a:xfrm>
          <a:prstGeom prst="rect">
            <a:avLst/>
          </a:prstGeom>
        </p:spPr>
      </p:pic>
      <p:sp>
        <p:nvSpPr>
          <p:cNvPr id="9" name="TextBox 8">
            <a:extLst>
              <a:ext uri="{FF2B5EF4-FFF2-40B4-BE49-F238E27FC236}">
                <a16:creationId xmlns:a16="http://schemas.microsoft.com/office/drawing/2014/main" id="{A2792DB5-96B5-4E19-9D77-0E75D8BD4441}"/>
              </a:ext>
            </a:extLst>
          </p:cNvPr>
          <p:cNvSpPr txBox="1"/>
          <p:nvPr/>
        </p:nvSpPr>
        <p:spPr>
          <a:xfrm>
            <a:off x="6745942" y="4152900"/>
            <a:ext cx="8341658"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defTabSz="1371600">
              <a:spcAft>
                <a:spcPts val="1125"/>
              </a:spcAft>
              <a:defRPr/>
            </a:pP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68422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57CD5A-0B0C-4EF7-B4B3-A200AEDD99A7}"/>
              </a:ext>
            </a:extLst>
          </p:cNvPr>
          <p:cNvSpPr txBox="1"/>
          <p:nvPr/>
        </p:nvSpPr>
        <p:spPr>
          <a:xfrm>
            <a:off x="2590800" y="3934242"/>
            <a:ext cx="12496800" cy="2123658"/>
          </a:xfrm>
          <a:prstGeom prst="rect">
            <a:avLst/>
          </a:prstGeom>
          <a:noFill/>
        </p:spPr>
        <p:txBody>
          <a:bodyPr wrap="square" rtlCol="0">
            <a:spAutoFit/>
          </a:bodyPr>
          <a:lstStyle/>
          <a:p>
            <a:pPr algn="ctr"/>
            <a:r>
              <a:rPr lang="en-US" sz="6600" b="1" dirty="0">
                <a:solidFill>
                  <a:srgbClr val="EF3220"/>
                </a:solidFill>
                <a:latin typeface="Times New Roman" panose="02020603050405020304" pitchFamily="18" charset="0"/>
                <a:cs typeface="Times New Roman" panose="02020603050405020304" pitchFamily="18" charset="0"/>
              </a:rPr>
              <a:t>CHẶNG 1. </a:t>
            </a:r>
          </a:p>
          <a:p>
            <a:pPr algn="ctr"/>
            <a:r>
              <a:rPr lang="en-US" sz="6600" b="1" dirty="0">
                <a:solidFill>
                  <a:srgbClr val="EF3220"/>
                </a:solidFill>
                <a:latin typeface="Times New Roman" panose="02020603050405020304" pitchFamily="18" charset="0"/>
                <a:cs typeface="Times New Roman" panose="02020603050405020304" pitchFamily="18" charset="0"/>
              </a:rPr>
              <a:t>HÀNH TRANG TRI THỨC</a:t>
            </a:r>
          </a:p>
        </p:txBody>
      </p:sp>
    </p:spTree>
    <p:extLst>
      <p:ext uri="{BB962C8B-B14F-4D97-AF65-F5344CB8AC3E}">
        <p14:creationId xmlns:p14="http://schemas.microsoft.com/office/powerpoint/2010/main" val="469838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21C71F-ED08-49F6-B0A7-4A8C9FF7D52D}"/>
              </a:ext>
            </a:extLst>
          </p:cNvPr>
          <p:cNvSpPr txBox="1"/>
          <p:nvPr/>
        </p:nvSpPr>
        <p:spPr>
          <a:xfrm>
            <a:off x="609600" y="1272255"/>
            <a:ext cx="17068800" cy="775744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lnSpc>
                <a:spcPct val="150000"/>
              </a:lnSpc>
            </a:pPr>
            <a:r>
              <a:rPr lang="en-US" sz="4400" b="1" i="1" dirty="0">
                <a:solidFill>
                  <a:srgbClr val="4F07DF"/>
                </a:solidFill>
                <a:latin typeface="Times New Roman" panose="02020603050405020304" pitchFamily="18" charset="0"/>
                <a:cs typeface="Times New Roman" panose="02020603050405020304" pitchFamily="18" charset="0"/>
              </a:rPr>
              <a:t>1. </a:t>
            </a:r>
            <a:r>
              <a:rPr lang="en-US" sz="4400" b="1" i="1" dirty="0" err="1">
                <a:solidFill>
                  <a:srgbClr val="4F07DF"/>
                </a:solidFill>
                <a:latin typeface="Times New Roman" panose="02020603050405020304" pitchFamily="18" charset="0"/>
                <a:cs typeface="Times New Roman" panose="02020603050405020304" pitchFamily="18" charset="0"/>
              </a:rPr>
              <a:t>Đọc</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các</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ví</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dụ</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dưới</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đây</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và</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cho</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biết</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các</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từ</a:t>
            </a:r>
            <a:r>
              <a:rPr lang="en-US" sz="4400" b="1" i="1" dirty="0">
                <a:solidFill>
                  <a:srgbClr val="4F07DF"/>
                </a:solidFill>
                <a:latin typeface="Times New Roman" panose="02020603050405020304" pitchFamily="18" charset="0"/>
                <a:cs typeface="Times New Roman" panose="02020603050405020304" pitchFamily="18" charset="0"/>
              </a:rPr>
              <a:t> in </a:t>
            </a:r>
            <a:r>
              <a:rPr lang="en-US" sz="4400" b="1" i="1" dirty="0" err="1">
                <a:solidFill>
                  <a:srgbClr val="4F07DF"/>
                </a:solidFill>
                <a:latin typeface="Times New Roman" panose="02020603050405020304" pitchFamily="18" charset="0"/>
                <a:cs typeface="Times New Roman" panose="02020603050405020304" pitchFamily="18" charset="0"/>
              </a:rPr>
              <a:t>đậm</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thêm</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vào</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trong</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câu</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dùng</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để</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làm</a:t>
            </a:r>
            <a:r>
              <a:rPr lang="en-US" sz="4400" b="1" i="1" dirty="0">
                <a:solidFill>
                  <a:srgbClr val="4F07DF"/>
                </a:solidFill>
                <a:latin typeface="Times New Roman" panose="02020603050405020304" pitchFamily="18" charset="0"/>
                <a:cs typeface="Times New Roman" panose="02020603050405020304" pitchFamily="18" charset="0"/>
              </a:rPr>
              <a:t> </a:t>
            </a:r>
            <a:r>
              <a:rPr lang="en-US" sz="4400" b="1" i="1" dirty="0" err="1">
                <a:solidFill>
                  <a:srgbClr val="4F07DF"/>
                </a:solidFill>
                <a:latin typeface="Times New Roman" panose="02020603050405020304" pitchFamily="18" charset="0"/>
                <a:cs typeface="Times New Roman" panose="02020603050405020304" pitchFamily="18" charset="0"/>
              </a:rPr>
              <a:t>gì</a:t>
            </a:r>
            <a:r>
              <a:rPr lang="en-US" sz="4400" b="1" i="1" dirty="0">
                <a:solidFill>
                  <a:srgbClr val="4F07DF"/>
                </a:solidFill>
                <a:latin typeface="Times New Roman" panose="02020603050405020304" pitchFamily="18" charset="0"/>
                <a:cs typeface="Times New Roman" panose="02020603050405020304" pitchFamily="18" charset="0"/>
              </a:rPr>
              <a:t>? </a:t>
            </a:r>
          </a:p>
          <a:p>
            <a:pPr algn="just">
              <a:lnSpc>
                <a:spcPct val="150000"/>
              </a:lnSpc>
            </a:pPr>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bỗng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lắm</a:t>
            </a:r>
            <a:r>
              <a:rPr lang="en-US" sz="4400"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nhẽ</a:t>
            </a:r>
            <a:r>
              <a:rPr lang="en-US" sz="4400" b="1" dirty="0">
                <a:solidFill>
                  <a:srgbClr val="FF0000"/>
                </a:solidFill>
                <a:latin typeface="Times New Roman" panose="02020603050405020304" pitchFamily="18" charset="0"/>
                <a:cs typeface="Times New Roman" panose="02020603050405020304" pitchFamily="18" charset="0"/>
              </a:rPr>
              <a: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bọn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a:t>
            </a: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 - Kim </a:t>
            </a:r>
            <a:r>
              <a:rPr lang="en-US" sz="4400" dirty="0" err="1">
                <a:latin typeface="Times New Roman" panose="02020603050405020304" pitchFamily="18" charset="0"/>
                <a:cs typeface="Times New Roman" panose="02020603050405020304" pitchFamily="18" charset="0"/>
              </a:rPr>
              <a:t>Lân</a:t>
            </a:r>
            <a:r>
              <a:rPr lang="en-US" sz="4400" dirty="0">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50000"/>
              </a:lnSpc>
              <a:spcBef>
                <a:spcPct val="50000"/>
              </a:spcBef>
              <a:spcAft>
                <a:spcPct val="0"/>
              </a:spcAft>
              <a:buClrTx/>
              <a:buSzTx/>
              <a:buFontTx/>
              <a:buNone/>
              <a:tabLst/>
            </a:pPr>
            <a:r>
              <a:rPr kumimoji="0" lang="en-US" sz="4400" b="1" i="0" u="none" strike="noStrike" cap="none" normalizeH="0" baseline="0" dirty="0">
                <a:ln>
                  <a:noFill/>
                </a:ln>
                <a:solidFill>
                  <a:srgbClr val="FF0000"/>
                </a:solidFill>
                <a:effectLst/>
                <a:latin typeface="Times New Roman" pitchFamily="18" charset="0"/>
              </a:rPr>
              <a:t>b. </a:t>
            </a:r>
            <a:r>
              <a:rPr lang="en-US" sz="4400" b="1" dirty="0" err="1">
                <a:solidFill>
                  <a:srgbClr val="FF0000"/>
                </a:solidFill>
                <a:latin typeface="Times New Roman" panose="02020603050405020304" pitchFamily="18" charset="0"/>
                <a:cs typeface="Times New Roman" panose="02020603050405020304" pitchFamily="18" charset="0"/>
              </a:rPr>
              <a:t>Trời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ơi</a:t>
            </a:r>
            <a:r>
              <a:rPr lang="en-US" sz="4400" b="1" dirty="0">
                <a:solidFill>
                  <a:srgbClr val="FF0000"/>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còn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năm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phút</a:t>
            </a:r>
            <a:r>
              <a:rPr lang="en-US" sz="4400" dirty="0">
                <a:solidFill>
                  <a:schemeClr val="tx1"/>
                </a:solidFill>
                <a:latin typeface="Times New Roman" panose="02020603050405020304" pitchFamily="18" charset="0"/>
                <a:cs typeface="Times New Roman" panose="02020603050405020304" pitchFamily="18" charset="0"/>
              </a:rPr>
              <a:t>! </a:t>
            </a:r>
          </a:p>
          <a:p>
            <a:pPr marL="0" marR="0" lvl="0" indent="0" algn="just" defTabSz="914400" rtl="0" eaLnBrk="1" fontAlgn="base" latinLnBrk="0" hangingPunct="1">
              <a:lnSpc>
                <a:spcPct val="150000"/>
              </a:lnSpc>
              <a:spcBef>
                <a:spcPct val="50000"/>
              </a:spcBef>
              <a:spcAft>
                <a:spcPct val="0"/>
              </a:spcAft>
              <a:buClrTx/>
              <a:buSzTx/>
              <a:buFontTx/>
              <a:buNone/>
              <a:tabLst/>
            </a:pPr>
            <a:r>
              <a:rPr kumimoji="0" lang="en-US" sz="4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440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Lặng</a:t>
            </a:r>
            <a:r>
              <a:rPr kumimoji="0" lang="en-US" sz="4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440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lẽ</a:t>
            </a:r>
            <a:r>
              <a:rPr kumimoji="0" lang="en-US" sz="4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Sa Pa - </a:t>
            </a:r>
            <a:r>
              <a:rPr kumimoji="0" lang="en-US" sz="440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Nguyễn</a:t>
            </a:r>
            <a:r>
              <a:rPr kumimoji="0" lang="en-US" sz="4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440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Thành</a:t>
            </a:r>
            <a:r>
              <a:rPr kumimoji="0" lang="en-US" sz="4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Long)</a:t>
            </a:r>
            <a:endParaRPr kumimoji="0" lang="en-US" sz="440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9716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60" name="Group 24"/>
          <p:cNvGraphicFramePr>
            <a:graphicFrameLocks noGrp="1"/>
          </p:cNvGraphicFramePr>
          <p:nvPr>
            <p:ph/>
            <p:extLst>
              <p:ext uri="{D42A27DB-BD31-4B8C-83A1-F6EECF244321}">
                <p14:modId xmlns:p14="http://schemas.microsoft.com/office/powerpoint/2010/main" val="571991946"/>
              </p:ext>
            </p:extLst>
          </p:nvPr>
        </p:nvGraphicFramePr>
        <p:xfrm>
          <a:off x="304800" y="1767864"/>
          <a:ext cx="17678400" cy="4404336"/>
        </p:xfrm>
        <a:graphic>
          <a:graphicData uri="http://schemas.openxmlformats.org/drawingml/2006/table">
            <a:tbl>
              <a:tblPr/>
              <a:tblGrid>
                <a:gridCol w="89154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1"/>
                    </a:ext>
                  </a:extLst>
                </a:gridCol>
              </a:tblGrid>
              <a:tr h="4287404">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sz="4000" b="1" i="0" u="none" strike="noStrike" cap="none" normalizeH="0" baseline="0" dirty="0">
                          <a:ln>
                            <a:noFill/>
                          </a:ln>
                          <a:solidFill>
                            <a:srgbClr val="002060"/>
                          </a:solidFill>
                          <a:effectLst/>
                          <a:latin typeface="Times New Roman" pitchFamily="18" charset="0"/>
                        </a:rPr>
                        <a:t>TRƯỜNG HỢP 1</a:t>
                      </a:r>
                    </a:p>
                    <a:p>
                      <a:pPr algn="just">
                        <a:lnSpc>
                          <a:spcPct val="100000"/>
                        </a:lnSpc>
                        <a:spcBef>
                          <a:spcPts val="0"/>
                        </a:spcBef>
                        <a:spcAft>
                          <a:spcPts val="0"/>
                        </a:spcAft>
                      </a:pPr>
                      <a:r>
                        <a:rPr lang="en-US" sz="4000" b="1" dirty="0">
                          <a:latin typeface="Times New Roman" panose="02020603050405020304" pitchFamily="18" charset="0"/>
                          <a:cs typeface="Times New Roman" panose="02020603050405020304" pitchFamily="18" charset="0"/>
                        </a:rPr>
                        <a:t>a. </a:t>
                      </a:r>
                      <a:r>
                        <a:rPr lang="en-US" sz="4000" b="0" dirty="0" err="1">
                          <a:latin typeface="Times New Roman" panose="02020603050405020304" pitchFamily="18" charset="0"/>
                          <a:cs typeface="Times New Roman" panose="02020603050405020304" pitchFamily="18" charset="0"/>
                        </a:rPr>
                        <a:t>Ông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lão</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bỗng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dừng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lại</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ngờ</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ngợ</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như</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lời</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mình</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không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được</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đúng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lắm</a:t>
                      </a:r>
                      <a:r>
                        <a:rPr lang="en-US" sz="4000" b="0" dirty="0">
                          <a:latin typeface="Times New Roman" panose="02020603050405020304" pitchFamily="18" charset="0"/>
                          <a:cs typeface="Times New Roman" panose="02020603050405020304" pitchFamily="18" charset="0"/>
                        </a:rPr>
                        <a:t>. </a:t>
                      </a:r>
                      <a:r>
                        <a:rPr lang="en-US" sz="4000" b="1" u="none" dirty="0" err="1">
                          <a:solidFill>
                            <a:srgbClr val="FF0000"/>
                          </a:solidFill>
                          <a:latin typeface="Times New Roman" panose="02020603050405020304" pitchFamily="18" charset="0"/>
                          <a:cs typeface="Times New Roman" panose="02020603050405020304" pitchFamily="18" charset="0"/>
                        </a:rPr>
                        <a:t>Chả</a:t>
                      </a:r>
                      <a:r>
                        <a:rPr lang="en-US" sz="4000" b="1" u="none" dirty="0">
                          <a:solidFill>
                            <a:srgbClr val="FF0000"/>
                          </a:solidFill>
                          <a:latin typeface="Times New Roman" panose="02020603050405020304" pitchFamily="18" charset="0"/>
                          <a:cs typeface="Times New Roman" panose="02020603050405020304" pitchFamily="18" charset="0"/>
                        </a:rPr>
                        <a:t> </a:t>
                      </a:r>
                      <a:r>
                        <a:rPr lang="en-US" sz="4000" b="1" u="none" dirty="0" err="1">
                          <a:solidFill>
                            <a:srgbClr val="FF0000"/>
                          </a:solidFill>
                          <a:latin typeface="Times New Roman" panose="02020603050405020304" pitchFamily="18" charset="0"/>
                          <a:cs typeface="Times New Roman" panose="02020603050405020304" pitchFamily="18" charset="0"/>
                        </a:rPr>
                        <a:t>nhẽ</a:t>
                      </a:r>
                      <a:r>
                        <a:rPr lang="en-US" sz="4000" b="1" u="none" dirty="0">
                          <a:solidFill>
                            <a:srgbClr val="FF0000"/>
                          </a:solidFill>
                          <a:latin typeface="Times New Roman" panose="02020603050405020304" pitchFamily="18" charset="0"/>
                          <a:cs typeface="Times New Roman" panose="02020603050405020304" pitchFamily="18" charset="0"/>
                        </a:rPr>
                        <a: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cái</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bọn</a:t>
                      </a:r>
                      <a:r>
                        <a:rPr lang="en-US" sz="4000" b="0" dirty="0">
                          <a:latin typeface="Times New Roman" panose="02020603050405020304" pitchFamily="18" charset="0"/>
                          <a:cs typeface="Times New Roman" panose="02020603050405020304" pitchFamily="18" charset="0"/>
                        </a:rPr>
                        <a:t> ở </a:t>
                      </a:r>
                      <a:r>
                        <a:rPr lang="en-US" sz="4000" b="0" dirty="0" err="1">
                          <a:latin typeface="Times New Roman" panose="02020603050405020304" pitchFamily="18" charset="0"/>
                          <a:cs typeface="Times New Roman" panose="02020603050405020304" pitchFamily="18" charset="0"/>
                        </a:rPr>
                        <a:t>làng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lại</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đổ</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đốn</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đến</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thế</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được</a:t>
                      </a:r>
                      <a:r>
                        <a:rPr lang="en-US" sz="4000" b="0" dirty="0">
                          <a:latin typeface="Times New Roman" panose="02020603050405020304" pitchFamily="18" charset="0"/>
                          <a:cs typeface="Times New Roman" panose="02020603050405020304" pitchFamily="18" charset="0"/>
                        </a:rPr>
                        <a:t>.</a:t>
                      </a:r>
                    </a:p>
                    <a:p>
                      <a:pPr algn="just">
                        <a:lnSpc>
                          <a:spcPct val="100000"/>
                        </a:lnSpc>
                        <a:spcBef>
                          <a:spcPts val="0"/>
                        </a:spcBef>
                        <a:spcAft>
                          <a:spcPts val="0"/>
                        </a:spcAft>
                      </a:pP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dirty="0">
                          <a:solidFill>
                            <a:srgbClr val="002060"/>
                          </a:solidFill>
                          <a:latin typeface="Times New Roman" panose="02020603050405020304" pitchFamily="18" charset="0"/>
                          <a:cs typeface="Times New Roman" panose="02020603050405020304" pitchFamily="18" charset="0"/>
                        </a:rPr>
                        <a:t>(</a:t>
                      </a:r>
                      <a:r>
                        <a:rPr lang="en-US" sz="4000" b="1" i="1" dirty="0" err="1">
                          <a:solidFill>
                            <a:srgbClr val="002060"/>
                          </a:solidFill>
                          <a:latin typeface="Times New Roman" panose="02020603050405020304" pitchFamily="18" charset="0"/>
                          <a:cs typeface="Times New Roman" panose="02020603050405020304" pitchFamily="18" charset="0"/>
                        </a:rPr>
                        <a:t>Làng</a:t>
                      </a:r>
                      <a:r>
                        <a:rPr lang="en-US" sz="4000" b="1" i="1" dirty="0">
                          <a:solidFill>
                            <a:srgbClr val="002060"/>
                          </a:solidFill>
                          <a:latin typeface="Times New Roman" panose="02020603050405020304" pitchFamily="18" charset="0"/>
                          <a:cs typeface="Times New Roman" panose="02020603050405020304" pitchFamily="18" charset="0"/>
                        </a:rPr>
                        <a:t> - Kim </a:t>
                      </a:r>
                      <a:r>
                        <a:rPr lang="en-US" sz="4000" b="1" i="1" dirty="0" err="1">
                          <a:solidFill>
                            <a:srgbClr val="002060"/>
                          </a:solidFill>
                          <a:latin typeface="Times New Roman" panose="02020603050405020304" pitchFamily="18" charset="0"/>
                          <a:cs typeface="Times New Roman" panose="02020603050405020304" pitchFamily="18" charset="0"/>
                        </a:rPr>
                        <a:t>Lân</a:t>
                      </a:r>
                      <a:r>
                        <a:rPr lang="en-US" sz="4000" b="1" i="1" dirty="0">
                          <a:solidFill>
                            <a:srgbClr val="002060"/>
                          </a:solidFill>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ts val="0"/>
                        </a:spcBef>
                        <a:spcAft>
                          <a:spcPts val="0"/>
                        </a:spcAft>
                        <a:buClrTx/>
                        <a:buSzTx/>
                        <a:buFontTx/>
                        <a:buNone/>
                        <a:tabLst/>
                      </a:pPr>
                      <a:r>
                        <a:rPr kumimoji="0" lang="en-US" sz="4000" b="1" i="0" u="none" strike="noStrike" cap="none" normalizeH="0" baseline="0" dirty="0">
                          <a:ln>
                            <a:noFill/>
                          </a:ln>
                          <a:solidFill>
                            <a:srgbClr val="002060"/>
                          </a:solidFill>
                          <a:effectLst/>
                          <a:latin typeface="Times New Roman" pitchFamily="18" charset="0"/>
                        </a:rPr>
                        <a:t>b.</a:t>
                      </a:r>
                      <a:r>
                        <a:rPr kumimoji="0" lang="en-US" sz="4000" b="1" i="0" u="none" strike="noStrike" cap="none" normalizeH="0" baseline="0" dirty="0">
                          <a:ln>
                            <a:noFill/>
                          </a:ln>
                          <a:solidFill>
                            <a:srgbClr val="FF0000"/>
                          </a:solidFill>
                          <a:effectLst/>
                          <a:latin typeface="Times New Roman" pitchFamily="18" charset="0"/>
                        </a:rPr>
                        <a:t> </a:t>
                      </a:r>
                      <a:r>
                        <a:rPr lang="en-US" sz="4000" b="1" u="none" dirty="0" err="1">
                          <a:solidFill>
                            <a:srgbClr val="FF0000"/>
                          </a:solidFill>
                          <a:latin typeface="Times New Roman" panose="02020603050405020304" pitchFamily="18" charset="0"/>
                          <a:cs typeface="Times New Roman" panose="02020603050405020304" pitchFamily="18" charset="0"/>
                        </a:rPr>
                        <a:t>Trời</a:t>
                      </a:r>
                      <a:r>
                        <a:rPr lang="en-US" sz="4000" b="1" u="none" dirty="0">
                          <a:solidFill>
                            <a:srgbClr val="FF0000"/>
                          </a:solidFill>
                          <a:latin typeface="Times New Roman" panose="02020603050405020304" pitchFamily="18" charset="0"/>
                          <a:cs typeface="Times New Roman" panose="02020603050405020304" pitchFamily="18" charset="0"/>
                        </a:rPr>
                        <a:t> </a:t>
                      </a:r>
                      <a:r>
                        <a:rPr lang="en-US" sz="4000" b="1" u="none" dirty="0" err="1">
                          <a:solidFill>
                            <a:srgbClr val="FF0000"/>
                          </a:solidFill>
                          <a:latin typeface="Times New Roman" panose="02020603050405020304" pitchFamily="18" charset="0"/>
                          <a:cs typeface="Times New Roman" panose="02020603050405020304" pitchFamily="18" charset="0"/>
                        </a:rPr>
                        <a:t>ơi</a:t>
                      </a:r>
                      <a:r>
                        <a:rPr lang="en-US" sz="4000" b="1" u="none"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chỉ</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còn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có</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năm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phút</a:t>
                      </a:r>
                      <a:r>
                        <a:rPr lang="en-US" sz="4000" b="1" dirty="0">
                          <a:solidFill>
                            <a:schemeClr val="tx1"/>
                          </a:solidFill>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ts val="0"/>
                        </a:spcBef>
                        <a:spcAft>
                          <a:spcPts val="0"/>
                        </a:spcAft>
                        <a:buClrTx/>
                        <a:buSzTx/>
                        <a:buFontTx/>
                        <a:buNone/>
                        <a:tabLst/>
                      </a:pPr>
                      <a:r>
                        <a:rPr kumimoji="0" lang="en-US" sz="36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6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Lặng</a:t>
                      </a:r>
                      <a:r>
                        <a:rPr kumimoji="0" lang="en-US" sz="36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6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lẽ</a:t>
                      </a:r>
                      <a:r>
                        <a:rPr kumimoji="0" lang="en-US" sz="36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Sa Pa - </a:t>
                      </a:r>
                      <a:r>
                        <a:rPr kumimoji="0" lang="en-US" sz="36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Nguyễn</a:t>
                      </a:r>
                      <a:r>
                        <a:rPr kumimoji="0" lang="en-US" sz="36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6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Thành</a:t>
                      </a:r>
                      <a:r>
                        <a:rPr kumimoji="0" lang="en-US" sz="36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Long)</a:t>
                      </a:r>
                      <a:endParaRPr kumimoji="0" lang="en-US" sz="3600" b="1" i="1" u="none" strike="noStrike" cap="none" normalizeH="0" baseline="0" dirty="0">
                        <a:ln>
                          <a:noFill/>
                        </a:ln>
                        <a:solidFill>
                          <a:srgbClr val="002060"/>
                        </a:solidFill>
                        <a:effectLst/>
                        <a:latin typeface="Times New Roman" pitchFamily="18" charset="0"/>
                      </a:endParaRPr>
                    </a:p>
                  </a:txBody>
                  <a:tcPr marL="182880" marR="182880" marT="68568" marB="685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sz="4000" b="1" i="0" u="none" strike="noStrike" cap="none" normalizeH="0" baseline="0" dirty="0">
                          <a:ln>
                            <a:noFill/>
                          </a:ln>
                          <a:solidFill>
                            <a:srgbClr val="002060"/>
                          </a:solidFill>
                          <a:effectLst/>
                          <a:latin typeface="Times New Roman" pitchFamily="18" charset="0"/>
                        </a:rPr>
                        <a:t>TRƯỜNG HỢP 2</a:t>
                      </a:r>
                    </a:p>
                    <a:p>
                      <a:pPr algn="just">
                        <a:lnSpc>
                          <a:spcPct val="100000"/>
                        </a:lnSpc>
                        <a:spcBef>
                          <a:spcPts val="0"/>
                        </a:spcBef>
                        <a:spcAft>
                          <a:spcPts val="0"/>
                        </a:spcAft>
                      </a:pPr>
                      <a:r>
                        <a:rPr kumimoji="0" lang="en-US" sz="4000" b="1" i="0" u="none" strike="noStrike" cap="none" normalizeH="0" baseline="0" dirty="0">
                          <a:ln>
                            <a:noFill/>
                          </a:ln>
                          <a:solidFill>
                            <a:schemeClr val="tx1"/>
                          </a:solidFill>
                          <a:effectLst/>
                          <a:latin typeface="Times New Roman" pitchFamily="18" charset="0"/>
                        </a:rPr>
                        <a:t>a</a:t>
                      </a:r>
                      <a:r>
                        <a:rPr lang="en-US" sz="4000" b="1" dirty="0">
                          <a:solidFill>
                            <a:schemeClr val="tx1"/>
                          </a:solidFill>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Ông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lão</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bỗng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dừng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lại</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ngờ</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ngợ</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như</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lời</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mình</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không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được</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đúng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lắm</a:t>
                      </a:r>
                      <a:r>
                        <a:rPr lang="en-US" sz="4000" b="0" dirty="0">
                          <a:latin typeface="Times New Roman" panose="02020603050405020304" pitchFamily="18" charset="0"/>
                          <a:cs typeface="Times New Roman" panose="02020603050405020304" pitchFamily="18" charset="0"/>
                        </a:rPr>
                        <a:t>. </a:t>
                      </a:r>
                      <a:r>
                        <a:rPr lang="en-US" sz="4000" b="0" dirty="0" err="1">
                          <a:solidFill>
                            <a:schemeClr val="tx1"/>
                          </a:solidFill>
                          <a:latin typeface="Times New Roman" panose="02020603050405020304" pitchFamily="18" charset="0"/>
                          <a:cs typeface="Times New Roman" panose="02020603050405020304" pitchFamily="18" charset="0"/>
                        </a:rPr>
                        <a:t>Cá</a:t>
                      </a:r>
                      <a:r>
                        <a:rPr lang="en-US" sz="4000" b="0" dirty="0" err="1">
                          <a:latin typeface="Times New Roman" panose="02020603050405020304" pitchFamily="18" charset="0"/>
                          <a:cs typeface="Times New Roman" panose="02020603050405020304" pitchFamily="18" charset="0"/>
                        </a:rPr>
                        <a:t>i</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bọn</a:t>
                      </a:r>
                      <a:r>
                        <a:rPr lang="en-US" sz="4000" b="0" dirty="0">
                          <a:latin typeface="Times New Roman" panose="02020603050405020304" pitchFamily="18" charset="0"/>
                          <a:cs typeface="Times New Roman" panose="02020603050405020304" pitchFamily="18" charset="0"/>
                        </a:rPr>
                        <a:t> ở </a:t>
                      </a:r>
                      <a:r>
                        <a:rPr lang="en-US" sz="4000" b="0" dirty="0" err="1">
                          <a:latin typeface="Times New Roman" panose="02020603050405020304" pitchFamily="18" charset="0"/>
                          <a:cs typeface="Times New Roman" panose="02020603050405020304" pitchFamily="18" charset="0"/>
                        </a:rPr>
                        <a:t>làng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lại</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đổ</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đốn</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đến</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thế</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được</a:t>
                      </a:r>
                      <a:r>
                        <a:rPr lang="en-US" sz="4000" b="0" dirty="0">
                          <a:latin typeface="Times New Roman" panose="02020603050405020304" pitchFamily="18" charset="0"/>
                          <a:cs typeface="Times New Roman" panose="02020603050405020304" pitchFamily="18" charset="0"/>
                        </a:rPr>
                        <a:t>.</a:t>
                      </a:r>
                    </a:p>
                    <a:p>
                      <a:pPr algn="just">
                        <a:lnSpc>
                          <a:spcPct val="100000"/>
                        </a:lnSpc>
                        <a:spcBef>
                          <a:spcPts val="0"/>
                        </a:spcBef>
                        <a:spcAft>
                          <a:spcPts val="0"/>
                        </a:spcAft>
                      </a:pPr>
                      <a:r>
                        <a:rPr lang="en-US" sz="4000" b="1" dirty="0">
                          <a:latin typeface="Times New Roman" panose="02020603050405020304" pitchFamily="18" charset="0"/>
                          <a:cs typeface="Times New Roman" panose="02020603050405020304" pitchFamily="18" charset="0"/>
                        </a:rPr>
                        <a:t>                              </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dirty="0">
                          <a:solidFill>
                            <a:srgbClr val="002060"/>
                          </a:solidFill>
                          <a:latin typeface="Times New Roman" panose="02020603050405020304" pitchFamily="18" charset="0"/>
                          <a:cs typeface="Times New Roman" panose="02020603050405020304" pitchFamily="18" charset="0"/>
                        </a:rPr>
                        <a:t>(</a:t>
                      </a:r>
                      <a:r>
                        <a:rPr lang="en-US" sz="4000" b="1" i="1" dirty="0" err="1">
                          <a:solidFill>
                            <a:srgbClr val="002060"/>
                          </a:solidFill>
                          <a:latin typeface="Times New Roman" panose="02020603050405020304" pitchFamily="18" charset="0"/>
                          <a:cs typeface="Times New Roman" panose="02020603050405020304" pitchFamily="18" charset="0"/>
                        </a:rPr>
                        <a:t>Làng</a:t>
                      </a:r>
                      <a:r>
                        <a:rPr lang="en-US" sz="4000" b="1" i="1" dirty="0">
                          <a:solidFill>
                            <a:srgbClr val="002060"/>
                          </a:solidFill>
                          <a:latin typeface="Times New Roman" panose="02020603050405020304" pitchFamily="18" charset="0"/>
                          <a:cs typeface="Times New Roman" panose="02020603050405020304" pitchFamily="18" charset="0"/>
                        </a:rPr>
                        <a:t> - Kim </a:t>
                      </a:r>
                      <a:r>
                        <a:rPr lang="en-US" sz="4000" b="1" i="1" dirty="0" err="1">
                          <a:solidFill>
                            <a:srgbClr val="002060"/>
                          </a:solidFill>
                          <a:latin typeface="Times New Roman" panose="02020603050405020304" pitchFamily="18" charset="0"/>
                          <a:cs typeface="Times New Roman" panose="02020603050405020304" pitchFamily="18" charset="0"/>
                        </a:rPr>
                        <a:t>Lân</a:t>
                      </a:r>
                      <a:r>
                        <a:rPr lang="en-US" sz="4000" b="1" i="1" dirty="0">
                          <a:solidFill>
                            <a:srgbClr val="002060"/>
                          </a:solidFill>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ts val="0"/>
                        </a:spcBef>
                        <a:spcAft>
                          <a:spcPts val="0"/>
                        </a:spcAft>
                        <a:buClrTx/>
                        <a:buSzTx/>
                        <a:buFontTx/>
                        <a:buNone/>
                        <a:tabLst/>
                      </a:pPr>
                      <a:r>
                        <a:rPr kumimoji="0" lang="en-US" sz="4000" b="1" i="0" u="none" strike="noStrike" cap="none" normalizeH="0" baseline="0" dirty="0">
                          <a:ln>
                            <a:noFill/>
                          </a:ln>
                          <a:solidFill>
                            <a:schemeClr val="tx1"/>
                          </a:solidFill>
                          <a:effectLst/>
                          <a:latin typeface="Times New Roman" pitchFamily="18" charset="0"/>
                        </a:rPr>
                        <a:t>b. </a:t>
                      </a:r>
                      <a:r>
                        <a:rPr kumimoji="0" lang="en-US" sz="4000" b="1" i="0" u="none" strike="noStrike" cap="none" normalizeH="0" baseline="0" dirty="0" err="1">
                          <a:ln>
                            <a:noFill/>
                          </a:ln>
                          <a:solidFill>
                            <a:schemeClr val="tx1"/>
                          </a:solidFill>
                          <a:effectLst/>
                          <a:latin typeface="Times New Roman" pitchFamily="18" charset="0"/>
                        </a:rPr>
                        <a:t>C</a:t>
                      </a:r>
                      <a:r>
                        <a:rPr lang="en-US" sz="4000" b="1" dirty="0" err="1">
                          <a:solidFill>
                            <a:schemeClr val="tx1"/>
                          </a:solidFill>
                          <a:latin typeface="Times New Roman" panose="02020603050405020304" pitchFamily="18" charset="0"/>
                          <a:cs typeface="Times New Roman" panose="02020603050405020304" pitchFamily="18" charset="0"/>
                        </a:rPr>
                        <a:t>hỉ</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còn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có</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năm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phút</a:t>
                      </a:r>
                      <a:r>
                        <a:rPr lang="en-US" sz="4000" b="1" dirty="0">
                          <a:solidFill>
                            <a:schemeClr val="tx1"/>
                          </a:solidFill>
                          <a:latin typeface="Times New Roman" panose="02020603050405020304" pitchFamily="18" charset="0"/>
                          <a:cs typeface="Times New Roman" panose="02020603050405020304" pitchFamily="18" charset="0"/>
                        </a:rPr>
                        <a:t>! </a:t>
                      </a:r>
                    </a:p>
                    <a:p>
                      <a:pPr marL="0" marR="0" lvl="0" indent="0" algn="just" defTabSz="914400" rtl="0" eaLnBrk="1" fontAlgn="base" latinLnBrk="0" hangingPunct="1">
                        <a:lnSpc>
                          <a:spcPct val="100000"/>
                        </a:lnSpc>
                        <a:spcBef>
                          <a:spcPts val="0"/>
                        </a:spcBef>
                        <a:spcAft>
                          <a:spcPts val="0"/>
                        </a:spcAft>
                        <a:buClrTx/>
                        <a:buSzTx/>
                        <a:buFontTx/>
                        <a:buNone/>
                        <a:tabLst/>
                      </a:pPr>
                      <a:r>
                        <a:rPr kumimoji="0" lang="en-US" sz="4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4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a:t>
                      </a:r>
                      <a:r>
                        <a:rPr kumimoji="0" lang="en-US" sz="4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Lặng</a:t>
                      </a:r>
                      <a:r>
                        <a:rPr kumimoji="0" lang="en-US" sz="4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4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lẽ</a:t>
                      </a:r>
                      <a:r>
                        <a:rPr kumimoji="0" lang="en-US" sz="4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Sa Pa -</a:t>
                      </a:r>
                      <a:r>
                        <a:rPr kumimoji="0" lang="en-US" sz="4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Nguyễn</a:t>
                      </a:r>
                      <a:r>
                        <a:rPr kumimoji="0" lang="en-US" sz="4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sz="4000" b="1" i="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Thành</a:t>
                      </a:r>
                      <a:r>
                        <a:rPr kumimoji="0" lang="en-US" sz="4000" b="1" i="1"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Long</a:t>
                      </a:r>
                      <a:r>
                        <a:rPr kumimoji="0" lang="en-US" sz="40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sz="4000" b="1" i="1" u="none" strike="noStrike" cap="none" normalizeH="0" baseline="0" dirty="0">
                        <a:ln>
                          <a:noFill/>
                        </a:ln>
                        <a:solidFill>
                          <a:schemeClr val="tx1"/>
                        </a:solidFill>
                        <a:effectLst/>
                        <a:latin typeface="Times New Roman" pitchFamily="18" charset="0"/>
                      </a:endParaRPr>
                    </a:p>
                  </a:txBody>
                  <a:tcPr marL="182880" marR="182880" marT="68568" marB="685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9946" name="Text Box 10"/>
          <p:cNvSpPr txBox="1">
            <a:spLocks noChangeArrowheads="1"/>
          </p:cNvSpPr>
          <p:nvPr/>
        </p:nvSpPr>
        <p:spPr bwMode="auto">
          <a:xfrm>
            <a:off x="1371600" y="0"/>
            <a:ext cx="16459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b="1" dirty="0" err="1">
                <a:solidFill>
                  <a:srgbClr val="0000FF"/>
                </a:solidFill>
              </a:rPr>
              <a:t>Nếu</a:t>
            </a:r>
            <a:r>
              <a:rPr lang="en-US" sz="4000" b="1" dirty="0">
                <a:solidFill>
                  <a:srgbClr val="0000FF"/>
                </a:solidFill>
              </a:rPr>
              <a:t> </a:t>
            </a:r>
            <a:r>
              <a:rPr lang="en-US" sz="4000" b="1" dirty="0" err="1">
                <a:solidFill>
                  <a:srgbClr val="0000FF"/>
                </a:solidFill>
              </a:rPr>
              <a:t>bỏ</a:t>
            </a:r>
            <a:r>
              <a:rPr lang="en-US" sz="4000" b="1" dirty="0">
                <a:solidFill>
                  <a:srgbClr val="0000FF"/>
                </a:solidFill>
              </a:rPr>
              <a:t> </a:t>
            </a:r>
            <a:r>
              <a:rPr lang="en-US" sz="4000" b="1" dirty="0" err="1">
                <a:solidFill>
                  <a:srgbClr val="0000FF"/>
                </a:solidFill>
              </a:rPr>
              <a:t>những</a:t>
            </a:r>
            <a:r>
              <a:rPr lang="en-US" sz="4000" b="1" dirty="0">
                <a:solidFill>
                  <a:srgbClr val="0000FF"/>
                </a:solidFill>
              </a:rPr>
              <a:t> </a:t>
            </a:r>
            <a:r>
              <a:rPr lang="en-US" sz="4000" b="1" dirty="0" err="1">
                <a:solidFill>
                  <a:srgbClr val="0000FF"/>
                </a:solidFill>
              </a:rPr>
              <a:t>từ</a:t>
            </a:r>
            <a:r>
              <a:rPr lang="en-US" sz="4000" b="1" dirty="0">
                <a:solidFill>
                  <a:srgbClr val="0000FF"/>
                </a:solidFill>
              </a:rPr>
              <a:t> </a:t>
            </a:r>
            <a:r>
              <a:rPr lang="en-US" sz="4000" b="1" dirty="0" err="1">
                <a:solidFill>
                  <a:srgbClr val="0000FF"/>
                </a:solidFill>
              </a:rPr>
              <a:t>ngữ</a:t>
            </a:r>
            <a:r>
              <a:rPr lang="en-US" sz="4000" b="1" dirty="0">
                <a:solidFill>
                  <a:srgbClr val="0000FF"/>
                </a:solidFill>
              </a:rPr>
              <a:t> in  </a:t>
            </a:r>
            <a:r>
              <a:rPr lang="en-US" sz="4000" b="1" dirty="0" err="1">
                <a:solidFill>
                  <a:srgbClr val="0000FF"/>
                </a:solidFill>
              </a:rPr>
              <a:t>đậm</a:t>
            </a:r>
            <a:r>
              <a:rPr lang="en-US" sz="4000" b="1" dirty="0">
                <a:solidFill>
                  <a:srgbClr val="0000FF"/>
                </a:solidFill>
              </a:rPr>
              <a:t> ra </a:t>
            </a:r>
            <a:r>
              <a:rPr lang="en-US" sz="4000" b="1" dirty="0" err="1">
                <a:solidFill>
                  <a:srgbClr val="0000FF"/>
                </a:solidFill>
              </a:rPr>
              <a:t>khỏi</a:t>
            </a:r>
            <a:r>
              <a:rPr lang="en-US" sz="4000" b="1" dirty="0">
                <a:solidFill>
                  <a:srgbClr val="0000FF"/>
                </a:solidFill>
              </a:rPr>
              <a:t> </a:t>
            </a:r>
            <a:r>
              <a:rPr lang="en-US" sz="4000" b="1" dirty="0" err="1">
                <a:solidFill>
                  <a:srgbClr val="0000FF"/>
                </a:solidFill>
              </a:rPr>
              <a:t>ngữ</a:t>
            </a:r>
            <a:r>
              <a:rPr lang="en-US" sz="4000" b="1" dirty="0">
                <a:solidFill>
                  <a:srgbClr val="0000FF"/>
                </a:solidFill>
              </a:rPr>
              <a:t> </a:t>
            </a:r>
            <a:r>
              <a:rPr lang="en-US" sz="4000" b="1" dirty="0" err="1">
                <a:solidFill>
                  <a:srgbClr val="0000FF"/>
                </a:solidFill>
              </a:rPr>
              <a:t>cảnh</a:t>
            </a:r>
            <a:r>
              <a:rPr lang="en-US" sz="4000" b="1" dirty="0">
                <a:solidFill>
                  <a:srgbClr val="0000FF"/>
                </a:solidFill>
              </a:rPr>
              <a:t> </a:t>
            </a:r>
            <a:r>
              <a:rPr lang="en-US" sz="4000" b="1" dirty="0" err="1">
                <a:solidFill>
                  <a:srgbClr val="0000FF"/>
                </a:solidFill>
              </a:rPr>
              <a:t>thì</a:t>
            </a:r>
            <a:r>
              <a:rPr lang="en-US" sz="4000" b="1" dirty="0">
                <a:solidFill>
                  <a:srgbClr val="0000FF"/>
                </a:solidFill>
              </a:rPr>
              <a:t> </a:t>
            </a:r>
            <a:r>
              <a:rPr lang="en-US" sz="4000" b="1" dirty="0" err="1">
                <a:solidFill>
                  <a:srgbClr val="0000FF"/>
                </a:solidFill>
              </a:rPr>
              <a:t>nghĩa</a:t>
            </a:r>
            <a:r>
              <a:rPr lang="en-US" sz="4000" b="1" dirty="0">
                <a:solidFill>
                  <a:srgbClr val="0000FF"/>
                </a:solidFill>
              </a:rPr>
              <a:t> </a:t>
            </a:r>
            <a:r>
              <a:rPr lang="en-US" sz="4000" b="1" dirty="0" err="1">
                <a:solidFill>
                  <a:srgbClr val="0000FF"/>
                </a:solidFill>
              </a:rPr>
              <a:t>sự</a:t>
            </a:r>
            <a:r>
              <a:rPr lang="en-US" sz="4000" b="1" dirty="0">
                <a:solidFill>
                  <a:srgbClr val="0000FF"/>
                </a:solidFill>
              </a:rPr>
              <a:t> </a:t>
            </a:r>
            <a:r>
              <a:rPr lang="en-US" sz="4000" b="1" dirty="0" err="1">
                <a:solidFill>
                  <a:srgbClr val="0000FF"/>
                </a:solidFill>
              </a:rPr>
              <a:t>việc</a:t>
            </a:r>
            <a:r>
              <a:rPr lang="en-US" sz="4000" b="1" dirty="0">
                <a:solidFill>
                  <a:srgbClr val="0000FF"/>
                </a:solidFill>
              </a:rPr>
              <a:t> </a:t>
            </a:r>
            <a:r>
              <a:rPr lang="en-US" sz="4000" b="1" dirty="0" err="1">
                <a:solidFill>
                  <a:srgbClr val="0000FF"/>
                </a:solidFill>
              </a:rPr>
              <a:t>của</a:t>
            </a:r>
            <a:r>
              <a:rPr lang="en-US" sz="4000" b="1" dirty="0">
                <a:solidFill>
                  <a:srgbClr val="0000FF"/>
                </a:solidFill>
              </a:rPr>
              <a:t> </a:t>
            </a:r>
            <a:r>
              <a:rPr lang="en-US" sz="4000" b="1" dirty="0" err="1">
                <a:solidFill>
                  <a:srgbClr val="0000FF"/>
                </a:solidFill>
              </a:rPr>
              <a:t>câu</a:t>
            </a:r>
            <a:r>
              <a:rPr lang="en-US" sz="4000" b="1" dirty="0">
                <a:solidFill>
                  <a:srgbClr val="0000FF"/>
                </a:solidFill>
              </a:rPr>
              <a:t> </a:t>
            </a:r>
            <a:r>
              <a:rPr lang="en-US" sz="4000" b="1" dirty="0" err="1">
                <a:solidFill>
                  <a:srgbClr val="0000FF"/>
                </a:solidFill>
              </a:rPr>
              <a:t>chứa</a:t>
            </a:r>
            <a:r>
              <a:rPr lang="en-US" sz="4000" b="1" dirty="0">
                <a:solidFill>
                  <a:srgbClr val="0000FF"/>
                </a:solidFill>
              </a:rPr>
              <a:t> </a:t>
            </a:r>
            <a:r>
              <a:rPr lang="en-US" sz="4000" b="1" dirty="0" err="1">
                <a:solidFill>
                  <a:srgbClr val="0000FF"/>
                </a:solidFill>
              </a:rPr>
              <a:t>chúng</a:t>
            </a:r>
            <a:r>
              <a:rPr lang="en-US" sz="4000" b="1" dirty="0">
                <a:solidFill>
                  <a:srgbClr val="0000FF"/>
                </a:solidFill>
              </a:rPr>
              <a:t> </a:t>
            </a:r>
            <a:r>
              <a:rPr lang="en-US" sz="4000" b="1" dirty="0" err="1">
                <a:solidFill>
                  <a:srgbClr val="0000FF"/>
                </a:solidFill>
              </a:rPr>
              <a:t>có</a:t>
            </a:r>
            <a:r>
              <a:rPr lang="en-US" sz="4000" b="1" dirty="0">
                <a:solidFill>
                  <a:srgbClr val="0000FF"/>
                </a:solidFill>
              </a:rPr>
              <a:t> </a:t>
            </a:r>
            <a:r>
              <a:rPr lang="en-US" sz="4000" b="1" dirty="0" err="1">
                <a:solidFill>
                  <a:srgbClr val="0000FF"/>
                </a:solidFill>
              </a:rPr>
              <a:t>thay</a:t>
            </a:r>
            <a:r>
              <a:rPr lang="en-US" sz="4000" b="1" dirty="0">
                <a:solidFill>
                  <a:srgbClr val="0000FF"/>
                </a:solidFill>
              </a:rPr>
              <a:t> </a:t>
            </a:r>
            <a:r>
              <a:rPr lang="en-US" sz="4000" b="1" dirty="0" err="1">
                <a:solidFill>
                  <a:srgbClr val="0000FF"/>
                </a:solidFill>
              </a:rPr>
              <a:t>đổi</a:t>
            </a:r>
            <a:r>
              <a:rPr lang="en-US" sz="4000" b="1" dirty="0">
                <a:solidFill>
                  <a:srgbClr val="0000FF"/>
                </a:solidFill>
              </a:rPr>
              <a:t> </a:t>
            </a:r>
            <a:r>
              <a:rPr lang="en-US" sz="4000" b="1" dirty="0" err="1">
                <a:solidFill>
                  <a:srgbClr val="0000FF"/>
                </a:solidFill>
              </a:rPr>
              <a:t>không</a:t>
            </a:r>
            <a:r>
              <a:rPr lang="en-US" sz="4000" b="1" dirty="0">
                <a:solidFill>
                  <a:srgbClr val="0000FF"/>
                </a:solidFill>
              </a:rPr>
              <a:t>? </a:t>
            </a:r>
            <a:r>
              <a:rPr lang="en-US" sz="4000" b="1" dirty="0" err="1">
                <a:solidFill>
                  <a:srgbClr val="0000FF"/>
                </a:solidFill>
              </a:rPr>
              <a:t>Vì</a:t>
            </a:r>
            <a:r>
              <a:rPr lang="en-US" sz="4000" b="1" dirty="0">
                <a:solidFill>
                  <a:srgbClr val="0000FF"/>
                </a:solidFill>
              </a:rPr>
              <a:t> </a:t>
            </a:r>
            <a:r>
              <a:rPr lang="en-US" sz="4000" b="1" dirty="0" err="1">
                <a:solidFill>
                  <a:srgbClr val="0000FF"/>
                </a:solidFill>
              </a:rPr>
              <a:t>sao</a:t>
            </a:r>
            <a:r>
              <a:rPr lang="en-US" sz="4000" b="1" dirty="0">
                <a:solidFill>
                  <a:srgbClr val="0000FF"/>
                </a:solidFill>
              </a:rPr>
              <a:t>?</a:t>
            </a:r>
          </a:p>
        </p:txBody>
      </p:sp>
      <p:sp>
        <p:nvSpPr>
          <p:cNvPr id="39947" name="Rectangle 11"/>
          <p:cNvSpPr>
            <a:spLocks noChangeArrowheads="1"/>
          </p:cNvSpPr>
          <p:nvPr/>
        </p:nvSpPr>
        <p:spPr bwMode="auto">
          <a:xfrm>
            <a:off x="76200" y="199696"/>
            <a:ext cx="1066800" cy="914400"/>
          </a:xfrm>
          <a:prstGeom prst="rect">
            <a:avLst/>
          </a:prstGeom>
          <a:solidFill>
            <a:schemeClr val="accent1"/>
          </a:solidFill>
          <a:ln w="9525">
            <a:solidFill>
              <a:schemeClr val="tx1"/>
            </a:solidFill>
            <a:miter lim="800000"/>
            <a:headEnd/>
            <a:tailEnd/>
          </a:ln>
        </p:spPr>
        <p:txBody>
          <a:bodyPr wrap="none" anchor="ctr"/>
          <a:lstStyle/>
          <a:p>
            <a:pPr algn="ctr"/>
            <a:r>
              <a:rPr lang="en-US" sz="3600" b="1"/>
              <a:t>?</a:t>
            </a:r>
          </a:p>
        </p:txBody>
      </p:sp>
      <p:sp>
        <p:nvSpPr>
          <p:cNvPr id="39948" name="Text Box 12"/>
          <p:cNvSpPr txBox="1">
            <a:spLocks noChangeArrowheads="1"/>
          </p:cNvSpPr>
          <p:nvPr/>
        </p:nvSpPr>
        <p:spPr bwMode="auto">
          <a:xfrm>
            <a:off x="457200" y="6618278"/>
            <a:ext cx="16916400" cy="114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ts val="4100"/>
              </a:lnSpc>
            </a:pPr>
            <a:r>
              <a:rPr lang="en-US" sz="4000" b="1" dirty="0"/>
              <a:t>- </a:t>
            </a:r>
            <a:r>
              <a:rPr lang="en-US" sz="4000" b="1" dirty="0" err="1">
                <a:solidFill>
                  <a:srgbClr val="002060"/>
                </a:solidFill>
              </a:rPr>
              <a:t>Nếu</a:t>
            </a:r>
            <a:r>
              <a:rPr lang="en-US" sz="4000" b="1" dirty="0">
                <a:solidFill>
                  <a:srgbClr val="002060"/>
                </a:solidFill>
              </a:rPr>
              <a:t> </a:t>
            </a:r>
            <a:r>
              <a:rPr lang="en-US" sz="4000" b="1" dirty="0" err="1">
                <a:solidFill>
                  <a:srgbClr val="002060"/>
                </a:solidFill>
              </a:rPr>
              <a:t>bỏ</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in  </a:t>
            </a:r>
            <a:r>
              <a:rPr lang="en-US" sz="4000" b="1" dirty="0" err="1">
                <a:solidFill>
                  <a:srgbClr val="002060"/>
                </a:solidFill>
              </a:rPr>
              <a:t>đậm</a:t>
            </a:r>
            <a:r>
              <a:rPr lang="en-US" sz="4000" b="1" dirty="0">
                <a:solidFill>
                  <a:srgbClr val="002060"/>
                </a:solidFill>
              </a:rPr>
              <a:t> ra </a:t>
            </a:r>
            <a:r>
              <a:rPr lang="en-US" sz="4000" b="1" dirty="0" err="1">
                <a:solidFill>
                  <a:srgbClr val="002060"/>
                </a:solidFill>
              </a:rPr>
              <a:t>khỏi</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cảnh</a:t>
            </a:r>
            <a:r>
              <a:rPr lang="en-US" sz="4000" b="1" dirty="0">
                <a:solidFill>
                  <a:srgbClr val="002060"/>
                </a:solidFill>
              </a:rPr>
              <a:t> </a:t>
            </a:r>
            <a:r>
              <a:rPr lang="en-US" sz="4000" b="1" dirty="0" err="1">
                <a:solidFill>
                  <a:srgbClr val="002060"/>
                </a:solidFill>
              </a:rPr>
              <a:t>thì</a:t>
            </a:r>
            <a:r>
              <a:rPr lang="en-US" sz="4000" b="1" dirty="0">
                <a:solidFill>
                  <a:srgbClr val="002060"/>
                </a:solidFill>
              </a:rPr>
              <a:t> </a:t>
            </a:r>
            <a:r>
              <a:rPr lang="en-US" sz="4000" b="1" dirty="0" err="1">
                <a:solidFill>
                  <a:srgbClr val="002060"/>
                </a:solidFill>
              </a:rPr>
              <a:t>nghĩa</a:t>
            </a:r>
            <a:r>
              <a:rPr lang="en-US" sz="4000" b="1" dirty="0">
                <a:solidFill>
                  <a:srgbClr val="002060"/>
                </a:solidFill>
              </a:rPr>
              <a:t> </a:t>
            </a:r>
            <a:r>
              <a:rPr lang="en-US" sz="4000" b="1" dirty="0" err="1">
                <a:solidFill>
                  <a:srgbClr val="002060"/>
                </a:solidFill>
              </a:rPr>
              <a:t>sự</a:t>
            </a:r>
            <a:r>
              <a:rPr lang="en-US" sz="4000" b="1" dirty="0">
                <a:solidFill>
                  <a:srgbClr val="002060"/>
                </a:solidFill>
              </a:rPr>
              <a:t> </a:t>
            </a:r>
            <a:r>
              <a:rPr lang="en-US" sz="4000" b="1" dirty="0" err="1">
                <a:solidFill>
                  <a:srgbClr val="002060"/>
                </a:solidFill>
              </a:rPr>
              <a:t>việc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câu</a:t>
            </a:r>
            <a:r>
              <a:rPr lang="en-US" sz="4000" b="1" dirty="0">
                <a:solidFill>
                  <a:srgbClr val="002060"/>
                </a:solidFill>
              </a:rPr>
              <a:t> </a:t>
            </a:r>
            <a:r>
              <a:rPr lang="en-US" sz="4000" b="1" dirty="0" err="1">
                <a:solidFill>
                  <a:srgbClr val="002060"/>
                </a:solidFill>
              </a:rPr>
              <a:t>chứa</a:t>
            </a:r>
            <a:r>
              <a:rPr lang="en-US" sz="4000" b="1" dirty="0">
                <a:solidFill>
                  <a:srgbClr val="002060"/>
                </a:solidFill>
              </a:rPr>
              <a:t> </a:t>
            </a:r>
            <a:r>
              <a:rPr lang="en-US" sz="4000" b="1" dirty="0" err="1">
                <a:solidFill>
                  <a:srgbClr val="002060"/>
                </a:solidFill>
              </a:rPr>
              <a:t>chúng</a:t>
            </a:r>
            <a:r>
              <a:rPr lang="en-US" sz="4000" b="1" dirty="0">
                <a:solidFill>
                  <a:srgbClr val="0000FF"/>
                </a:solidFill>
              </a:rPr>
              <a:t> </a:t>
            </a:r>
            <a:r>
              <a:rPr lang="en-US" sz="4000" b="1" dirty="0" err="1"/>
              <a:t>không</a:t>
            </a:r>
            <a:r>
              <a:rPr lang="en-US" sz="4000" b="1" dirty="0"/>
              <a:t> </a:t>
            </a:r>
            <a:r>
              <a:rPr lang="en-US" sz="4000" b="1" dirty="0" err="1"/>
              <a:t>thay</a:t>
            </a:r>
            <a:r>
              <a:rPr lang="en-US" sz="4000" b="1" dirty="0"/>
              <a:t> </a:t>
            </a:r>
            <a:r>
              <a:rPr lang="en-US" sz="4000" b="1" dirty="0" err="1"/>
              <a:t>đổi</a:t>
            </a:r>
            <a:r>
              <a:rPr lang="en-US" sz="4000" b="1" dirty="0"/>
              <a:t>.</a:t>
            </a:r>
          </a:p>
        </p:txBody>
      </p:sp>
      <p:sp>
        <p:nvSpPr>
          <p:cNvPr id="39949" name="Text Box 13"/>
          <p:cNvSpPr txBox="1">
            <a:spLocks noChangeArrowheads="1"/>
          </p:cNvSpPr>
          <p:nvPr/>
        </p:nvSpPr>
        <p:spPr bwMode="auto">
          <a:xfrm>
            <a:off x="457200" y="7928908"/>
            <a:ext cx="1767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b="1" dirty="0"/>
              <a:t>- </a:t>
            </a:r>
            <a:r>
              <a:rPr lang="en-US" sz="4000" b="1" dirty="0" err="1"/>
              <a:t>Vì</a:t>
            </a:r>
            <a:r>
              <a:rPr lang="en-US" sz="4000" b="1" dirty="0"/>
              <a:t> </a:t>
            </a:r>
          </a:p>
          <a:p>
            <a:pPr eaLnBrk="1" hangingPunct="1"/>
            <a:r>
              <a:rPr lang="en-US" sz="4000" b="1" dirty="0"/>
              <a:t>+ </a:t>
            </a:r>
            <a:r>
              <a:rPr lang="en-US" sz="4000" b="1" dirty="0" err="1"/>
              <a:t>Không</a:t>
            </a:r>
            <a:r>
              <a:rPr lang="en-US" sz="4000" b="1" dirty="0"/>
              <a:t> </a:t>
            </a:r>
            <a:r>
              <a:rPr lang="en-US" sz="4000" b="1" dirty="0" err="1"/>
              <a:t>nằm</a:t>
            </a:r>
            <a:r>
              <a:rPr lang="en-US" sz="4000" b="1" dirty="0"/>
              <a:t> </a:t>
            </a:r>
            <a:r>
              <a:rPr lang="en-US" sz="4000" b="1" dirty="0" err="1"/>
              <a:t>trong</a:t>
            </a:r>
            <a:r>
              <a:rPr lang="en-US" sz="4000" b="1" dirty="0"/>
              <a:t> </a:t>
            </a:r>
            <a:r>
              <a:rPr lang="en-US" sz="4000" b="1" dirty="0" err="1"/>
              <a:t>cấu</a:t>
            </a:r>
            <a:r>
              <a:rPr lang="en-US" sz="4000" b="1" dirty="0"/>
              <a:t> </a:t>
            </a:r>
            <a:r>
              <a:rPr lang="en-US" sz="4000" b="1" dirty="0" err="1"/>
              <a:t>trúc</a:t>
            </a:r>
            <a:r>
              <a:rPr lang="en-US" sz="4000" b="1" dirty="0"/>
              <a:t> </a:t>
            </a:r>
            <a:r>
              <a:rPr lang="en-US" sz="4000" b="1" dirty="0" err="1"/>
              <a:t>ngữ</a:t>
            </a:r>
            <a:r>
              <a:rPr lang="en-US" sz="4000" b="1" dirty="0"/>
              <a:t> </a:t>
            </a:r>
            <a:r>
              <a:rPr lang="en-US" sz="4000" b="1" dirty="0" err="1"/>
              <a:t>pháp</a:t>
            </a:r>
            <a:r>
              <a:rPr lang="en-US" sz="4000" b="1" dirty="0"/>
              <a:t> </a:t>
            </a:r>
            <a:r>
              <a:rPr lang="en-US" sz="4000" b="1" dirty="0" err="1"/>
              <a:t>của</a:t>
            </a:r>
            <a:r>
              <a:rPr lang="en-US" sz="4000" b="1" dirty="0"/>
              <a:t> </a:t>
            </a:r>
            <a:r>
              <a:rPr lang="en-US" sz="4000" b="1" dirty="0" err="1"/>
              <a:t>câu</a:t>
            </a:r>
            <a:r>
              <a:rPr lang="en-US" sz="4000" b="1" dirty="0"/>
              <a:t>.</a:t>
            </a:r>
          </a:p>
          <a:p>
            <a:pPr eaLnBrk="1" hangingPunct="1"/>
            <a:r>
              <a:rPr lang="en-US" sz="4000" b="1" dirty="0"/>
              <a:t>+ </a:t>
            </a:r>
            <a:r>
              <a:rPr lang="en-US" sz="4000" b="1" dirty="0" err="1"/>
              <a:t>Không</a:t>
            </a:r>
            <a:r>
              <a:rPr lang="en-US" sz="4000" b="1" dirty="0"/>
              <a:t> </a:t>
            </a:r>
            <a:r>
              <a:rPr lang="en-US" sz="4000" b="1" dirty="0" err="1"/>
              <a:t>tham</a:t>
            </a:r>
            <a:r>
              <a:rPr lang="en-US" sz="4000" b="1" dirty="0"/>
              <a:t> </a:t>
            </a:r>
            <a:r>
              <a:rPr lang="en-US" sz="4000" b="1" dirty="0" err="1"/>
              <a:t>gia</a:t>
            </a:r>
            <a:r>
              <a:rPr lang="en-US" sz="4000" b="1" dirty="0"/>
              <a:t> </a:t>
            </a:r>
            <a:r>
              <a:rPr lang="en-US" sz="4000" b="1" dirty="0" err="1"/>
              <a:t>diễn</a:t>
            </a:r>
            <a:r>
              <a:rPr lang="en-US" sz="4000" b="1" dirty="0"/>
              <a:t> </a:t>
            </a:r>
            <a:r>
              <a:rPr lang="en-US" sz="4000" b="1" dirty="0" err="1"/>
              <a:t>đạt</a:t>
            </a:r>
            <a:r>
              <a:rPr lang="en-US" sz="4000" b="1" dirty="0"/>
              <a:t> ý </a:t>
            </a:r>
            <a:r>
              <a:rPr lang="en-US" sz="4000" b="1" dirty="0" err="1"/>
              <a:t>nghĩa</a:t>
            </a:r>
            <a:r>
              <a:rPr lang="en-US" sz="4000" b="1" dirty="0"/>
              <a:t> </a:t>
            </a:r>
            <a:r>
              <a:rPr lang="en-US" sz="4000" b="1" dirty="0" err="1"/>
              <a:t>sự</a:t>
            </a:r>
            <a:r>
              <a:rPr lang="en-US" sz="4000" b="1" dirty="0"/>
              <a:t> </a:t>
            </a:r>
            <a:r>
              <a:rPr lang="en-US" sz="4000" b="1" dirty="0" err="1"/>
              <a:t>việc</a:t>
            </a:r>
            <a:r>
              <a:rPr lang="en-US" sz="4000" b="1" dirty="0"/>
              <a:t> </a:t>
            </a:r>
            <a:r>
              <a:rPr lang="en-US" sz="4000" b="1" dirty="0" err="1"/>
              <a:t>trong</a:t>
            </a:r>
            <a:r>
              <a:rPr lang="en-US" sz="4000" b="1" dirty="0"/>
              <a:t> </a:t>
            </a:r>
            <a:r>
              <a:rPr lang="en-US" sz="4000" b="1" dirty="0" err="1"/>
              <a:t>câu</a:t>
            </a:r>
            <a:r>
              <a:rPr lang="en-US" sz="4000" b="1" dirty="0"/>
              <a:t>.</a:t>
            </a:r>
          </a:p>
        </p:txBody>
      </p:sp>
    </p:spTree>
    <p:extLst>
      <p:ext uri="{BB962C8B-B14F-4D97-AF65-F5344CB8AC3E}">
        <p14:creationId xmlns:p14="http://schemas.microsoft.com/office/powerpoint/2010/main" val="2266536785"/>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9947"/>
                                        </p:tgtEl>
                                        <p:attrNameLst>
                                          <p:attrName>style.visibility</p:attrName>
                                        </p:attrNameLst>
                                      </p:cBhvr>
                                      <p:to>
                                        <p:strVal val="visible"/>
                                      </p:to>
                                    </p:set>
                                    <p:animEffect transition="in" filter="checkerboard(across)">
                                      <p:cBhvr>
                                        <p:cTn id="7" dur="500"/>
                                        <p:tgtEl>
                                          <p:spTgt spid="399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9946"/>
                                        </p:tgtEl>
                                        <p:attrNameLst>
                                          <p:attrName>style.visibility</p:attrName>
                                        </p:attrNameLst>
                                      </p:cBhvr>
                                      <p:to>
                                        <p:strVal val="visible"/>
                                      </p:to>
                                    </p:set>
                                    <p:animEffect transition="in" filter="checkerboard(across)">
                                      <p:cBhvr>
                                        <p:cTn id="10" dur="500"/>
                                        <p:tgtEl>
                                          <p:spTgt spid="399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39960"/>
                                        </p:tgtEl>
                                        <p:attrNameLst>
                                          <p:attrName>style.visibility</p:attrName>
                                        </p:attrNameLst>
                                      </p:cBhvr>
                                      <p:to>
                                        <p:strVal val="visible"/>
                                      </p:to>
                                    </p:set>
                                    <p:anim calcmode="lin" valueType="num">
                                      <p:cBhvr additive="base">
                                        <p:cTn id="15" dur="500" fill="hold"/>
                                        <p:tgtEl>
                                          <p:spTgt spid="39960"/>
                                        </p:tgtEl>
                                        <p:attrNameLst>
                                          <p:attrName>ppt_x</p:attrName>
                                        </p:attrNameLst>
                                      </p:cBhvr>
                                      <p:tavLst>
                                        <p:tav tm="0">
                                          <p:val>
                                            <p:strVal val="#ppt_x"/>
                                          </p:val>
                                        </p:tav>
                                        <p:tav tm="100000">
                                          <p:val>
                                            <p:strVal val="#ppt_x"/>
                                          </p:val>
                                        </p:tav>
                                      </p:tavLst>
                                    </p:anim>
                                    <p:anim calcmode="lin" valueType="num">
                                      <p:cBhvr additive="base">
                                        <p:cTn id="16" dur="500" fill="hold"/>
                                        <p:tgtEl>
                                          <p:spTgt spid="39960"/>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9948"/>
                                        </p:tgtEl>
                                        <p:attrNameLst>
                                          <p:attrName>style.visibility</p:attrName>
                                        </p:attrNameLst>
                                      </p:cBhvr>
                                      <p:to>
                                        <p:strVal val="visible"/>
                                      </p:to>
                                    </p:set>
                                    <p:animEffect transition="in" filter="checkerboard(across)">
                                      <p:cBhvr>
                                        <p:cTn id="21" dur="500"/>
                                        <p:tgtEl>
                                          <p:spTgt spid="399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39949"/>
                                        </p:tgtEl>
                                        <p:attrNameLst>
                                          <p:attrName>style.visibility</p:attrName>
                                        </p:attrNameLst>
                                      </p:cBhvr>
                                      <p:to>
                                        <p:strVal val="visible"/>
                                      </p:to>
                                    </p:set>
                                    <p:animEffect transition="in" filter="diamond(in)">
                                      <p:cBhvr>
                                        <p:cTn id="26" dur="500"/>
                                        <p:tgtEl>
                                          <p:spTgt spid="39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6" grpId="0"/>
      <p:bldP spid="39947" grpId="0" animBg="1"/>
      <p:bldP spid="39948" grpId="0"/>
      <p:bldP spid="399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0A19E4-0835-B9F4-D435-339FDA277E50}"/>
              </a:ext>
            </a:extLst>
          </p:cNvPr>
          <p:cNvSpPr/>
          <p:nvPr/>
        </p:nvSpPr>
        <p:spPr>
          <a:xfrm>
            <a:off x="5237348" y="474304"/>
            <a:ext cx="6954652" cy="76944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defTabSz="913840">
              <a:spcBef>
                <a:spcPts val="645"/>
              </a:spcBef>
              <a:buClr>
                <a:srgbClr val="231F20"/>
              </a:buClr>
              <a:buSzPts val="1200"/>
              <a:tabLst>
                <a:tab pos="762635" algn="l"/>
              </a:tabLst>
            </a:pP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lập</a:t>
            </a:r>
            <a:endPar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10806A1-B6C7-08D1-9CA2-8A3CA5DF2084}"/>
              </a:ext>
            </a:extLst>
          </p:cNvPr>
          <p:cNvSpPr/>
          <p:nvPr/>
        </p:nvSpPr>
        <p:spPr>
          <a:xfrm>
            <a:off x="2168566" y="2621459"/>
            <a:ext cx="2708234"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Khái</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B124276-07E2-A219-8F57-FC486A404F4D}"/>
              </a:ext>
            </a:extLst>
          </p:cNvPr>
          <p:cNvSpPr/>
          <p:nvPr/>
        </p:nvSpPr>
        <p:spPr>
          <a:xfrm>
            <a:off x="11215584" y="2628900"/>
            <a:ext cx="3491016"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loại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4AB646F-E5B1-E264-6A67-F40A21972163}"/>
              </a:ext>
            </a:extLst>
          </p:cNvPr>
          <p:cNvSpPr/>
          <p:nvPr/>
        </p:nvSpPr>
        <p:spPr>
          <a:xfrm>
            <a:off x="10706100" y="4369692"/>
            <a:ext cx="2081315" cy="277338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ts val="5300"/>
              </a:lnSpc>
            </a:pPr>
            <a:r>
              <a:rPr lang="en-US" sz="4400" b="1" dirty="0">
                <a:solidFill>
                  <a:srgbClr val="131313"/>
                </a:solidFill>
                <a:latin typeface="Times New Roman" panose="02020603050405020304" pitchFamily="18" charset="0"/>
                <a:cs typeface="Times New Roman" panose="02020603050405020304" pitchFamily="18" charset="0"/>
              </a:rPr>
              <a:t>Thành </a:t>
            </a:r>
            <a:r>
              <a:rPr lang="en-US" sz="4400" b="1" dirty="0" err="1">
                <a:solidFill>
                  <a:srgbClr val="131313"/>
                </a:solidFill>
                <a:latin typeface="Times New Roman" panose="02020603050405020304" pitchFamily="18" charset="0"/>
                <a:cs typeface="Times New Roman" panose="02020603050405020304" pitchFamily="18" charset="0"/>
              </a:rPr>
              <a:t>phần</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cảm</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thán</a:t>
            </a:r>
            <a:endParaRPr lang="en-US" sz="4400" b="1" dirty="0">
              <a:solidFill>
                <a:srgbClr val="131313"/>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2907DB-1D2F-7344-64AF-A68CDAA11827}"/>
              </a:ext>
            </a:extLst>
          </p:cNvPr>
          <p:cNvSpPr/>
          <p:nvPr/>
        </p:nvSpPr>
        <p:spPr>
          <a:xfrm>
            <a:off x="7848598" y="4415259"/>
            <a:ext cx="1828802" cy="277338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ts val="5300"/>
              </a:lnSpc>
            </a:pPr>
            <a:r>
              <a:rPr lang="en-US" sz="4400" b="1" dirty="0" err="1">
                <a:solidFill>
                  <a:srgbClr val="131313"/>
                </a:solidFill>
                <a:latin typeface="Times New Roman" panose="02020603050405020304" pitchFamily="18" charset="0"/>
                <a:cs typeface="Times New Roman" panose="02020603050405020304" pitchFamily="18" charset="0"/>
              </a:rPr>
              <a:t>Thành</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phần</a:t>
            </a:r>
            <a:endParaRPr lang="en-US" sz="4400" b="1" dirty="0">
              <a:solidFill>
                <a:srgbClr val="131313"/>
              </a:solidFill>
              <a:latin typeface="Times New Roman" panose="02020603050405020304" pitchFamily="18" charset="0"/>
              <a:cs typeface="Times New Roman" panose="02020603050405020304" pitchFamily="18" charset="0"/>
            </a:endParaRPr>
          </a:p>
          <a:p>
            <a:pPr algn="ctr">
              <a:lnSpc>
                <a:spcPts val="5300"/>
              </a:lnSpc>
            </a:pP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tình</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thái</a:t>
            </a:r>
            <a:endParaRPr lang="en-US" sz="4400" b="1" dirty="0">
              <a:solidFill>
                <a:srgbClr val="131313"/>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B47A836-771B-494D-9E10-D87B35F4A1A4}"/>
              </a:ext>
            </a:extLst>
          </p:cNvPr>
          <p:cNvSpPr txBox="1"/>
          <p:nvPr/>
        </p:nvSpPr>
        <p:spPr>
          <a:xfrm>
            <a:off x="304800" y="4323695"/>
            <a:ext cx="6400800" cy="481227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ts val="5300"/>
              </a:lnSpc>
            </a:pP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nằm</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cấu</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trúc</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cú</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pháp</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chủ</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vị</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bổ</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ts val="5300"/>
              </a:lnSpc>
            </a:pP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tham</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gia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vào</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diễn</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đạt</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p>
        </p:txBody>
      </p:sp>
      <p:cxnSp>
        <p:nvCxnSpPr>
          <p:cNvPr id="13" name="Straight Arrow Connector 12">
            <a:extLst>
              <a:ext uri="{FF2B5EF4-FFF2-40B4-BE49-F238E27FC236}">
                <a16:creationId xmlns:a16="http://schemas.microsoft.com/office/drawing/2014/main" id="{FCC04B7E-9A4D-4697-A1FE-FF73495278A5}"/>
              </a:ext>
            </a:extLst>
          </p:cNvPr>
          <p:cNvCxnSpPr>
            <a:cxnSpLocks/>
            <a:stCxn id="2" idx="2"/>
            <a:endCxn id="3" idx="0"/>
          </p:cNvCxnSpPr>
          <p:nvPr/>
        </p:nvCxnSpPr>
        <p:spPr>
          <a:xfrm flipH="1">
            <a:off x="3522683" y="1243745"/>
            <a:ext cx="5191991" cy="1377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65B26A-FF44-4E5A-BF52-544DB6C1A355}"/>
              </a:ext>
            </a:extLst>
          </p:cNvPr>
          <p:cNvCxnSpPr>
            <a:cxnSpLocks/>
          </p:cNvCxnSpPr>
          <p:nvPr/>
        </p:nvCxnSpPr>
        <p:spPr>
          <a:xfrm>
            <a:off x="8714674" y="1243745"/>
            <a:ext cx="4467926" cy="1385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5BA1FB6-A7B0-480B-A53E-2C227EB0A6D7}"/>
              </a:ext>
            </a:extLst>
          </p:cNvPr>
          <p:cNvCxnSpPr>
            <a:cxnSpLocks/>
          </p:cNvCxnSpPr>
          <p:nvPr/>
        </p:nvCxnSpPr>
        <p:spPr>
          <a:xfrm flipH="1">
            <a:off x="3411517" y="3467100"/>
            <a:ext cx="17483" cy="932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3C297F3-03B4-49E7-82DC-D613059A1A70}"/>
              </a:ext>
            </a:extLst>
          </p:cNvPr>
          <p:cNvCxnSpPr>
            <a:cxnSpLocks/>
            <a:stCxn id="4" idx="2"/>
            <a:endCxn id="10" idx="0"/>
          </p:cNvCxnSpPr>
          <p:nvPr/>
        </p:nvCxnSpPr>
        <p:spPr>
          <a:xfrm flipH="1">
            <a:off x="8762999" y="3398341"/>
            <a:ext cx="4198093" cy="1016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66F2432-6BCE-4296-A176-BFD025F1D85A}"/>
              </a:ext>
            </a:extLst>
          </p:cNvPr>
          <p:cNvCxnSpPr>
            <a:cxnSpLocks/>
            <a:stCxn id="4" idx="2"/>
            <a:endCxn id="9" idx="0"/>
          </p:cNvCxnSpPr>
          <p:nvPr/>
        </p:nvCxnSpPr>
        <p:spPr>
          <a:xfrm flipH="1">
            <a:off x="11746758" y="3398341"/>
            <a:ext cx="1214334" cy="971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064F6CB-91EB-44FF-B617-35B771875C43}"/>
              </a:ext>
            </a:extLst>
          </p:cNvPr>
          <p:cNvSpPr/>
          <p:nvPr/>
        </p:nvSpPr>
        <p:spPr>
          <a:xfrm>
            <a:off x="15544800" y="4427512"/>
            <a:ext cx="2081315" cy="277338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ts val="5300"/>
              </a:lnSpc>
            </a:pPr>
            <a:r>
              <a:rPr lang="en-US" sz="4400" b="1" dirty="0">
                <a:solidFill>
                  <a:srgbClr val="131313"/>
                </a:solidFill>
                <a:latin typeface="Times New Roman" panose="02020603050405020304" pitchFamily="18" charset="0"/>
                <a:cs typeface="Times New Roman" panose="02020603050405020304" pitchFamily="18" charset="0"/>
              </a:rPr>
              <a:t>Thành </a:t>
            </a:r>
            <a:r>
              <a:rPr lang="en-US" sz="4400" b="1" dirty="0" err="1">
                <a:solidFill>
                  <a:srgbClr val="131313"/>
                </a:solidFill>
                <a:latin typeface="Times New Roman" panose="02020603050405020304" pitchFamily="18" charset="0"/>
                <a:cs typeface="Times New Roman" panose="02020603050405020304" pitchFamily="18" charset="0"/>
              </a:rPr>
              <a:t>phần</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chêm</a:t>
            </a:r>
            <a:r>
              <a:rPr lang="en-US" sz="4400" b="1" dirty="0">
                <a:solidFill>
                  <a:srgbClr val="131313"/>
                </a:solidFill>
                <a:latin typeface="Times New Roman" panose="02020603050405020304" pitchFamily="18" charset="0"/>
                <a:cs typeface="Times New Roman" panose="02020603050405020304" pitchFamily="18" charset="0"/>
              </a:rPr>
              <a:t> xen</a:t>
            </a:r>
          </a:p>
        </p:txBody>
      </p:sp>
      <p:sp>
        <p:nvSpPr>
          <p:cNvPr id="25" name="Rectangle 24">
            <a:extLst>
              <a:ext uri="{FF2B5EF4-FFF2-40B4-BE49-F238E27FC236}">
                <a16:creationId xmlns:a16="http://schemas.microsoft.com/office/drawing/2014/main" id="{77EF1AB4-B9BB-4788-87E9-616F0A961AF6}"/>
              </a:ext>
            </a:extLst>
          </p:cNvPr>
          <p:cNvSpPr/>
          <p:nvPr/>
        </p:nvSpPr>
        <p:spPr>
          <a:xfrm>
            <a:off x="13349183" y="4427067"/>
            <a:ext cx="1828802" cy="277338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ts val="5300"/>
              </a:lnSpc>
            </a:pPr>
            <a:r>
              <a:rPr lang="en-US" sz="4400" b="1" dirty="0" err="1">
                <a:solidFill>
                  <a:srgbClr val="131313"/>
                </a:solidFill>
                <a:latin typeface="Times New Roman" panose="02020603050405020304" pitchFamily="18" charset="0"/>
                <a:cs typeface="Times New Roman" panose="02020603050405020304" pitchFamily="18" charset="0"/>
              </a:rPr>
              <a:t>Thành</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phần</a:t>
            </a:r>
            <a:endParaRPr lang="en-US" sz="4400" b="1" dirty="0">
              <a:solidFill>
                <a:srgbClr val="131313"/>
              </a:solidFill>
              <a:latin typeface="Times New Roman" panose="02020603050405020304" pitchFamily="18" charset="0"/>
              <a:cs typeface="Times New Roman" panose="02020603050405020304" pitchFamily="18" charset="0"/>
            </a:endParaRPr>
          </a:p>
          <a:p>
            <a:pPr algn="ctr">
              <a:lnSpc>
                <a:spcPts val="5300"/>
              </a:lnSpc>
            </a:pP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gọi</a:t>
            </a:r>
            <a:r>
              <a:rPr lang="en-US" sz="4400" b="1" dirty="0">
                <a:solidFill>
                  <a:srgbClr val="131313"/>
                </a:solidFill>
                <a:latin typeface="Times New Roman" panose="02020603050405020304" pitchFamily="18" charset="0"/>
                <a:cs typeface="Times New Roman" panose="02020603050405020304" pitchFamily="18" charset="0"/>
              </a:rPr>
              <a:t> </a:t>
            </a:r>
            <a:r>
              <a:rPr lang="en-US" sz="4400" b="1" dirty="0" err="1">
                <a:solidFill>
                  <a:srgbClr val="131313"/>
                </a:solidFill>
                <a:latin typeface="Times New Roman" panose="02020603050405020304" pitchFamily="18" charset="0"/>
                <a:cs typeface="Times New Roman" panose="02020603050405020304" pitchFamily="18" charset="0"/>
              </a:rPr>
              <a:t>đáp</a:t>
            </a:r>
            <a:endParaRPr lang="en-US" sz="4400" b="1" dirty="0">
              <a:solidFill>
                <a:srgbClr val="131313"/>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573246C0-FCEF-4B64-8C11-253CA2CCD761}"/>
              </a:ext>
            </a:extLst>
          </p:cNvPr>
          <p:cNvCxnSpPr>
            <a:stCxn id="4" idx="2"/>
            <a:endCxn id="25" idx="0"/>
          </p:cNvCxnSpPr>
          <p:nvPr/>
        </p:nvCxnSpPr>
        <p:spPr>
          <a:xfrm>
            <a:off x="12961092" y="3398341"/>
            <a:ext cx="1302492" cy="1028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7F0109B-8A83-4652-AB58-6102F44D4B44}"/>
              </a:ext>
            </a:extLst>
          </p:cNvPr>
          <p:cNvCxnSpPr>
            <a:stCxn id="4" idx="2"/>
          </p:cNvCxnSpPr>
          <p:nvPr/>
        </p:nvCxnSpPr>
        <p:spPr>
          <a:xfrm>
            <a:off x="12961092" y="3398341"/>
            <a:ext cx="3498106" cy="925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ight Brace 4">
            <a:extLst>
              <a:ext uri="{FF2B5EF4-FFF2-40B4-BE49-F238E27FC236}">
                <a16:creationId xmlns:a16="http://schemas.microsoft.com/office/drawing/2014/main" id="{B67213F7-36FA-4DDE-95B1-8F51E4B0963D}"/>
              </a:ext>
            </a:extLst>
          </p:cNvPr>
          <p:cNvSpPr/>
          <p:nvPr/>
        </p:nvSpPr>
        <p:spPr>
          <a:xfrm rot="5400000">
            <a:off x="9750010" y="5889952"/>
            <a:ext cx="685800" cy="3307696"/>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69BE0C50-D20B-4BBD-9A55-C9DFE034F80D}"/>
              </a:ext>
            </a:extLst>
          </p:cNvPr>
          <p:cNvSpPr txBox="1"/>
          <p:nvPr/>
        </p:nvSpPr>
        <p:spPr>
          <a:xfrm>
            <a:off x="8915400" y="7962900"/>
            <a:ext cx="2353047" cy="76944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4400" b="1" dirty="0" err="1">
                <a:solidFill>
                  <a:srgbClr val="EF3220"/>
                </a:solidFill>
                <a:latin typeface="Times New Roman" panose="02020603050405020304" pitchFamily="18" charset="0"/>
                <a:cs typeface="Times New Roman" panose="02020603050405020304" pitchFamily="18" charset="0"/>
              </a:rPr>
              <a:t>Tiết</a:t>
            </a:r>
            <a:r>
              <a:rPr lang="en-US" sz="4400" b="1" dirty="0">
                <a:solidFill>
                  <a:srgbClr val="EF3220"/>
                </a:solidFill>
                <a:latin typeface="Times New Roman" panose="02020603050405020304" pitchFamily="18" charset="0"/>
                <a:cs typeface="Times New Roman" panose="02020603050405020304" pitchFamily="18" charset="0"/>
              </a:rPr>
              <a:t> 103</a:t>
            </a:r>
            <a:endParaRPr lang="en-US" sz="4400" dirty="0"/>
          </a:p>
        </p:txBody>
      </p:sp>
    </p:spTree>
    <p:extLst>
      <p:ext uri="{BB962C8B-B14F-4D97-AF65-F5344CB8AC3E}">
        <p14:creationId xmlns:p14="http://schemas.microsoft.com/office/powerpoint/2010/main" val="259121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ircle(in)">
                                      <p:cBhvr>
                                        <p:cTn id="36" dur="2000"/>
                                        <p:tgtEl>
                                          <p:spTgt spid="2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par>
                                <p:cTn id="40" presetID="6" presetClass="entr" presetSubtype="16"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circle(in)">
                                      <p:cBhvr>
                                        <p:cTn id="42" dur="2000"/>
                                        <p:tgtEl>
                                          <p:spTgt spid="2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par>
                                <p:cTn id="46" presetID="6" presetClass="entr" presetSubtype="16"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ircle(in)">
                                      <p:cBhvr>
                                        <p:cTn id="48" dur="2000"/>
                                        <p:tgtEl>
                                          <p:spTgt spid="16"/>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ircle(in)">
                                      <p:cBhvr>
                                        <p:cTn id="51" dur="2000"/>
                                        <p:tgtEl>
                                          <p:spTgt spid="25"/>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2000"/>
                                        <p:tgtEl>
                                          <p:spTgt spid="20"/>
                                        </p:tgtEl>
                                      </p:cBhvr>
                                    </p:animEffect>
                                  </p:childTnLst>
                                </p:cTn>
                              </p:par>
                              <p:par>
                                <p:cTn id="55" presetID="6" presetClass="entr" presetSubtype="16"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circle(in)">
                                      <p:cBhvr>
                                        <p:cTn id="57" dur="20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circle(in)">
                                      <p:cBhvr>
                                        <p:cTn id="62" dur="20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P spid="10" grpId="0" animBg="1"/>
      <p:bldP spid="11" grpId="0" animBg="1"/>
      <p:bldP spid="20" grpId="0" animBg="1"/>
      <p:bldP spid="25" grpId="0" animBg="1"/>
      <p:bldP spid="5"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3AB1531-090D-4A96-9C4D-5CC2B5619978}:3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973</TotalTime>
  <Words>3751</Words>
  <Application>Microsoft Office PowerPoint</Application>
  <PresentationFormat>Custom</PresentationFormat>
  <Paragraphs>390</Paragraphs>
  <Slides>52</Slides>
  <Notes>29</Notes>
  <HiddenSlides>0</HiddenSlides>
  <MMClips>10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52</vt:i4>
      </vt:variant>
    </vt:vector>
  </HeadingPairs>
  <TitlesOfParts>
    <vt:vector size="63" baseType="lpstr">
      <vt:lpstr>Calibri</vt:lpstr>
      <vt:lpstr>Viner Hand ITC</vt:lpstr>
      <vt:lpstr>Arial</vt:lpstr>
      <vt:lpstr>#9Slide03 Arima Madurai Black</vt:lpstr>
      <vt:lpstr>等线</vt:lpstr>
      <vt:lpstr>#9Slide05 SVNAslang Barry</vt:lpstr>
      <vt:lpstr>#9Slide04 Podkova Medium</vt:lpstr>
      <vt:lpstr>Times New Roman</vt:lpstr>
      <vt:lpstr>Tahoma</vt:lpstr>
      <vt:lpstr>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Cute Illustrative Business Report Presentation</dc:title>
  <dc:creator>Admin</dc:creator>
  <cp:lastModifiedBy>Nguyen Trung</cp:lastModifiedBy>
  <cp:revision>109</cp:revision>
  <dcterms:created xsi:type="dcterms:W3CDTF">2006-08-16T00:00:00Z</dcterms:created>
  <dcterms:modified xsi:type="dcterms:W3CDTF">2024-04-05T13:22:46Z</dcterms:modified>
  <dc:identifier>DAF7pnTM6sk</dc:identifier>
</cp:coreProperties>
</file>