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5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4107" y="2748749"/>
            <a:ext cx="9130184" cy="2226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72234" y="3196761"/>
            <a:ext cx="7220584" cy="183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6"/>
          <p:cNvSpPr>
            <a:spLocks noChangeArrowheads="1" noChangeShapeType="1" noTextEdit="1"/>
          </p:cNvSpPr>
          <p:nvPr/>
        </p:nvSpPr>
        <p:spPr bwMode="auto">
          <a:xfrm>
            <a:off x="3268983" y="3194509"/>
            <a:ext cx="3779758" cy="10925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defTabSz="754563" rtl="0">
              <a:defRPr/>
            </a:pPr>
            <a:endParaRPr lang="en-US" sz="2971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59378" y="1056542"/>
            <a:ext cx="9753815" cy="701731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54563" rtl="0">
              <a:defRPr/>
            </a:pPr>
            <a:r>
              <a:rPr lang="en-US" altLang="en-US" sz="198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PHÒNG GD &amp; ĐT HUYỆN THANH TRÌ</a:t>
            </a:r>
          </a:p>
          <a:p>
            <a:pPr algn="ctr" defTabSz="754563" rtl="0">
              <a:defRPr/>
            </a:pPr>
            <a:r>
              <a:rPr lang="en-US" altLang="en-US" sz="198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TRƯỜNG THCS NGỌC HỒI</a:t>
            </a:r>
            <a:endParaRPr lang="en-US" altLang="en-US" sz="1485" b="1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1056538"/>
            <a:ext cx="1210151" cy="12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4591" y="1057852"/>
            <a:ext cx="967858" cy="10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7"/>
          <p:cNvSpPr>
            <a:spLocks noChangeArrowheads="1" noChangeShapeType="1" noTextEdit="1"/>
          </p:cNvSpPr>
          <p:nvPr/>
        </p:nvSpPr>
        <p:spPr bwMode="auto">
          <a:xfrm>
            <a:off x="563131" y="2748335"/>
            <a:ext cx="8914434" cy="321295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84"/>
              </a:avLst>
            </a:prstTxWarp>
          </a:bodyPr>
          <a:lstStyle/>
          <a:p>
            <a:pPr algn="l" defTabSz="754563" rtl="0">
              <a:defRPr/>
            </a:pPr>
            <a:endParaRPr lang="en-US" sz="495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defTabSz="754563" rtl="0">
              <a:defRPr/>
            </a:pPr>
            <a:endParaRPr lang="en-US" sz="495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defTabSz="754563" rtl="0">
              <a:defRPr/>
            </a:pPr>
            <a:endParaRPr lang="en-US" sz="495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defTabSz="754563" rtl="0">
              <a:defRPr/>
            </a:pP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951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1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951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defTabSz="754563" rtl="0">
              <a:defRPr/>
            </a:pPr>
            <a:endParaRPr lang="en-US" sz="4456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273988" y="2740961"/>
            <a:ext cx="9524594" cy="40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54563" rtl="0">
              <a:spcBef>
                <a:spcPct val="0"/>
              </a:spcBef>
              <a:buNone/>
              <a:defRPr/>
            </a:pPr>
            <a:r>
              <a:rPr lang="en-US" altLang="en-US" sz="3301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altLang="en-US" sz="3301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</a:t>
            </a:r>
            <a:r>
              <a:rPr lang="en-US" altLang="en-US" sz="3301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LỚP </a:t>
            </a:r>
            <a:r>
              <a:rPr lang="en-US" altLang="en-US" sz="3301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 defTabSz="754563" rtl="0">
              <a:spcBef>
                <a:spcPct val="0"/>
              </a:spcBef>
              <a:buNone/>
              <a:defRPr/>
            </a:pPr>
            <a:endParaRPr lang="vi-VN" altLang="en-US" sz="3301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54563" rtl="0">
              <a:spcBef>
                <a:spcPct val="0"/>
              </a:spcBef>
              <a:buNone/>
              <a:defRPr/>
            </a:pPr>
            <a:r>
              <a:rPr lang="vi-VN" altLang="en-US" sz="40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TÔI VÀ CÁC BẠN</a:t>
            </a:r>
            <a:endParaRPr lang="en-US" altLang="en-US" sz="4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754563" rtl="0">
              <a:spcBef>
                <a:spcPct val="0"/>
              </a:spcBef>
              <a:buNone/>
              <a:defRPr/>
            </a:pPr>
            <a:r>
              <a:rPr lang="en-US" altLang="en-US" sz="40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1,2,3. </a:t>
            </a:r>
            <a:r>
              <a:rPr lang="vi-VN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  <a:p>
            <a:pPr algn="r" defTabSz="754563" rtl="0">
              <a:spcBef>
                <a:spcPct val="0"/>
              </a:spcBef>
              <a:buNone/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(Tô Hoài)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54563" rtl="0">
              <a:spcBef>
                <a:spcPct val="0"/>
              </a:spcBef>
              <a:buNone/>
              <a:defRPr/>
            </a:pPr>
            <a:r>
              <a:rPr lang="en-US" altLang="en-US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Vũ Thu Hiền</a:t>
            </a:r>
            <a:endParaRPr lang="en-US" altLang="en-US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54563" rtl="0">
              <a:spcBef>
                <a:spcPct val="0"/>
              </a:spcBef>
              <a:buNone/>
              <a:defRPr/>
            </a:pPr>
            <a:endParaRPr lang="en-US" altLang="en-US" sz="3301" b="1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4" name="Group 1"/>
          <p:cNvGrpSpPr>
            <a:grpSpLocks/>
          </p:cNvGrpSpPr>
          <p:nvPr/>
        </p:nvGrpSpPr>
        <p:grpSpPr bwMode="auto">
          <a:xfrm>
            <a:off x="2022160" y="6423494"/>
            <a:ext cx="6273403" cy="1055709"/>
            <a:chOff x="777875" y="4800600"/>
            <a:chExt cx="7604125" cy="1981200"/>
          </a:xfrm>
        </p:grpSpPr>
        <p:pic>
          <p:nvPicPr>
            <p:cNvPr id="4108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5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17206" y="5481815"/>
            <a:ext cx="1210151" cy="12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203" y="5507519"/>
            <a:ext cx="1210466" cy="120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3485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7792" y="1057655"/>
            <a:ext cx="424434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2932" y="1218557"/>
            <a:ext cx="5506902" cy="47589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82524" y="1365504"/>
            <a:ext cx="3596640" cy="4808220"/>
            <a:chOff x="382524" y="1365504"/>
            <a:chExt cx="3596640" cy="48082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108" y="3752088"/>
              <a:ext cx="3421380" cy="23484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8432" y="3678935"/>
              <a:ext cx="3571240" cy="2494280"/>
            </a:xfrm>
            <a:custGeom>
              <a:avLst/>
              <a:gdLst/>
              <a:ahLst/>
              <a:cxnLst/>
              <a:rect l="l" t="t" r="r" b="b"/>
              <a:pathLst>
                <a:path w="3571240" h="2494279">
                  <a:moveTo>
                    <a:pt x="3511296" y="59690"/>
                  </a:moveTo>
                  <a:lnTo>
                    <a:pt x="59436" y="59690"/>
                  </a:lnTo>
                  <a:lnTo>
                    <a:pt x="59436" y="73660"/>
                  </a:lnTo>
                  <a:lnTo>
                    <a:pt x="59436" y="2421890"/>
                  </a:lnTo>
                  <a:lnTo>
                    <a:pt x="59436" y="2435860"/>
                  </a:lnTo>
                  <a:lnTo>
                    <a:pt x="3511296" y="2435860"/>
                  </a:lnTo>
                  <a:lnTo>
                    <a:pt x="3511296" y="2421890"/>
                  </a:lnTo>
                  <a:lnTo>
                    <a:pt x="74676" y="2421890"/>
                  </a:lnTo>
                  <a:lnTo>
                    <a:pt x="74676" y="73660"/>
                  </a:lnTo>
                  <a:lnTo>
                    <a:pt x="3496056" y="73660"/>
                  </a:lnTo>
                  <a:lnTo>
                    <a:pt x="3496056" y="2421648"/>
                  </a:lnTo>
                  <a:lnTo>
                    <a:pt x="3511296" y="2421648"/>
                  </a:lnTo>
                  <a:lnTo>
                    <a:pt x="3511296" y="73660"/>
                  </a:lnTo>
                  <a:lnTo>
                    <a:pt x="3511296" y="73152"/>
                  </a:lnTo>
                  <a:lnTo>
                    <a:pt x="3511296" y="59690"/>
                  </a:lnTo>
                  <a:close/>
                </a:path>
                <a:path w="3571240" h="2494279">
                  <a:moveTo>
                    <a:pt x="3570732" y="0"/>
                  </a:moveTo>
                  <a:lnTo>
                    <a:pt x="0" y="0"/>
                  </a:lnTo>
                  <a:lnTo>
                    <a:pt x="0" y="44450"/>
                  </a:lnTo>
                  <a:lnTo>
                    <a:pt x="0" y="2451100"/>
                  </a:lnTo>
                  <a:lnTo>
                    <a:pt x="0" y="2494280"/>
                  </a:lnTo>
                  <a:lnTo>
                    <a:pt x="3570732" y="2494280"/>
                  </a:lnTo>
                  <a:lnTo>
                    <a:pt x="3570732" y="2451100"/>
                  </a:lnTo>
                  <a:lnTo>
                    <a:pt x="44196" y="2451100"/>
                  </a:lnTo>
                  <a:lnTo>
                    <a:pt x="44196" y="44450"/>
                  </a:lnTo>
                  <a:lnTo>
                    <a:pt x="3526536" y="44450"/>
                  </a:lnTo>
                  <a:lnTo>
                    <a:pt x="3526536" y="2450592"/>
                  </a:lnTo>
                  <a:lnTo>
                    <a:pt x="3570732" y="2450592"/>
                  </a:lnTo>
                  <a:lnTo>
                    <a:pt x="3570732" y="44450"/>
                  </a:lnTo>
                  <a:lnTo>
                    <a:pt x="3570732" y="44196"/>
                  </a:lnTo>
                  <a:lnTo>
                    <a:pt x="35707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524" y="1365504"/>
              <a:ext cx="3479291" cy="23362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91484" y="4547616"/>
            <a:ext cx="6136005" cy="1498600"/>
            <a:chOff x="3491484" y="4547616"/>
            <a:chExt cx="6136005" cy="1498600"/>
          </a:xfrm>
        </p:grpSpPr>
        <p:sp>
          <p:nvSpPr>
            <p:cNvPr id="3" name="object 3"/>
            <p:cNvSpPr/>
            <p:nvPr/>
          </p:nvSpPr>
          <p:spPr>
            <a:xfrm>
              <a:off x="3491484" y="4547628"/>
              <a:ext cx="6136005" cy="71755"/>
            </a:xfrm>
            <a:custGeom>
              <a:avLst/>
              <a:gdLst/>
              <a:ahLst/>
              <a:cxnLst/>
              <a:rect l="l" t="t" r="r" b="b"/>
              <a:pathLst>
                <a:path w="6136005" h="71754">
                  <a:moveTo>
                    <a:pt x="6135624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0" y="47231"/>
                  </a:lnTo>
                  <a:lnTo>
                    <a:pt x="0" y="71615"/>
                  </a:lnTo>
                  <a:lnTo>
                    <a:pt x="6135624" y="71615"/>
                  </a:lnTo>
                  <a:lnTo>
                    <a:pt x="6135624" y="47231"/>
                  </a:lnTo>
                  <a:lnTo>
                    <a:pt x="6135624" y="2438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C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91484" y="4619244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6135624" y="47244"/>
                  </a:lnTo>
                  <a:lnTo>
                    <a:pt x="0" y="47244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C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91484" y="4666488"/>
              <a:ext cx="6136005" cy="45720"/>
            </a:xfrm>
            <a:custGeom>
              <a:avLst/>
              <a:gdLst/>
              <a:ahLst/>
              <a:cxnLst/>
              <a:rect l="l" t="t" r="r" b="b"/>
              <a:pathLst>
                <a:path w="6136005" h="45720">
                  <a:moveTo>
                    <a:pt x="6135624" y="0"/>
                  </a:moveTo>
                  <a:lnTo>
                    <a:pt x="6135624" y="45719"/>
                  </a:lnTo>
                  <a:lnTo>
                    <a:pt x="0" y="4571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A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1484" y="4712208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6135624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1484" y="4759452"/>
              <a:ext cx="6136005" cy="22860"/>
            </a:xfrm>
            <a:custGeom>
              <a:avLst/>
              <a:gdLst/>
              <a:ahLst/>
              <a:cxnLst/>
              <a:rect l="l" t="t" r="r" b="b"/>
              <a:pathLst>
                <a:path w="6136005" h="22860">
                  <a:moveTo>
                    <a:pt x="6135624" y="0"/>
                  </a:moveTo>
                  <a:lnTo>
                    <a:pt x="6135624" y="22859"/>
                  </a:lnTo>
                  <a:lnTo>
                    <a:pt x="0" y="2285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91484" y="4782312"/>
              <a:ext cx="6136005" cy="94615"/>
            </a:xfrm>
            <a:custGeom>
              <a:avLst/>
              <a:gdLst/>
              <a:ahLst/>
              <a:cxnLst/>
              <a:rect l="l" t="t" r="r" b="b"/>
              <a:pathLst>
                <a:path w="6136005" h="94614">
                  <a:moveTo>
                    <a:pt x="6135624" y="0"/>
                  </a:moveTo>
                  <a:lnTo>
                    <a:pt x="0" y="0"/>
                  </a:lnTo>
                  <a:lnTo>
                    <a:pt x="0" y="24396"/>
                  </a:lnTo>
                  <a:lnTo>
                    <a:pt x="0" y="70116"/>
                  </a:lnTo>
                  <a:lnTo>
                    <a:pt x="0" y="94500"/>
                  </a:lnTo>
                  <a:lnTo>
                    <a:pt x="6135624" y="94500"/>
                  </a:lnTo>
                  <a:lnTo>
                    <a:pt x="6135624" y="70116"/>
                  </a:lnTo>
                  <a:lnTo>
                    <a:pt x="6135624" y="24396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8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1484" y="4876800"/>
              <a:ext cx="6136005" cy="22860"/>
            </a:xfrm>
            <a:custGeom>
              <a:avLst/>
              <a:gdLst/>
              <a:ahLst/>
              <a:cxnLst/>
              <a:rect l="l" t="t" r="r" b="b"/>
              <a:pathLst>
                <a:path w="6136005" h="22860">
                  <a:moveTo>
                    <a:pt x="6135624" y="0"/>
                  </a:moveTo>
                  <a:lnTo>
                    <a:pt x="6135624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8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91484" y="4899672"/>
              <a:ext cx="6136005" cy="93345"/>
            </a:xfrm>
            <a:custGeom>
              <a:avLst/>
              <a:gdLst/>
              <a:ahLst/>
              <a:cxnLst/>
              <a:rect l="l" t="t" r="r" b="b"/>
              <a:pathLst>
                <a:path w="6136005" h="93345">
                  <a:moveTo>
                    <a:pt x="6135624" y="0"/>
                  </a:moveTo>
                  <a:lnTo>
                    <a:pt x="0" y="0"/>
                  </a:lnTo>
                  <a:lnTo>
                    <a:pt x="0" y="47231"/>
                  </a:lnTo>
                  <a:lnTo>
                    <a:pt x="0" y="70104"/>
                  </a:lnTo>
                  <a:lnTo>
                    <a:pt x="0" y="92951"/>
                  </a:lnTo>
                  <a:lnTo>
                    <a:pt x="6135624" y="92951"/>
                  </a:lnTo>
                  <a:lnTo>
                    <a:pt x="6135624" y="70104"/>
                  </a:lnTo>
                  <a:lnTo>
                    <a:pt x="6135624" y="47231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1484" y="4992623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6135624" y="47244"/>
                  </a:lnTo>
                  <a:lnTo>
                    <a:pt x="0" y="47244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6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91484" y="5039868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6135624" y="47244"/>
                  </a:lnTo>
                  <a:lnTo>
                    <a:pt x="0" y="47244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5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91484" y="5087112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6135624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91484" y="5134356"/>
              <a:ext cx="6136005" cy="22860"/>
            </a:xfrm>
            <a:custGeom>
              <a:avLst/>
              <a:gdLst/>
              <a:ahLst/>
              <a:cxnLst/>
              <a:rect l="l" t="t" r="r" b="b"/>
              <a:pathLst>
                <a:path w="6136005" h="22860">
                  <a:moveTo>
                    <a:pt x="6135624" y="0"/>
                  </a:moveTo>
                  <a:lnTo>
                    <a:pt x="6135624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B3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91484" y="5157228"/>
              <a:ext cx="6136005" cy="70485"/>
            </a:xfrm>
            <a:custGeom>
              <a:avLst/>
              <a:gdLst/>
              <a:ahLst/>
              <a:cxnLst/>
              <a:rect l="l" t="t" r="r" b="b"/>
              <a:pathLst>
                <a:path w="6136005" h="70485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70091"/>
                  </a:lnTo>
                  <a:lnTo>
                    <a:pt x="6135624" y="70091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4B3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91484" y="5227320"/>
              <a:ext cx="6136005" cy="93345"/>
            </a:xfrm>
            <a:custGeom>
              <a:avLst/>
              <a:gdLst/>
              <a:ahLst/>
              <a:cxnLst/>
              <a:rect l="l" t="t" r="r" b="b"/>
              <a:pathLst>
                <a:path w="6136005" h="93345">
                  <a:moveTo>
                    <a:pt x="6135624" y="0"/>
                  </a:moveTo>
                  <a:lnTo>
                    <a:pt x="0" y="0"/>
                  </a:lnTo>
                  <a:lnTo>
                    <a:pt x="0" y="47256"/>
                  </a:lnTo>
                  <a:lnTo>
                    <a:pt x="0" y="92976"/>
                  </a:lnTo>
                  <a:lnTo>
                    <a:pt x="6135624" y="92976"/>
                  </a:lnTo>
                  <a:lnTo>
                    <a:pt x="6135624" y="47256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4B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91484" y="5320284"/>
              <a:ext cx="6136005" cy="24765"/>
            </a:xfrm>
            <a:custGeom>
              <a:avLst/>
              <a:gdLst/>
              <a:ahLst/>
              <a:cxnLst/>
              <a:rect l="l" t="t" r="r" b="b"/>
              <a:pathLst>
                <a:path w="6136005" h="24764">
                  <a:moveTo>
                    <a:pt x="6135624" y="0"/>
                  </a:moveTo>
                  <a:lnTo>
                    <a:pt x="6135624" y="24383"/>
                  </a:lnTo>
                  <a:lnTo>
                    <a:pt x="0" y="2438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4B1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91484" y="5344680"/>
              <a:ext cx="6136005" cy="62865"/>
            </a:xfrm>
            <a:custGeom>
              <a:avLst/>
              <a:gdLst/>
              <a:ahLst/>
              <a:cxnLst/>
              <a:rect l="l" t="t" r="r" b="b"/>
              <a:pathLst>
                <a:path w="6136005" h="62864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62484"/>
                  </a:lnTo>
                  <a:lnTo>
                    <a:pt x="6135624" y="62484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4A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91484" y="5407164"/>
              <a:ext cx="6136005" cy="30480"/>
            </a:xfrm>
            <a:custGeom>
              <a:avLst/>
              <a:gdLst/>
              <a:ahLst/>
              <a:cxnLst/>
              <a:rect l="l" t="t" r="r" b="b"/>
              <a:pathLst>
                <a:path w="6136005" h="30479">
                  <a:moveTo>
                    <a:pt x="6135624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0" y="30480"/>
                  </a:lnTo>
                  <a:lnTo>
                    <a:pt x="6135624" y="30480"/>
                  </a:lnTo>
                  <a:lnTo>
                    <a:pt x="6135624" y="7607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4A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91484" y="5437632"/>
              <a:ext cx="6136005" cy="24765"/>
            </a:xfrm>
            <a:custGeom>
              <a:avLst/>
              <a:gdLst/>
              <a:ahLst/>
              <a:cxnLst/>
              <a:rect l="l" t="t" r="r" b="b"/>
              <a:pathLst>
                <a:path w="6136005" h="24764">
                  <a:moveTo>
                    <a:pt x="6135624" y="0"/>
                  </a:moveTo>
                  <a:lnTo>
                    <a:pt x="6135624" y="24383"/>
                  </a:lnTo>
                  <a:lnTo>
                    <a:pt x="0" y="2438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91484" y="5462028"/>
              <a:ext cx="6136005" cy="45720"/>
            </a:xfrm>
            <a:custGeom>
              <a:avLst/>
              <a:gdLst/>
              <a:ahLst/>
              <a:cxnLst/>
              <a:rect l="l" t="t" r="r" b="b"/>
              <a:pathLst>
                <a:path w="6136005" h="45720">
                  <a:moveTo>
                    <a:pt x="6135624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0" y="45720"/>
                  </a:lnTo>
                  <a:lnTo>
                    <a:pt x="6135624" y="45720"/>
                  </a:lnTo>
                  <a:lnTo>
                    <a:pt x="6135624" y="7607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91484" y="5507736"/>
              <a:ext cx="6136005" cy="24765"/>
            </a:xfrm>
            <a:custGeom>
              <a:avLst/>
              <a:gdLst/>
              <a:ahLst/>
              <a:cxnLst/>
              <a:rect l="l" t="t" r="r" b="b"/>
              <a:pathLst>
                <a:path w="6136005" h="24764">
                  <a:moveTo>
                    <a:pt x="6135624" y="0"/>
                  </a:moveTo>
                  <a:lnTo>
                    <a:pt x="6135624" y="24383"/>
                  </a:lnTo>
                  <a:lnTo>
                    <a:pt x="0" y="2438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91484" y="5532120"/>
              <a:ext cx="6136005" cy="61594"/>
            </a:xfrm>
            <a:custGeom>
              <a:avLst/>
              <a:gdLst/>
              <a:ahLst/>
              <a:cxnLst/>
              <a:rect l="l" t="t" r="r" b="b"/>
              <a:pathLst>
                <a:path w="6136005" h="61595">
                  <a:moveTo>
                    <a:pt x="6135624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60972"/>
                  </a:lnTo>
                  <a:lnTo>
                    <a:pt x="6135624" y="60972"/>
                  </a:lnTo>
                  <a:lnTo>
                    <a:pt x="6135624" y="22872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91484" y="5593092"/>
              <a:ext cx="6136005" cy="55244"/>
            </a:xfrm>
            <a:custGeom>
              <a:avLst/>
              <a:gdLst/>
              <a:ahLst/>
              <a:cxnLst/>
              <a:rect l="l" t="t" r="r" b="b"/>
              <a:pathLst>
                <a:path w="6136005" h="55245">
                  <a:moveTo>
                    <a:pt x="6135624" y="0"/>
                  </a:moveTo>
                  <a:lnTo>
                    <a:pt x="0" y="0"/>
                  </a:lnTo>
                  <a:lnTo>
                    <a:pt x="0" y="9131"/>
                  </a:lnTo>
                  <a:lnTo>
                    <a:pt x="0" y="32004"/>
                  </a:lnTo>
                  <a:lnTo>
                    <a:pt x="0" y="54864"/>
                  </a:lnTo>
                  <a:lnTo>
                    <a:pt x="6135624" y="54864"/>
                  </a:lnTo>
                  <a:lnTo>
                    <a:pt x="6135624" y="32004"/>
                  </a:lnTo>
                  <a:lnTo>
                    <a:pt x="6135624" y="9131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91484" y="5647944"/>
              <a:ext cx="6136005" cy="7620"/>
            </a:xfrm>
            <a:custGeom>
              <a:avLst/>
              <a:gdLst/>
              <a:ahLst/>
              <a:cxnLst/>
              <a:rect l="l" t="t" r="r" b="b"/>
              <a:pathLst>
                <a:path w="6136005" h="7620">
                  <a:moveTo>
                    <a:pt x="6135624" y="0"/>
                  </a:moveTo>
                  <a:lnTo>
                    <a:pt x="6135624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491484" y="5655564"/>
              <a:ext cx="6136005" cy="40005"/>
            </a:xfrm>
            <a:custGeom>
              <a:avLst/>
              <a:gdLst/>
              <a:ahLst/>
              <a:cxnLst/>
              <a:rect l="l" t="t" r="r" b="b"/>
              <a:pathLst>
                <a:path w="6136005" h="40004">
                  <a:moveTo>
                    <a:pt x="6135624" y="0"/>
                  </a:moveTo>
                  <a:lnTo>
                    <a:pt x="6135624" y="39623"/>
                  </a:lnTo>
                  <a:lnTo>
                    <a:pt x="0" y="3962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91484" y="5695188"/>
              <a:ext cx="6136005" cy="85725"/>
            </a:xfrm>
            <a:custGeom>
              <a:avLst/>
              <a:gdLst/>
              <a:ahLst/>
              <a:cxnLst/>
              <a:rect l="l" t="t" r="r" b="b"/>
              <a:pathLst>
                <a:path w="6136005" h="85725">
                  <a:moveTo>
                    <a:pt x="6135624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47256"/>
                  </a:lnTo>
                  <a:lnTo>
                    <a:pt x="0" y="85356"/>
                  </a:lnTo>
                  <a:lnTo>
                    <a:pt x="6135624" y="85356"/>
                  </a:lnTo>
                  <a:lnTo>
                    <a:pt x="6135624" y="47256"/>
                  </a:lnTo>
                  <a:lnTo>
                    <a:pt x="6135624" y="22872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91484" y="5780532"/>
              <a:ext cx="6136005" cy="9525"/>
            </a:xfrm>
            <a:custGeom>
              <a:avLst/>
              <a:gdLst/>
              <a:ahLst/>
              <a:cxnLst/>
              <a:rect l="l" t="t" r="r" b="b"/>
              <a:pathLst>
                <a:path w="6136005" h="9525">
                  <a:moveTo>
                    <a:pt x="6135624" y="0"/>
                  </a:moveTo>
                  <a:lnTo>
                    <a:pt x="6135624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91484" y="5789688"/>
              <a:ext cx="6136005" cy="53340"/>
            </a:xfrm>
            <a:custGeom>
              <a:avLst/>
              <a:gdLst/>
              <a:ahLst/>
              <a:cxnLst/>
              <a:rect l="l" t="t" r="r" b="b"/>
              <a:pathLst>
                <a:path w="6136005" h="53339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0" y="53340"/>
                  </a:lnTo>
                  <a:lnTo>
                    <a:pt x="6135624" y="53340"/>
                  </a:lnTo>
                  <a:lnTo>
                    <a:pt x="6135624" y="45720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91484" y="5843028"/>
              <a:ext cx="6136005" cy="62865"/>
            </a:xfrm>
            <a:custGeom>
              <a:avLst/>
              <a:gdLst/>
              <a:ahLst/>
              <a:cxnLst/>
              <a:rect l="l" t="t" r="r" b="b"/>
              <a:pathLst>
                <a:path w="6136005" h="62864">
                  <a:moveTo>
                    <a:pt x="6135624" y="0"/>
                  </a:moveTo>
                  <a:lnTo>
                    <a:pt x="0" y="0"/>
                  </a:lnTo>
                  <a:lnTo>
                    <a:pt x="0" y="39611"/>
                  </a:lnTo>
                  <a:lnTo>
                    <a:pt x="0" y="62484"/>
                  </a:lnTo>
                  <a:lnTo>
                    <a:pt x="6135624" y="62484"/>
                  </a:lnTo>
                  <a:lnTo>
                    <a:pt x="6135624" y="39611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6A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491484" y="5905500"/>
              <a:ext cx="6136005" cy="24765"/>
            </a:xfrm>
            <a:custGeom>
              <a:avLst/>
              <a:gdLst/>
              <a:ahLst/>
              <a:cxnLst/>
              <a:rect l="l" t="t" r="r" b="b"/>
              <a:pathLst>
                <a:path w="6136005" h="24764">
                  <a:moveTo>
                    <a:pt x="6135624" y="0"/>
                  </a:moveTo>
                  <a:lnTo>
                    <a:pt x="6135624" y="24383"/>
                  </a:lnTo>
                  <a:lnTo>
                    <a:pt x="0" y="2438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7A7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491484" y="5929896"/>
              <a:ext cx="6136005" cy="45720"/>
            </a:xfrm>
            <a:custGeom>
              <a:avLst/>
              <a:gdLst/>
              <a:ahLst/>
              <a:cxnLst/>
              <a:rect l="l" t="t" r="r" b="b"/>
              <a:pathLst>
                <a:path w="6136005" h="45720">
                  <a:moveTo>
                    <a:pt x="6135624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0" y="45707"/>
                  </a:lnTo>
                  <a:lnTo>
                    <a:pt x="6135624" y="45707"/>
                  </a:lnTo>
                  <a:lnTo>
                    <a:pt x="6135624" y="3810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7A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91484" y="5975604"/>
              <a:ext cx="6136005" cy="24765"/>
            </a:xfrm>
            <a:custGeom>
              <a:avLst/>
              <a:gdLst/>
              <a:ahLst/>
              <a:cxnLst/>
              <a:rect l="l" t="t" r="r" b="b"/>
              <a:pathLst>
                <a:path w="6136005" h="24764">
                  <a:moveTo>
                    <a:pt x="6135624" y="0"/>
                  </a:moveTo>
                  <a:lnTo>
                    <a:pt x="6135624" y="24383"/>
                  </a:lnTo>
                  <a:lnTo>
                    <a:pt x="0" y="24383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7A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91484" y="5999988"/>
              <a:ext cx="6136005" cy="31115"/>
            </a:xfrm>
            <a:custGeom>
              <a:avLst/>
              <a:gdLst/>
              <a:ahLst/>
              <a:cxnLst/>
              <a:rect l="l" t="t" r="r" b="b"/>
              <a:pathLst>
                <a:path w="6136005" h="31114">
                  <a:moveTo>
                    <a:pt x="6135624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0" y="30492"/>
                  </a:lnTo>
                  <a:lnTo>
                    <a:pt x="6135624" y="30492"/>
                  </a:lnTo>
                  <a:lnTo>
                    <a:pt x="6135624" y="22872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7A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91484" y="6030468"/>
              <a:ext cx="6136005" cy="15240"/>
            </a:xfrm>
            <a:custGeom>
              <a:avLst/>
              <a:gdLst/>
              <a:ahLst/>
              <a:cxnLst/>
              <a:rect l="l" t="t" r="r" b="b"/>
              <a:pathLst>
                <a:path w="6136005" h="15239">
                  <a:moveTo>
                    <a:pt x="0" y="0"/>
                  </a:moveTo>
                  <a:lnTo>
                    <a:pt x="6135624" y="0"/>
                  </a:lnTo>
                  <a:lnTo>
                    <a:pt x="6135624" y="15239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A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491484" y="4547615"/>
            <a:ext cx="6136005" cy="1498600"/>
          </a:xfrm>
          <a:prstGeom prst="rect">
            <a:avLst/>
          </a:prstGeom>
          <a:ln w="4571">
            <a:solidFill>
              <a:srgbClr val="ED7C31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74295" marR="68580" algn="just">
              <a:lnSpc>
                <a:spcPct val="100400"/>
              </a:lnSpc>
              <a:spcBef>
                <a:spcPts val="209"/>
              </a:spcBef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sz="2300" b="1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Nhân</a:t>
            </a:r>
            <a:r>
              <a:rPr sz="2300" b="1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vật</a:t>
            </a:r>
            <a:r>
              <a:rPr sz="2300" b="1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thường</a:t>
            </a:r>
            <a:r>
              <a:rPr sz="2300" b="1" spc="8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là</a:t>
            </a:r>
            <a:r>
              <a:rPr sz="2300" b="1" spc="10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loài</a:t>
            </a:r>
            <a:r>
              <a:rPr sz="2300" b="1" spc="6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vật</a:t>
            </a:r>
            <a:r>
              <a:rPr sz="2300" b="1" spc="9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hoặc</a:t>
            </a:r>
            <a:r>
              <a:rPr sz="2300" b="1" spc="7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đồ</a:t>
            </a:r>
            <a:r>
              <a:rPr sz="2300" b="1" spc="7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vật</a:t>
            </a:r>
            <a:r>
              <a:rPr sz="2300" b="1" spc="95" dirty="0">
                <a:latin typeface="Times New Roman"/>
                <a:cs typeface="Times New Roman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được </a:t>
            </a:r>
            <a:r>
              <a:rPr sz="2300" b="1" dirty="0">
                <a:latin typeface="Times New Roman"/>
                <a:cs typeface="Times New Roman"/>
              </a:rPr>
              <a:t>nhân</a:t>
            </a:r>
            <a:r>
              <a:rPr sz="2300" b="1" spc="44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cách</a:t>
            </a:r>
            <a:r>
              <a:rPr sz="2300" b="1" spc="44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hóa</a:t>
            </a:r>
            <a:r>
              <a:rPr sz="2300" b="1" spc="434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(mang</a:t>
            </a:r>
            <a:r>
              <a:rPr sz="2300" b="1" spc="44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những</a:t>
            </a:r>
            <a:r>
              <a:rPr sz="2300" b="1" spc="459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đặc</a:t>
            </a:r>
            <a:r>
              <a:rPr sz="2300" b="1" spc="45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tính</a:t>
            </a:r>
            <a:r>
              <a:rPr sz="2300" b="1" spc="44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vốn</a:t>
            </a:r>
            <a:r>
              <a:rPr sz="2300" b="1" spc="420" dirty="0">
                <a:latin typeface="Times New Roman"/>
                <a:cs typeface="Times New Roman"/>
              </a:rPr>
              <a:t> </a:t>
            </a:r>
            <a:r>
              <a:rPr sz="2300" b="1" spc="-25" dirty="0">
                <a:latin typeface="Times New Roman"/>
                <a:cs typeface="Times New Roman"/>
              </a:rPr>
              <a:t>có </a:t>
            </a:r>
            <a:r>
              <a:rPr sz="2300" b="1" dirty="0">
                <a:latin typeface="Times New Roman"/>
                <a:cs typeface="Times New Roman"/>
              </a:rPr>
              <a:t>của</a:t>
            </a:r>
            <a:r>
              <a:rPr sz="2300" b="1" spc="17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loài</a:t>
            </a:r>
            <a:r>
              <a:rPr sz="2300" b="1" spc="18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vật</a:t>
            </a:r>
            <a:r>
              <a:rPr sz="2300" b="1" spc="16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hoặc</a:t>
            </a:r>
            <a:r>
              <a:rPr sz="2300" b="1" spc="16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đồ</a:t>
            </a:r>
            <a:r>
              <a:rPr sz="2300" b="1" spc="17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vật</a:t>
            </a:r>
            <a:r>
              <a:rPr sz="2300" b="1" spc="16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vừa</a:t>
            </a:r>
            <a:r>
              <a:rPr sz="2300" b="1" spc="17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thể</a:t>
            </a:r>
            <a:r>
              <a:rPr sz="2300" b="1" spc="16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hiện</a:t>
            </a:r>
            <a:r>
              <a:rPr sz="2300" b="1" spc="190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đặc</a:t>
            </a:r>
            <a:r>
              <a:rPr sz="2300" b="1" spc="165" dirty="0">
                <a:latin typeface="Times New Roman"/>
                <a:cs typeface="Times New Roman"/>
              </a:rPr>
              <a:t> </a:t>
            </a:r>
            <a:r>
              <a:rPr sz="2300" b="1" spc="-20" dirty="0">
                <a:latin typeface="Times New Roman"/>
                <a:cs typeface="Times New Roman"/>
              </a:rPr>
              <a:t>điểm </a:t>
            </a:r>
            <a:r>
              <a:rPr sz="2300" b="1" dirty="0">
                <a:latin typeface="Times New Roman"/>
                <a:cs typeface="Times New Roman"/>
              </a:rPr>
              <a:t>của</a:t>
            </a:r>
            <a:r>
              <a:rPr sz="2300" b="1" spc="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con</a:t>
            </a:r>
            <a:r>
              <a:rPr sz="2300" b="1" spc="-10" dirty="0">
                <a:latin typeface="Times New Roman"/>
                <a:cs typeface="Times New Roman"/>
              </a:rPr>
              <a:t> người)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491484" y="3151632"/>
            <a:ext cx="6136005" cy="1115695"/>
            <a:chOff x="3491484" y="3151632"/>
            <a:chExt cx="6136005" cy="1115695"/>
          </a:xfrm>
        </p:grpSpPr>
        <p:sp>
          <p:nvSpPr>
            <p:cNvPr id="38" name="object 38"/>
            <p:cNvSpPr/>
            <p:nvPr/>
          </p:nvSpPr>
          <p:spPr>
            <a:xfrm>
              <a:off x="3491484" y="3151632"/>
              <a:ext cx="6136005" cy="18415"/>
            </a:xfrm>
            <a:custGeom>
              <a:avLst/>
              <a:gdLst/>
              <a:ahLst/>
              <a:cxnLst/>
              <a:rect l="l" t="t" r="r" b="b"/>
              <a:pathLst>
                <a:path w="6136005" h="18414">
                  <a:moveTo>
                    <a:pt x="0" y="0"/>
                  </a:moveTo>
                  <a:lnTo>
                    <a:pt x="6135624" y="0"/>
                  </a:lnTo>
                  <a:lnTo>
                    <a:pt x="6135624" y="18287"/>
                  </a:lnTo>
                  <a:lnTo>
                    <a:pt x="0" y="18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491484" y="3169919"/>
              <a:ext cx="6136005" cy="18415"/>
            </a:xfrm>
            <a:custGeom>
              <a:avLst/>
              <a:gdLst/>
              <a:ahLst/>
              <a:cxnLst/>
              <a:rect l="l" t="t" r="r" b="b"/>
              <a:pathLst>
                <a:path w="6136005" h="18414">
                  <a:moveTo>
                    <a:pt x="6135624" y="0"/>
                  </a:moveTo>
                  <a:lnTo>
                    <a:pt x="6135624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491484" y="3188207"/>
              <a:ext cx="6136005" cy="69215"/>
            </a:xfrm>
            <a:custGeom>
              <a:avLst/>
              <a:gdLst/>
              <a:ahLst/>
              <a:cxnLst/>
              <a:rect l="l" t="t" r="r" b="b"/>
              <a:pathLst>
                <a:path w="6136005" h="69214">
                  <a:moveTo>
                    <a:pt x="6135624" y="0"/>
                  </a:moveTo>
                  <a:lnTo>
                    <a:pt x="0" y="0"/>
                  </a:lnTo>
                  <a:lnTo>
                    <a:pt x="0" y="16776"/>
                  </a:lnTo>
                  <a:lnTo>
                    <a:pt x="0" y="68592"/>
                  </a:lnTo>
                  <a:lnTo>
                    <a:pt x="6135624" y="68592"/>
                  </a:lnTo>
                  <a:lnTo>
                    <a:pt x="6135624" y="16776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91484" y="3256788"/>
              <a:ext cx="6136005" cy="53340"/>
            </a:xfrm>
            <a:custGeom>
              <a:avLst/>
              <a:gdLst/>
              <a:ahLst/>
              <a:cxnLst/>
              <a:rect l="l" t="t" r="r" b="b"/>
              <a:pathLst>
                <a:path w="6136005" h="53339">
                  <a:moveTo>
                    <a:pt x="6135624" y="0"/>
                  </a:moveTo>
                  <a:lnTo>
                    <a:pt x="6135624" y="53339"/>
                  </a:lnTo>
                  <a:lnTo>
                    <a:pt x="0" y="5333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91484" y="3310127"/>
              <a:ext cx="6136005" cy="68580"/>
            </a:xfrm>
            <a:custGeom>
              <a:avLst/>
              <a:gdLst/>
              <a:ahLst/>
              <a:cxnLst/>
              <a:rect l="l" t="t" r="r" b="b"/>
              <a:pathLst>
                <a:path w="6136005" h="68579">
                  <a:moveTo>
                    <a:pt x="613562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5064"/>
                  </a:lnTo>
                  <a:lnTo>
                    <a:pt x="0" y="68580"/>
                  </a:lnTo>
                  <a:lnTo>
                    <a:pt x="6135624" y="68580"/>
                  </a:lnTo>
                  <a:lnTo>
                    <a:pt x="6135624" y="35064"/>
                  </a:lnTo>
                  <a:lnTo>
                    <a:pt x="6135624" y="1676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491484" y="3378708"/>
              <a:ext cx="6136005" cy="18415"/>
            </a:xfrm>
            <a:custGeom>
              <a:avLst/>
              <a:gdLst/>
              <a:ahLst/>
              <a:cxnLst/>
              <a:rect l="l" t="t" r="r" b="b"/>
              <a:pathLst>
                <a:path w="6136005" h="18414">
                  <a:moveTo>
                    <a:pt x="6135624" y="0"/>
                  </a:moveTo>
                  <a:lnTo>
                    <a:pt x="6135624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491484" y="3397008"/>
              <a:ext cx="6136005" cy="52069"/>
            </a:xfrm>
            <a:custGeom>
              <a:avLst/>
              <a:gdLst/>
              <a:ahLst/>
              <a:cxnLst/>
              <a:rect l="l" t="t" r="r" b="b"/>
              <a:pathLst>
                <a:path w="6136005" h="52070">
                  <a:moveTo>
                    <a:pt x="6135624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0" y="51803"/>
                  </a:lnTo>
                  <a:lnTo>
                    <a:pt x="6135624" y="51803"/>
                  </a:lnTo>
                  <a:lnTo>
                    <a:pt x="6135624" y="16751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491484" y="3448811"/>
              <a:ext cx="6136005" cy="18415"/>
            </a:xfrm>
            <a:custGeom>
              <a:avLst/>
              <a:gdLst/>
              <a:ahLst/>
              <a:cxnLst/>
              <a:rect l="l" t="t" r="r" b="b"/>
              <a:pathLst>
                <a:path w="6136005" h="18414">
                  <a:moveTo>
                    <a:pt x="6135624" y="0"/>
                  </a:moveTo>
                  <a:lnTo>
                    <a:pt x="6135624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491484" y="3467099"/>
              <a:ext cx="6136005" cy="69215"/>
            </a:xfrm>
            <a:custGeom>
              <a:avLst/>
              <a:gdLst/>
              <a:ahLst/>
              <a:cxnLst/>
              <a:rect l="l" t="t" r="r" b="b"/>
              <a:pathLst>
                <a:path w="6136005" h="69214">
                  <a:moveTo>
                    <a:pt x="6135624" y="0"/>
                  </a:moveTo>
                  <a:lnTo>
                    <a:pt x="0" y="0"/>
                  </a:lnTo>
                  <a:lnTo>
                    <a:pt x="0" y="16776"/>
                  </a:lnTo>
                  <a:lnTo>
                    <a:pt x="0" y="68592"/>
                  </a:lnTo>
                  <a:lnTo>
                    <a:pt x="6135624" y="68592"/>
                  </a:lnTo>
                  <a:lnTo>
                    <a:pt x="6135624" y="16776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491484" y="3535680"/>
              <a:ext cx="6136005" cy="53340"/>
            </a:xfrm>
            <a:custGeom>
              <a:avLst/>
              <a:gdLst/>
              <a:ahLst/>
              <a:cxnLst/>
              <a:rect l="l" t="t" r="r" b="b"/>
              <a:pathLst>
                <a:path w="6136005" h="53339">
                  <a:moveTo>
                    <a:pt x="6135624" y="0"/>
                  </a:moveTo>
                  <a:lnTo>
                    <a:pt x="6135624" y="53339"/>
                  </a:lnTo>
                  <a:lnTo>
                    <a:pt x="0" y="5333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91484" y="3589019"/>
              <a:ext cx="6136005" cy="68580"/>
            </a:xfrm>
            <a:custGeom>
              <a:avLst/>
              <a:gdLst/>
              <a:ahLst/>
              <a:cxnLst/>
              <a:rect l="l" t="t" r="r" b="b"/>
              <a:pathLst>
                <a:path w="6136005" h="68579">
                  <a:moveTo>
                    <a:pt x="613562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5064"/>
                  </a:lnTo>
                  <a:lnTo>
                    <a:pt x="0" y="68580"/>
                  </a:lnTo>
                  <a:lnTo>
                    <a:pt x="6135624" y="68580"/>
                  </a:lnTo>
                  <a:lnTo>
                    <a:pt x="6135624" y="35064"/>
                  </a:lnTo>
                  <a:lnTo>
                    <a:pt x="6135624" y="1676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491484" y="3657600"/>
              <a:ext cx="6136005" cy="18415"/>
            </a:xfrm>
            <a:custGeom>
              <a:avLst/>
              <a:gdLst/>
              <a:ahLst/>
              <a:cxnLst/>
              <a:rect l="l" t="t" r="r" b="b"/>
              <a:pathLst>
                <a:path w="6136005" h="18414">
                  <a:moveTo>
                    <a:pt x="6135624" y="0"/>
                  </a:moveTo>
                  <a:lnTo>
                    <a:pt x="6135624" y="18288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491484" y="3675900"/>
              <a:ext cx="6136005" cy="45720"/>
            </a:xfrm>
            <a:custGeom>
              <a:avLst/>
              <a:gdLst/>
              <a:ahLst/>
              <a:cxnLst/>
              <a:rect l="l" t="t" r="r" b="b"/>
              <a:pathLst>
                <a:path w="6136005" h="45720">
                  <a:moveTo>
                    <a:pt x="6135624" y="0"/>
                  </a:moveTo>
                  <a:lnTo>
                    <a:pt x="0" y="0"/>
                  </a:lnTo>
                  <a:lnTo>
                    <a:pt x="0" y="16751"/>
                  </a:lnTo>
                  <a:lnTo>
                    <a:pt x="0" y="45707"/>
                  </a:lnTo>
                  <a:lnTo>
                    <a:pt x="6135624" y="45707"/>
                  </a:lnTo>
                  <a:lnTo>
                    <a:pt x="6135624" y="16751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491484" y="3721607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0" y="47244"/>
                  </a:lnTo>
                  <a:lnTo>
                    <a:pt x="6135624" y="47244"/>
                  </a:lnTo>
                  <a:lnTo>
                    <a:pt x="6135624" y="2438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491484" y="3768851"/>
              <a:ext cx="6136005" cy="29209"/>
            </a:xfrm>
            <a:custGeom>
              <a:avLst/>
              <a:gdLst/>
              <a:ahLst/>
              <a:cxnLst/>
              <a:rect l="l" t="t" r="r" b="b"/>
              <a:pathLst>
                <a:path w="6136005" h="29210">
                  <a:moveTo>
                    <a:pt x="6135624" y="0"/>
                  </a:moveTo>
                  <a:lnTo>
                    <a:pt x="6135624" y="28956"/>
                  </a:lnTo>
                  <a:lnTo>
                    <a:pt x="0" y="28956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491484" y="3797820"/>
              <a:ext cx="6136005" cy="64135"/>
            </a:xfrm>
            <a:custGeom>
              <a:avLst/>
              <a:gdLst/>
              <a:ahLst/>
              <a:cxnLst/>
              <a:rect l="l" t="t" r="r" b="b"/>
              <a:pathLst>
                <a:path w="6136005" h="64135">
                  <a:moveTo>
                    <a:pt x="613562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5039"/>
                  </a:lnTo>
                  <a:lnTo>
                    <a:pt x="0" y="64008"/>
                  </a:lnTo>
                  <a:lnTo>
                    <a:pt x="6135624" y="64008"/>
                  </a:lnTo>
                  <a:lnTo>
                    <a:pt x="6135624" y="35039"/>
                  </a:lnTo>
                  <a:lnTo>
                    <a:pt x="6135624" y="1676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491484" y="3861828"/>
              <a:ext cx="6136005" cy="45720"/>
            </a:xfrm>
            <a:custGeom>
              <a:avLst/>
              <a:gdLst/>
              <a:ahLst/>
              <a:cxnLst/>
              <a:rect l="l" t="t" r="r" b="b"/>
              <a:pathLst>
                <a:path w="6136005" h="45720">
                  <a:moveTo>
                    <a:pt x="6135624" y="0"/>
                  </a:moveTo>
                  <a:lnTo>
                    <a:pt x="0" y="0"/>
                  </a:lnTo>
                  <a:lnTo>
                    <a:pt x="0" y="22847"/>
                  </a:lnTo>
                  <a:lnTo>
                    <a:pt x="0" y="45707"/>
                  </a:lnTo>
                  <a:lnTo>
                    <a:pt x="6135624" y="45707"/>
                  </a:lnTo>
                  <a:lnTo>
                    <a:pt x="6135624" y="22847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491484" y="3907535"/>
              <a:ext cx="6136005" cy="64135"/>
            </a:xfrm>
            <a:custGeom>
              <a:avLst/>
              <a:gdLst/>
              <a:ahLst/>
              <a:cxnLst/>
              <a:rect l="l" t="t" r="r" b="b"/>
              <a:pathLst>
                <a:path w="6136005" h="64135">
                  <a:moveTo>
                    <a:pt x="6135624" y="0"/>
                  </a:moveTo>
                  <a:lnTo>
                    <a:pt x="0" y="0"/>
                  </a:lnTo>
                  <a:lnTo>
                    <a:pt x="0" y="30492"/>
                  </a:lnTo>
                  <a:lnTo>
                    <a:pt x="0" y="64008"/>
                  </a:lnTo>
                  <a:lnTo>
                    <a:pt x="6135624" y="64008"/>
                  </a:lnTo>
                  <a:lnTo>
                    <a:pt x="6135624" y="30492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91484" y="3971543"/>
              <a:ext cx="6136005" cy="53340"/>
            </a:xfrm>
            <a:custGeom>
              <a:avLst/>
              <a:gdLst/>
              <a:ahLst/>
              <a:cxnLst/>
              <a:rect l="l" t="t" r="r" b="b"/>
              <a:pathLst>
                <a:path w="6136005" h="53339">
                  <a:moveTo>
                    <a:pt x="6135624" y="0"/>
                  </a:moveTo>
                  <a:lnTo>
                    <a:pt x="0" y="0"/>
                  </a:lnTo>
                  <a:lnTo>
                    <a:pt x="0" y="28968"/>
                  </a:lnTo>
                  <a:lnTo>
                    <a:pt x="0" y="53340"/>
                  </a:lnTo>
                  <a:lnTo>
                    <a:pt x="6135624" y="53340"/>
                  </a:lnTo>
                  <a:lnTo>
                    <a:pt x="6135624" y="28968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491484" y="4024884"/>
              <a:ext cx="6136005" cy="22860"/>
            </a:xfrm>
            <a:custGeom>
              <a:avLst/>
              <a:gdLst/>
              <a:ahLst/>
              <a:cxnLst/>
              <a:rect l="l" t="t" r="r" b="b"/>
              <a:pathLst>
                <a:path w="6136005" h="22860">
                  <a:moveTo>
                    <a:pt x="6135624" y="0"/>
                  </a:moveTo>
                  <a:lnTo>
                    <a:pt x="6135624" y="22859"/>
                  </a:lnTo>
                  <a:lnTo>
                    <a:pt x="0" y="22859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491484" y="4047743"/>
              <a:ext cx="6136005" cy="47625"/>
            </a:xfrm>
            <a:custGeom>
              <a:avLst/>
              <a:gdLst/>
              <a:ahLst/>
              <a:cxnLst/>
              <a:rect l="l" t="t" r="r" b="b"/>
              <a:pathLst>
                <a:path w="6136005" h="47625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7256"/>
                  </a:lnTo>
                  <a:lnTo>
                    <a:pt x="6135624" y="47256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491484" y="4095000"/>
              <a:ext cx="6136005" cy="52069"/>
            </a:xfrm>
            <a:custGeom>
              <a:avLst/>
              <a:gdLst/>
              <a:ahLst/>
              <a:cxnLst/>
              <a:rect l="l" t="t" r="r" b="b"/>
              <a:pathLst>
                <a:path w="6136005" h="52070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51803"/>
                  </a:lnTo>
                  <a:lnTo>
                    <a:pt x="6135624" y="51803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491484" y="4146803"/>
              <a:ext cx="6136005" cy="64135"/>
            </a:xfrm>
            <a:custGeom>
              <a:avLst/>
              <a:gdLst/>
              <a:ahLst/>
              <a:cxnLst/>
              <a:rect l="l" t="t" r="r" b="b"/>
              <a:pathLst>
                <a:path w="6136005" h="64135">
                  <a:moveTo>
                    <a:pt x="613562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5064"/>
                  </a:lnTo>
                  <a:lnTo>
                    <a:pt x="0" y="64008"/>
                  </a:lnTo>
                  <a:lnTo>
                    <a:pt x="6135624" y="64008"/>
                  </a:lnTo>
                  <a:lnTo>
                    <a:pt x="6135624" y="35064"/>
                  </a:lnTo>
                  <a:lnTo>
                    <a:pt x="6135624" y="16764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491484" y="4210811"/>
              <a:ext cx="6136005" cy="22860"/>
            </a:xfrm>
            <a:custGeom>
              <a:avLst/>
              <a:gdLst/>
              <a:ahLst/>
              <a:cxnLst/>
              <a:rect l="l" t="t" r="r" b="b"/>
              <a:pathLst>
                <a:path w="6136005" h="22860">
                  <a:moveTo>
                    <a:pt x="6135624" y="0"/>
                  </a:moveTo>
                  <a:lnTo>
                    <a:pt x="6135624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491484" y="4233684"/>
              <a:ext cx="6136005" cy="33655"/>
            </a:xfrm>
            <a:custGeom>
              <a:avLst/>
              <a:gdLst/>
              <a:ahLst/>
              <a:cxnLst/>
              <a:rect l="l" t="t" r="r" b="b"/>
              <a:pathLst>
                <a:path w="6136005" h="33654">
                  <a:moveTo>
                    <a:pt x="613562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3528"/>
                  </a:lnTo>
                  <a:lnTo>
                    <a:pt x="6135624" y="33528"/>
                  </a:lnTo>
                  <a:lnTo>
                    <a:pt x="6135624" y="22860"/>
                  </a:lnTo>
                  <a:lnTo>
                    <a:pt x="6135624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3491484" y="3151632"/>
            <a:ext cx="6136005" cy="1115695"/>
          </a:xfrm>
          <a:prstGeom prst="rect">
            <a:avLst/>
          </a:prstGeom>
          <a:ln w="4571">
            <a:solidFill>
              <a:srgbClr val="FFBF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85"/>
              </a:spcBef>
            </a:pPr>
            <a:endParaRPr sz="2300">
              <a:latin typeface="Times New Roman"/>
              <a:cs typeface="Times New Roman"/>
            </a:endParaRPr>
          </a:p>
          <a:p>
            <a:pPr marL="74295">
              <a:lnSpc>
                <a:spcPct val="100000"/>
              </a:lnSpc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+</a:t>
            </a:r>
            <a:r>
              <a:rPr sz="230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Đối</a:t>
            </a:r>
            <a:r>
              <a:rPr sz="23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tượng hướng tới:</a:t>
            </a:r>
            <a:r>
              <a:rPr sz="23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Thiếu</a:t>
            </a:r>
            <a:r>
              <a:rPr sz="2300" b="1" spc="5" dirty="0">
                <a:latin typeface="Times New Roman"/>
                <a:cs typeface="Times New Roman"/>
              </a:rPr>
              <a:t> </a:t>
            </a:r>
            <a:r>
              <a:rPr sz="2300" b="1" spc="-25" dirty="0">
                <a:latin typeface="Times New Roman"/>
                <a:cs typeface="Times New Roman"/>
              </a:rPr>
              <a:t>nhi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3491484" y="1982724"/>
            <a:ext cx="6136005" cy="904240"/>
          </a:xfrm>
          <a:prstGeom prst="rect">
            <a:avLst/>
          </a:prstGeom>
          <a:ln w="10667">
            <a:solidFill>
              <a:srgbClr val="000000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74295" marR="70485">
              <a:lnSpc>
                <a:spcPct val="100400"/>
              </a:lnSpc>
              <a:spcBef>
                <a:spcPts val="700"/>
              </a:spcBef>
              <a:tabLst>
                <a:tab pos="2908935" algn="l"/>
              </a:tabLst>
            </a:pPr>
            <a:r>
              <a:rPr sz="2300" b="1" dirty="0">
                <a:latin typeface="Times New Roman"/>
                <a:cs typeface="Times New Roman"/>
              </a:rPr>
              <a:t>+</a:t>
            </a:r>
            <a:r>
              <a:rPr sz="2300" b="1" spc="27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Tác</a:t>
            </a:r>
            <a:r>
              <a:rPr sz="2300" b="1" spc="29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phẩm</a:t>
            </a:r>
            <a:r>
              <a:rPr sz="2300" b="1" spc="295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truyện:</a:t>
            </a:r>
            <a:r>
              <a:rPr sz="2300" b="1" dirty="0">
                <a:latin typeface="Times New Roman"/>
                <a:cs typeface="Times New Roman"/>
              </a:rPr>
              <a:t>	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có</a:t>
            </a:r>
            <a:r>
              <a:rPr sz="2300" b="1" spc="30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nhân</a:t>
            </a:r>
            <a:r>
              <a:rPr sz="2300" b="1" spc="26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vật,</a:t>
            </a:r>
            <a:r>
              <a:rPr sz="2300" b="1" spc="28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sự</a:t>
            </a:r>
            <a:r>
              <a:rPr sz="2300" b="1" spc="28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việc,</a:t>
            </a:r>
            <a:r>
              <a:rPr sz="2300" b="1" spc="28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cốt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truyện</a:t>
            </a:r>
            <a:r>
              <a:rPr sz="23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diễn</a:t>
            </a:r>
            <a:r>
              <a:rPr sz="23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ra</a:t>
            </a:r>
            <a:r>
              <a:rPr sz="2300" b="1" spc="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trong</a:t>
            </a:r>
            <a:r>
              <a:rPr sz="23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thời</a:t>
            </a:r>
            <a:r>
              <a:rPr sz="2300" b="1" spc="1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gian,</a:t>
            </a:r>
            <a:r>
              <a:rPr sz="23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không</a:t>
            </a:r>
            <a:r>
              <a:rPr sz="2300" b="1" spc="1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gian.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656082" y="1980438"/>
            <a:ext cx="2257425" cy="3930650"/>
            <a:chOff x="656082" y="1980438"/>
            <a:chExt cx="2257425" cy="3930650"/>
          </a:xfrm>
        </p:grpSpPr>
        <p:sp>
          <p:nvSpPr>
            <p:cNvPr id="66" name="object 66"/>
            <p:cNvSpPr/>
            <p:nvPr/>
          </p:nvSpPr>
          <p:spPr>
            <a:xfrm>
              <a:off x="709980" y="1982723"/>
              <a:ext cx="2148840" cy="186055"/>
            </a:xfrm>
            <a:custGeom>
              <a:avLst/>
              <a:gdLst/>
              <a:ahLst/>
              <a:cxnLst/>
              <a:rect l="l" t="t" r="r" b="b"/>
              <a:pathLst>
                <a:path w="2148840" h="186055">
                  <a:moveTo>
                    <a:pt x="2148840" y="185928"/>
                  </a:moveTo>
                  <a:lnTo>
                    <a:pt x="2105634" y="125831"/>
                  </a:lnTo>
                  <a:lnTo>
                    <a:pt x="2074176" y="94551"/>
                  </a:lnTo>
                  <a:lnTo>
                    <a:pt x="2039213" y="67119"/>
                  </a:lnTo>
                  <a:lnTo>
                    <a:pt x="2001100" y="43891"/>
                  </a:lnTo>
                  <a:lnTo>
                    <a:pt x="1960219" y="25209"/>
                  </a:lnTo>
                  <a:lnTo>
                    <a:pt x="1916899" y="11442"/>
                  </a:lnTo>
                  <a:lnTo>
                    <a:pt x="1871522" y="2921"/>
                  </a:lnTo>
                  <a:lnTo>
                    <a:pt x="1824431" y="0"/>
                  </a:lnTo>
                  <a:lnTo>
                    <a:pt x="323291" y="0"/>
                  </a:lnTo>
                  <a:lnTo>
                    <a:pt x="276212" y="2921"/>
                  </a:lnTo>
                  <a:lnTo>
                    <a:pt x="230898" y="11442"/>
                  </a:lnTo>
                  <a:lnTo>
                    <a:pt x="187693" y="25209"/>
                  </a:lnTo>
                  <a:lnTo>
                    <a:pt x="146951" y="43891"/>
                  </a:lnTo>
                  <a:lnTo>
                    <a:pt x="109004" y="67119"/>
                  </a:lnTo>
                  <a:lnTo>
                    <a:pt x="74206" y="94551"/>
                  </a:lnTo>
                  <a:lnTo>
                    <a:pt x="43789" y="124968"/>
                  </a:lnTo>
                  <a:lnTo>
                    <a:pt x="42926" y="125831"/>
                  </a:lnTo>
                  <a:lnTo>
                    <a:pt x="15494" y="160629"/>
                  </a:lnTo>
                  <a:lnTo>
                    <a:pt x="0" y="185928"/>
                  </a:lnTo>
                  <a:lnTo>
                    <a:pt x="2148840" y="185928"/>
                  </a:lnTo>
                  <a:close/>
                </a:path>
              </a:pathLst>
            </a:custGeom>
            <a:solidFill>
              <a:srgbClr val="F6BC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65043" y="2168651"/>
              <a:ext cx="2239645" cy="121920"/>
            </a:xfrm>
            <a:custGeom>
              <a:avLst/>
              <a:gdLst/>
              <a:ahLst/>
              <a:cxnLst/>
              <a:rect l="l" t="t" r="r" b="b"/>
              <a:pathLst>
                <a:path w="2239645" h="121919">
                  <a:moveTo>
                    <a:pt x="2239063" y="121920"/>
                  </a:moveTo>
                  <a:lnTo>
                    <a:pt x="0" y="121920"/>
                  </a:lnTo>
                  <a:lnTo>
                    <a:pt x="4761" y="96595"/>
                  </a:lnTo>
                  <a:lnTo>
                    <a:pt x="18533" y="53389"/>
                  </a:lnTo>
                  <a:lnTo>
                    <a:pt x="37208" y="12638"/>
                  </a:lnTo>
                  <a:lnTo>
                    <a:pt x="44945" y="0"/>
                  </a:lnTo>
                  <a:lnTo>
                    <a:pt x="2193778" y="0"/>
                  </a:lnTo>
                  <a:lnTo>
                    <a:pt x="2201567" y="12638"/>
                  </a:lnTo>
                  <a:lnTo>
                    <a:pt x="2220380" y="53389"/>
                  </a:lnTo>
                  <a:lnTo>
                    <a:pt x="2234262" y="96595"/>
                  </a:lnTo>
                  <a:lnTo>
                    <a:pt x="2239063" y="121920"/>
                  </a:lnTo>
                  <a:close/>
                </a:path>
              </a:pathLst>
            </a:custGeom>
            <a:solidFill>
              <a:srgbClr val="F6BC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8368" y="2290571"/>
              <a:ext cx="2252980" cy="123825"/>
            </a:xfrm>
            <a:custGeom>
              <a:avLst/>
              <a:gdLst/>
              <a:ahLst/>
              <a:cxnLst/>
              <a:rect l="l" t="t" r="r" b="b"/>
              <a:pathLst>
                <a:path w="2252980" h="123825">
                  <a:moveTo>
                    <a:pt x="2252472" y="123444"/>
                  </a:moveTo>
                  <a:lnTo>
                    <a:pt x="0" y="123444"/>
                  </a:lnTo>
                  <a:lnTo>
                    <a:pt x="0" y="67056"/>
                  </a:lnTo>
                  <a:lnTo>
                    <a:pt x="2917" y="19987"/>
                  </a:lnTo>
                  <a:lnTo>
                    <a:pt x="6675" y="0"/>
                  </a:lnTo>
                  <a:lnTo>
                    <a:pt x="2245739" y="0"/>
                  </a:lnTo>
                  <a:lnTo>
                    <a:pt x="2249528" y="19987"/>
                  </a:lnTo>
                  <a:lnTo>
                    <a:pt x="2252472" y="67056"/>
                  </a:lnTo>
                  <a:lnTo>
                    <a:pt x="2252472" y="123444"/>
                  </a:lnTo>
                  <a:close/>
                </a:path>
              </a:pathLst>
            </a:custGeom>
            <a:solidFill>
              <a:srgbClr val="F6BA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8368" y="2414015"/>
              <a:ext cx="2252980" cy="121920"/>
            </a:xfrm>
            <a:custGeom>
              <a:avLst/>
              <a:gdLst/>
              <a:ahLst/>
              <a:cxnLst/>
              <a:rect l="l" t="t" r="r" b="b"/>
              <a:pathLst>
                <a:path w="2252980" h="121919">
                  <a:moveTo>
                    <a:pt x="2252472" y="0"/>
                  </a:moveTo>
                  <a:lnTo>
                    <a:pt x="2252472" y="121919"/>
                  </a:lnTo>
                  <a:lnTo>
                    <a:pt x="0" y="12191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A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58368" y="2535935"/>
              <a:ext cx="2252980" cy="62865"/>
            </a:xfrm>
            <a:custGeom>
              <a:avLst/>
              <a:gdLst/>
              <a:ahLst/>
              <a:cxnLst/>
              <a:rect l="l" t="t" r="r" b="b"/>
              <a:pathLst>
                <a:path w="2252980" h="62864">
                  <a:moveTo>
                    <a:pt x="2252472" y="0"/>
                  </a:moveTo>
                  <a:lnTo>
                    <a:pt x="2252472" y="62483"/>
                  </a:lnTo>
                  <a:lnTo>
                    <a:pt x="0" y="62483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58368" y="2598419"/>
              <a:ext cx="2252980" cy="245745"/>
            </a:xfrm>
            <a:custGeom>
              <a:avLst/>
              <a:gdLst/>
              <a:ahLst/>
              <a:cxnLst/>
              <a:rect l="l" t="t" r="r" b="b"/>
              <a:pathLst>
                <a:path w="2252980" h="245744">
                  <a:moveTo>
                    <a:pt x="2252472" y="0"/>
                  </a:moveTo>
                  <a:lnTo>
                    <a:pt x="0" y="0"/>
                  </a:lnTo>
                  <a:lnTo>
                    <a:pt x="0" y="60972"/>
                  </a:lnTo>
                  <a:lnTo>
                    <a:pt x="0" y="182880"/>
                  </a:lnTo>
                  <a:lnTo>
                    <a:pt x="0" y="245364"/>
                  </a:lnTo>
                  <a:lnTo>
                    <a:pt x="2252472" y="245364"/>
                  </a:lnTo>
                  <a:lnTo>
                    <a:pt x="2252472" y="182880"/>
                  </a:lnTo>
                  <a:lnTo>
                    <a:pt x="2252472" y="60972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8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58368" y="2843783"/>
              <a:ext cx="2252980" cy="60960"/>
            </a:xfrm>
            <a:custGeom>
              <a:avLst/>
              <a:gdLst/>
              <a:ahLst/>
              <a:cxnLst/>
              <a:rect l="l" t="t" r="r" b="b"/>
              <a:pathLst>
                <a:path w="2252980" h="60960">
                  <a:moveTo>
                    <a:pt x="2252472" y="0"/>
                  </a:moveTo>
                  <a:lnTo>
                    <a:pt x="2252472" y="60959"/>
                  </a:lnTo>
                  <a:lnTo>
                    <a:pt x="0" y="6095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8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58368" y="2904743"/>
              <a:ext cx="2252980" cy="245745"/>
            </a:xfrm>
            <a:custGeom>
              <a:avLst/>
              <a:gdLst/>
              <a:ahLst/>
              <a:cxnLst/>
              <a:rect l="l" t="t" r="r" b="b"/>
              <a:pathLst>
                <a:path w="2252980" h="245744">
                  <a:moveTo>
                    <a:pt x="2252472" y="0"/>
                  </a:moveTo>
                  <a:lnTo>
                    <a:pt x="0" y="0"/>
                  </a:lnTo>
                  <a:lnTo>
                    <a:pt x="0" y="121932"/>
                  </a:lnTo>
                  <a:lnTo>
                    <a:pt x="0" y="184416"/>
                  </a:lnTo>
                  <a:lnTo>
                    <a:pt x="0" y="245364"/>
                  </a:lnTo>
                  <a:lnTo>
                    <a:pt x="2252472" y="245364"/>
                  </a:lnTo>
                  <a:lnTo>
                    <a:pt x="2252472" y="184416"/>
                  </a:lnTo>
                  <a:lnTo>
                    <a:pt x="2252472" y="121932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58368" y="3150108"/>
              <a:ext cx="2252980" cy="121920"/>
            </a:xfrm>
            <a:custGeom>
              <a:avLst/>
              <a:gdLst/>
              <a:ahLst/>
              <a:cxnLst/>
              <a:rect l="l" t="t" r="r" b="b"/>
              <a:pathLst>
                <a:path w="2252980" h="121920">
                  <a:moveTo>
                    <a:pt x="2252472" y="0"/>
                  </a:moveTo>
                  <a:lnTo>
                    <a:pt x="2252472" y="121919"/>
                  </a:lnTo>
                  <a:lnTo>
                    <a:pt x="0" y="12191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6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58368" y="3272027"/>
              <a:ext cx="2252980" cy="123825"/>
            </a:xfrm>
            <a:custGeom>
              <a:avLst/>
              <a:gdLst/>
              <a:ahLst/>
              <a:cxnLst/>
              <a:rect l="l" t="t" r="r" b="b"/>
              <a:pathLst>
                <a:path w="2252980" h="123825">
                  <a:moveTo>
                    <a:pt x="2252472" y="0"/>
                  </a:moveTo>
                  <a:lnTo>
                    <a:pt x="2252472" y="123444"/>
                  </a:lnTo>
                  <a:lnTo>
                    <a:pt x="0" y="123444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5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58368" y="3395472"/>
              <a:ext cx="2252980" cy="123825"/>
            </a:xfrm>
            <a:custGeom>
              <a:avLst/>
              <a:gdLst/>
              <a:ahLst/>
              <a:cxnLst/>
              <a:rect l="l" t="t" r="r" b="b"/>
              <a:pathLst>
                <a:path w="2252980" h="123825">
                  <a:moveTo>
                    <a:pt x="2252472" y="0"/>
                  </a:moveTo>
                  <a:lnTo>
                    <a:pt x="2252472" y="123443"/>
                  </a:lnTo>
                  <a:lnTo>
                    <a:pt x="0" y="123443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58368" y="3518916"/>
              <a:ext cx="2252980" cy="60960"/>
            </a:xfrm>
            <a:custGeom>
              <a:avLst/>
              <a:gdLst/>
              <a:ahLst/>
              <a:cxnLst/>
              <a:rect l="l" t="t" r="r" b="b"/>
              <a:pathLst>
                <a:path w="2252980" h="60960">
                  <a:moveTo>
                    <a:pt x="2252472" y="0"/>
                  </a:moveTo>
                  <a:lnTo>
                    <a:pt x="2252472" y="60959"/>
                  </a:lnTo>
                  <a:lnTo>
                    <a:pt x="0" y="6095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B3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58368" y="3579875"/>
              <a:ext cx="2252980" cy="184785"/>
            </a:xfrm>
            <a:custGeom>
              <a:avLst/>
              <a:gdLst/>
              <a:ahLst/>
              <a:cxnLst/>
              <a:rect l="l" t="t" r="r" b="b"/>
              <a:pathLst>
                <a:path w="2252980" h="184785">
                  <a:moveTo>
                    <a:pt x="2252472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184416"/>
                  </a:lnTo>
                  <a:lnTo>
                    <a:pt x="2252472" y="184416"/>
                  </a:lnTo>
                  <a:lnTo>
                    <a:pt x="2252472" y="6096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4B3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58368" y="3764292"/>
              <a:ext cx="2252980" cy="245745"/>
            </a:xfrm>
            <a:custGeom>
              <a:avLst/>
              <a:gdLst/>
              <a:ahLst/>
              <a:cxnLst/>
              <a:rect l="l" t="t" r="r" b="b"/>
              <a:pathLst>
                <a:path w="2252980" h="245745">
                  <a:moveTo>
                    <a:pt x="2252472" y="0"/>
                  </a:moveTo>
                  <a:lnTo>
                    <a:pt x="0" y="0"/>
                  </a:lnTo>
                  <a:lnTo>
                    <a:pt x="0" y="121907"/>
                  </a:lnTo>
                  <a:lnTo>
                    <a:pt x="0" y="245351"/>
                  </a:lnTo>
                  <a:lnTo>
                    <a:pt x="2252472" y="245351"/>
                  </a:lnTo>
                  <a:lnTo>
                    <a:pt x="2252472" y="121907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4B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58368" y="4009644"/>
              <a:ext cx="2252980" cy="60960"/>
            </a:xfrm>
            <a:custGeom>
              <a:avLst/>
              <a:gdLst/>
              <a:ahLst/>
              <a:cxnLst/>
              <a:rect l="l" t="t" r="r" b="b"/>
              <a:pathLst>
                <a:path w="2252980" h="60960">
                  <a:moveTo>
                    <a:pt x="2252472" y="0"/>
                  </a:moveTo>
                  <a:lnTo>
                    <a:pt x="2252472" y="60959"/>
                  </a:lnTo>
                  <a:lnTo>
                    <a:pt x="0" y="6095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4B1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58368" y="4070603"/>
              <a:ext cx="2252980" cy="163195"/>
            </a:xfrm>
            <a:custGeom>
              <a:avLst/>
              <a:gdLst/>
              <a:ahLst/>
              <a:cxnLst/>
              <a:rect l="l" t="t" r="r" b="b"/>
              <a:pathLst>
                <a:path w="2252980" h="163195">
                  <a:moveTo>
                    <a:pt x="2252472" y="0"/>
                  </a:moveTo>
                  <a:lnTo>
                    <a:pt x="0" y="0"/>
                  </a:lnTo>
                  <a:lnTo>
                    <a:pt x="0" y="60972"/>
                  </a:lnTo>
                  <a:lnTo>
                    <a:pt x="0" y="163080"/>
                  </a:lnTo>
                  <a:lnTo>
                    <a:pt x="2252472" y="163080"/>
                  </a:lnTo>
                  <a:lnTo>
                    <a:pt x="2252472" y="60972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4AF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58368" y="4233684"/>
              <a:ext cx="2252980" cy="81280"/>
            </a:xfrm>
            <a:custGeom>
              <a:avLst/>
              <a:gdLst/>
              <a:ahLst/>
              <a:cxnLst/>
              <a:rect l="l" t="t" r="r" b="b"/>
              <a:pathLst>
                <a:path w="2252980" h="81279">
                  <a:moveTo>
                    <a:pt x="225247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80759"/>
                  </a:lnTo>
                  <a:lnTo>
                    <a:pt x="2252472" y="80759"/>
                  </a:lnTo>
                  <a:lnTo>
                    <a:pt x="2252472" y="21336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4A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58368" y="4314444"/>
              <a:ext cx="2252980" cy="1905"/>
            </a:xfrm>
            <a:custGeom>
              <a:avLst/>
              <a:gdLst/>
              <a:ahLst/>
              <a:cxnLst/>
              <a:rect l="l" t="t" r="r" b="b"/>
              <a:pathLst>
                <a:path w="2252980" h="1904">
                  <a:moveTo>
                    <a:pt x="2252472" y="0"/>
                  </a:moveTo>
                  <a:lnTo>
                    <a:pt x="2252472" y="1524"/>
                  </a:lnTo>
                  <a:lnTo>
                    <a:pt x="0" y="1524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58368" y="4315967"/>
              <a:ext cx="2252980" cy="60960"/>
            </a:xfrm>
            <a:custGeom>
              <a:avLst/>
              <a:gdLst/>
              <a:ahLst/>
              <a:cxnLst/>
              <a:rect l="l" t="t" r="r" b="b"/>
              <a:pathLst>
                <a:path w="2252980" h="60960">
                  <a:moveTo>
                    <a:pt x="2252472" y="0"/>
                  </a:moveTo>
                  <a:lnTo>
                    <a:pt x="2252472" y="60959"/>
                  </a:lnTo>
                  <a:lnTo>
                    <a:pt x="0" y="6095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58368" y="4376927"/>
              <a:ext cx="2252980" cy="123825"/>
            </a:xfrm>
            <a:custGeom>
              <a:avLst/>
              <a:gdLst/>
              <a:ahLst/>
              <a:cxnLst/>
              <a:rect l="l" t="t" r="r" b="b"/>
              <a:pathLst>
                <a:path w="2252980" h="123825">
                  <a:moveTo>
                    <a:pt x="2252472" y="0"/>
                  </a:moveTo>
                  <a:lnTo>
                    <a:pt x="0" y="0"/>
                  </a:lnTo>
                  <a:lnTo>
                    <a:pt x="0" y="19824"/>
                  </a:lnTo>
                  <a:lnTo>
                    <a:pt x="0" y="123456"/>
                  </a:lnTo>
                  <a:lnTo>
                    <a:pt x="2252472" y="123456"/>
                  </a:lnTo>
                  <a:lnTo>
                    <a:pt x="2252472" y="19824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E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8368" y="4500372"/>
              <a:ext cx="2252980" cy="60960"/>
            </a:xfrm>
            <a:custGeom>
              <a:avLst/>
              <a:gdLst/>
              <a:ahLst/>
              <a:cxnLst/>
              <a:rect l="l" t="t" r="r" b="b"/>
              <a:pathLst>
                <a:path w="2252980" h="60960">
                  <a:moveTo>
                    <a:pt x="2252472" y="0"/>
                  </a:moveTo>
                  <a:lnTo>
                    <a:pt x="2252472" y="60959"/>
                  </a:lnTo>
                  <a:lnTo>
                    <a:pt x="0" y="60959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58368" y="4561344"/>
              <a:ext cx="2252980" cy="163195"/>
            </a:xfrm>
            <a:custGeom>
              <a:avLst/>
              <a:gdLst/>
              <a:ahLst/>
              <a:cxnLst/>
              <a:rect l="l" t="t" r="r" b="b"/>
              <a:pathLst>
                <a:path w="2252980" h="163195">
                  <a:moveTo>
                    <a:pt x="2252472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163068"/>
                  </a:lnTo>
                  <a:lnTo>
                    <a:pt x="2252472" y="163068"/>
                  </a:lnTo>
                  <a:lnTo>
                    <a:pt x="2252472" y="6096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58368" y="4724412"/>
              <a:ext cx="2252980" cy="143510"/>
            </a:xfrm>
            <a:custGeom>
              <a:avLst/>
              <a:gdLst/>
              <a:ahLst/>
              <a:cxnLst/>
              <a:rect l="l" t="t" r="r" b="b"/>
              <a:pathLst>
                <a:path w="2252980" h="143510">
                  <a:moveTo>
                    <a:pt x="2252472" y="0"/>
                  </a:moveTo>
                  <a:lnTo>
                    <a:pt x="0" y="0"/>
                  </a:lnTo>
                  <a:lnTo>
                    <a:pt x="0" y="21323"/>
                  </a:lnTo>
                  <a:lnTo>
                    <a:pt x="0" y="80772"/>
                  </a:lnTo>
                  <a:lnTo>
                    <a:pt x="0" y="82296"/>
                  </a:lnTo>
                  <a:lnTo>
                    <a:pt x="0" y="143256"/>
                  </a:lnTo>
                  <a:lnTo>
                    <a:pt x="2252472" y="143256"/>
                  </a:lnTo>
                  <a:lnTo>
                    <a:pt x="2252472" y="82296"/>
                  </a:lnTo>
                  <a:lnTo>
                    <a:pt x="2252472" y="80772"/>
                  </a:lnTo>
                  <a:lnTo>
                    <a:pt x="2252472" y="21323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58368" y="4867656"/>
              <a:ext cx="2252980" cy="20320"/>
            </a:xfrm>
            <a:custGeom>
              <a:avLst/>
              <a:gdLst/>
              <a:ahLst/>
              <a:cxnLst/>
              <a:rect l="l" t="t" r="r" b="b"/>
              <a:pathLst>
                <a:path w="2252980" h="20320">
                  <a:moveTo>
                    <a:pt x="2252472" y="0"/>
                  </a:moveTo>
                  <a:lnTo>
                    <a:pt x="2252472" y="19811"/>
                  </a:lnTo>
                  <a:lnTo>
                    <a:pt x="0" y="19811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58368" y="4887467"/>
              <a:ext cx="2252980" cy="104139"/>
            </a:xfrm>
            <a:custGeom>
              <a:avLst/>
              <a:gdLst/>
              <a:ahLst/>
              <a:cxnLst/>
              <a:rect l="l" t="t" r="r" b="b"/>
              <a:pathLst>
                <a:path w="2252980" h="104139">
                  <a:moveTo>
                    <a:pt x="2252472" y="0"/>
                  </a:moveTo>
                  <a:lnTo>
                    <a:pt x="2252472" y="103632"/>
                  </a:lnTo>
                  <a:lnTo>
                    <a:pt x="0" y="103632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58368" y="4991112"/>
              <a:ext cx="2252980" cy="224154"/>
            </a:xfrm>
            <a:custGeom>
              <a:avLst/>
              <a:gdLst/>
              <a:ahLst/>
              <a:cxnLst/>
              <a:rect l="l" t="t" r="r" b="b"/>
              <a:pathLst>
                <a:path w="2252980" h="224154">
                  <a:moveTo>
                    <a:pt x="2252472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121907"/>
                  </a:lnTo>
                  <a:lnTo>
                    <a:pt x="0" y="224028"/>
                  </a:lnTo>
                  <a:lnTo>
                    <a:pt x="2252472" y="224028"/>
                  </a:lnTo>
                  <a:lnTo>
                    <a:pt x="2252472" y="121907"/>
                  </a:lnTo>
                  <a:lnTo>
                    <a:pt x="2252472" y="6096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58368" y="5215128"/>
              <a:ext cx="2252980" cy="21590"/>
            </a:xfrm>
            <a:custGeom>
              <a:avLst/>
              <a:gdLst/>
              <a:ahLst/>
              <a:cxnLst/>
              <a:rect l="l" t="t" r="r" b="b"/>
              <a:pathLst>
                <a:path w="2252980" h="21589">
                  <a:moveTo>
                    <a:pt x="2252472" y="0"/>
                  </a:moveTo>
                  <a:lnTo>
                    <a:pt x="2252472" y="21335"/>
                  </a:lnTo>
                  <a:lnTo>
                    <a:pt x="0" y="21335"/>
                  </a:lnTo>
                  <a:lnTo>
                    <a:pt x="0" y="0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58368" y="5236476"/>
              <a:ext cx="2252980" cy="142240"/>
            </a:xfrm>
            <a:custGeom>
              <a:avLst/>
              <a:gdLst/>
              <a:ahLst/>
              <a:cxnLst/>
              <a:rect l="l" t="t" r="r" b="b"/>
              <a:pathLst>
                <a:path w="2252980" h="142239">
                  <a:moveTo>
                    <a:pt x="2252472" y="0"/>
                  </a:moveTo>
                  <a:lnTo>
                    <a:pt x="0" y="0"/>
                  </a:lnTo>
                  <a:lnTo>
                    <a:pt x="0" y="60947"/>
                  </a:lnTo>
                  <a:lnTo>
                    <a:pt x="0" y="121920"/>
                  </a:lnTo>
                  <a:lnTo>
                    <a:pt x="0" y="141732"/>
                  </a:lnTo>
                  <a:lnTo>
                    <a:pt x="2252472" y="141732"/>
                  </a:lnTo>
                  <a:lnTo>
                    <a:pt x="2252472" y="121920"/>
                  </a:lnTo>
                  <a:lnTo>
                    <a:pt x="2252472" y="60947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58368" y="5378208"/>
              <a:ext cx="2252980" cy="163195"/>
            </a:xfrm>
            <a:custGeom>
              <a:avLst/>
              <a:gdLst/>
              <a:ahLst/>
              <a:cxnLst/>
              <a:rect l="l" t="t" r="r" b="b"/>
              <a:pathLst>
                <a:path w="2252980" h="163195">
                  <a:moveTo>
                    <a:pt x="2252472" y="0"/>
                  </a:moveTo>
                  <a:lnTo>
                    <a:pt x="0" y="0"/>
                  </a:lnTo>
                  <a:lnTo>
                    <a:pt x="0" y="103111"/>
                  </a:lnTo>
                  <a:lnTo>
                    <a:pt x="0" y="103632"/>
                  </a:lnTo>
                  <a:lnTo>
                    <a:pt x="0" y="153911"/>
                  </a:lnTo>
                  <a:lnTo>
                    <a:pt x="266" y="153911"/>
                  </a:lnTo>
                  <a:lnTo>
                    <a:pt x="266" y="162801"/>
                  </a:lnTo>
                  <a:lnTo>
                    <a:pt x="2252192" y="162801"/>
                  </a:lnTo>
                  <a:lnTo>
                    <a:pt x="2252192" y="153911"/>
                  </a:lnTo>
                  <a:lnTo>
                    <a:pt x="2252472" y="153911"/>
                  </a:lnTo>
                  <a:lnTo>
                    <a:pt x="2252472" y="103632"/>
                  </a:lnTo>
                  <a:lnTo>
                    <a:pt x="2252472" y="103111"/>
                  </a:lnTo>
                  <a:lnTo>
                    <a:pt x="2252472" y="0"/>
                  </a:lnTo>
                  <a:close/>
                </a:path>
              </a:pathLst>
            </a:custGeom>
            <a:solidFill>
              <a:srgbClr val="F6A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58934" y="5541264"/>
              <a:ext cx="2251710" cy="1905"/>
            </a:xfrm>
            <a:custGeom>
              <a:avLst/>
              <a:gdLst/>
              <a:ahLst/>
              <a:cxnLst/>
              <a:rect l="l" t="t" r="r" b="b"/>
              <a:pathLst>
                <a:path w="2251710" h="1904">
                  <a:moveTo>
                    <a:pt x="2251334" y="0"/>
                  </a:moveTo>
                  <a:lnTo>
                    <a:pt x="2251238" y="1523"/>
                  </a:lnTo>
                  <a:lnTo>
                    <a:pt x="94" y="1523"/>
                  </a:lnTo>
                  <a:lnTo>
                    <a:pt x="0" y="0"/>
                  </a:lnTo>
                  <a:lnTo>
                    <a:pt x="2251334" y="0"/>
                  </a:lnTo>
                  <a:close/>
                </a:path>
              </a:pathLst>
            </a:custGeom>
            <a:solidFill>
              <a:srgbClr val="F7A8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659028" y="5542788"/>
              <a:ext cx="2251710" cy="60960"/>
            </a:xfrm>
            <a:custGeom>
              <a:avLst/>
              <a:gdLst/>
              <a:ahLst/>
              <a:cxnLst/>
              <a:rect l="l" t="t" r="r" b="b"/>
              <a:pathLst>
                <a:path w="2251710" h="60960">
                  <a:moveTo>
                    <a:pt x="2244223" y="60960"/>
                  </a:moveTo>
                  <a:lnTo>
                    <a:pt x="6862" y="60960"/>
                  </a:lnTo>
                  <a:lnTo>
                    <a:pt x="2256" y="36426"/>
                  </a:lnTo>
                  <a:lnTo>
                    <a:pt x="0" y="0"/>
                  </a:lnTo>
                  <a:lnTo>
                    <a:pt x="2251144" y="0"/>
                  </a:lnTo>
                  <a:lnTo>
                    <a:pt x="2248868" y="36426"/>
                  </a:lnTo>
                  <a:lnTo>
                    <a:pt x="2244223" y="60960"/>
                  </a:lnTo>
                  <a:close/>
                </a:path>
              </a:pathLst>
            </a:custGeom>
            <a:solidFill>
              <a:srgbClr val="F7A7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65886" y="5603760"/>
              <a:ext cx="2237740" cy="123825"/>
            </a:xfrm>
            <a:custGeom>
              <a:avLst/>
              <a:gdLst/>
              <a:ahLst/>
              <a:cxnLst/>
              <a:rect l="l" t="t" r="r" b="b"/>
              <a:pathLst>
                <a:path w="2237740" h="123825">
                  <a:moveTo>
                    <a:pt x="2237359" y="0"/>
                  </a:moveTo>
                  <a:lnTo>
                    <a:pt x="0" y="0"/>
                  </a:lnTo>
                  <a:lnTo>
                    <a:pt x="3911" y="20840"/>
                  </a:lnTo>
                  <a:lnTo>
                    <a:pt x="17691" y="64160"/>
                  </a:lnTo>
                  <a:lnTo>
                    <a:pt x="35013" y="102095"/>
                  </a:lnTo>
                  <a:lnTo>
                    <a:pt x="36360" y="105041"/>
                  </a:lnTo>
                  <a:lnTo>
                    <a:pt x="47574" y="123444"/>
                  </a:lnTo>
                  <a:lnTo>
                    <a:pt x="2189429" y="123444"/>
                  </a:lnTo>
                  <a:lnTo>
                    <a:pt x="2219528" y="64160"/>
                  </a:lnTo>
                  <a:lnTo>
                    <a:pt x="2233409" y="20840"/>
                  </a:lnTo>
                  <a:lnTo>
                    <a:pt x="2237359" y="0"/>
                  </a:lnTo>
                  <a:close/>
                </a:path>
              </a:pathLst>
            </a:custGeom>
            <a:solidFill>
              <a:srgbClr val="F7A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13463" y="5727192"/>
              <a:ext cx="2141855" cy="60960"/>
            </a:xfrm>
            <a:custGeom>
              <a:avLst/>
              <a:gdLst/>
              <a:ahLst/>
              <a:cxnLst/>
              <a:rect l="l" t="t" r="r" b="b"/>
              <a:pathLst>
                <a:path w="2141855" h="60960">
                  <a:moveTo>
                    <a:pt x="2095872" y="60959"/>
                  </a:moveTo>
                  <a:lnTo>
                    <a:pt x="45698" y="60959"/>
                  </a:lnTo>
                  <a:lnTo>
                    <a:pt x="39449" y="54675"/>
                  </a:lnTo>
                  <a:lnTo>
                    <a:pt x="12017" y="19713"/>
                  </a:lnTo>
                  <a:lnTo>
                    <a:pt x="0" y="0"/>
                  </a:lnTo>
                  <a:lnTo>
                    <a:pt x="2141860" y="0"/>
                  </a:lnTo>
                  <a:lnTo>
                    <a:pt x="2129760" y="19713"/>
                  </a:lnTo>
                  <a:lnTo>
                    <a:pt x="2102157" y="54675"/>
                  </a:lnTo>
                  <a:lnTo>
                    <a:pt x="2095872" y="60959"/>
                  </a:lnTo>
                  <a:close/>
                </a:path>
              </a:pathLst>
            </a:custGeom>
            <a:solidFill>
              <a:srgbClr val="F7A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59155" y="5788164"/>
              <a:ext cx="2050414" cy="81280"/>
            </a:xfrm>
            <a:custGeom>
              <a:avLst/>
              <a:gdLst/>
              <a:ahLst/>
              <a:cxnLst/>
              <a:rect l="l" t="t" r="r" b="b"/>
              <a:pathLst>
                <a:path w="2050414" h="81279">
                  <a:moveTo>
                    <a:pt x="2050173" y="0"/>
                  </a:moveTo>
                  <a:lnTo>
                    <a:pt x="0" y="0"/>
                  </a:lnTo>
                  <a:lnTo>
                    <a:pt x="25031" y="25171"/>
                  </a:lnTo>
                  <a:lnTo>
                    <a:pt x="59829" y="52768"/>
                  </a:lnTo>
                  <a:lnTo>
                    <a:pt x="73101" y="60960"/>
                  </a:lnTo>
                  <a:lnTo>
                    <a:pt x="97777" y="76161"/>
                  </a:lnTo>
                  <a:lnTo>
                    <a:pt x="107746" y="80759"/>
                  </a:lnTo>
                  <a:lnTo>
                    <a:pt x="1941918" y="80759"/>
                  </a:lnTo>
                  <a:lnTo>
                    <a:pt x="1976704" y="60960"/>
                  </a:lnTo>
                  <a:lnTo>
                    <a:pt x="2025002" y="25171"/>
                  </a:lnTo>
                  <a:lnTo>
                    <a:pt x="2050173" y="0"/>
                  </a:lnTo>
                  <a:close/>
                </a:path>
              </a:pathLst>
            </a:custGeom>
            <a:solidFill>
              <a:srgbClr val="F7A5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866908" y="5868923"/>
              <a:ext cx="1834514" cy="40005"/>
            </a:xfrm>
            <a:custGeom>
              <a:avLst/>
              <a:gdLst/>
              <a:ahLst/>
              <a:cxnLst/>
              <a:rect l="l" t="t" r="r" b="b"/>
              <a:pathLst>
                <a:path w="1834514" h="40004">
                  <a:moveTo>
                    <a:pt x="1667503" y="39624"/>
                  </a:moveTo>
                  <a:lnTo>
                    <a:pt x="166364" y="39624"/>
                  </a:lnTo>
                  <a:lnTo>
                    <a:pt x="119295" y="36681"/>
                  </a:lnTo>
                  <a:lnTo>
                    <a:pt x="73983" y="28089"/>
                  </a:lnTo>
                  <a:lnTo>
                    <a:pt x="30777" y="14208"/>
                  </a:lnTo>
                  <a:lnTo>
                    <a:pt x="0" y="0"/>
                  </a:lnTo>
                  <a:lnTo>
                    <a:pt x="1834178" y="0"/>
                  </a:lnTo>
                  <a:lnTo>
                    <a:pt x="1803296" y="14208"/>
                  </a:lnTo>
                  <a:lnTo>
                    <a:pt x="1759981" y="28089"/>
                  </a:lnTo>
                  <a:lnTo>
                    <a:pt x="1714598" y="36681"/>
                  </a:lnTo>
                  <a:lnTo>
                    <a:pt x="1667503" y="39624"/>
                  </a:lnTo>
                  <a:close/>
                </a:path>
              </a:pathLst>
            </a:custGeom>
            <a:solidFill>
              <a:srgbClr val="F7A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58368" y="1982724"/>
              <a:ext cx="2252980" cy="3926204"/>
            </a:xfrm>
            <a:custGeom>
              <a:avLst/>
              <a:gdLst/>
              <a:ahLst/>
              <a:cxnLst/>
              <a:rect l="l" t="t" r="r" b="b"/>
              <a:pathLst>
                <a:path w="2252980" h="3926204">
                  <a:moveTo>
                    <a:pt x="0" y="374904"/>
                  </a:moveTo>
                  <a:lnTo>
                    <a:pt x="2917" y="327835"/>
                  </a:lnTo>
                  <a:lnTo>
                    <a:pt x="11437" y="282523"/>
                  </a:lnTo>
                  <a:lnTo>
                    <a:pt x="25209" y="239317"/>
                  </a:lnTo>
                  <a:lnTo>
                    <a:pt x="43884" y="198566"/>
                  </a:lnTo>
                  <a:lnTo>
                    <a:pt x="67112" y="160621"/>
                  </a:lnTo>
                  <a:lnTo>
                    <a:pt x="94544" y="125830"/>
                  </a:lnTo>
                  <a:lnTo>
                    <a:pt x="125830" y="94544"/>
                  </a:lnTo>
                  <a:lnTo>
                    <a:pt x="160621" y="67112"/>
                  </a:lnTo>
                  <a:lnTo>
                    <a:pt x="198566" y="43884"/>
                  </a:lnTo>
                  <a:lnTo>
                    <a:pt x="239317" y="25209"/>
                  </a:lnTo>
                  <a:lnTo>
                    <a:pt x="282523" y="11437"/>
                  </a:lnTo>
                  <a:lnTo>
                    <a:pt x="327835" y="2917"/>
                  </a:lnTo>
                  <a:lnTo>
                    <a:pt x="374904" y="0"/>
                  </a:lnTo>
                  <a:lnTo>
                    <a:pt x="1876044" y="0"/>
                  </a:lnTo>
                  <a:lnTo>
                    <a:pt x="1923138" y="2917"/>
                  </a:lnTo>
                  <a:lnTo>
                    <a:pt x="1968521" y="11437"/>
                  </a:lnTo>
                  <a:lnTo>
                    <a:pt x="2011836" y="25209"/>
                  </a:lnTo>
                  <a:lnTo>
                    <a:pt x="2052725" y="43884"/>
                  </a:lnTo>
                  <a:lnTo>
                    <a:pt x="2090829" y="67112"/>
                  </a:lnTo>
                  <a:lnTo>
                    <a:pt x="2125791" y="94544"/>
                  </a:lnTo>
                  <a:lnTo>
                    <a:pt x="2157252" y="125830"/>
                  </a:lnTo>
                  <a:lnTo>
                    <a:pt x="2184856" y="160621"/>
                  </a:lnTo>
                  <a:lnTo>
                    <a:pt x="2208243" y="198566"/>
                  </a:lnTo>
                  <a:lnTo>
                    <a:pt x="2227056" y="239317"/>
                  </a:lnTo>
                  <a:lnTo>
                    <a:pt x="2240937" y="282523"/>
                  </a:lnTo>
                  <a:lnTo>
                    <a:pt x="2249528" y="327835"/>
                  </a:lnTo>
                  <a:lnTo>
                    <a:pt x="2252471" y="374904"/>
                  </a:lnTo>
                  <a:lnTo>
                    <a:pt x="2252471" y="3549396"/>
                  </a:lnTo>
                  <a:lnTo>
                    <a:pt x="2249528" y="3596490"/>
                  </a:lnTo>
                  <a:lnTo>
                    <a:pt x="2240937" y="3641873"/>
                  </a:lnTo>
                  <a:lnTo>
                    <a:pt x="2227056" y="3685188"/>
                  </a:lnTo>
                  <a:lnTo>
                    <a:pt x="2208243" y="3726077"/>
                  </a:lnTo>
                  <a:lnTo>
                    <a:pt x="2184856" y="3764181"/>
                  </a:lnTo>
                  <a:lnTo>
                    <a:pt x="2157252" y="3799143"/>
                  </a:lnTo>
                  <a:lnTo>
                    <a:pt x="2125791" y="3830604"/>
                  </a:lnTo>
                  <a:lnTo>
                    <a:pt x="2090829" y="3858208"/>
                  </a:lnTo>
                  <a:lnTo>
                    <a:pt x="2052725" y="3881595"/>
                  </a:lnTo>
                  <a:lnTo>
                    <a:pt x="2011836" y="3900408"/>
                  </a:lnTo>
                  <a:lnTo>
                    <a:pt x="1968521" y="3914289"/>
                  </a:lnTo>
                  <a:lnTo>
                    <a:pt x="1923138" y="3922880"/>
                  </a:lnTo>
                  <a:lnTo>
                    <a:pt x="1876044" y="3925823"/>
                  </a:lnTo>
                  <a:lnTo>
                    <a:pt x="374904" y="3925823"/>
                  </a:lnTo>
                  <a:lnTo>
                    <a:pt x="327835" y="3922880"/>
                  </a:lnTo>
                  <a:lnTo>
                    <a:pt x="282523" y="3914289"/>
                  </a:lnTo>
                  <a:lnTo>
                    <a:pt x="239317" y="3900408"/>
                  </a:lnTo>
                  <a:lnTo>
                    <a:pt x="198566" y="3881595"/>
                  </a:lnTo>
                  <a:lnTo>
                    <a:pt x="160621" y="3858208"/>
                  </a:lnTo>
                  <a:lnTo>
                    <a:pt x="125830" y="3830604"/>
                  </a:lnTo>
                  <a:lnTo>
                    <a:pt x="94544" y="3799143"/>
                  </a:lnTo>
                  <a:lnTo>
                    <a:pt x="67112" y="3764181"/>
                  </a:lnTo>
                  <a:lnTo>
                    <a:pt x="43884" y="3726077"/>
                  </a:lnTo>
                  <a:lnTo>
                    <a:pt x="25209" y="3685188"/>
                  </a:lnTo>
                  <a:lnTo>
                    <a:pt x="11437" y="3641873"/>
                  </a:lnTo>
                  <a:lnTo>
                    <a:pt x="2917" y="3596490"/>
                  </a:lnTo>
                  <a:lnTo>
                    <a:pt x="0" y="3549396"/>
                  </a:lnTo>
                  <a:lnTo>
                    <a:pt x="0" y="374904"/>
                  </a:lnTo>
                  <a:close/>
                </a:path>
              </a:pathLst>
            </a:custGeom>
            <a:ln w="4572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658368" y="3315710"/>
            <a:ext cx="2252980" cy="12325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74650" marR="318135" indent="-52069" algn="ctr">
              <a:lnSpc>
                <a:spcPts val="3170"/>
              </a:lnSpc>
              <a:spcBef>
                <a:spcPts val="190"/>
              </a:spcBef>
            </a:pP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Khái</a:t>
            </a:r>
            <a:r>
              <a:rPr sz="2650" b="1" spc="-7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niệm </a:t>
            </a:r>
            <a:r>
              <a:rPr sz="26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 </a:t>
            </a:r>
            <a:r>
              <a:rPr sz="2650" b="1" dirty="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r>
              <a:rPr sz="2650" b="1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5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thoại</a:t>
            </a:r>
            <a:endParaRPr sz="2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1720" y="1563624"/>
            <a:ext cx="5551931" cy="51526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9642" y="1117790"/>
            <a:ext cx="7339965" cy="4191635"/>
            <a:chOff x="2219642" y="1117790"/>
            <a:chExt cx="7339965" cy="4191635"/>
          </a:xfrm>
        </p:grpSpPr>
        <p:sp>
          <p:nvSpPr>
            <p:cNvPr id="3" name="object 3"/>
            <p:cNvSpPr/>
            <p:nvPr/>
          </p:nvSpPr>
          <p:spPr>
            <a:xfrm>
              <a:off x="2225039" y="1123187"/>
              <a:ext cx="879475" cy="4180840"/>
            </a:xfrm>
            <a:custGeom>
              <a:avLst/>
              <a:gdLst/>
              <a:ahLst/>
              <a:cxnLst/>
              <a:rect l="l" t="t" r="r" b="b"/>
              <a:pathLst>
                <a:path w="879475" h="4180840">
                  <a:moveTo>
                    <a:pt x="13716" y="0"/>
                  </a:moveTo>
                  <a:lnTo>
                    <a:pt x="47644" y="34477"/>
                  </a:lnTo>
                  <a:lnTo>
                    <a:pt x="80893" y="69367"/>
                  </a:lnTo>
                  <a:lnTo>
                    <a:pt x="113464" y="104664"/>
                  </a:lnTo>
                  <a:lnTo>
                    <a:pt x="145356" y="140357"/>
                  </a:lnTo>
                  <a:lnTo>
                    <a:pt x="176570" y="176440"/>
                  </a:lnTo>
                  <a:lnTo>
                    <a:pt x="207106" y="212903"/>
                  </a:lnTo>
                  <a:lnTo>
                    <a:pt x="236962" y="249737"/>
                  </a:lnTo>
                  <a:lnTo>
                    <a:pt x="266140" y="286936"/>
                  </a:lnTo>
                  <a:lnTo>
                    <a:pt x="294640" y="324490"/>
                  </a:lnTo>
                  <a:lnTo>
                    <a:pt x="322461" y="362391"/>
                  </a:lnTo>
                  <a:lnTo>
                    <a:pt x="349604" y="400631"/>
                  </a:lnTo>
                  <a:lnTo>
                    <a:pt x="376067" y="439201"/>
                  </a:lnTo>
                  <a:lnTo>
                    <a:pt x="401853" y="478093"/>
                  </a:lnTo>
                  <a:lnTo>
                    <a:pt x="426960" y="517298"/>
                  </a:lnTo>
                  <a:lnTo>
                    <a:pt x="451388" y="556809"/>
                  </a:lnTo>
                  <a:lnTo>
                    <a:pt x="475137" y="596617"/>
                  </a:lnTo>
                  <a:lnTo>
                    <a:pt x="498209" y="636714"/>
                  </a:lnTo>
                  <a:lnTo>
                    <a:pt x="520601" y="677090"/>
                  </a:lnTo>
                  <a:lnTo>
                    <a:pt x="542315" y="717739"/>
                  </a:lnTo>
                  <a:lnTo>
                    <a:pt x="563350" y="758651"/>
                  </a:lnTo>
                  <a:lnTo>
                    <a:pt x="583707" y="799818"/>
                  </a:lnTo>
                  <a:lnTo>
                    <a:pt x="603386" y="841232"/>
                  </a:lnTo>
                  <a:lnTo>
                    <a:pt x="622385" y="882885"/>
                  </a:lnTo>
                  <a:lnTo>
                    <a:pt x="640707" y="924767"/>
                  </a:lnTo>
                  <a:lnTo>
                    <a:pt x="658349" y="966871"/>
                  </a:lnTo>
                  <a:lnTo>
                    <a:pt x="675313" y="1009189"/>
                  </a:lnTo>
                  <a:lnTo>
                    <a:pt x="691599" y="1051712"/>
                  </a:lnTo>
                  <a:lnTo>
                    <a:pt x="707206" y="1094432"/>
                  </a:lnTo>
                  <a:lnTo>
                    <a:pt x="722134" y="1137339"/>
                  </a:lnTo>
                  <a:lnTo>
                    <a:pt x="736384" y="1180427"/>
                  </a:lnTo>
                  <a:lnTo>
                    <a:pt x="749955" y="1223687"/>
                  </a:lnTo>
                  <a:lnTo>
                    <a:pt x="762848" y="1267110"/>
                  </a:lnTo>
                  <a:lnTo>
                    <a:pt x="775062" y="1310687"/>
                  </a:lnTo>
                  <a:lnTo>
                    <a:pt x="786597" y="1354412"/>
                  </a:lnTo>
                  <a:lnTo>
                    <a:pt x="797454" y="1398275"/>
                  </a:lnTo>
                  <a:lnTo>
                    <a:pt x="807633" y="1442267"/>
                  </a:lnTo>
                  <a:lnTo>
                    <a:pt x="817133" y="1486381"/>
                  </a:lnTo>
                  <a:lnTo>
                    <a:pt x="825954" y="1530608"/>
                  </a:lnTo>
                  <a:lnTo>
                    <a:pt x="834097" y="1574940"/>
                  </a:lnTo>
                  <a:lnTo>
                    <a:pt x="841561" y="1619369"/>
                  </a:lnTo>
                  <a:lnTo>
                    <a:pt x="848346" y="1663886"/>
                  </a:lnTo>
                  <a:lnTo>
                    <a:pt x="854453" y="1708482"/>
                  </a:lnTo>
                  <a:lnTo>
                    <a:pt x="859882" y="1753150"/>
                  </a:lnTo>
                  <a:lnTo>
                    <a:pt x="864632" y="1797881"/>
                  </a:lnTo>
                  <a:lnTo>
                    <a:pt x="868703" y="1842667"/>
                  </a:lnTo>
                  <a:lnTo>
                    <a:pt x="872096" y="1887499"/>
                  </a:lnTo>
                  <a:lnTo>
                    <a:pt x="874810" y="1932369"/>
                  </a:lnTo>
                  <a:lnTo>
                    <a:pt x="876846" y="1977269"/>
                  </a:lnTo>
                  <a:lnTo>
                    <a:pt x="878203" y="2022191"/>
                  </a:lnTo>
                  <a:lnTo>
                    <a:pt x="878882" y="2067125"/>
                  </a:lnTo>
                  <a:lnTo>
                    <a:pt x="878882" y="2112063"/>
                  </a:lnTo>
                  <a:lnTo>
                    <a:pt x="878203" y="2156999"/>
                  </a:lnTo>
                  <a:lnTo>
                    <a:pt x="876846" y="2201922"/>
                  </a:lnTo>
                  <a:lnTo>
                    <a:pt x="874810" y="2246824"/>
                  </a:lnTo>
                  <a:lnTo>
                    <a:pt x="872096" y="2291698"/>
                  </a:lnTo>
                  <a:lnTo>
                    <a:pt x="868703" y="2336535"/>
                  </a:lnTo>
                  <a:lnTo>
                    <a:pt x="864632" y="2381326"/>
                  </a:lnTo>
                  <a:lnTo>
                    <a:pt x="859882" y="2426063"/>
                  </a:lnTo>
                  <a:lnTo>
                    <a:pt x="854453" y="2470738"/>
                  </a:lnTo>
                  <a:lnTo>
                    <a:pt x="848346" y="2515343"/>
                  </a:lnTo>
                  <a:lnTo>
                    <a:pt x="841561" y="2559868"/>
                  </a:lnTo>
                  <a:lnTo>
                    <a:pt x="834097" y="2604307"/>
                  </a:lnTo>
                  <a:lnTo>
                    <a:pt x="825954" y="2648650"/>
                  </a:lnTo>
                  <a:lnTo>
                    <a:pt x="817133" y="2692889"/>
                  </a:lnTo>
                  <a:lnTo>
                    <a:pt x="807633" y="2737015"/>
                  </a:lnTo>
                  <a:lnTo>
                    <a:pt x="797454" y="2781021"/>
                  </a:lnTo>
                  <a:lnTo>
                    <a:pt x="786597" y="2824898"/>
                  </a:lnTo>
                  <a:lnTo>
                    <a:pt x="775062" y="2868638"/>
                  </a:lnTo>
                  <a:lnTo>
                    <a:pt x="762848" y="2912232"/>
                  </a:lnTo>
                  <a:lnTo>
                    <a:pt x="749955" y="2955672"/>
                  </a:lnTo>
                  <a:lnTo>
                    <a:pt x="736384" y="2998949"/>
                  </a:lnTo>
                  <a:lnTo>
                    <a:pt x="722134" y="3042056"/>
                  </a:lnTo>
                  <a:lnTo>
                    <a:pt x="707206" y="3084983"/>
                  </a:lnTo>
                  <a:lnTo>
                    <a:pt x="691599" y="3127724"/>
                  </a:lnTo>
                  <a:lnTo>
                    <a:pt x="675313" y="3170268"/>
                  </a:lnTo>
                  <a:lnTo>
                    <a:pt x="658349" y="3212608"/>
                  </a:lnTo>
                  <a:lnTo>
                    <a:pt x="640707" y="3254736"/>
                  </a:lnTo>
                  <a:lnTo>
                    <a:pt x="622385" y="3296643"/>
                  </a:lnTo>
                  <a:lnTo>
                    <a:pt x="603386" y="3338320"/>
                  </a:lnTo>
                  <a:lnTo>
                    <a:pt x="583707" y="3379760"/>
                  </a:lnTo>
                  <a:lnTo>
                    <a:pt x="563350" y="3420954"/>
                  </a:lnTo>
                  <a:lnTo>
                    <a:pt x="542315" y="3461894"/>
                  </a:lnTo>
                  <a:lnTo>
                    <a:pt x="520601" y="3502571"/>
                  </a:lnTo>
                  <a:lnTo>
                    <a:pt x="498209" y="3542977"/>
                  </a:lnTo>
                  <a:lnTo>
                    <a:pt x="475137" y="3583104"/>
                  </a:lnTo>
                  <a:lnTo>
                    <a:pt x="451388" y="3622943"/>
                  </a:lnTo>
                  <a:lnTo>
                    <a:pt x="426960" y="3662487"/>
                  </a:lnTo>
                  <a:lnTo>
                    <a:pt x="401853" y="3701725"/>
                  </a:lnTo>
                  <a:lnTo>
                    <a:pt x="376067" y="3740652"/>
                  </a:lnTo>
                  <a:lnTo>
                    <a:pt x="349604" y="3779257"/>
                  </a:lnTo>
                  <a:lnTo>
                    <a:pt x="322461" y="3817532"/>
                  </a:lnTo>
                  <a:lnTo>
                    <a:pt x="294640" y="3855470"/>
                  </a:lnTo>
                  <a:lnTo>
                    <a:pt x="266140" y="3893062"/>
                  </a:lnTo>
                  <a:lnTo>
                    <a:pt x="236962" y="3930299"/>
                  </a:lnTo>
                  <a:lnTo>
                    <a:pt x="207106" y="3967173"/>
                  </a:lnTo>
                  <a:lnTo>
                    <a:pt x="176570" y="4003676"/>
                  </a:lnTo>
                  <a:lnTo>
                    <a:pt x="145356" y="4039800"/>
                  </a:lnTo>
                  <a:lnTo>
                    <a:pt x="113464" y="4075535"/>
                  </a:lnTo>
                  <a:lnTo>
                    <a:pt x="80893" y="4110875"/>
                  </a:lnTo>
                  <a:lnTo>
                    <a:pt x="47644" y="4145810"/>
                  </a:lnTo>
                  <a:lnTo>
                    <a:pt x="13716" y="4180332"/>
                  </a:lnTo>
                  <a:lnTo>
                    <a:pt x="0" y="4168140"/>
                  </a:lnTo>
                  <a:lnTo>
                    <a:pt x="33748" y="4133845"/>
                  </a:lnTo>
                  <a:lnTo>
                    <a:pt x="66822" y="4099139"/>
                  </a:lnTo>
                  <a:lnTo>
                    <a:pt x="99221" y="4064030"/>
                  </a:lnTo>
                  <a:lnTo>
                    <a:pt x="130945" y="4028527"/>
                  </a:lnTo>
                  <a:lnTo>
                    <a:pt x="161994" y="3992637"/>
                  </a:lnTo>
                  <a:lnTo>
                    <a:pt x="192368" y="3956370"/>
                  </a:lnTo>
                  <a:lnTo>
                    <a:pt x="222067" y="3919732"/>
                  </a:lnTo>
                  <a:lnTo>
                    <a:pt x="251091" y="3882734"/>
                  </a:lnTo>
                  <a:lnTo>
                    <a:pt x="279440" y="3845382"/>
                  </a:lnTo>
                  <a:lnTo>
                    <a:pt x="307114" y="3807686"/>
                  </a:lnTo>
                  <a:lnTo>
                    <a:pt x="334113" y="3769653"/>
                  </a:lnTo>
                  <a:lnTo>
                    <a:pt x="360437" y="3731292"/>
                  </a:lnTo>
                  <a:lnTo>
                    <a:pt x="386086" y="3692611"/>
                  </a:lnTo>
                  <a:lnTo>
                    <a:pt x="411060" y="3653619"/>
                  </a:lnTo>
                  <a:lnTo>
                    <a:pt x="435359" y="3614323"/>
                  </a:lnTo>
                  <a:lnTo>
                    <a:pt x="458983" y="3574733"/>
                  </a:lnTo>
                  <a:lnTo>
                    <a:pt x="481932" y="3534856"/>
                  </a:lnTo>
                  <a:lnTo>
                    <a:pt x="504207" y="3494700"/>
                  </a:lnTo>
                  <a:lnTo>
                    <a:pt x="525806" y="3454275"/>
                  </a:lnTo>
                  <a:lnTo>
                    <a:pt x="546730" y="3413588"/>
                  </a:lnTo>
                  <a:lnTo>
                    <a:pt x="566979" y="3372648"/>
                  </a:lnTo>
                  <a:lnTo>
                    <a:pt x="586554" y="3331463"/>
                  </a:lnTo>
                  <a:lnTo>
                    <a:pt x="605453" y="3290040"/>
                  </a:lnTo>
                  <a:lnTo>
                    <a:pt x="623677" y="3248390"/>
                  </a:lnTo>
                  <a:lnTo>
                    <a:pt x="641227" y="3206519"/>
                  </a:lnTo>
                  <a:lnTo>
                    <a:pt x="658101" y="3164437"/>
                  </a:lnTo>
                  <a:lnTo>
                    <a:pt x="674301" y="3122150"/>
                  </a:lnTo>
                  <a:lnTo>
                    <a:pt x="689825" y="3079669"/>
                  </a:lnTo>
                  <a:lnTo>
                    <a:pt x="704675" y="3037001"/>
                  </a:lnTo>
                  <a:lnTo>
                    <a:pt x="718849" y="2994154"/>
                  </a:lnTo>
                  <a:lnTo>
                    <a:pt x="732349" y="2951137"/>
                  </a:lnTo>
                  <a:lnTo>
                    <a:pt x="745173" y="2907958"/>
                  </a:lnTo>
                  <a:lnTo>
                    <a:pt x="757323" y="2864625"/>
                  </a:lnTo>
                  <a:lnTo>
                    <a:pt x="768797" y="2821147"/>
                  </a:lnTo>
                  <a:lnTo>
                    <a:pt x="779597" y="2777532"/>
                  </a:lnTo>
                  <a:lnTo>
                    <a:pt x="789722" y="2733788"/>
                  </a:lnTo>
                  <a:lnTo>
                    <a:pt x="799171" y="2689924"/>
                  </a:lnTo>
                  <a:lnTo>
                    <a:pt x="807946" y="2645947"/>
                  </a:lnTo>
                  <a:lnTo>
                    <a:pt x="816046" y="2601867"/>
                  </a:lnTo>
                  <a:lnTo>
                    <a:pt x="823470" y="2557691"/>
                  </a:lnTo>
                  <a:lnTo>
                    <a:pt x="830220" y="2513428"/>
                  </a:lnTo>
                  <a:lnTo>
                    <a:pt x="836295" y="2469085"/>
                  </a:lnTo>
                  <a:lnTo>
                    <a:pt x="841695" y="2424673"/>
                  </a:lnTo>
                  <a:lnTo>
                    <a:pt x="846420" y="2380198"/>
                  </a:lnTo>
                  <a:lnTo>
                    <a:pt x="850469" y="2335669"/>
                  </a:lnTo>
                  <a:lnTo>
                    <a:pt x="853844" y="2291094"/>
                  </a:lnTo>
                  <a:lnTo>
                    <a:pt x="856544" y="2246482"/>
                  </a:lnTo>
                  <a:lnTo>
                    <a:pt x="858569" y="2201841"/>
                  </a:lnTo>
                  <a:lnTo>
                    <a:pt x="859919" y="2157179"/>
                  </a:lnTo>
                  <a:lnTo>
                    <a:pt x="860594" y="2112505"/>
                  </a:lnTo>
                  <a:lnTo>
                    <a:pt x="860594" y="2067826"/>
                  </a:lnTo>
                  <a:lnTo>
                    <a:pt x="859919" y="2023152"/>
                  </a:lnTo>
                  <a:lnTo>
                    <a:pt x="858569" y="1978490"/>
                  </a:lnTo>
                  <a:lnTo>
                    <a:pt x="856544" y="1933849"/>
                  </a:lnTo>
                  <a:lnTo>
                    <a:pt x="853844" y="1889237"/>
                  </a:lnTo>
                  <a:lnTo>
                    <a:pt x="850469" y="1844662"/>
                  </a:lnTo>
                  <a:lnTo>
                    <a:pt x="846420" y="1800133"/>
                  </a:lnTo>
                  <a:lnTo>
                    <a:pt x="841695" y="1755658"/>
                  </a:lnTo>
                  <a:lnTo>
                    <a:pt x="836295" y="1711246"/>
                  </a:lnTo>
                  <a:lnTo>
                    <a:pt x="830220" y="1666903"/>
                  </a:lnTo>
                  <a:lnTo>
                    <a:pt x="823470" y="1622640"/>
                  </a:lnTo>
                  <a:lnTo>
                    <a:pt x="816046" y="1578464"/>
                  </a:lnTo>
                  <a:lnTo>
                    <a:pt x="807946" y="1534384"/>
                  </a:lnTo>
                  <a:lnTo>
                    <a:pt x="799171" y="1490407"/>
                  </a:lnTo>
                  <a:lnTo>
                    <a:pt x="789722" y="1446543"/>
                  </a:lnTo>
                  <a:lnTo>
                    <a:pt x="779597" y="1402799"/>
                  </a:lnTo>
                  <a:lnTo>
                    <a:pt x="768797" y="1359184"/>
                  </a:lnTo>
                  <a:lnTo>
                    <a:pt x="757323" y="1315706"/>
                  </a:lnTo>
                  <a:lnTo>
                    <a:pt x="745173" y="1272373"/>
                  </a:lnTo>
                  <a:lnTo>
                    <a:pt x="732349" y="1229194"/>
                  </a:lnTo>
                  <a:lnTo>
                    <a:pt x="718849" y="1186177"/>
                  </a:lnTo>
                  <a:lnTo>
                    <a:pt x="704675" y="1143330"/>
                  </a:lnTo>
                  <a:lnTo>
                    <a:pt x="689825" y="1100662"/>
                  </a:lnTo>
                  <a:lnTo>
                    <a:pt x="674301" y="1058181"/>
                  </a:lnTo>
                  <a:lnTo>
                    <a:pt x="658101" y="1015894"/>
                  </a:lnTo>
                  <a:lnTo>
                    <a:pt x="641227" y="973812"/>
                  </a:lnTo>
                  <a:lnTo>
                    <a:pt x="623677" y="931941"/>
                  </a:lnTo>
                  <a:lnTo>
                    <a:pt x="605453" y="890291"/>
                  </a:lnTo>
                  <a:lnTo>
                    <a:pt x="586554" y="848868"/>
                  </a:lnTo>
                  <a:lnTo>
                    <a:pt x="566979" y="807683"/>
                  </a:lnTo>
                  <a:lnTo>
                    <a:pt x="546730" y="766743"/>
                  </a:lnTo>
                  <a:lnTo>
                    <a:pt x="525806" y="726056"/>
                  </a:lnTo>
                  <a:lnTo>
                    <a:pt x="504207" y="685631"/>
                  </a:lnTo>
                  <a:lnTo>
                    <a:pt x="481932" y="645475"/>
                  </a:lnTo>
                  <a:lnTo>
                    <a:pt x="458983" y="605598"/>
                  </a:lnTo>
                  <a:lnTo>
                    <a:pt x="435359" y="566008"/>
                  </a:lnTo>
                  <a:lnTo>
                    <a:pt x="411060" y="526712"/>
                  </a:lnTo>
                  <a:lnTo>
                    <a:pt x="386086" y="487720"/>
                  </a:lnTo>
                  <a:lnTo>
                    <a:pt x="360437" y="449039"/>
                  </a:lnTo>
                  <a:lnTo>
                    <a:pt x="334113" y="410678"/>
                  </a:lnTo>
                  <a:lnTo>
                    <a:pt x="307114" y="372645"/>
                  </a:lnTo>
                  <a:lnTo>
                    <a:pt x="279440" y="334949"/>
                  </a:lnTo>
                  <a:lnTo>
                    <a:pt x="251091" y="297597"/>
                  </a:lnTo>
                  <a:lnTo>
                    <a:pt x="222067" y="260599"/>
                  </a:lnTo>
                  <a:lnTo>
                    <a:pt x="192368" y="223961"/>
                  </a:lnTo>
                  <a:lnTo>
                    <a:pt x="161994" y="187694"/>
                  </a:lnTo>
                  <a:lnTo>
                    <a:pt x="130945" y="151804"/>
                  </a:lnTo>
                  <a:lnTo>
                    <a:pt x="99221" y="116301"/>
                  </a:lnTo>
                  <a:lnTo>
                    <a:pt x="66822" y="81192"/>
                  </a:lnTo>
                  <a:lnTo>
                    <a:pt x="33748" y="46486"/>
                  </a:lnTo>
                  <a:lnTo>
                    <a:pt x="0" y="12192"/>
                  </a:lnTo>
                  <a:lnTo>
                    <a:pt x="13716" y="0"/>
                  </a:lnTo>
                  <a:close/>
                </a:path>
              </a:pathLst>
            </a:custGeom>
            <a:ln w="10668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3096" y="1418844"/>
              <a:ext cx="6883907" cy="10927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73096" y="1418844"/>
              <a:ext cx="6884034" cy="1092835"/>
            </a:xfrm>
            <a:custGeom>
              <a:avLst/>
              <a:gdLst/>
              <a:ahLst/>
              <a:cxnLst/>
              <a:rect l="l" t="t" r="r" b="b"/>
              <a:pathLst>
                <a:path w="6884034" h="1092835">
                  <a:moveTo>
                    <a:pt x="0" y="0"/>
                  </a:moveTo>
                  <a:lnTo>
                    <a:pt x="6883907" y="0"/>
                  </a:lnTo>
                  <a:lnTo>
                    <a:pt x="6883907" y="1092707"/>
                  </a:lnTo>
                  <a:lnTo>
                    <a:pt x="0" y="1092707"/>
                  </a:lnTo>
                  <a:lnTo>
                    <a:pt x="0" y="0"/>
                  </a:lnTo>
                  <a:close/>
                </a:path>
              </a:pathLst>
            </a:custGeom>
            <a:ln w="4572">
              <a:solidFill>
                <a:srgbClr val="70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75382" y="1660704"/>
            <a:ext cx="6891655" cy="59563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695325" marR="69850" indent="294005">
              <a:lnSpc>
                <a:spcPts val="2110"/>
              </a:lnSpc>
              <a:spcBef>
                <a:spcPts val="390"/>
              </a:spcBef>
            </a:pPr>
            <a:r>
              <a:rPr sz="1950" b="1" dirty="0">
                <a:latin typeface="Times New Roman"/>
                <a:cs typeface="Times New Roman"/>
              </a:rPr>
              <a:t>Cốt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truyện: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gồm</a:t>
            </a:r>
            <a:r>
              <a:rPr sz="195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các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sự</a:t>
            </a:r>
            <a:r>
              <a:rPr sz="1950" b="1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kiến</a:t>
            </a:r>
            <a:r>
              <a:rPr sz="1950" b="1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chính</a:t>
            </a:r>
            <a:r>
              <a:rPr sz="195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được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sắp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xếp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theo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một</a:t>
            </a:r>
            <a:r>
              <a:rPr sz="1950" b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trình</a:t>
            </a:r>
            <a:r>
              <a:rPr sz="195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tự</a:t>
            </a:r>
            <a:r>
              <a:rPr sz="1950" b="1" spc="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nhất</a:t>
            </a:r>
            <a:r>
              <a:rPr sz="19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định:</a:t>
            </a:r>
            <a:r>
              <a:rPr sz="19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có</a:t>
            </a:r>
            <a:r>
              <a:rPr sz="1950" b="1" spc="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mở</a:t>
            </a:r>
            <a:r>
              <a:rPr sz="19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đầu,</a:t>
            </a:r>
            <a:r>
              <a:rPr sz="195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diễn</a:t>
            </a:r>
            <a:r>
              <a:rPr sz="1950" b="1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biến</a:t>
            </a:r>
            <a:r>
              <a:rPr sz="19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và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kết</a:t>
            </a:r>
            <a:r>
              <a:rPr sz="1950" b="1" spc="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thúc.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46490" y="1399730"/>
            <a:ext cx="7400925" cy="2345690"/>
            <a:chOff x="2146490" y="1399730"/>
            <a:chExt cx="7400925" cy="23456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1887" y="1406397"/>
              <a:ext cx="1229867" cy="113411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51887" y="1405127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1" y="476246"/>
                  </a:lnTo>
                  <a:lnTo>
                    <a:pt x="17899" y="431847"/>
                  </a:lnTo>
                  <a:lnTo>
                    <a:pt x="31394" y="388778"/>
                  </a:lnTo>
                  <a:lnTo>
                    <a:pt x="48386" y="347186"/>
                  </a:lnTo>
                  <a:lnTo>
                    <a:pt x="68717" y="307217"/>
                  </a:lnTo>
                  <a:lnTo>
                    <a:pt x="92224" y="269017"/>
                  </a:lnTo>
                  <a:lnTo>
                    <a:pt x="118750" y="232733"/>
                  </a:lnTo>
                  <a:lnTo>
                    <a:pt x="148132" y="198510"/>
                  </a:lnTo>
                  <a:lnTo>
                    <a:pt x="180213" y="166497"/>
                  </a:lnTo>
                  <a:lnTo>
                    <a:pt x="214830" y="136837"/>
                  </a:lnTo>
                  <a:lnTo>
                    <a:pt x="251825" y="109679"/>
                  </a:lnTo>
                  <a:lnTo>
                    <a:pt x="291038" y="85167"/>
                  </a:lnTo>
                  <a:lnTo>
                    <a:pt x="332308" y="63450"/>
                  </a:lnTo>
                  <a:lnTo>
                    <a:pt x="375475" y="44672"/>
                  </a:lnTo>
                  <a:lnTo>
                    <a:pt x="420380" y="28980"/>
                  </a:lnTo>
                  <a:lnTo>
                    <a:pt x="466862" y="16520"/>
                  </a:lnTo>
                  <a:lnTo>
                    <a:pt x="514761" y="7440"/>
                  </a:lnTo>
                  <a:lnTo>
                    <a:pt x="563918" y="1884"/>
                  </a:lnTo>
                  <a:lnTo>
                    <a:pt x="614172" y="0"/>
                  </a:lnTo>
                  <a:lnTo>
                    <a:pt x="664643" y="1884"/>
                  </a:lnTo>
                  <a:lnTo>
                    <a:pt x="713995" y="7440"/>
                  </a:lnTo>
                  <a:lnTo>
                    <a:pt x="762069" y="16520"/>
                  </a:lnTo>
                  <a:lnTo>
                    <a:pt x="808707" y="28980"/>
                  </a:lnTo>
                  <a:lnTo>
                    <a:pt x="853749" y="44672"/>
                  </a:lnTo>
                  <a:lnTo>
                    <a:pt x="897037" y="63450"/>
                  </a:lnTo>
                  <a:lnTo>
                    <a:pt x="938411" y="85167"/>
                  </a:lnTo>
                  <a:lnTo>
                    <a:pt x="977713" y="109679"/>
                  </a:lnTo>
                  <a:lnTo>
                    <a:pt x="1014783" y="136837"/>
                  </a:lnTo>
                  <a:lnTo>
                    <a:pt x="1049464" y="166497"/>
                  </a:lnTo>
                  <a:lnTo>
                    <a:pt x="1081596" y="198510"/>
                  </a:lnTo>
                  <a:lnTo>
                    <a:pt x="1111020" y="232733"/>
                  </a:lnTo>
                  <a:lnTo>
                    <a:pt x="1137577" y="269017"/>
                  </a:lnTo>
                  <a:lnTo>
                    <a:pt x="1161109" y="307217"/>
                  </a:lnTo>
                  <a:lnTo>
                    <a:pt x="1181457" y="347186"/>
                  </a:lnTo>
                  <a:lnTo>
                    <a:pt x="1198461" y="388778"/>
                  </a:lnTo>
                  <a:lnTo>
                    <a:pt x="1211963" y="431847"/>
                  </a:lnTo>
                  <a:lnTo>
                    <a:pt x="1221804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5062"/>
                  </a:lnTo>
                  <a:lnTo>
                    <a:pt x="1221804" y="660614"/>
                  </a:lnTo>
                  <a:lnTo>
                    <a:pt x="1211963" y="704963"/>
                  </a:lnTo>
                  <a:lnTo>
                    <a:pt x="1198461" y="747967"/>
                  </a:lnTo>
                  <a:lnTo>
                    <a:pt x="1181457" y="789479"/>
                  </a:lnTo>
                  <a:lnTo>
                    <a:pt x="1161109" y="829357"/>
                  </a:lnTo>
                  <a:lnTo>
                    <a:pt x="1137577" y="867457"/>
                  </a:lnTo>
                  <a:lnTo>
                    <a:pt x="1111020" y="903634"/>
                  </a:lnTo>
                  <a:lnTo>
                    <a:pt x="1081596" y="937745"/>
                  </a:lnTo>
                  <a:lnTo>
                    <a:pt x="1049464" y="969644"/>
                  </a:lnTo>
                  <a:lnTo>
                    <a:pt x="1014783" y="999190"/>
                  </a:lnTo>
                  <a:lnTo>
                    <a:pt x="977713" y="1026237"/>
                  </a:lnTo>
                  <a:lnTo>
                    <a:pt x="938411" y="1050641"/>
                  </a:lnTo>
                  <a:lnTo>
                    <a:pt x="897037" y="1072258"/>
                  </a:lnTo>
                  <a:lnTo>
                    <a:pt x="853749" y="1090945"/>
                  </a:lnTo>
                  <a:lnTo>
                    <a:pt x="808707" y="1106558"/>
                  </a:lnTo>
                  <a:lnTo>
                    <a:pt x="762069" y="1118951"/>
                  </a:lnTo>
                  <a:lnTo>
                    <a:pt x="713995" y="1127982"/>
                  </a:lnTo>
                  <a:lnTo>
                    <a:pt x="664643" y="1133506"/>
                  </a:lnTo>
                  <a:lnTo>
                    <a:pt x="614172" y="1135380"/>
                  </a:lnTo>
                  <a:lnTo>
                    <a:pt x="563918" y="1133506"/>
                  </a:lnTo>
                  <a:lnTo>
                    <a:pt x="514761" y="1127982"/>
                  </a:lnTo>
                  <a:lnTo>
                    <a:pt x="466862" y="1118951"/>
                  </a:lnTo>
                  <a:lnTo>
                    <a:pt x="420380" y="1106558"/>
                  </a:lnTo>
                  <a:lnTo>
                    <a:pt x="375475" y="1090945"/>
                  </a:lnTo>
                  <a:lnTo>
                    <a:pt x="332308" y="1072258"/>
                  </a:lnTo>
                  <a:lnTo>
                    <a:pt x="291038" y="1050641"/>
                  </a:lnTo>
                  <a:lnTo>
                    <a:pt x="251825" y="1026237"/>
                  </a:lnTo>
                  <a:lnTo>
                    <a:pt x="214830" y="999190"/>
                  </a:lnTo>
                  <a:lnTo>
                    <a:pt x="180212" y="969644"/>
                  </a:lnTo>
                  <a:lnTo>
                    <a:pt x="148132" y="937745"/>
                  </a:lnTo>
                  <a:lnTo>
                    <a:pt x="118750" y="903634"/>
                  </a:lnTo>
                  <a:lnTo>
                    <a:pt x="92224" y="867457"/>
                  </a:lnTo>
                  <a:lnTo>
                    <a:pt x="68717" y="829357"/>
                  </a:lnTo>
                  <a:lnTo>
                    <a:pt x="48386" y="789479"/>
                  </a:lnTo>
                  <a:lnTo>
                    <a:pt x="31394" y="747967"/>
                  </a:lnTo>
                  <a:lnTo>
                    <a:pt x="17899" y="704963"/>
                  </a:lnTo>
                  <a:lnTo>
                    <a:pt x="8061" y="660614"/>
                  </a:lnTo>
                  <a:lnTo>
                    <a:pt x="2042" y="615062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21508" y="2612135"/>
              <a:ext cx="6620509" cy="1127760"/>
            </a:xfrm>
            <a:custGeom>
              <a:avLst/>
              <a:gdLst/>
              <a:ahLst/>
              <a:cxnLst/>
              <a:rect l="l" t="t" r="r" b="b"/>
              <a:pathLst>
                <a:path w="6620509" h="1127760">
                  <a:moveTo>
                    <a:pt x="6620256" y="1127760"/>
                  </a:moveTo>
                  <a:lnTo>
                    <a:pt x="0" y="1127760"/>
                  </a:lnTo>
                  <a:lnTo>
                    <a:pt x="0" y="0"/>
                  </a:lnTo>
                  <a:lnTo>
                    <a:pt x="6620256" y="0"/>
                  </a:lnTo>
                  <a:lnTo>
                    <a:pt x="6620256" y="1127760"/>
                  </a:lnTo>
                  <a:close/>
                </a:path>
              </a:pathLst>
            </a:custGeom>
            <a:solidFill>
              <a:srgbClr val="AC6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21508" y="2612135"/>
              <a:ext cx="6620509" cy="1127760"/>
            </a:xfrm>
            <a:custGeom>
              <a:avLst/>
              <a:gdLst/>
              <a:ahLst/>
              <a:cxnLst/>
              <a:rect l="l" t="t" r="r" b="b"/>
              <a:pathLst>
                <a:path w="6620509" h="1127760">
                  <a:moveTo>
                    <a:pt x="0" y="0"/>
                  </a:moveTo>
                  <a:lnTo>
                    <a:pt x="6620256" y="0"/>
                  </a:lnTo>
                  <a:lnTo>
                    <a:pt x="6620256" y="1127760"/>
                  </a:lnTo>
                  <a:lnTo>
                    <a:pt x="0" y="11277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619478" y="2700606"/>
            <a:ext cx="5768340" cy="93281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>
              <a:lnSpc>
                <a:spcPts val="2390"/>
              </a:lnSpc>
              <a:spcBef>
                <a:spcPts val="150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Cốt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truyện: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gồm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2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sự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kiến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chính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được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sắp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xếp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theo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một</a:t>
            </a: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trình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tự</a:t>
            </a:r>
            <a:r>
              <a:rPr sz="2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nhất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định:</a:t>
            </a:r>
            <a:r>
              <a:rPr sz="23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mở</a:t>
            </a:r>
            <a:r>
              <a:rPr sz="23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đầu,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diễn</a:t>
            </a:r>
            <a:r>
              <a:rPr sz="23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biến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kết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thúc.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79320" y="2570162"/>
            <a:ext cx="7376159" cy="2449830"/>
            <a:chOff x="2179320" y="2570162"/>
            <a:chExt cx="7376159" cy="244983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9320" y="2570988"/>
              <a:ext cx="1312163" cy="12100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185416" y="2575560"/>
              <a:ext cx="1303020" cy="1201420"/>
            </a:xfrm>
            <a:custGeom>
              <a:avLst/>
              <a:gdLst/>
              <a:ahLst/>
              <a:cxnLst/>
              <a:rect l="l" t="t" r="r" b="b"/>
              <a:pathLst>
                <a:path w="1303020" h="1201420">
                  <a:moveTo>
                    <a:pt x="0" y="600456"/>
                  </a:moveTo>
                  <a:lnTo>
                    <a:pt x="1956" y="553649"/>
                  </a:lnTo>
                  <a:lnTo>
                    <a:pt x="7728" y="507807"/>
                  </a:lnTo>
                  <a:lnTo>
                    <a:pt x="17172" y="463064"/>
                  </a:lnTo>
                  <a:lnTo>
                    <a:pt x="30144" y="419557"/>
                  </a:lnTo>
                  <a:lnTo>
                    <a:pt x="46500" y="377421"/>
                  </a:lnTo>
                  <a:lnTo>
                    <a:pt x="66096" y="336790"/>
                  </a:lnTo>
                  <a:lnTo>
                    <a:pt x="88787" y="297800"/>
                  </a:lnTo>
                  <a:lnTo>
                    <a:pt x="114429" y="260587"/>
                  </a:lnTo>
                  <a:lnTo>
                    <a:pt x="142878" y="225285"/>
                  </a:lnTo>
                  <a:lnTo>
                    <a:pt x="173990" y="192030"/>
                  </a:lnTo>
                  <a:lnTo>
                    <a:pt x="207621" y="160957"/>
                  </a:lnTo>
                  <a:lnTo>
                    <a:pt x="243626" y="132201"/>
                  </a:lnTo>
                  <a:lnTo>
                    <a:pt x="281862" y="105898"/>
                  </a:lnTo>
                  <a:lnTo>
                    <a:pt x="322184" y="82183"/>
                  </a:lnTo>
                  <a:lnTo>
                    <a:pt x="364449" y="61191"/>
                  </a:lnTo>
                  <a:lnTo>
                    <a:pt x="408511" y="43057"/>
                  </a:lnTo>
                  <a:lnTo>
                    <a:pt x="454227" y="27917"/>
                  </a:lnTo>
                  <a:lnTo>
                    <a:pt x="501453" y="15906"/>
                  </a:lnTo>
                  <a:lnTo>
                    <a:pt x="550045" y="7159"/>
                  </a:lnTo>
                  <a:lnTo>
                    <a:pt x="599857" y="1812"/>
                  </a:lnTo>
                  <a:lnTo>
                    <a:pt x="650747" y="0"/>
                  </a:lnTo>
                  <a:lnTo>
                    <a:pt x="701845" y="1812"/>
                  </a:lnTo>
                  <a:lnTo>
                    <a:pt x="751846" y="7159"/>
                  </a:lnTo>
                  <a:lnTo>
                    <a:pt x="800606" y="15906"/>
                  </a:lnTo>
                  <a:lnTo>
                    <a:pt x="847983" y="27917"/>
                  </a:lnTo>
                  <a:lnTo>
                    <a:pt x="893834" y="43057"/>
                  </a:lnTo>
                  <a:lnTo>
                    <a:pt x="938015" y="61191"/>
                  </a:lnTo>
                  <a:lnTo>
                    <a:pt x="980383" y="82183"/>
                  </a:lnTo>
                  <a:lnTo>
                    <a:pt x="1020795" y="105898"/>
                  </a:lnTo>
                  <a:lnTo>
                    <a:pt x="1059108" y="132201"/>
                  </a:lnTo>
                  <a:lnTo>
                    <a:pt x="1095179" y="160957"/>
                  </a:lnTo>
                  <a:lnTo>
                    <a:pt x="1128865" y="192030"/>
                  </a:lnTo>
                  <a:lnTo>
                    <a:pt x="1160021" y="225285"/>
                  </a:lnTo>
                  <a:lnTo>
                    <a:pt x="1188506" y="260587"/>
                  </a:lnTo>
                  <a:lnTo>
                    <a:pt x="1214176" y="297800"/>
                  </a:lnTo>
                  <a:lnTo>
                    <a:pt x="1236888" y="336790"/>
                  </a:lnTo>
                  <a:lnTo>
                    <a:pt x="1256498" y="377421"/>
                  </a:lnTo>
                  <a:lnTo>
                    <a:pt x="1272864" y="419557"/>
                  </a:lnTo>
                  <a:lnTo>
                    <a:pt x="1285842" y="463064"/>
                  </a:lnTo>
                  <a:lnTo>
                    <a:pt x="1295290" y="507807"/>
                  </a:lnTo>
                  <a:lnTo>
                    <a:pt x="1301063" y="553649"/>
                  </a:lnTo>
                  <a:lnTo>
                    <a:pt x="1303020" y="600456"/>
                  </a:lnTo>
                  <a:lnTo>
                    <a:pt x="1301063" y="647460"/>
                  </a:lnTo>
                  <a:lnTo>
                    <a:pt x="1295290" y="693461"/>
                  </a:lnTo>
                  <a:lnTo>
                    <a:pt x="1285842" y="738326"/>
                  </a:lnTo>
                  <a:lnTo>
                    <a:pt x="1272864" y="781924"/>
                  </a:lnTo>
                  <a:lnTo>
                    <a:pt x="1256498" y="824122"/>
                  </a:lnTo>
                  <a:lnTo>
                    <a:pt x="1236888" y="864787"/>
                  </a:lnTo>
                  <a:lnTo>
                    <a:pt x="1214176" y="903788"/>
                  </a:lnTo>
                  <a:lnTo>
                    <a:pt x="1188506" y="940992"/>
                  </a:lnTo>
                  <a:lnTo>
                    <a:pt x="1160021" y="976266"/>
                  </a:lnTo>
                  <a:lnTo>
                    <a:pt x="1128865" y="1009479"/>
                  </a:lnTo>
                  <a:lnTo>
                    <a:pt x="1095179" y="1040497"/>
                  </a:lnTo>
                  <a:lnTo>
                    <a:pt x="1059108" y="1069190"/>
                  </a:lnTo>
                  <a:lnTo>
                    <a:pt x="1020795" y="1095424"/>
                  </a:lnTo>
                  <a:lnTo>
                    <a:pt x="980383" y="1119067"/>
                  </a:lnTo>
                  <a:lnTo>
                    <a:pt x="938015" y="1139987"/>
                  </a:lnTo>
                  <a:lnTo>
                    <a:pt x="893834" y="1158052"/>
                  </a:lnTo>
                  <a:lnTo>
                    <a:pt x="847983" y="1173128"/>
                  </a:lnTo>
                  <a:lnTo>
                    <a:pt x="800606" y="1185085"/>
                  </a:lnTo>
                  <a:lnTo>
                    <a:pt x="751846" y="1193789"/>
                  </a:lnTo>
                  <a:lnTo>
                    <a:pt x="701845" y="1199109"/>
                  </a:lnTo>
                  <a:lnTo>
                    <a:pt x="650747" y="1200912"/>
                  </a:lnTo>
                  <a:lnTo>
                    <a:pt x="599857" y="1199109"/>
                  </a:lnTo>
                  <a:lnTo>
                    <a:pt x="550045" y="1193789"/>
                  </a:lnTo>
                  <a:lnTo>
                    <a:pt x="501453" y="1185085"/>
                  </a:lnTo>
                  <a:lnTo>
                    <a:pt x="454227" y="1173128"/>
                  </a:lnTo>
                  <a:lnTo>
                    <a:pt x="408511" y="1158052"/>
                  </a:lnTo>
                  <a:lnTo>
                    <a:pt x="364449" y="1139987"/>
                  </a:lnTo>
                  <a:lnTo>
                    <a:pt x="322184" y="1119067"/>
                  </a:lnTo>
                  <a:lnTo>
                    <a:pt x="281862" y="1095424"/>
                  </a:lnTo>
                  <a:lnTo>
                    <a:pt x="243626" y="1069190"/>
                  </a:lnTo>
                  <a:lnTo>
                    <a:pt x="207621" y="1040497"/>
                  </a:lnTo>
                  <a:lnTo>
                    <a:pt x="173990" y="1009479"/>
                  </a:lnTo>
                  <a:lnTo>
                    <a:pt x="142878" y="976266"/>
                  </a:lnTo>
                  <a:lnTo>
                    <a:pt x="114429" y="940992"/>
                  </a:lnTo>
                  <a:lnTo>
                    <a:pt x="88787" y="903788"/>
                  </a:lnTo>
                  <a:lnTo>
                    <a:pt x="66096" y="864787"/>
                  </a:lnTo>
                  <a:lnTo>
                    <a:pt x="46500" y="824122"/>
                  </a:lnTo>
                  <a:lnTo>
                    <a:pt x="30144" y="781924"/>
                  </a:lnTo>
                  <a:lnTo>
                    <a:pt x="17172" y="738326"/>
                  </a:lnTo>
                  <a:lnTo>
                    <a:pt x="7728" y="693461"/>
                  </a:lnTo>
                  <a:lnTo>
                    <a:pt x="1956" y="647460"/>
                  </a:lnTo>
                  <a:lnTo>
                    <a:pt x="0" y="600456"/>
                  </a:lnTo>
                </a:path>
              </a:pathLst>
            </a:custGeom>
            <a:ln w="10668">
              <a:solidFill>
                <a:srgbClr val="AC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9296" y="3828288"/>
              <a:ext cx="6803135" cy="11887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49296" y="3828288"/>
              <a:ext cx="6803390" cy="1188720"/>
            </a:xfrm>
            <a:custGeom>
              <a:avLst/>
              <a:gdLst/>
              <a:ahLst/>
              <a:cxnLst/>
              <a:rect l="l" t="t" r="r" b="b"/>
              <a:pathLst>
                <a:path w="6803390" h="1188720">
                  <a:moveTo>
                    <a:pt x="0" y="0"/>
                  </a:moveTo>
                  <a:lnTo>
                    <a:pt x="6803135" y="0"/>
                  </a:lnTo>
                  <a:lnTo>
                    <a:pt x="6803135" y="1188719"/>
                  </a:lnTo>
                  <a:lnTo>
                    <a:pt x="0" y="1188719"/>
                  </a:lnTo>
                  <a:lnTo>
                    <a:pt x="0" y="0"/>
                  </a:lnTo>
                  <a:close/>
                </a:path>
              </a:pathLst>
            </a:custGeom>
            <a:ln w="457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51582" y="3974050"/>
            <a:ext cx="6813550" cy="84836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695325" marR="154940">
              <a:lnSpc>
                <a:spcPts val="2050"/>
              </a:lnSpc>
              <a:spcBef>
                <a:spcPts val="439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Người</a:t>
            </a:r>
            <a:r>
              <a:rPr sz="1950" b="1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kể</a:t>
            </a:r>
            <a:r>
              <a:rPr sz="1950" b="1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chuyện:</a:t>
            </a:r>
            <a:r>
              <a:rPr sz="195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là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nhân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vật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do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nhà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văn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tạo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ra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để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kể </a:t>
            </a:r>
            <a:r>
              <a:rPr sz="1950" b="1" dirty="0">
                <a:latin typeface="Times New Roman"/>
                <a:cs typeface="Times New Roman"/>
              </a:rPr>
              <a:t>lại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câu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chuyện.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Người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kể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chuyện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có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thể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ở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ngôi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thứ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spc="-10" dirty="0">
                <a:latin typeface="Times New Roman"/>
                <a:cs typeface="Times New Roman"/>
              </a:rPr>
              <a:t>nhất, </a:t>
            </a:r>
            <a:r>
              <a:rPr sz="1950" b="1" dirty="0">
                <a:latin typeface="Times New Roman"/>
                <a:cs typeface="Times New Roman"/>
              </a:rPr>
              <a:t>hoặc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ngôi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thứ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ba.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151062" y="2487676"/>
            <a:ext cx="7433309" cy="2580640"/>
            <a:chOff x="2151062" y="2487676"/>
            <a:chExt cx="7433309" cy="258064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6460" y="3874008"/>
              <a:ext cx="1219200" cy="11887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156460" y="3874008"/>
              <a:ext cx="1219200" cy="1188720"/>
            </a:xfrm>
            <a:custGeom>
              <a:avLst/>
              <a:gdLst/>
              <a:ahLst/>
              <a:cxnLst/>
              <a:rect l="l" t="t" r="r" b="b"/>
              <a:pathLst>
                <a:path w="1219200" h="1188720">
                  <a:moveTo>
                    <a:pt x="0" y="594360"/>
                  </a:moveTo>
                  <a:lnTo>
                    <a:pt x="1833" y="547988"/>
                  </a:lnTo>
                  <a:lnTo>
                    <a:pt x="7242" y="502579"/>
                  </a:lnTo>
                  <a:lnTo>
                    <a:pt x="16093" y="458266"/>
                  </a:lnTo>
                  <a:lnTo>
                    <a:pt x="28249" y="415182"/>
                  </a:lnTo>
                  <a:lnTo>
                    <a:pt x="43575" y="373461"/>
                  </a:lnTo>
                  <a:lnTo>
                    <a:pt x="61937" y="333236"/>
                  </a:lnTo>
                  <a:lnTo>
                    <a:pt x="83199" y="294640"/>
                  </a:lnTo>
                  <a:lnTo>
                    <a:pt x="107225" y="257806"/>
                  </a:lnTo>
                  <a:lnTo>
                    <a:pt x="133880" y="222868"/>
                  </a:lnTo>
                  <a:lnTo>
                    <a:pt x="163030" y="189959"/>
                  </a:lnTo>
                  <a:lnTo>
                    <a:pt x="194539" y="159212"/>
                  </a:lnTo>
                  <a:lnTo>
                    <a:pt x="228271" y="130761"/>
                  </a:lnTo>
                  <a:lnTo>
                    <a:pt x="264091" y="104739"/>
                  </a:lnTo>
                  <a:lnTo>
                    <a:pt x="301864" y="81280"/>
                  </a:lnTo>
                  <a:lnTo>
                    <a:pt x="341455" y="60515"/>
                  </a:lnTo>
                  <a:lnTo>
                    <a:pt x="382729" y="42580"/>
                  </a:lnTo>
                  <a:lnTo>
                    <a:pt x="425550" y="27606"/>
                  </a:lnTo>
                  <a:lnTo>
                    <a:pt x="469782" y="15728"/>
                  </a:lnTo>
                  <a:lnTo>
                    <a:pt x="515292" y="7079"/>
                  </a:lnTo>
                  <a:lnTo>
                    <a:pt x="561943" y="1792"/>
                  </a:lnTo>
                  <a:lnTo>
                    <a:pt x="609600" y="0"/>
                  </a:lnTo>
                  <a:lnTo>
                    <a:pt x="657256" y="1792"/>
                  </a:lnTo>
                  <a:lnTo>
                    <a:pt x="703907" y="7079"/>
                  </a:lnTo>
                  <a:lnTo>
                    <a:pt x="749417" y="15728"/>
                  </a:lnTo>
                  <a:lnTo>
                    <a:pt x="793649" y="27606"/>
                  </a:lnTo>
                  <a:lnTo>
                    <a:pt x="836470" y="42580"/>
                  </a:lnTo>
                  <a:lnTo>
                    <a:pt x="877744" y="60515"/>
                  </a:lnTo>
                  <a:lnTo>
                    <a:pt x="917335" y="81280"/>
                  </a:lnTo>
                  <a:lnTo>
                    <a:pt x="955108" y="104739"/>
                  </a:lnTo>
                  <a:lnTo>
                    <a:pt x="990928" y="130761"/>
                  </a:lnTo>
                  <a:lnTo>
                    <a:pt x="1024660" y="159212"/>
                  </a:lnTo>
                  <a:lnTo>
                    <a:pt x="1056169" y="189959"/>
                  </a:lnTo>
                  <a:lnTo>
                    <a:pt x="1085319" y="222868"/>
                  </a:lnTo>
                  <a:lnTo>
                    <a:pt x="1111974" y="257806"/>
                  </a:lnTo>
                  <a:lnTo>
                    <a:pt x="1136000" y="294640"/>
                  </a:lnTo>
                  <a:lnTo>
                    <a:pt x="1157262" y="333236"/>
                  </a:lnTo>
                  <a:lnTo>
                    <a:pt x="1175624" y="373461"/>
                  </a:lnTo>
                  <a:lnTo>
                    <a:pt x="1190950" y="415182"/>
                  </a:lnTo>
                  <a:lnTo>
                    <a:pt x="1203106" y="458266"/>
                  </a:lnTo>
                  <a:lnTo>
                    <a:pt x="1211957" y="502579"/>
                  </a:lnTo>
                  <a:lnTo>
                    <a:pt x="1217366" y="547988"/>
                  </a:lnTo>
                  <a:lnTo>
                    <a:pt x="1219200" y="594360"/>
                  </a:lnTo>
                  <a:lnTo>
                    <a:pt x="1217366" y="640731"/>
                  </a:lnTo>
                  <a:lnTo>
                    <a:pt x="1211957" y="686140"/>
                  </a:lnTo>
                  <a:lnTo>
                    <a:pt x="1203106" y="730453"/>
                  </a:lnTo>
                  <a:lnTo>
                    <a:pt x="1190950" y="773537"/>
                  </a:lnTo>
                  <a:lnTo>
                    <a:pt x="1175624" y="815258"/>
                  </a:lnTo>
                  <a:lnTo>
                    <a:pt x="1157262" y="855483"/>
                  </a:lnTo>
                  <a:lnTo>
                    <a:pt x="1136000" y="894080"/>
                  </a:lnTo>
                  <a:lnTo>
                    <a:pt x="1111974" y="930913"/>
                  </a:lnTo>
                  <a:lnTo>
                    <a:pt x="1085319" y="965851"/>
                  </a:lnTo>
                  <a:lnTo>
                    <a:pt x="1056169" y="998760"/>
                  </a:lnTo>
                  <a:lnTo>
                    <a:pt x="1024660" y="1029507"/>
                  </a:lnTo>
                  <a:lnTo>
                    <a:pt x="990928" y="1057958"/>
                  </a:lnTo>
                  <a:lnTo>
                    <a:pt x="955108" y="1083980"/>
                  </a:lnTo>
                  <a:lnTo>
                    <a:pt x="917335" y="1107440"/>
                  </a:lnTo>
                  <a:lnTo>
                    <a:pt x="877744" y="1128204"/>
                  </a:lnTo>
                  <a:lnTo>
                    <a:pt x="836470" y="1146139"/>
                  </a:lnTo>
                  <a:lnTo>
                    <a:pt x="793649" y="1161113"/>
                  </a:lnTo>
                  <a:lnTo>
                    <a:pt x="749417" y="1172991"/>
                  </a:lnTo>
                  <a:lnTo>
                    <a:pt x="703907" y="1181640"/>
                  </a:lnTo>
                  <a:lnTo>
                    <a:pt x="657256" y="1186927"/>
                  </a:lnTo>
                  <a:lnTo>
                    <a:pt x="609600" y="1188720"/>
                  </a:lnTo>
                  <a:lnTo>
                    <a:pt x="561943" y="1186927"/>
                  </a:lnTo>
                  <a:lnTo>
                    <a:pt x="515292" y="1181640"/>
                  </a:lnTo>
                  <a:lnTo>
                    <a:pt x="469782" y="1172991"/>
                  </a:lnTo>
                  <a:lnTo>
                    <a:pt x="425550" y="1161113"/>
                  </a:lnTo>
                  <a:lnTo>
                    <a:pt x="382729" y="1146139"/>
                  </a:lnTo>
                  <a:lnTo>
                    <a:pt x="341455" y="1128204"/>
                  </a:lnTo>
                  <a:lnTo>
                    <a:pt x="301864" y="1107440"/>
                  </a:lnTo>
                  <a:lnTo>
                    <a:pt x="264091" y="1083980"/>
                  </a:lnTo>
                  <a:lnTo>
                    <a:pt x="228271" y="1057958"/>
                  </a:lnTo>
                  <a:lnTo>
                    <a:pt x="194539" y="1029507"/>
                  </a:lnTo>
                  <a:lnTo>
                    <a:pt x="163030" y="998760"/>
                  </a:lnTo>
                  <a:lnTo>
                    <a:pt x="133880" y="965851"/>
                  </a:lnTo>
                  <a:lnTo>
                    <a:pt x="107225" y="930913"/>
                  </a:lnTo>
                  <a:lnTo>
                    <a:pt x="83199" y="894080"/>
                  </a:lnTo>
                  <a:lnTo>
                    <a:pt x="61937" y="855483"/>
                  </a:lnTo>
                  <a:lnTo>
                    <a:pt x="43575" y="815258"/>
                  </a:lnTo>
                  <a:lnTo>
                    <a:pt x="28249" y="773537"/>
                  </a:lnTo>
                  <a:lnTo>
                    <a:pt x="16093" y="730453"/>
                  </a:lnTo>
                  <a:lnTo>
                    <a:pt x="7242" y="686140"/>
                  </a:lnTo>
                  <a:lnTo>
                    <a:pt x="1833" y="640731"/>
                  </a:lnTo>
                  <a:lnTo>
                    <a:pt x="0" y="594360"/>
                  </a:lnTo>
                </a:path>
              </a:pathLst>
            </a:custGeom>
            <a:ln w="10668">
              <a:solidFill>
                <a:srgbClr val="B33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2716" y="2490216"/>
              <a:ext cx="6138671" cy="12954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442716" y="2490216"/>
              <a:ext cx="6139180" cy="1295400"/>
            </a:xfrm>
            <a:custGeom>
              <a:avLst/>
              <a:gdLst/>
              <a:ahLst/>
              <a:cxnLst/>
              <a:rect l="l" t="t" r="r" b="b"/>
              <a:pathLst>
                <a:path w="6139180" h="1295400">
                  <a:moveTo>
                    <a:pt x="0" y="0"/>
                  </a:moveTo>
                  <a:lnTo>
                    <a:pt x="6138671" y="0"/>
                  </a:lnTo>
                  <a:lnTo>
                    <a:pt x="6138671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ln w="4572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75081" y="2317241"/>
            <a:ext cx="1809114" cy="3507104"/>
            <a:chOff x="275081" y="2317241"/>
            <a:chExt cx="1809114" cy="3507104"/>
          </a:xfrm>
        </p:grpSpPr>
        <p:sp>
          <p:nvSpPr>
            <p:cNvPr id="25" name="object 25"/>
            <p:cNvSpPr/>
            <p:nvPr/>
          </p:nvSpPr>
          <p:spPr>
            <a:xfrm>
              <a:off x="280415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0415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50777" y="2816674"/>
            <a:ext cx="859790" cy="2454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 </a:t>
            </a:r>
            <a:r>
              <a:rPr sz="23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đồng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thoại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45002" y="2506430"/>
            <a:ext cx="6122035" cy="1234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3660" marR="146050">
              <a:lnSpc>
                <a:spcPct val="101699"/>
              </a:lnSpc>
              <a:spcBef>
                <a:spcPts val="90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Nhân</a:t>
            </a:r>
            <a:r>
              <a:rPr sz="1950" b="1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vật</a:t>
            </a:r>
            <a:r>
              <a:rPr sz="195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là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đối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tượng</a:t>
            </a:r>
            <a:r>
              <a:rPr sz="1950" b="1" spc="6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có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hình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dáng,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cử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chỉ,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hành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spc="-10" dirty="0">
                <a:latin typeface="Times New Roman"/>
                <a:cs typeface="Times New Roman"/>
              </a:rPr>
              <a:t>động, </a:t>
            </a:r>
            <a:r>
              <a:rPr sz="1950" b="1" dirty="0">
                <a:latin typeface="Times New Roman"/>
                <a:cs typeface="Times New Roman"/>
              </a:rPr>
              <a:t>ngôn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ngữ,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cảm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xúc,...Nhân</a:t>
            </a:r>
            <a:r>
              <a:rPr sz="1950" b="1" spc="7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vật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thường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là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con</a:t>
            </a:r>
            <a:r>
              <a:rPr sz="1950" b="1" spc="55" dirty="0">
                <a:latin typeface="Times New Roman"/>
                <a:cs typeface="Times New Roman"/>
              </a:rPr>
              <a:t> </a:t>
            </a:r>
            <a:r>
              <a:rPr sz="1950" b="1" spc="-10" dirty="0">
                <a:latin typeface="Times New Roman"/>
                <a:cs typeface="Times New Roman"/>
              </a:rPr>
              <a:t>người </a:t>
            </a:r>
            <a:r>
              <a:rPr sz="1950" b="1" dirty="0">
                <a:latin typeface="Times New Roman"/>
                <a:cs typeface="Times New Roman"/>
              </a:rPr>
              <a:t>nhưng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cũng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có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thể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là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thần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tiên,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ma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quỷ,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đồ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vật,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con </a:t>
            </a:r>
            <a:r>
              <a:rPr sz="1950" b="1" spc="-10" dirty="0">
                <a:latin typeface="Times New Roman"/>
                <a:cs typeface="Times New Roman"/>
              </a:rPr>
              <a:t>vật...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423922" y="5033010"/>
            <a:ext cx="7160259" cy="909955"/>
            <a:chOff x="2423922" y="5033010"/>
            <a:chExt cx="7160259" cy="90995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6208" y="5035296"/>
              <a:ext cx="7155179" cy="90525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26208" y="5035296"/>
              <a:ext cx="7155180" cy="905510"/>
            </a:xfrm>
            <a:custGeom>
              <a:avLst/>
              <a:gdLst/>
              <a:ahLst/>
              <a:cxnLst/>
              <a:rect l="l" t="t" r="r" b="b"/>
              <a:pathLst>
                <a:path w="7155180" h="905510">
                  <a:moveTo>
                    <a:pt x="0" y="0"/>
                  </a:moveTo>
                  <a:lnTo>
                    <a:pt x="7155179" y="0"/>
                  </a:lnTo>
                  <a:lnTo>
                    <a:pt x="7155179" y="905255"/>
                  </a:lnTo>
                  <a:lnTo>
                    <a:pt x="0" y="905255"/>
                  </a:lnTo>
                  <a:lnTo>
                    <a:pt x="0" y="0"/>
                  </a:lnTo>
                  <a:close/>
                </a:path>
              </a:pathLst>
            </a:custGeom>
            <a:ln w="4572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489731" y="5013404"/>
            <a:ext cx="6465570" cy="6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0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Lời</a:t>
            </a:r>
            <a:r>
              <a:rPr sz="195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người</a:t>
            </a:r>
            <a:r>
              <a:rPr sz="195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kể</a:t>
            </a:r>
            <a:r>
              <a:rPr sz="195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chuyện:</a:t>
            </a:r>
            <a:r>
              <a:rPr sz="195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thuật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lại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các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sự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việc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trong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câu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spc="-10" dirty="0">
                <a:latin typeface="Times New Roman"/>
                <a:cs typeface="Times New Roman"/>
              </a:rPr>
              <a:t>chuyện.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Lời</a:t>
            </a:r>
            <a:r>
              <a:rPr sz="1950" b="1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nhân</a:t>
            </a:r>
            <a:r>
              <a:rPr sz="1950" b="1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vật:</a:t>
            </a:r>
            <a:r>
              <a:rPr sz="1950" b="1" spc="3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950" b="1" dirty="0">
                <a:latin typeface="Times New Roman"/>
                <a:cs typeface="Times New Roman"/>
              </a:rPr>
              <a:t>Đối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thoại,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độc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thoại (trực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spc="-10" dirty="0">
                <a:latin typeface="Times New Roman"/>
                <a:cs typeface="Times New Roman"/>
              </a:rPr>
              <a:t>tiếp)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18" y="2317178"/>
            <a:ext cx="1809114" cy="3507104"/>
            <a:chOff x="275018" y="2317178"/>
            <a:chExt cx="1809114" cy="3507104"/>
          </a:xfrm>
        </p:grpSpPr>
        <p:sp>
          <p:nvSpPr>
            <p:cNvPr id="3" name="object 3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49340" y="3220530"/>
            <a:ext cx="859790" cy="164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5415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91042" y="1128458"/>
            <a:ext cx="7899400" cy="1146175"/>
            <a:chOff x="1991042" y="1128458"/>
            <a:chExt cx="7899400" cy="1146175"/>
          </a:xfrm>
        </p:grpSpPr>
        <p:sp>
          <p:nvSpPr>
            <p:cNvPr id="7" name="object 7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7609332" y="909827"/>
                  </a:moveTo>
                  <a:lnTo>
                    <a:pt x="0" y="90982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909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0" y="0"/>
                  </a:moveTo>
                  <a:lnTo>
                    <a:pt x="7609332" y="0"/>
                  </a:lnTo>
                  <a:lnTo>
                    <a:pt x="7609332" y="909827"/>
                  </a:lnTo>
                  <a:lnTo>
                    <a:pt x="0" y="9098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7964" y="1133856"/>
              <a:ext cx="1228344" cy="1135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6440" y="1133856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3" y="476246"/>
                  </a:lnTo>
                  <a:lnTo>
                    <a:pt x="17904" y="431847"/>
                  </a:lnTo>
                  <a:lnTo>
                    <a:pt x="31406" y="388778"/>
                  </a:lnTo>
                  <a:lnTo>
                    <a:pt x="48410" y="347186"/>
                  </a:lnTo>
                  <a:lnTo>
                    <a:pt x="68758" y="307217"/>
                  </a:lnTo>
                  <a:lnTo>
                    <a:pt x="92290" y="269017"/>
                  </a:lnTo>
                  <a:lnTo>
                    <a:pt x="118847" y="232733"/>
                  </a:lnTo>
                  <a:lnTo>
                    <a:pt x="148271" y="198510"/>
                  </a:lnTo>
                  <a:lnTo>
                    <a:pt x="180403" y="166497"/>
                  </a:lnTo>
                  <a:lnTo>
                    <a:pt x="215084" y="136837"/>
                  </a:lnTo>
                  <a:lnTo>
                    <a:pt x="252154" y="109679"/>
                  </a:lnTo>
                  <a:lnTo>
                    <a:pt x="291456" y="85167"/>
                  </a:lnTo>
                  <a:lnTo>
                    <a:pt x="332830" y="63450"/>
                  </a:lnTo>
                  <a:lnTo>
                    <a:pt x="376118" y="44672"/>
                  </a:lnTo>
                  <a:lnTo>
                    <a:pt x="421160" y="28980"/>
                  </a:lnTo>
                  <a:lnTo>
                    <a:pt x="467798" y="16520"/>
                  </a:lnTo>
                  <a:lnTo>
                    <a:pt x="515872" y="7440"/>
                  </a:lnTo>
                  <a:lnTo>
                    <a:pt x="565224" y="1884"/>
                  </a:lnTo>
                  <a:lnTo>
                    <a:pt x="615695" y="0"/>
                  </a:lnTo>
                  <a:lnTo>
                    <a:pt x="665949" y="1884"/>
                  </a:lnTo>
                  <a:lnTo>
                    <a:pt x="715106" y="7440"/>
                  </a:lnTo>
                  <a:lnTo>
                    <a:pt x="763005" y="16520"/>
                  </a:lnTo>
                  <a:lnTo>
                    <a:pt x="809487" y="28980"/>
                  </a:lnTo>
                  <a:lnTo>
                    <a:pt x="854392" y="44672"/>
                  </a:lnTo>
                  <a:lnTo>
                    <a:pt x="897559" y="63450"/>
                  </a:lnTo>
                  <a:lnTo>
                    <a:pt x="938829" y="85167"/>
                  </a:lnTo>
                  <a:lnTo>
                    <a:pt x="978042" y="109679"/>
                  </a:lnTo>
                  <a:lnTo>
                    <a:pt x="1015037" y="136837"/>
                  </a:lnTo>
                  <a:lnTo>
                    <a:pt x="1049654" y="166497"/>
                  </a:lnTo>
                  <a:lnTo>
                    <a:pt x="1081735" y="198510"/>
                  </a:lnTo>
                  <a:lnTo>
                    <a:pt x="1111117" y="232733"/>
                  </a:lnTo>
                  <a:lnTo>
                    <a:pt x="1137643" y="269017"/>
                  </a:lnTo>
                  <a:lnTo>
                    <a:pt x="1161150" y="307217"/>
                  </a:lnTo>
                  <a:lnTo>
                    <a:pt x="1181480" y="347186"/>
                  </a:lnTo>
                  <a:lnTo>
                    <a:pt x="1198473" y="388778"/>
                  </a:lnTo>
                  <a:lnTo>
                    <a:pt x="1211968" y="431847"/>
                  </a:lnTo>
                  <a:lnTo>
                    <a:pt x="1221805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4856"/>
                  </a:lnTo>
                  <a:lnTo>
                    <a:pt x="1221805" y="660244"/>
                  </a:lnTo>
                  <a:lnTo>
                    <a:pt x="1211968" y="704468"/>
                  </a:lnTo>
                  <a:lnTo>
                    <a:pt x="1198473" y="747381"/>
                  </a:lnTo>
                  <a:lnTo>
                    <a:pt x="1181480" y="788836"/>
                  </a:lnTo>
                  <a:lnTo>
                    <a:pt x="1161150" y="828685"/>
                  </a:lnTo>
                  <a:lnTo>
                    <a:pt x="1137643" y="866781"/>
                  </a:lnTo>
                  <a:lnTo>
                    <a:pt x="1111117" y="902976"/>
                  </a:lnTo>
                  <a:lnTo>
                    <a:pt x="1081735" y="937122"/>
                  </a:lnTo>
                  <a:lnTo>
                    <a:pt x="1049654" y="969073"/>
                  </a:lnTo>
                  <a:lnTo>
                    <a:pt x="1015037" y="998681"/>
                  </a:lnTo>
                  <a:lnTo>
                    <a:pt x="978042" y="1025798"/>
                  </a:lnTo>
                  <a:lnTo>
                    <a:pt x="938829" y="1050277"/>
                  </a:lnTo>
                  <a:lnTo>
                    <a:pt x="897559" y="1071970"/>
                  </a:lnTo>
                  <a:lnTo>
                    <a:pt x="854392" y="1090731"/>
                  </a:lnTo>
                  <a:lnTo>
                    <a:pt x="809487" y="1106411"/>
                  </a:lnTo>
                  <a:lnTo>
                    <a:pt x="763005" y="1118864"/>
                  </a:lnTo>
                  <a:lnTo>
                    <a:pt x="715106" y="1127941"/>
                  </a:lnTo>
                  <a:lnTo>
                    <a:pt x="665949" y="1133495"/>
                  </a:lnTo>
                  <a:lnTo>
                    <a:pt x="615695" y="1135380"/>
                  </a:lnTo>
                  <a:lnTo>
                    <a:pt x="565224" y="1133495"/>
                  </a:lnTo>
                  <a:lnTo>
                    <a:pt x="515872" y="1127941"/>
                  </a:lnTo>
                  <a:lnTo>
                    <a:pt x="467798" y="1118864"/>
                  </a:lnTo>
                  <a:lnTo>
                    <a:pt x="421160" y="1106411"/>
                  </a:lnTo>
                  <a:lnTo>
                    <a:pt x="376118" y="1090731"/>
                  </a:lnTo>
                  <a:lnTo>
                    <a:pt x="332830" y="1071970"/>
                  </a:lnTo>
                  <a:lnTo>
                    <a:pt x="291456" y="1050277"/>
                  </a:lnTo>
                  <a:lnTo>
                    <a:pt x="252154" y="1025798"/>
                  </a:lnTo>
                  <a:lnTo>
                    <a:pt x="215084" y="998681"/>
                  </a:lnTo>
                  <a:lnTo>
                    <a:pt x="180403" y="969073"/>
                  </a:lnTo>
                  <a:lnTo>
                    <a:pt x="148271" y="937122"/>
                  </a:lnTo>
                  <a:lnTo>
                    <a:pt x="118847" y="902976"/>
                  </a:lnTo>
                  <a:lnTo>
                    <a:pt x="92290" y="866781"/>
                  </a:lnTo>
                  <a:lnTo>
                    <a:pt x="68758" y="828685"/>
                  </a:lnTo>
                  <a:lnTo>
                    <a:pt x="48410" y="788836"/>
                  </a:lnTo>
                  <a:lnTo>
                    <a:pt x="31406" y="747381"/>
                  </a:lnTo>
                  <a:lnTo>
                    <a:pt x="17904" y="704468"/>
                  </a:lnTo>
                  <a:lnTo>
                    <a:pt x="8063" y="660244"/>
                  </a:lnTo>
                  <a:lnTo>
                    <a:pt x="2042" y="614856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45205" y="1264435"/>
            <a:ext cx="601345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Cốt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truyện: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Yếu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tố quan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trọng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Gồm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các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kiện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chính được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sắp xếp theo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một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trật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định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mở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đầu, diễn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biến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kết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thúc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6284" y="2400300"/>
            <a:ext cx="4835651" cy="38618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18" y="2317178"/>
            <a:ext cx="1809114" cy="3507104"/>
            <a:chOff x="275018" y="2317178"/>
            <a:chExt cx="1809114" cy="3507104"/>
          </a:xfrm>
        </p:grpSpPr>
        <p:sp>
          <p:nvSpPr>
            <p:cNvPr id="3" name="object 3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0777" y="3222254"/>
            <a:ext cx="859790" cy="164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91042" y="1128458"/>
            <a:ext cx="7899400" cy="1146175"/>
            <a:chOff x="1991042" y="1128458"/>
            <a:chExt cx="7899400" cy="1146175"/>
          </a:xfrm>
        </p:grpSpPr>
        <p:sp>
          <p:nvSpPr>
            <p:cNvPr id="7" name="object 7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7609332" y="909827"/>
                  </a:moveTo>
                  <a:lnTo>
                    <a:pt x="0" y="90982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909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0" y="0"/>
                  </a:moveTo>
                  <a:lnTo>
                    <a:pt x="7609332" y="0"/>
                  </a:lnTo>
                  <a:lnTo>
                    <a:pt x="7609332" y="909827"/>
                  </a:lnTo>
                  <a:lnTo>
                    <a:pt x="0" y="9098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7964" y="1133856"/>
              <a:ext cx="1228344" cy="1135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6440" y="1133856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3" y="476246"/>
                  </a:lnTo>
                  <a:lnTo>
                    <a:pt x="17904" y="431847"/>
                  </a:lnTo>
                  <a:lnTo>
                    <a:pt x="31406" y="388778"/>
                  </a:lnTo>
                  <a:lnTo>
                    <a:pt x="48410" y="347186"/>
                  </a:lnTo>
                  <a:lnTo>
                    <a:pt x="68758" y="307217"/>
                  </a:lnTo>
                  <a:lnTo>
                    <a:pt x="92290" y="269017"/>
                  </a:lnTo>
                  <a:lnTo>
                    <a:pt x="118847" y="232733"/>
                  </a:lnTo>
                  <a:lnTo>
                    <a:pt x="148271" y="198510"/>
                  </a:lnTo>
                  <a:lnTo>
                    <a:pt x="180403" y="166497"/>
                  </a:lnTo>
                  <a:lnTo>
                    <a:pt x="215084" y="136837"/>
                  </a:lnTo>
                  <a:lnTo>
                    <a:pt x="252154" y="109679"/>
                  </a:lnTo>
                  <a:lnTo>
                    <a:pt x="291456" y="85167"/>
                  </a:lnTo>
                  <a:lnTo>
                    <a:pt x="332830" y="63450"/>
                  </a:lnTo>
                  <a:lnTo>
                    <a:pt x="376118" y="44672"/>
                  </a:lnTo>
                  <a:lnTo>
                    <a:pt x="421160" y="28980"/>
                  </a:lnTo>
                  <a:lnTo>
                    <a:pt x="467798" y="16520"/>
                  </a:lnTo>
                  <a:lnTo>
                    <a:pt x="515872" y="7440"/>
                  </a:lnTo>
                  <a:lnTo>
                    <a:pt x="565224" y="1884"/>
                  </a:lnTo>
                  <a:lnTo>
                    <a:pt x="615695" y="0"/>
                  </a:lnTo>
                  <a:lnTo>
                    <a:pt x="665949" y="1884"/>
                  </a:lnTo>
                  <a:lnTo>
                    <a:pt x="715106" y="7440"/>
                  </a:lnTo>
                  <a:lnTo>
                    <a:pt x="763005" y="16520"/>
                  </a:lnTo>
                  <a:lnTo>
                    <a:pt x="809487" y="28980"/>
                  </a:lnTo>
                  <a:lnTo>
                    <a:pt x="854392" y="44672"/>
                  </a:lnTo>
                  <a:lnTo>
                    <a:pt x="897559" y="63450"/>
                  </a:lnTo>
                  <a:lnTo>
                    <a:pt x="938829" y="85167"/>
                  </a:lnTo>
                  <a:lnTo>
                    <a:pt x="978042" y="109679"/>
                  </a:lnTo>
                  <a:lnTo>
                    <a:pt x="1015037" y="136837"/>
                  </a:lnTo>
                  <a:lnTo>
                    <a:pt x="1049654" y="166497"/>
                  </a:lnTo>
                  <a:lnTo>
                    <a:pt x="1081735" y="198510"/>
                  </a:lnTo>
                  <a:lnTo>
                    <a:pt x="1111117" y="232733"/>
                  </a:lnTo>
                  <a:lnTo>
                    <a:pt x="1137643" y="269017"/>
                  </a:lnTo>
                  <a:lnTo>
                    <a:pt x="1161150" y="307217"/>
                  </a:lnTo>
                  <a:lnTo>
                    <a:pt x="1181480" y="347186"/>
                  </a:lnTo>
                  <a:lnTo>
                    <a:pt x="1198473" y="388778"/>
                  </a:lnTo>
                  <a:lnTo>
                    <a:pt x="1211968" y="431847"/>
                  </a:lnTo>
                  <a:lnTo>
                    <a:pt x="1221805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4856"/>
                  </a:lnTo>
                  <a:lnTo>
                    <a:pt x="1221805" y="660244"/>
                  </a:lnTo>
                  <a:lnTo>
                    <a:pt x="1211968" y="704468"/>
                  </a:lnTo>
                  <a:lnTo>
                    <a:pt x="1198473" y="747381"/>
                  </a:lnTo>
                  <a:lnTo>
                    <a:pt x="1181480" y="788836"/>
                  </a:lnTo>
                  <a:lnTo>
                    <a:pt x="1161150" y="828685"/>
                  </a:lnTo>
                  <a:lnTo>
                    <a:pt x="1137643" y="866781"/>
                  </a:lnTo>
                  <a:lnTo>
                    <a:pt x="1111117" y="902976"/>
                  </a:lnTo>
                  <a:lnTo>
                    <a:pt x="1081735" y="937122"/>
                  </a:lnTo>
                  <a:lnTo>
                    <a:pt x="1049654" y="969073"/>
                  </a:lnTo>
                  <a:lnTo>
                    <a:pt x="1015037" y="998681"/>
                  </a:lnTo>
                  <a:lnTo>
                    <a:pt x="978042" y="1025798"/>
                  </a:lnTo>
                  <a:lnTo>
                    <a:pt x="938829" y="1050277"/>
                  </a:lnTo>
                  <a:lnTo>
                    <a:pt x="897559" y="1071970"/>
                  </a:lnTo>
                  <a:lnTo>
                    <a:pt x="854392" y="1090731"/>
                  </a:lnTo>
                  <a:lnTo>
                    <a:pt x="809487" y="1106411"/>
                  </a:lnTo>
                  <a:lnTo>
                    <a:pt x="763005" y="1118864"/>
                  </a:lnTo>
                  <a:lnTo>
                    <a:pt x="715106" y="1127941"/>
                  </a:lnTo>
                  <a:lnTo>
                    <a:pt x="665949" y="1133495"/>
                  </a:lnTo>
                  <a:lnTo>
                    <a:pt x="615695" y="1135380"/>
                  </a:lnTo>
                  <a:lnTo>
                    <a:pt x="565224" y="1133495"/>
                  </a:lnTo>
                  <a:lnTo>
                    <a:pt x="515872" y="1127941"/>
                  </a:lnTo>
                  <a:lnTo>
                    <a:pt x="467798" y="1118864"/>
                  </a:lnTo>
                  <a:lnTo>
                    <a:pt x="421160" y="1106411"/>
                  </a:lnTo>
                  <a:lnTo>
                    <a:pt x="376118" y="1090731"/>
                  </a:lnTo>
                  <a:lnTo>
                    <a:pt x="332830" y="1071970"/>
                  </a:lnTo>
                  <a:lnTo>
                    <a:pt x="291456" y="1050277"/>
                  </a:lnTo>
                  <a:lnTo>
                    <a:pt x="252154" y="1025798"/>
                  </a:lnTo>
                  <a:lnTo>
                    <a:pt x="215084" y="998681"/>
                  </a:lnTo>
                  <a:lnTo>
                    <a:pt x="180403" y="969073"/>
                  </a:lnTo>
                  <a:lnTo>
                    <a:pt x="148271" y="937122"/>
                  </a:lnTo>
                  <a:lnTo>
                    <a:pt x="118847" y="902976"/>
                  </a:lnTo>
                  <a:lnTo>
                    <a:pt x="92290" y="866781"/>
                  </a:lnTo>
                  <a:lnTo>
                    <a:pt x="68758" y="828685"/>
                  </a:lnTo>
                  <a:lnTo>
                    <a:pt x="48410" y="788836"/>
                  </a:lnTo>
                  <a:lnTo>
                    <a:pt x="31406" y="747381"/>
                  </a:lnTo>
                  <a:lnTo>
                    <a:pt x="17904" y="704468"/>
                  </a:lnTo>
                  <a:lnTo>
                    <a:pt x="8063" y="660244"/>
                  </a:lnTo>
                  <a:lnTo>
                    <a:pt x="2042" y="614856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46778" y="1264435"/>
            <a:ext cx="601345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Cốt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truyện: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Yếu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tố quan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trọng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Gồm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các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kiện chính được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sắp xếp theo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một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trật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định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mở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đầu,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diễn biến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kết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thúc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73338" y="2474976"/>
            <a:ext cx="7811770" cy="1581785"/>
            <a:chOff x="2073338" y="2474976"/>
            <a:chExt cx="7811770" cy="1581785"/>
          </a:xfrm>
        </p:grpSpPr>
        <p:sp>
          <p:nvSpPr>
            <p:cNvPr id="13" name="object 13"/>
            <p:cNvSpPr/>
            <p:nvPr/>
          </p:nvSpPr>
          <p:spPr>
            <a:xfrm>
              <a:off x="2275332" y="2478023"/>
              <a:ext cx="7609840" cy="1572895"/>
            </a:xfrm>
            <a:custGeom>
              <a:avLst/>
              <a:gdLst/>
              <a:ahLst/>
              <a:cxnLst/>
              <a:rect l="l" t="t" r="r" b="b"/>
              <a:pathLst>
                <a:path w="7609840" h="1572895">
                  <a:moveTo>
                    <a:pt x="7609332" y="1572767"/>
                  </a:moveTo>
                  <a:lnTo>
                    <a:pt x="0" y="157276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157276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4163" y="2474976"/>
              <a:ext cx="1313687" cy="15803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78736" y="2482596"/>
              <a:ext cx="1304925" cy="1568450"/>
            </a:xfrm>
            <a:custGeom>
              <a:avLst/>
              <a:gdLst/>
              <a:ahLst/>
              <a:cxnLst/>
              <a:rect l="l" t="t" r="r" b="b"/>
              <a:pathLst>
                <a:path w="1304925" h="1568450">
                  <a:moveTo>
                    <a:pt x="0" y="784860"/>
                  </a:moveTo>
                  <a:lnTo>
                    <a:pt x="1390" y="733158"/>
                  </a:lnTo>
                  <a:lnTo>
                    <a:pt x="5502" y="682364"/>
                  </a:lnTo>
                  <a:lnTo>
                    <a:pt x="12250" y="632579"/>
                  </a:lnTo>
                  <a:lnTo>
                    <a:pt x="21548" y="583906"/>
                  </a:lnTo>
                  <a:lnTo>
                    <a:pt x="33308" y="536448"/>
                  </a:lnTo>
                  <a:lnTo>
                    <a:pt x="47444" y="490306"/>
                  </a:lnTo>
                  <a:lnTo>
                    <a:pt x="63870" y="445583"/>
                  </a:lnTo>
                  <a:lnTo>
                    <a:pt x="82498" y="402382"/>
                  </a:lnTo>
                  <a:lnTo>
                    <a:pt x="103242" y="360805"/>
                  </a:lnTo>
                  <a:lnTo>
                    <a:pt x="126016" y="320954"/>
                  </a:lnTo>
                  <a:lnTo>
                    <a:pt x="150733" y="282932"/>
                  </a:lnTo>
                  <a:lnTo>
                    <a:pt x="177306" y="246841"/>
                  </a:lnTo>
                  <a:lnTo>
                    <a:pt x="205649" y="212784"/>
                  </a:lnTo>
                  <a:lnTo>
                    <a:pt x="235675" y="180863"/>
                  </a:lnTo>
                  <a:lnTo>
                    <a:pt x="267297" y="151180"/>
                  </a:lnTo>
                  <a:lnTo>
                    <a:pt x="300429" y="123839"/>
                  </a:lnTo>
                  <a:lnTo>
                    <a:pt x="334985" y="98940"/>
                  </a:lnTo>
                  <a:lnTo>
                    <a:pt x="370877" y="76587"/>
                  </a:lnTo>
                  <a:lnTo>
                    <a:pt x="408019" y="56883"/>
                  </a:lnTo>
                  <a:lnTo>
                    <a:pt x="446324" y="39928"/>
                  </a:lnTo>
                  <a:lnTo>
                    <a:pt x="485707" y="25827"/>
                  </a:lnTo>
                  <a:lnTo>
                    <a:pt x="526079" y="14681"/>
                  </a:lnTo>
                  <a:lnTo>
                    <a:pt x="567355" y="6593"/>
                  </a:lnTo>
                  <a:lnTo>
                    <a:pt x="609448" y="1665"/>
                  </a:lnTo>
                  <a:lnTo>
                    <a:pt x="652272" y="0"/>
                  </a:lnTo>
                  <a:lnTo>
                    <a:pt x="695095" y="1665"/>
                  </a:lnTo>
                  <a:lnTo>
                    <a:pt x="737188" y="6593"/>
                  </a:lnTo>
                  <a:lnTo>
                    <a:pt x="778464" y="14681"/>
                  </a:lnTo>
                  <a:lnTo>
                    <a:pt x="818836" y="25827"/>
                  </a:lnTo>
                  <a:lnTo>
                    <a:pt x="858219" y="39928"/>
                  </a:lnTo>
                  <a:lnTo>
                    <a:pt x="896524" y="56883"/>
                  </a:lnTo>
                  <a:lnTo>
                    <a:pt x="933666" y="76587"/>
                  </a:lnTo>
                  <a:lnTo>
                    <a:pt x="969558" y="98940"/>
                  </a:lnTo>
                  <a:lnTo>
                    <a:pt x="1004114" y="123839"/>
                  </a:lnTo>
                  <a:lnTo>
                    <a:pt x="1037246" y="151180"/>
                  </a:lnTo>
                  <a:lnTo>
                    <a:pt x="1068868" y="180863"/>
                  </a:lnTo>
                  <a:lnTo>
                    <a:pt x="1098894" y="212784"/>
                  </a:lnTo>
                  <a:lnTo>
                    <a:pt x="1127237" y="246841"/>
                  </a:lnTo>
                  <a:lnTo>
                    <a:pt x="1153810" y="282932"/>
                  </a:lnTo>
                  <a:lnTo>
                    <a:pt x="1178527" y="320954"/>
                  </a:lnTo>
                  <a:lnTo>
                    <a:pt x="1201301" y="360805"/>
                  </a:lnTo>
                  <a:lnTo>
                    <a:pt x="1222045" y="402382"/>
                  </a:lnTo>
                  <a:lnTo>
                    <a:pt x="1240673" y="445583"/>
                  </a:lnTo>
                  <a:lnTo>
                    <a:pt x="1257099" y="490306"/>
                  </a:lnTo>
                  <a:lnTo>
                    <a:pt x="1271235" y="536448"/>
                  </a:lnTo>
                  <a:lnTo>
                    <a:pt x="1282995" y="583906"/>
                  </a:lnTo>
                  <a:lnTo>
                    <a:pt x="1292293" y="632579"/>
                  </a:lnTo>
                  <a:lnTo>
                    <a:pt x="1299041" y="682364"/>
                  </a:lnTo>
                  <a:lnTo>
                    <a:pt x="1303153" y="733158"/>
                  </a:lnTo>
                  <a:lnTo>
                    <a:pt x="1304544" y="784860"/>
                  </a:lnTo>
                  <a:lnTo>
                    <a:pt x="1303153" y="836385"/>
                  </a:lnTo>
                  <a:lnTo>
                    <a:pt x="1299041" y="887018"/>
                  </a:lnTo>
                  <a:lnTo>
                    <a:pt x="1292293" y="936655"/>
                  </a:lnTo>
                  <a:lnTo>
                    <a:pt x="1282995" y="985192"/>
                  </a:lnTo>
                  <a:lnTo>
                    <a:pt x="1271235" y="1032528"/>
                  </a:lnTo>
                  <a:lnTo>
                    <a:pt x="1257099" y="1078558"/>
                  </a:lnTo>
                  <a:lnTo>
                    <a:pt x="1240673" y="1123181"/>
                  </a:lnTo>
                  <a:lnTo>
                    <a:pt x="1222045" y="1166292"/>
                  </a:lnTo>
                  <a:lnTo>
                    <a:pt x="1201301" y="1207790"/>
                  </a:lnTo>
                  <a:lnTo>
                    <a:pt x="1178527" y="1247570"/>
                  </a:lnTo>
                  <a:lnTo>
                    <a:pt x="1153810" y="1285531"/>
                  </a:lnTo>
                  <a:lnTo>
                    <a:pt x="1127237" y="1321568"/>
                  </a:lnTo>
                  <a:lnTo>
                    <a:pt x="1098894" y="1355580"/>
                  </a:lnTo>
                  <a:lnTo>
                    <a:pt x="1068868" y="1387462"/>
                  </a:lnTo>
                  <a:lnTo>
                    <a:pt x="1037246" y="1417112"/>
                  </a:lnTo>
                  <a:lnTo>
                    <a:pt x="1004114" y="1444428"/>
                  </a:lnTo>
                  <a:lnTo>
                    <a:pt x="969558" y="1469305"/>
                  </a:lnTo>
                  <a:lnTo>
                    <a:pt x="933666" y="1491641"/>
                  </a:lnTo>
                  <a:lnTo>
                    <a:pt x="896524" y="1511334"/>
                  </a:lnTo>
                  <a:lnTo>
                    <a:pt x="858219" y="1528279"/>
                  </a:lnTo>
                  <a:lnTo>
                    <a:pt x="818836" y="1542374"/>
                  </a:lnTo>
                  <a:lnTo>
                    <a:pt x="778464" y="1553517"/>
                  </a:lnTo>
                  <a:lnTo>
                    <a:pt x="737188" y="1561603"/>
                  </a:lnTo>
                  <a:lnTo>
                    <a:pt x="695095" y="1566530"/>
                  </a:lnTo>
                  <a:lnTo>
                    <a:pt x="652272" y="1568196"/>
                  </a:lnTo>
                  <a:lnTo>
                    <a:pt x="609448" y="1566530"/>
                  </a:lnTo>
                  <a:lnTo>
                    <a:pt x="567355" y="1561603"/>
                  </a:lnTo>
                  <a:lnTo>
                    <a:pt x="526079" y="1553517"/>
                  </a:lnTo>
                  <a:lnTo>
                    <a:pt x="485707" y="1542374"/>
                  </a:lnTo>
                  <a:lnTo>
                    <a:pt x="446324" y="1528279"/>
                  </a:lnTo>
                  <a:lnTo>
                    <a:pt x="408019" y="1511334"/>
                  </a:lnTo>
                  <a:lnTo>
                    <a:pt x="370877" y="1491641"/>
                  </a:lnTo>
                  <a:lnTo>
                    <a:pt x="334985" y="1469305"/>
                  </a:lnTo>
                  <a:lnTo>
                    <a:pt x="300429" y="1444428"/>
                  </a:lnTo>
                  <a:lnTo>
                    <a:pt x="267297" y="1417112"/>
                  </a:lnTo>
                  <a:lnTo>
                    <a:pt x="235675" y="1387462"/>
                  </a:lnTo>
                  <a:lnTo>
                    <a:pt x="205649" y="1355580"/>
                  </a:lnTo>
                  <a:lnTo>
                    <a:pt x="177306" y="1321568"/>
                  </a:lnTo>
                  <a:lnTo>
                    <a:pt x="150733" y="1285531"/>
                  </a:lnTo>
                  <a:lnTo>
                    <a:pt x="126016" y="1247570"/>
                  </a:lnTo>
                  <a:lnTo>
                    <a:pt x="103242" y="1207790"/>
                  </a:lnTo>
                  <a:lnTo>
                    <a:pt x="82498" y="1166292"/>
                  </a:lnTo>
                  <a:lnTo>
                    <a:pt x="63870" y="1123181"/>
                  </a:lnTo>
                  <a:lnTo>
                    <a:pt x="47444" y="1078558"/>
                  </a:lnTo>
                  <a:lnTo>
                    <a:pt x="33308" y="1032528"/>
                  </a:lnTo>
                  <a:lnTo>
                    <a:pt x="21548" y="985192"/>
                  </a:lnTo>
                  <a:lnTo>
                    <a:pt x="12250" y="936655"/>
                  </a:lnTo>
                  <a:lnTo>
                    <a:pt x="5502" y="887018"/>
                  </a:lnTo>
                  <a:lnTo>
                    <a:pt x="1390" y="836385"/>
                  </a:lnTo>
                  <a:lnTo>
                    <a:pt x="0" y="784860"/>
                  </a:lnTo>
                </a:path>
              </a:pathLst>
            </a:custGeom>
            <a:ln w="10668">
              <a:solidFill>
                <a:srgbClr val="AC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46778" y="2596404"/>
            <a:ext cx="6377305" cy="1408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	Nhân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  <a:p>
            <a:pPr marL="12700" marR="6985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đối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tượng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hính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dáng,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cử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chỉ,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hành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động,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ngôn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ngữ,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cảm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xúc,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suy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nghĩ…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nhưng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cũng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thần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tiên,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quỷ,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vật,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đồ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vật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75332" y="4408932"/>
            <a:ext cx="7609840" cy="1508760"/>
          </a:xfrm>
          <a:custGeom>
            <a:avLst/>
            <a:gdLst/>
            <a:ahLst/>
            <a:cxnLst/>
            <a:rect l="l" t="t" r="r" b="b"/>
            <a:pathLst>
              <a:path w="7609840" h="1508760">
                <a:moveTo>
                  <a:pt x="7357871" y="1508760"/>
                </a:moveTo>
                <a:lnTo>
                  <a:pt x="251459" y="1508760"/>
                </a:lnTo>
                <a:lnTo>
                  <a:pt x="206310" y="1504702"/>
                </a:lnTo>
                <a:lnTo>
                  <a:pt x="163795" y="1493005"/>
                </a:lnTo>
                <a:lnTo>
                  <a:pt x="124629" y="1474385"/>
                </a:lnTo>
                <a:lnTo>
                  <a:pt x="89527" y="1449556"/>
                </a:lnTo>
                <a:lnTo>
                  <a:pt x="59203" y="1419232"/>
                </a:lnTo>
                <a:lnTo>
                  <a:pt x="34374" y="1384130"/>
                </a:lnTo>
                <a:lnTo>
                  <a:pt x="15754" y="1344964"/>
                </a:lnTo>
                <a:lnTo>
                  <a:pt x="4057" y="1302449"/>
                </a:lnTo>
                <a:lnTo>
                  <a:pt x="0" y="1257299"/>
                </a:lnTo>
                <a:lnTo>
                  <a:pt x="0" y="251460"/>
                </a:lnTo>
                <a:lnTo>
                  <a:pt x="4057" y="206310"/>
                </a:lnTo>
                <a:lnTo>
                  <a:pt x="15754" y="163795"/>
                </a:lnTo>
                <a:lnTo>
                  <a:pt x="34374" y="124629"/>
                </a:lnTo>
                <a:lnTo>
                  <a:pt x="59203" y="89527"/>
                </a:lnTo>
                <a:lnTo>
                  <a:pt x="89527" y="59203"/>
                </a:lnTo>
                <a:lnTo>
                  <a:pt x="124629" y="34374"/>
                </a:lnTo>
                <a:lnTo>
                  <a:pt x="163795" y="15754"/>
                </a:lnTo>
                <a:lnTo>
                  <a:pt x="206310" y="4057"/>
                </a:lnTo>
                <a:lnTo>
                  <a:pt x="251459" y="0"/>
                </a:lnTo>
                <a:lnTo>
                  <a:pt x="7357871" y="0"/>
                </a:lnTo>
                <a:lnTo>
                  <a:pt x="7403422" y="4057"/>
                </a:lnTo>
                <a:lnTo>
                  <a:pt x="7446151" y="15754"/>
                </a:lnTo>
                <a:lnTo>
                  <a:pt x="7485380" y="34374"/>
                </a:lnTo>
                <a:lnTo>
                  <a:pt x="7520432" y="59203"/>
                </a:lnTo>
                <a:lnTo>
                  <a:pt x="7550629" y="89527"/>
                </a:lnTo>
                <a:lnTo>
                  <a:pt x="7575296" y="124629"/>
                </a:lnTo>
                <a:lnTo>
                  <a:pt x="7593753" y="163795"/>
                </a:lnTo>
                <a:lnTo>
                  <a:pt x="7605324" y="206310"/>
                </a:lnTo>
                <a:lnTo>
                  <a:pt x="7609332" y="251460"/>
                </a:lnTo>
                <a:lnTo>
                  <a:pt x="7609332" y="1257299"/>
                </a:lnTo>
                <a:lnTo>
                  <a:pt x="7605324" y="1302449"/>
                </a:lnTo>
                <a:lnTo>
                  <a:pt x="7593753" y="1344964"/>
                </a:lnTo>
                <a:lnTo>
                  <a:pt x="7575296" y="1384130"/>
                </a:lnTo>
                <a:lnTo>
                  <a:pt x="7550629" y="1419232"/>
                </a:lnTo>
                <a:lnTo>
                  <a:pt x="7520432" y="1449556"/>
                </a:lnTo>
                <a:lnTo>
                  <a:pt x="7485380" y="1474385"/>
                </a:lnTo>
                <a:lnTo>
                  <a:pt x="7446151" y="1493005"/>
                </a:lnTo>
                <a:lnTo>
                  <a:pt x="7403422" y="1504702"/>
                </a:lnTo>
                <a:lnTo>
                  <a:pt x="7357871" y="1508760"/>
                </a:lnTo>
                <a:close/>
              </a:path>
            </a:pathLst>
          </a:custGeom>
          <a:solidFill>
            <a:srgbClr val="ED7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93370" y="4571435"/>
            <a:ext cx="181800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Ví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dụ các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nhân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93370" y="4848863"/>
            <a:ext cx="654812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9554" indent="-236854">
              <a:lnSpc>
                <a:spcPct val="100000"/>
              </a:lnSpc>
              <a:spcBef>
                <a:spcPts val="110"/>
              </a:spcBef>
              <a:buChar char="-"/>
              <a:tabLst>
                <a:tab pos="249554" algn="l"/>
              </a:tabLst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Văn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bản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“Nếu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cậu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muốn có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một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bạn”: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Hoàng tử,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cáo</a:t>
            </a:r>
            <a:endParaRPr sz="1800">
              <a:latin typeface="Times New Roman"/>
              <a:cs typeface="Times New Roman"/>
            </a:endParaRPr>
          </a:p>
          <a:p>
            <a:pPr marL="249554" indent="-236854">
              <a:lnSpc>
                <a:spcPct val="100000"/>
              </a:lnSpc>
              <a:spcBef>
                <a:spcPts val="15"/>
              </a:spcBef>
              <a:buChar char="-"/>
              <a:tabLst>
                <a:tab pos="249554" algn="l"/>
              </a:tabLst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Văn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bản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“Bài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học đường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đời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đầu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tiên”: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Dế Mèn,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Dế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Choắt,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Chị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Cốc</a:t>
            </a:r>
            <a:endParaRPr sz="1800">
              <a:latin typeface="Times New Roman"/>
              <a:cs typeface="Times New Roman"/>
            </a:endParaRPr>
          </a:p>
          <a:p>
            <a:pPr marL="249554" indent="-236854">
              <a:lnSpc>
                <a:spcPct val="100000"/>
              </a:lnSpc>
              <a:spcBef>
                <a:spcPts val="20"/>
              </a:spcBef>
              <a:buChar char="-"/>
              <a:tabLst>
                <a:tab pos="249554" algn="l"/>
              </a:tabLst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Văn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bản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“Những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bạn”: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Bê-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tô,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Lai-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18" y="2317178"/>
            <a:ext cx="1809114" cy="3507104"/>
            <a:chOff x="275018" y="2317178"/>
            <a:chExt cx="1809114" cy="3507104"/>
          </a:xfrm>
        </p:grpSpPr>
        <p:sp>
          <p:nvSpPr>
            <p:cNvPr id="3" name="object 3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0777" y="3222254"/>
            <a:ext cx="859790" cy="164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91042" y="1128458"/>
            <a:ext cx="7899400" cy="1146175"/>
            <a:chOff x="1991042" y="1128458"/>
            <a:chExt cx="7899400" cy="1146175"/>
          </a:xfrm>
        </p:grpSpPr>
        <p:sp>
          <p:nvSpPr>
            <p:cNvPr id="7" name="object 7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7609332" y="909827"/>
                  </a:moveTo>
                  <a:lnTo>
                    <a:pt x="0" y="90982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909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0" y="0"/>
                  </a:moveTo>
                  <a:lnTo>
                    <a:pt x="7609332" y="0"/>
                  </a:lnTo>
                  <a:lnTo>
                    <a:pt x="7609332" y="909827"/>
                  </a:lnTo>
                  <a:lnTo>
                    <a:pt x="0" y="9098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7964" y="1133856"/>
              <a:ext cx="1228344" cy="1135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6440" y="1133856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3" y="476246"/>
                  </a:lnTo>
                  <a:lnTo>
                    <a:pt x="17904" y="431847"/>
                  </a:lnTo>
                  <a:lnTo>
                    <a:pt x="31406" y="388778"/>
                  </a:lnTo>
                  <a:lnTo>
                    <a:pt x="48410" y="347186"/>
                  </a:lnTo>
                  <a:lnTo>
                    <a:pt x="68758" y="307217"/>
                  </a:lnTo>
                  <a:lnTo>
                    <a:pt x="92290" y="269017"/>
                  </a:lnTo>
                  <a:lnTo>
                    <a:pt x="118847" y="232733"/>
                  </a:lnTo>
                  <a:lnTo>
                    <a:pt x="148271" y="198510"/>
                  </a:lnTo>
                  <a:lnTo>
                    <a:pt x="180403" y="166497"/>
                  </a:lnTo>
                  <a:lnTo>
                    <a:pt x="215084" y="136837"/>
                  </a:lnTo>
                  <a:lnTo>
                    <a:pt x="252154" y="109679"/>
                  </a:lnTo>
                  <a:lnTo>
                    <a:pt x="291456" y="85167"/>
                  </a:lnTo>
                  <a:lnTo>
                    <a:pt x="332830" y="63450"/>
                  </a:lnTo>
                  <a:lnTo>
                    <a:pt x="376118" y="44672"/>
                  </a:lnTo>
                  <a:lnTo>
                    <a:pt x="421160" y="28980"/>
                  </a:lnTo>
                  <a:lnTo>
                    <a:pt x="467798" y="16520"/>
                  </a:lnTo>
                  <a:lnTo>
                    <a:pt x="515872" y="7440"/>
                  </a:lnTo>
                  <a:lnTo>
                    <a:pt x="565224" y="1884"/>
                  </a:lnTo>
                  <a:lnTo>
                    <a:pt x="615695" y="0"/>
                  </a:lnTo>
                  <a:lnTo>
                    <a:pt x="665949" y="1884"/>
                  </a:lnTo>
                  <a:lnTo>
                    <a:pt x="715106" y="7440"/>
                  </a:lnTo>
                  <a:lnTo>
                    <a:pt x="763005" y="16520"/>
                  </a:lnTo>
                  <a:lnTo>
                    <a:pt x="809487" y="28980"/>
                  </a:lnTo>
                  <a:lnTo>
                    <a:pt x="854392" y="44672"/>
                  </a:lnTo>
                  <a:lnTo>
                    <a:pt x="897559" y="63450"/>
                  </a:lnTo>
                  <a:lnTo>
                    <a:pt x="938829" y="85167"/>
                  </a:lnTo>
                  <a:lnTo>
                    <a:pt x="978042" y="109679"/>
                  </a:lnTo>
                  <a:lnTo>
                    <a:pt x="1015037" y="136837"/>
                  </a:lnTo>
                  <a:lnTo>
                    <a:pt x="1049654" y="166497"/>
                  </a:lnTo>
                  <a:lnTo>
                    <a:pt x="1081735" y="198510"/>
                  </a:lnTo>
                  <a:lnTo>
                    <a:pt x="1111117" y="232733"/>
                  </a:lnTo>
                  <a:lnTo>
                    <a:pt x="1137643" y="269017"/>
                  </a:lnTo>
                  <a:lnTo>
                    <a:pt x="1161150" y="307217"/>
                  </a:lnTo>
                  <a:lnTo>
                    <a:pt x="1181480" y="347186"/>
                  </a:lnTo>
                  <a:lnTo>
                    <a:pt x="1198473" y="388778"/>
                  </a:lnTo>
                  <a:lnTo>
                    <a:pt x="1211968" y="431847"/>
                  </a:lnTo>
                  <a:lnTo>
                    <a:pt x="1221805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4856"/>
                  </a:lnTo>
                  <a:lnTo>
                    <a:pt x="1221805" y="660244"/>
                  </a:lnTo>
                  <a:lnTo>
                    <a:pt x="1211968" y="704468"/>
                  </a:lnTo>
                  <a:lnTo>
                    <a:pt x="1198473" y="747381"/>
                  </a:lnTo>
                  <a:lnTo>
                    <a:pt x="1181480" y="788836"/>
                  </a:lnTo>
                  <a:lnTo>
                    <a:pt x="1161150" y="828685"/>
                  </a:lnTo>
                  <a:lnTo>
                    <a:pt x="1137643" y="866781"/>
                  </a:lnTo>
                  <a:lnTo>
                    <a:pt x="1111117" y="902976"/>
                  </a:lnTo>
                  <a:lnTo>
                    <a:pt x="1081735" y="937122"/>
                  </a:lnTo>
                  <a:lnTo>
                    <a:pt x="1049654" y="969073"/>
                  </a:lnTo>
                  <a:lnTo>
                    <a:pt x="1015037" y="998681"/>
                  </a:lnTo>
                  <a:lnTo>
                    <a:pt x="978042" y="1025798"/>
                  </a:lnTo>
                  <a:lnTo>
                    <a:pt x="938829" y="1050277"/>
                  </a:lnTo>
                  <a:lnTo>
                    <a:pt x="897559" y="1071970"/>
                  </a:lnTo>
                  <a:lnTo>
                    <a:pt x="854392" y="1090731"/>
                  </a:lnTo>
                  <a:lnTo>
                    <a:pt x="809487" y="1106411"/>
                  </a:lnTo>
                  <a:lnTo>
                    <a:pt x="763005" y="1118864"/>
                  </a:lnTo>
                  <a:lnTo>
                    <a:pt x="715106" y="1127941"/>
                  </a:lnTo>
                  <a:lnTo>
                    <a:pt x="665949" y="1133495"/>
                  </a:lnTo>
                  <a:lnTo>
                    <a:pt x="615695" y="1135380"/>
                  </a:lnTo>
                  <a:lnTo>
                    <a:pt x="565224" y="1133495"/>
                  </a:lnTo>
                  <a:lnTo>
                    <a:pt x="515872" y="1127941"/>
                  </a:lnTo>
                  <a:lnTo>
                    <a:pt x="467798" y="1118864"/>
                  </a:lnTo>
                  <a:lnTo>
                    <a:pt x="421160" y="1106411"/>
                  </a:lnTo>
                  <a:lnTo>
                    <a:pt x="376118" y="1090731"/>
                  </a:lnTo>
                  <a:lnTo>
                    <a:pt x="332830" y="1071970"/>
                  </a:lnTo>
                  <a:lnTo>
                    <a:pt x="291456" y="1050277"/>
                  </a:lnTo>
                  <a:lnTo>
                    <a:pt x="252154" y="1025798"/>
                  </a:lnTo>
                  <a:lnTo>
                    <a:pt x="215084" y="998681"/>
                  </a:lnTo>
                  <a:lnTo>
                    <a:pt x="180403" y="969073"/>
                  </a:lnTo>
                  <a:lnTo>
                    <a:pt x="148271" y="937122"/>
                  </a:lnTo>
                  <a:lnTo>
                    <a:pt x="118847" y="902976"/>
                  </a:lnTo>
                  <a:lnTo>
                    <a:pt x="92290" y="866781"/>
                  </a:lnTo>
                  <a:lnTo>
                    <a:pt x="68758" y="828685"/>
                  </a:lnTo>
                  <a:lnTo>
                    <a:pt x="48410" y="788836"/>
                  </a:lnTo>
                  <a:lnTo>
                    <a:pt x="31406" y="747381"/>
                  </a:lnTo>
                  <a:lnTo>
                    <a:pt x="17904" y="704468"/>
                  </a:lnTo>
                  <a:lnTo>
                    <a:pt x="8063" y="660244"/>
                  </a:lnTo>
                  <a:lnTo>
                    <a:pt x="2042" y="614856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46778" y="1264435"/>
            <a:ext cx="601345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Cốt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truyện: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Yếu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tố quan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trọng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Gồm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các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kiện chính được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sắp xếp theo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một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trật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định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mở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đầu,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diễn biến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kết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thúc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73402" y="2474976"/>
            <a:ext cx="7811770" cy="1581150"/>
            <a:chOff x="2073402" y="2474976"/>
            <a:chExt cx="7811770" cy="1581150"/>
          </a:xfrm>
        </p:grpSpPr>
        <p:sp>
          <p:nvSpPr>
            <p:cNvPr id="13" name="object 13"/>
            <p:cNvSpPr/>
            <p:nvPr/>
          </p:nvSpPr>
          <p:spPr>
            <a:xfrm>
              <a:off x="2275332" y="2478023"/>
              <a:ext cx="7609840" cy="1572895"/>
            </a:xfrm>
            <a:custGeom>
              <a:avLst/>
              <a:gdLst/>
              <a:ahLst/>
              <a:cxnLst/>
              <a:rect l="l" t="t" r="r" b="b"/>
              <a:pathLst>
                <a:path w="7609840" h="1572895">
                  <a:moveTo>
                    <a:pt x="7609332" y="1572767"/>
                  </a:moveTo>
                  <a:lnTo>
                    <a:pt x="0" y="157276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157276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4164" y="2474976"/>
              <a:ext cx="1313687" cy="158038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78736" y="2482596"/>
              <a:ext cx="1304925" cy="1568450"/>
            </a:xfrm>
            <a:custGeom>
              <a:avLst/>
              <a:gdLst/>
              <a:ahLst/>
              <a:cxnLst/>
              <a:rect l="l" t="t" r="r" b="b"/>
              <a:pathLst>
                <a:path w="1304925" h="1568450">
                  <a:moveTo>
                    <a:pt x="0" y="784860"/>
                  </a:moveTo>
                  <a:lnTo>
                    <a:pt x="1390" y="733158"/>
                  </a:lnTo>
                  <a:lnTo>
                    <a:pt x="5502" y="682364"/>
                  </a:lnTo>
                  <a:lnTo>
                    <a:pt x="12250" y="632579"/>
                  </a:lnTo>
                  <a:lnTo>
                    <a:pt x="21548" y="583906"/>
                  </a:lnTo>
                  <a:lnTo>
                    <a:pt x="33308" y="536448"/>
                  </a:lnTo>
                  <a:lnTo>
                    <a:pt x="47444" y="490306"/>
                  </a:lnTo>
                  <a:lnTo>
                    <a:pt x="63870" y="445583"/>
                  </a:lnTo>
                  <a:lnTo>
                    <a:pt x="82498" y="402382"/>
                  </a:lnTo>
                  <a:lnTo>
                    <a:pt x="103242" y="360805"/>
                  </a:lnTo>
                  <a:lnTo>
                    <a:pt x="126016" y="320954"/>
                  </a:lnTo>
                  <a:lnTo>
                    <a:pt x="150733" y="282932"/>
                  </a:lnTo>
                  <a:lnTo>
                    <a:pt x="177306" y="246841"/>
                  </a:lnTo>
                  <a:lnTo>
                    <a:pt x="205649" y="212784"/>
                  </a:lnTo>
                  <a:lnTo>
                    <a:pt x="235675" y="180863"/>
                  </a:lnTo>
                  <a:lnTo>
                    <a:pt x="267297" y="151180"/>
                  </a:lnTo>
                  <a:lnTo>
                    <a:pt x="300429" y="123839"/>
                  </a:lnTo>
                  <a:lnTo>
                    <a:pt x="334985" y="98940"/>
                  </a:lnTo>
                  <a:lnTo>
                    <a:pt x="370877" y="76587"/>
                  </a:lnTo>
                  <a:lnTo>
                    <a:pt x="408019" y="56883"/>
                  </a:lnTo>
                  <a:lnTo>
                    <a:pt x="446324" y="39928"/>
                  </a:lnTo>
                  <a:lnTo>
                    <a:pt x="485707" y="25827"/>
                  </a:lnTo>
                  <a:lnTo>
                    <a:pt x="526079" y="14681"/>
                  </a:lnTo>
                  <a:lnTo>
                    <a:pt x="567355" y="6593"/>
                  </a:lnTo>
                  <a:lnTo>
                    <a:pt x="609448" y="1665"/>
                  </a:lnTo>
                  <a:lnTo>
                    <a:pt x="652272" y="0"/>
                  </a:lnTo>
                  <a:lnTo>
                    <a:pt x="695095" y="1665"/>
                  </a:lnTo>
                  <a:lnTo>
                    <a:pt x="737188" y="6593"/>
                  </a:lnTo>
                  <a:lnTo>
                    <a:pt x="778464" y="14681"/>
                  </a:lnTo>
                  <a:lnTo>
                    <a:pt x="818836" y="25827"/>
                  </a:lnTo>
                  <a:lnTo>
                    <a:pt x="858219" y="39928"/>
                  </a:lnTo>
                  <a:lnTo>
                    <a:pt x="896524" y="56883"/>
                  </a:lnTo>
                  <a:lnTo>
                    <a:pt x="933666" y="76587"/>
                  </a:lnTo>
                  <a:lnTo>
                    <a:pt x="969558" y="98940"/>
                  </a:lnTo>
                  <a:lnTo>
                    <a:pt x="1004114" y="123839"/>
                  </a:lnTo>
                  <a:lnTo>
                    <a:pt x="1037246" y="151180"/>
                  </a:lnTo>
                  <a:lnTo>
                    <a:pt x="1068868" y="180863"/>
                  </a:lnTo>
                  <a:lnTo>
                    <a:pt x="1098894" y="212784"/>
                  </a:lnTo>
                  <a:lnTo>
                    <a:pt x="1127237" y="246841"/>
                  </a:lnTo>
                  <a:lnTo>
                    <a:pt x="1153810" y="282932"/>
                  </a:lnTo>
                  <a:lnTo>
                    <a:pt x="1178527" y="320954"/>
                  </a:lnTo>
                  <a:lnTo>
                    <a:pt x="1201301" y="360805"/>
                  </a:lnTo>
                  <a:lnTo>
                    <a:pt x="1222045" y="402382"/>
                  </a:lnTo>
                  <a:lnTo>
                    <a:pt x="1240673" y="445583"/>
                  </a:lnTo>
                  <a:lnTo>
                    <a:pt x="1257099" y="490306"/>
                  </a:lnTo>
                  <a:lnTo>
                    <a:pt x="1271235" y="536448"/>
                  </a:lnTo>
                  <a:lnTo>
                    <a:pt x="1282995" y="583906"/>
                  </a:lnTo>
                  <a:lnTo>
                    <a:pt x="1292293" y="632579"/>
                  </a:lnTo>
                  <a:lnTo>
                    <a:pt x="1299041" y="682364"/>
                  </a:lnTo>
                  <a:lnTo>
                    <a:pt x="1303153" y="733158"/>
                  </a:lnTo>
                  <a:lnTo>
                    <a:pt x="1304544" y="784860"/>
                  </a:lnTo>
                  <a:lnTo>
                    <a:pt x="1303153" y="836385"/>
                  </a:lnTo>
                  <a:lnTo>
                    <a:pt x="1299041" y="887018"/>
                  </a:lnTo>
                  <a:lnTo>
                    <a:pt x="1292293" y="936655"/>
                  </a:lnTo>
                  <a:lnTo>
                    <a:pt x="1282995" y="985192"/>
                  </a:lnTo>
                  <a:lnTo>
                    <a:pt x="1271235" y="1032528"/>
                  </a:lnTo>
                  <a:lnTo>
                    <a:pt x="1257099" y="1078558"/>
                  </a:lnTo>
                  <a:lnTo>
                    <a:pt x="1240673" y="1123181"/>
                  </a:lnTo>
                  <a:lnTo>
                    <a:pt x="1222045" y="1166292"/>
                  </a:lnTo>
                  <a:lnTo>
                    <a:pt x="1201301" y="1207790"/>
                  </a:lnTo>
                  <a:lnTo>
                    <a:pt x="1178527" y="1247570"/>
                  </a:lnTo>
                  <a:lnTo>
                    <a:pt x="1153810" y="1285531"/>
                  </a:lnTo>
                  <a:lnTo>
                    <a:pt x="1127237" y="1321568"/>
                  </a:lnTo>
                  <a:lnTo>
                    <a:pt x="1098894" y="1355580"/>
                  </a:lnTo>
                  <a:lnTo>
                    <a:pt x="1068868" y="1387462"/>
                  </a:lnTo>
                  <a:lnTo>
                    <a:pt x="1037246" y="1417112"/>
                  </a:lnTo>
                  <a:lnTo>
                    <a:pt x="1004114" y="1444428"/>
                  </a:lnTo>
                  <a:lnTo>
                    <a:pt x="969558" y="1469305"/>
                  </a:lnTo>
                  <a:lnTo>
                    <a:pt x="933666" y="1491641"/>
                  </a:lnTo>
                  <a:lnTo>
                    <a:pt x="896524" y="1511334"/>
                  </a:lnTo>
                  <a:lnTo>
                    <a:pt x="858219" y="1528279"/>
                  </a:lnTo>
                  <a:lnTo>
                    <a:pt x="818836" y="1542374"/>
                  </a:lnTo>
                  <a:lnTo>
                    <a:pt x="778464" y="1553517"/>
                  </a:lnTo>
                  <a:lnTo>
                    <a:pt x="737188" y="1561603"/>
                  </a:lnTo>
                  <a:lnTo>
                    <a:pt x="695095" y="1566530"/>
                  </a:lnTo>
                  <a:lnTo>
                    <a:pt x="652272" y="1568196"/>
                  </a:lnTo>
                  <a:lnTo>
                    <a:pt x="609448" y="1566530"/>
                  </a:lnTo>
                  <a:lnTo>
                    <a:pt x="567355" y="1561603"/>
                  </a:lnTo>
                  <a:lnTo>
                    <a:pt x="526079" y="1553517"/>
                  </a:lnTo>
                  <a:lnTo>
                    <a:pt x="485707" y="1542374"/>
                  </a:lnTo>
                  <a:lnTo>
                    <a:pt x="446324" y="1528279"/>
                  </a:lnTo>
                  <a:lnTo>
                    <a:pt x="408019" y="1511334"/>
                  </a:lnTo>
                  <a:lnTo>
                    <a:pt x="370877" y="1491641"/>
                  </a:lnTo>
                  <a:lnTo>
                    <a:pt x="334985" y="1469305"/>
                  </a:lnTo>
                  <a:lnTo>
                    <a:pt x="300429" y="1444428"/>
                  </a:lnTo>
                  <a:lnTo>
                    <a:pt x="267297" y="1417112"/>
                  </a:lnTo>
                  <a:lnTo>
                    <a:pt x="235675" y="1387462"/>
                  </a:lnTo>
                  <a:lnTo>
                    <a:pt x="205649" y="1355580"/>
                  </a:lnTo>
                  <a:lnTo>
                    <a:pt x="177306" y="1321568"/>
                  </a:lnTo>
                  <a:lnTo>
                    <a:pt x="150733" y="1285531"/>
                  </a:lnTo>
                  <a:lnTo>
                    <a:pt x="126016" y="1247570"/>
                  </a:lnTo>
                  <a:lnTo>
                    <a:pt x="103242" y="1207790"/>
                  </a:lnTo>
                  <a:lnTo>
                    <a:pt x="82498" y="1166292"/>
                  </a:lnTo>
                  <a:lnTo>
                    <a:pt x="63870" y="1123181"/>
                  </a:lnTo>
                  <a:lnTo>
                    <a:pt x="47444" y="1078558"/>
                  </a:lnTo>
                  <a:lnTo>
                    <a:pt x="33308" y="1032528"/>
                  </a:lnTo>
                  <a:lnTo>
                    <a:pt x="21548" y="985192"/>
                  </a:lnTo>
                  <a:lnTo>
                    <a:pt x="12250" y="936655"/>
                  </a:lnTo>
                  <a:lnTo>
                    <a:pt x="5502" y="887018"/>
                  </a:lnTo>
                  <a:lnTo>
                    <a:pt x="1390" y="836385"/>
                  </a:lnTo>
                  <a:lnTo>
                    <a:pt x="0" y="784860"/>
                  </a:lnTo>
                </a:path>
              </a:pathLst>
            </a:custGeom>
            <a:ln w="10668">
              <a:solidFill>
                <a:srgbClr val="AC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46778" y="2596404"/>
            <a:ext cx="6377305" cy="1408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	Nhân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  <a:p>
            <a:pPr marL="12700" marR="6985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đối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tượng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hính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dáng,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cử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chỉ,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hành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động,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ngôn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ngữ,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cảm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xúc,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suy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nghĩ…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nhưng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cũng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thần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tiên,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quỷ,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vật,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đồ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vật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507" y="1257300"/>
            <a:ext cx="5003291" cy="49590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18" y="2317178"/>
            <a:ext cx="1809114" cy="3507104"/>
            <a:chOff x="275018" y="2317178"/>
            <a:chExt cx="1809114" cy="3507104"/>
          </a:xfrm>
        </p:grpSpPr>
        <p:sp>
          <p:nvSpPr>
            <p:cNvPr id="3" name="object 3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0777" y="3222254"/>
            <a:ext cx="859790" cy="164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91042" y="1128458"/>
            <a:ext cx="7899400" cy="1146175"/>
            <a:chOff x="1991042" y="1128458"/>
            <a:chExt cx="7899400" cy="1146175"/>
          </a:xfrm>
        </p:grpSpPr>
        <p:sp>
          <p:nvSpPr>
            <p:cNvPr id="7" name="object 7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7609332" y="909827"/>
                  </a:moveTo>
                  <a:lnTo>
                    <a:pt x="0" y="90982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909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0" y="0"/>
                  </a:moveTo>
                  <a:lnTo>
                    <a:pt x="7609332" y="0"/>
                  </a:lnTo>
                  <a:lnTo>
                    <a:pt x="7609332" y="909827"/>
                  </a:lnTo>
                  <a:lnTo>
                    <a:pt x="0" y="9098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7964" y="1133856"/>
              <a:ext cx="1228344" cy="1135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6440" y="1133856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3" y="476246"/>
                  </a:lnTo>
                  <a:lnTo>
                    <a:pt x="17904" y="431847"/>
                  </a:lnTo>
                  <a:lnTo>
                    <a:pt x="31406" y="388778"/>
                  </a:lnTo>
                  <a:lnTo>
                    <a:pt x="48410" y="347186"/>
                  </a:lnTo>
                  <a:lnTo>
                    <a:pt x="68758" y="307217"/>
                  </a:lnTo>
                  <a:lnTo>
                    <a:pt x="92290" y="269017"/>
                  </a:lnTo>
                  <a:lnTo>
                    <a:pt x="118847" y="232733"/>
                  </a:lnTo>
                  <a:lnTo>
                    <a:pt x="148271" y="198510"/>
                  </a:lnTo>
                  <a:lnTo>
                    <a:pt x="180403" y="166497"/>
                  </a:lnTo>
                  <a:lnTo>
                    <a:pt x="215084" y="136837"/>
                  </a:lnTo>
                  <a:lnTo>
                    <a:pt x="252154" y="109679"/>
                  </a:lnTo>
                  <a:lnTo>
                    <a:pt x="291456" y="85167"/>
                  </a:lnTo>
                  <a:lnTo>
                    <a:pt x="332830" y="63450"/>
                  </a:lnTo>
                  <a:lnTo>
                    <a:pt x="376118" y="44672"/>
                  </a:lnTo>
                  <a:lnTo>
                    <a:pt x="421160" y="28980"/>
                  </a:lnTo>
                  <a:lnTo>
                    <a:pt x="467798" y="16520"/>
                  </a:lnTo>
                  <a:lnTo>
                    <a:pt x="515872" y="7440"/>
                  </a:lnTo>
                  <a:lnTo>
                    <a:pt x="565224" y="1884"/>
                  </a:lnTo>
                  <a:lnTo>
                    <a:pt x="615695" y="0"/>
                  </a:lnTo>
                  <a:lnTo>
                    <a:pt x="665949" y="1884"/>
                  </a:lnTo>
                  <a:lnTo>
                    <a:pt x="715106" y="7440"/>
                  </a:lnTo>
                  <a:lnTo>
                    <a:pt x="763005" y="16520"/>
                  </a:lnTo>
                  <a:lnTo>
                    <a:pt x="809487" y="28980"/>
                  </a:lnTo>
                  <a:lnTo>
                    <a:pt x="854392" y="44672"/>
                  </a:lnTo>
                  <a:lnTo>
                    <a:pt x="897559" y="63450"/>
                  </a:lnTo>
                  <a:lnTo>
                    <a:pt x="938829" y="85167"/>
                  </a:lnTo>
                  <a:lnTo>
                    <a:pt x="978042" y="109679"/>
                  </a:lnTo>
                  <a:lnTo>
                    <a:pt x="1015037" y="136837"/>
                  </a:lnTo>
                  <a:lnTo>
                    <a:pt x="1049654" y="166497"/>
                  </a:lnTo>
                  <a:lnTo>
                    <a:pt x="1081735" y="198510"/>
                  </a:lnTo>
                  <a:lnTo>
                    <a:pt x="1111117" y="232733"/>
                  </a:lnTo>
                  <a:lnTo>
                    <a:pt x="1137643" y="269017"/>
                  </a:lnTo>
                  <a:lnTo>
                    <a:pt x="1161150" y="307217"/>
                  </a:lnTo>
                  <a:lnTo>
                    <a:pt x="1181480" y="347186"/>
                  </a:lnTo>
                  <a:lnTo>
                    <a:pt x="1198473" y="388778"/>
                  </a:lnTo>
                  <a:lnTo>
                    <a:pt x="1211968" y="431847"/>
                  </a:lnTo>
                  <a:lnTo>
                    <a:pt x="1221805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4856"/>
                  </a:lnTo>
                  <a:lnTo>
                    <a:pt x="1221805" y="660244"/>
                  </a:lnTo>
                  <a:lnTo>
                    <a:pt x="1211968" y="704468"/>
                  </a:lnTo>
                  <a:lnTo>
                    <a:pt x="1198473" y="747381"/>
                  </a:lnTo>
                  <a:lnTo>
                    <a:pt x="1181480" y="788836"/>
                  </a:lnTo>
                  <a:lnTo>
                    <a:pt x="1161150" y="828685"/>
                  </a:lnTo>
                  <a:lnTo>
                    <a:pt x="1137643" y="866781"/>
                  </a:lnTo>
                  <a:lnTo>
                    <a:pt x="1111117" y="902976"/>
                  </a:lnTo>
                  <a:lnTo>
                    <a:pt x="1081735" y="937122"/>
                  </a:lnTo>
                  <a:lnTo>
                    <a:pt x="1049654" y="969073"/>
                  </a:lnTo>
                  <a:lnTo>
                    <a:pt x="1015037" y="998681"/>
                  </a:lnTo>
                  <a:lnTo>
                    <a:pt x="978042" y="1025798"/>
                  </a:lnTo>
                  <a:lnTo>
                    <a:pt x="938829" y="1050277"/>
                  </a:lnTo>
                  <a:lnTo>
                    <a:pt x="897559" y="1071970"/>
                  </a:lnTo>
                  <a:lnTo>
                    <a:pt x="854392" y="1090731"/>
                  </a:lnTo>
                  <a:lnTo>
                    <a:pt x="809487" y="1106411"/>
                  </a:lnTo>
                  <a:lnTo>
                    <a:pt x="763005" y="1118864"/>
                  </a:lnTo>
                  <a:lnTo>
                    <a:pt x="715106" y="1127941"/>
                  </a:lnTo>
                  <a:lnTo>
                    <a:pt x="665949" y="1133495"/>
                  </a:lnTo>
                  <a:lnTo>
                    <a:pt x="615695" y="1135380"/>
                  </a:lnTo>
                  <a:lnTo>
                    <a:pt x="565224" y="1133495"/>
                  </a:lnTo>
                  <a:lnTo>
                    <a:pt x="515872" y="1127941"/>
                  </a:lnTo>
                  <a:lnTo>
                    <a:pt x="467798" y="1118864"/>
                  </a:lnTo>
                  <a:lnTo>
                    <a:pt x="421160" y="1106411"/>
                  </a:lnTo>
                  <a:lnTo>
                    <a:pt x="376118" y="1090731"/>
                  </a:lnTo>
                  <a:lnTo>
                    <a:pt x="332830" y="1071970"/>
                  </a:lnTo>
                  <a:lnTo>
                    <a:pt x="291456" y="1050277"/>
                  </a:lnTo>
                  <a:lnTo>
                    <a:pt x="252154" y="1025798"/>
                  </a:lnTo>
                  <a:lnTo>
                    <a:pt x="215084" y="998681"/>
                  </a:lnTo>
                  <a:lnTo>
                    <a:pt x="180403" y="969073"/>
                  </a:lnTo>
                  <a:lnTo>
                    <a:pt x="148271" y="937122"/>
                  </a:lnTo>
                  <a:lnTo>
                    <a:pt x="118847" y="902976"/>
                  </a:lnTo>
                  <a:lnTo>
                    <a:pt x="92290" y="866781"/>
                  </a:lnTo>
                  <a:lnTo>
                    <a:pt x="68758" y="828685"/>
                  </a:lnTo>
                  <a:lnTo>
                    <a:pt x="48410" y="788836"/>
                  </a:lnTo>
                  <a:lnTo>
                    <a:pt x="31406" y="747381"/>
                  </a:lnTo>
                  <a:lnTo>
                    <a:pt x="17904" y="704468"/>
                  </a:lnTo>
                  <a:lnTo>
                    <a:pt x="8063" y="660244"/>
                  </a:lnTo>
                  <a:lnTo>
                    <a:pt x="2042" y="614856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46778" y="1264435"/>
            <a:ext cx="601345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Cốt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truyện: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Yếu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tố quan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trọng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Gồm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các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kiện chính được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sắp xếp theo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một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trật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định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mở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đầu,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diễn biến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kết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thúc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73338" y="2457386"/>
            <a:ext cx="7811770" cy="1598930"/>
            <a:chOff x="2073338" y="2457386"/>
            <a:chExt cx="7811770" cy="1598930"/>
          </a:xfrm>
        </p:grpSpPr>
        <p:sp>
          <p:nvSpPr>
            <p:cNvPr id="13" name="object 13"/>
            <p:cNvSpPr/>
            <p:nvPr/>
          </p:nvSpPr>
          <p:spPr>
            <a:xfrm>
              <a:off x="2596896" y="2478024"/>
              <a:ext cx="7287895" cy="1572895"/>
            </a:xfrm>
            <a:custGeom>
              <a:avLst/>
              <a:gdLst/>
              <a:ahLst/>
              <a:cxnLst/>
              <a:rect l="l" t="t" r="r" b="b"/>
              <a:pathLst>
                <a:path w="7287895" h="1572895">
                  <a:moveTo>
                    <a:pt x="7287767" y="1572767"/>
                  </a:moveTo>
                  <a:lnTo>
                    <a:pt x="0" y="1572767"/>
                  </a:lnTo>
                  <a:lnTo>
                    <a:pt x="0" y="0"/>
                  </a:lnTo>
                  <a:lnTo>
                    <a:pt x="7287767" y="0"/>
                  </a:lnTo>
                  <a:lnTo>
                    <a:pt x="7287767" y="157276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4163" y="2459736"/>
              <a:ext cx="1313687" cy="15956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78736" y="2462784"/>
              <a:ext cx="1304925" cy="1588135"/>
            </a:xfrm>
            <a:custGeom>
              <a:avLst/>
              <a:gdLst/>
              <a:ahLst/>
              <a:cxnLst/>
              <a:rect l="l" t="t" r="r" b="b"/>
              <a:pathLst>
                <a:path w="1304925" h="1588135">
                  <a:moveTo>
                    <a:pt x="0" y="794004"/>
                  </a:moveTo>
                  <a:lnTo>
                    <a:pt x="1390" y="741754"/>
                  </a:lnTo>
                  <a:lnTo>
                    <a:pt x="5502" y="690413"/>
                  </a:lnTo>
                  <a:lnTo>
                    <a:pt x="12250" y="640085"/>
                  </a:lnTo>
                  <a:lnTo>
                    <a:pt x="21548" y="590874"/>
                  </a:lnTo>
                  <a:lnTo>
                    <a:pt x="33308" y="542885"/>
                  </a:lnTo>
                  <a:lnTo>
                    <a:pt x="47444" y="496221"/>
                  </a:lnTo>
                  <a:lnTo>
                    <a:pt x="63870" y="450987"/>
                  </a:lnTo>
                  <a:lnTo>
                    <a:pt x="82498" y="407287"/>
                  </a:lnTo>
                  <a:lnTo>
                    <a:pt x="103242" y="365224"/>
                  </a:lnTo>
                  <a:lnTo>
                    <a:pt x="126016" y="324904"/>
                  </a:lnTo>
                  <a:lnTo>
                    <a:pt x="150733" y="286430"/>
                  </a:lnTo>
                  <a:lnTo>
                    <a:pt x="177306" y="249907"/>
                  </a:lnTo>
                  <a:lnTo>
                    <a:pt x="205649" y="215439"/>
                  </a:lnTo>
                  <a:lnTo>
                    <a:pt x="235675" y="183129"/>
                  </a:lnTo>
                  <a:lnTo>
                    <a:pt x="267297" y="153082"/>
                  </a:lnTo>
                  <a:lnTo>
                    <a:pt x="300429" y="125403"/>
                  </a:lnTo>
                  <a:lnTo>
                    <a:pt x="334985" y="100195"/>
                  </a:lnTo>
                  <a:lnTo>
                    <a:pt x="370877" y="77562"/>
                  </a:lnTo>
                  <a:lnTo>
                    <a:pt x="408019" y="57609"/>
                  </a:lnTo>
                  <a:lnTo>
                    <a:pt x="446324" y="40440"/>
                  </a:lnTo>
                  <a:lnTo>
                    <a:pt x="485707" y="26159"/>
                  </a:lnTo>
                  <a:lnTo>
                    <a:pt x="526079" y="14871"/>
                  </a:lnTo>
                  <a:lnTo>
                    <a:pt x="567355" y="6678"/>
                  </a:lnTo>
                  <a:lnTo>
                    <a:pt x="609448" y="1687"/>
                  </a:lnTo>
                  <a:lnTo>
                    <a:pt x="652272" y="0"/>
                  </a:lnTo>
                  <a:lnTo>
                    <a:pt x="695095" y="1687"/>
                  </a:lnTo>
                  <a:lnTo>
                    <a:pt x="737188" y="6678"/>
                  </a:lnTo>
                  <a:lnTo>
                    <a:pt x="778464" y="14871"/>
                  </a:lnTo>
                  <a:lnTo>
                    <a:pt x="818836" y="26159"/>
                  </a:lnTo>
                  <a:lnTo>
                    <a:pt x="858219" y="40440"/>
                  </a:lnTo>
                  <a:lnTo>
                    <a:pt x="896524" y="57609"/>
                  </a:lnTo>
                  <a:lnTo>
                    <a:pt x="933666" y="77562"/>
                  </a:lnTo>
                  <a:lnTo>
                    <a:pt x="969558" y="100195"/>
                  </a:lnTo>
                  <a:lnTo>
                    <a:pt x="1004114" y="125403"/>
                  </a:lnTo>
                  <a:lnTo>
                    <a:pt x="1037246" y="153082"/>
                  </a:lnTo>
                  <a:lnTo>
                    <a:pt x="1068868" y="183129"/>
                  </a:lnTo>
                  <a:lnTo>
                    <a:pt x="1098894" y="215439"/>
                  </a:lnTo>
                  <a:lnTo>
                    <a:pt x="1127237" y="249907"/>
                  </a:lnTo>
                  <a:lnTo>
                    <a:pt x="1153810" y="286430"/>
                  </a:lnTo>
                  <a:lnTo>
                    <a:pt x="1178527" y="324904"/>
                  </a:lnTo>
                  <a:lnTo>
                    <a:pt x="1201301" y="365224"/>
                  </a:lnTo>
                  <a:lnTo>
                    <a:pt x="1222045" y="407287"/>
                  </a:lnTo>
                  <a:lnTo>
                    <a:pt x="1240673" y="450987"/>
                  </a:lnTo>
                  <a:lnTo>
                    <a:pt x="1257099" y="496221"/>
                  </a:lnTo>
                  <a:lnTo>
                    <a:pt x="1271235" y="542885"/>
                  </a:lnTo>
                  <a:lnTo>
                    <a:pt x="1282995" y="590874"/>
                  </a:lnTo>
                  <a:lnTo>
                    <a:pt x="1292293" y="640085"/>
                  </a:lnTo>
                  <a:lnTo>
                    <a:pt x="1299041" y="690413"/>
                  </a:lnTo>
                  <a:lnTo>
                    <a:pt x="1303153" y="741754"/>
                  </a:lnTo>
                  <a:lnTo>
                    <a:pt x="1304544" y="794004"/>
                  </a:lnTo>
                  <a:lnTo>
                    <a:pt x="1303153" y="846253"/>
                  </a:lnTo>
                  <a:lnTo>
                    <a:pt x="1299041" y="897594"/>
                  </a:lnTo>
                  <a:lnTo>
                    <a:pt x="1292293" y="947922"/>
                  </a:lnTo>
                  <a:lnTo>
                    <a:pt x="1282995" y="997133"/>
                  </a:lnTo>
                  <a:lnTo>
                    <a:pt x="1271235" y="1045122"/>
                  </a:lnTo>
                  <a:lnTo>
                    <a:pt x="1257099" y="1091786"/>
                  </a:lnTo>
                  <a:lnTo>
                    <a:pt x="1240673" y="1137020"/>
                  </a:lnTo>
                  <a:lnTo>
                    <a:pt x="1222045" y="1180720"/>
                  </a:lnTo>
                  <a:lnTo>
                    <a:pt x="1201301" y="1222783"/>
                  </a:lnTo>
                  <a:lnTo>
                    <a:pt x="1178527" y="1263103"/>
                  </a:lnTo>
                  <a:lnTo>
                    <a:pt x="1153810" y="1301577"/>
                  </a:lnTo>
                  <a:lnTo>
                    <a:pt x="1127237" y="1338100"/>
                  </a:lnTo>
                  <a:lnTo>
                    <a:pt x="1098894" y="1372568"/>
                  </a:lnTo>
                  <a:lnTo>
                    <a:pt x="1068868" y="1404878"/>
                  </a:lnTo>
                  <a:lnTo>
                    <a:pt x="1037246" y="1434925"/>
                  </a:lnTo>
                  <a:lnTo>
                    <a:pt x="1004114" y="1462604"/>
                  </a:lnTo>
                  <a:lnTo>
                    <a:pt x="969558" y="1487812"/>
                  </a:lnTo>
                  <a:lnTo>
                    <a:pt x="933666" y="1510445"/>
                  </a:lnTo>
                  <a:lnTo>
                    <a:pt x="896524" y="1530398"/>
                  </a:lnTo>
                  <a:lnTo>
                    <a:pt x="858219" y="1547567"/>
                  </a:lnTo>
                  <a:lnTo>
                    <a:pt x="818836" y="1561848"/>
                  </a:lnTo>
                  <a:lnTo>
                    <a:pt x="778464" y="1573136"/>
                  </a:lnTo>
                  <a:lnTo>
                    <a:pt x="737188" y="1581329"/>
                  </a:lnTo>
                  <a:lnTo>
                    <a:pt x="695095" y="1586320"/>
                  </a:lnTo>
                  <a:lnTo>
                    <a:pt x="652272" y="1588008"/>
                  </a:lnTo>
                  <a:lnTo>
                    <a:pt x="609448" y="1586320"/>
                  </a:lnTo>
                  <a:lnTo>
                    <a:pt x="567355" y="1581329"/>
                  </a:lnTo>
                  <a:lnTo>
                    <a:pt x="526079" y="1573136"/>
                  </a:lnTo>
                  <a:lnTo>
                    <a:pt x="485707" y="1561848"/>
                  </a:lnTo>
                  <a:lnTo>
                    <a:pt x="446324" y="1547567"/>
                  </a:lnTo>
                  <a:lnTo>
                    <a:pt x="408019" y="1530398"/>
                  </a:lnTo>
                  <a:lnTo>
                    <a:pt x="370877" y="1510445"/>
                  </a:lnTo>
                  <a:lnTo>
                    <a:pt x="334985" y="1487812"/>
                  </a:lnTo>
                  <a:lnTo>
                    <a:pt x="300429" y="1462604"/>
                  </a:lnTo>
                  <a:lnTo>
                    <a:pt x="267297" y="1434925"/>
                  </a:lnTo>
                  <a:lnTo>
                    <a:pt x="235675" y="1404878"/>
                  </a:lnTo>
                  <a:lnTo>
                    <a:pt x="205649" y="1372568"/>
                  </a:lnTo>
                  <a:lnTo>
                    <a:pt x="177306" y="1338100"/>
                  </a:lnTo>
                  <a:lnTo>
                    <a:pt x="150733" y="1301577"/>
                  </a:lnTo>
                  <a:lnTo>
                    <a:pt x="126016" y="1263103"/>
                  </a:lnTo>
                  <a:lnTo>
                    <a:pt x="103242" y="1222783"/>
                  </a:lnTo>
                  <a:lnTo>
                    <a:pt x="82498" y="1180720"/>
                  </a:lnTo>
                  <a:lnTo>
                    <a:pt x="63870" y="1137020"/>
                  </a:lnTo>
                  <a:lnTo>
                    <a:pt x="47444" y="1091786"/>
                  </a:lnTo>
                  <a:lnTo>
                    <a:pt x="33308" y="1045122"/>
                  </a:lnTo>
                  <a:lnTo>
                    <a:pt x="21548" y="997133"/>
                  </a:lnTo>
                  <a:lnTo>
                    <a:pt x="12250" y="947922"/>
                  </a:lnTo>
                  <a:lnTo>
                    <a:pt x="5502" y="897594"/>
                  </a:lnTo>
                  <a:lnTo>
                    <a:pt x="1390" y="846253"/>
                  </a:lnTo>
                  <a:lnTo>
                    <a:pt x="0" y="794004"/>
                  </a:lnTo>
                </a:path>
              </a:pathLst>
            </a:custGeom>
            <a:ln w="10668">
              <a:solidFill>
                <a:srgbClr val="AC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46778" y="2596404"/>
            <a:ext cx="6377305" cy="1408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	Nhân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  <a:p>
            <a:pPr marL="12700" marR="6985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đối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tượng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hính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dáng,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cử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chỉ,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hành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động,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ngôn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ngữ,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cảm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xúc,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suy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nghĩ…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nhưng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cũng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thần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tiên,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quỷ,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vật,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đồ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vật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91498" y="4325810"/>
            <a:ext cx="7298690" cy="1187450"/>
            <a:chOff x="2591498" y="4325810"/>
            <a:chExt cx="7298690" cy="1187450"/>
          </a:xfrm>
        </p:grpSpPr>
        <p:sp>
          <p:nvSpPr>
            <p:cNvPr id="18" name="object 18"/>
            <p:cNvSpPr/>
            <p:nvPr/>
          </p:nvSpPr>
          <p:spPr>
            <a:xfrm>
              <a:off x="2596896" y="4331207"/>
              <a:ext cx="7287895" cy="1176655"/>
            </a:xfrm>
            <a:custGeom>
              <a:avLst/>
              <a:gdLst/>
              <a:ahLst/>
              <a:cxnLst/>
              <a:rect l="l" t="t" r="r" b="b"/>
              <a:pathLst>
                <a:path w="7287895" h="1176654">
                  <a:moveTo>
                    <a:pt x="7287767" y="1176527"/>
                  </a:moveTo>
                  <a:lnTo>
                    <a:pt x="0" y="1176527"/>
                  </a:lnTo>
                  <a:lnTo>
                    <a:pt x="0" y="0"/>
                  </a:lnTo>
                  <a:lnTo>
                    <a:pt x="7287767" y="0"/>
                  </a:lnTo>
                  <a:lnTo>
                    <a:pt x="7287767" y="11765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96896" y="4331207"/>
              <a:ext cx="7287895" cy="1176655"/>
            </a:xfrm>
            <a:custGeom>
              <a:avLst/>
              <a:gdLst/>
              <a:ahLst/>
              <a:cxnLst/>
              <a:rect l="l" t="t" r="r" b="b"/>
              <a:pathLst>
                <a:path w="7287895" h="1176654">
                  <a:moveTo>
                    <a:pt x="0" y="0"/>
                  </a:moveTo>
                  <a:lnTo>
                    <a:pt x="7287767" y="0"/>
                  </a:lnTo>
                  <a:lnTo>
                    <a:pt x="7287767" y="1176527"/>
                  </a:lnTo>
                  <a:lnTo>
                    <a:pt x="0" y="11765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423856" y="4382438"/>
            <a:ext cx="6377305" cy="1132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Nhân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vật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văn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tạo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để kể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lại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câu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ngôi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thứ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nhất: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Trực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tiếp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xuất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hiện,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xưng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“tôi”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ts val="2180"/>
              </a:lnSpc>
              <a:spcBef>
                <a:spcPts val="7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ngôi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thứ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ba: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Không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tham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gia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vào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câu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 </a:t>
            </a:r>
            <a:r>
              <a:rPr sz="1800" dirty="0">
                <a:latin typeface="Times New Roman"/>
                <a:cs typeface="Times New Roman"/>
              </a:rPr>
              <a:t>nhưng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khả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năng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“biết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hết”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moi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052066" y="4205477"/>
            <a:ext cx="1313815" cy="1308100"/>
            <a:chOff x="2052066" y="4205477"/>
            <a:chExt cx="1313815" cy="130810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0" y="4212335"/>
              <a:ext cx="1303019" cy="12954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057400" y="4210811"/>
              <a:ext cx="1303020" cy="1297305"/>
            </a:xfrm>
            <a:custGeom>
              <a:avLst/>
              <a:gdLst/>
              <a:ahLst/>
              <a:cxnLst/>
              <a:rect l="l" t="t" r="r" b="b"/>
              <a:pathLst>
                <a:path w="1303020" h="1297304">
                  <a:moveTo>
                    <a:pt x="0" y="647700"/>
                  </a:moveTo>
                  <a:lnTo>
                    <a:pt x="1783" y="599308"/>
                  </a:lnTo>
                  <a:lnTo>
                    <a:pt x="7050" y="551891"/>
                  </a:lnTo>
                  <a:lnTo>
                    <a:pt x="15677" y="505574"/>
                  </a:lnTo>
                  <a:lnTo>
                    <a:pt x="27539" y="460480"/>
                  </a:lnTo>
                  <a:lnTo>
                    <a:pt x="42511" y="416734"/>
                  </a:lnTo>
                  <a:lnTo>
                    <a:pt x="60469" y="374462"/>
                  </a:lnTo>
                  <a:lnTo>
                    <a:pt x="81289" y="333786"/>
                  </a:lnTo>
                  <a:lnTo>
                    <a:pt x="104845" y="294832"/>
                  </a:lnTo>
                  <a:lnTo>
                    <a:pt x="131014" y="257725"/>
                  </a:lnTo>
                  <a:lnTo>
                    <a:pt x="159670" y="222588"/>
                  </a:lnTo>
                  <a:lnTo>
                    <a:pt x="190690" y="189547"/>
                  </a:lnTo>
                  <a:lnTo>
                    <a:pt x="223948" y="158726"/>
                  </a:lnTo>
                  <a:lnTo>
                    <a:pt x="259321" y="130249"/>
                  </a:lnTo>
                  <a:lnTo>
                    <a:pt x="296684" y="104241"/>
                  </a:lnTo>
                  <a:lnTo>
                    <a:pt x="335911" y="80826"/>
                  </a:lnTo>
                  <a:lnTo>
                    <a:pt x="376880" y="60129"/>
                  </a:lnTo>
                  <a:lnTo>
                    <a:pt x="419464" y="42275"/>
                  </a:lnTo>
                  <a:lnTo>
                    <a:pt x="463541" y="27388"/>
                  </a:lnTo>
                  <a:lnTo>
                    <a:pt x="508984" y="15592"/>
                  </a:lnTo>
                  <a:lnTo>
                    <a:pt x="555670" y="7013"/>
                  </a:lnTo>
                  <a:lnTo>
                    <a:pt x="603474" y="1774"/>
                  </a:lnTo>
                  <a:lnTo>
                    <a:pt x="652272" y="0"/>
                  </a:lnTo>
                  <a:lnTo>
                    <a:pt x="700871" y="1774"/>
                  </a:lnTo>
                  <a:lnTo>
                    <a:pt x="748494" y="7013"/>
                  </a:lnTo>
                  <a:lnTo>
                    <a:pt x="795017" y="15592"/>
                  </a:lnTo>
                  <a:lnTo>
                    <a:pt x="840313" y="27388"/>
                  </a:lnTo>
                  <a:lnTo>
                    <a:pt x="884258" y="42275"/>
                  </a:lnTo>
                  <a:lnTo>
                    <a:pt x="926725" y="60129"/>
                  </a:lnTo>
                  <a:lnTo>
                    <a:pt x="967591" y="80826"/>
                  </a:lnTo>
                  <a:lnTo>
                    <a:pt x="1006728" y="104241"/>
                  </a:lnTo>
                  <a:lnTo>
                    <a:pt x="1044012" y="130249"/>
                  </a:lnTo>
                  <a:lnTo>
                    <a:pt x="1079318" y="158726"/>
                  </a:lnTo>
                  <a:lnTo>
                    <a:pt x="1112520" y="189547"/>
                  </a:lnTo>
                  <a:lnTo>
                    <a:pt x="1143492" y="222588"/>
                  </a:lnTo>
                  <a:lnTo>
                    <a:pt x="1172110" y="257725"/>
                  </a:lnTo>
                  <a:lnTo>
                    <a:pt x="1198247" y="294832"/>
                  </a:lnTo>
                  <a:lnTo>
                    <a:pt x="1221779" y="333786"/>
                  </a:lnTo>
                  <a:lnTo>
                    <a:pt x="1242580" y="374462"/>
                  </a:lnTo>
                  <a:lnTo>
                    <a:pt x="1260526" y="416734"/>
                  </a:lnTo>
                  <a:lnTo>
                    <a:pt x="1275489" y="460480"/>
                  </a:lnTo>
                  <a:lnTo>
                    <a:pt x="1287346" y="505574"/>
                  </a:lnTo>
                  <a:lnTo>
                    <a:pt x="1295970" y="551891"/>
                  </a:lnTo>
                  <a:lnTo>
                    <a:pt x="1301236" y="599308"/>
                  </a:lnTo>
                  <a:lnTo>
                    <a:pt x="1303020" y="647700"/>
                  </a:lnTo>
                  <a:lnTo>
                    <a:pt x="1301236" y="696100"/>
                  </a:lnTo>
                  <a:lnTo>
                    <a:pt x="1295970" y="743543"/>
                  </a:lnTo>
                  <a:lnTo>
                    <a:pt x="1287346" y="789903"/>
                  </a:lnTo>
                  <a:lnTo>
                    <a:pt x="1275489" y="835052"/>
                  </a:lnTo>
                  <a:lnTo>
                    <a:pt x="1260526" y="878865"/>
                  </a:lnTo>
                  <a:lnTo>
                    <a:pt x="1242580" y="921216"/>
                  </a:lnTo>
                  <a:lnTo>
                    <a:pt x="1221779" y="961978"/>
                  </a:lnTo>
                  <a:lnTo>
                    <a:pt x="1198247" y="1001025"/>
                  </a:lnTo>
                  <a:lnTo>
                    <a:pt x="1172110" y="1038231"/>
                  </a:lnTo>
                  <a:lnTo>
                    <a:pt x="1143492" y="1073469"/>
                  </a:lnTo>
                  <a:lnTo>
                    <a:pt x="1112520" y="1106614"/>
                  </a:lnTo>
                  <a:lnTo>
                    <a:pt x="1079318" y="1137539"/>
                  </a:lnTo>
                  <a:lnTo>
                    <a:pt x="1044012" y="1166118"/>
                  </a:lnTo>
                  <a:lnTo>
                    <a:pt x="1006728" y="1192224"/>
                  </a:lnTo>
                  <a:lnTo>
                    <a:pt x="967591" y="1215732"/>
                  </a:lnTo>
                  <a:lnTo>
                    <a:pt x="926725" y="1236515"/>
                  </a:lnTo>
                  <a:lnTo>
                    <a:pt x="884258" y="1254447"/>
                  </a:lnTo>
                  <a:lnTo>
                    <a:pt x="840313" y="1269402"/>
                  </a:lnTo>
                  <a:lnTo>
                    <a:pt x="795017" y="1281253"/>
                  </a:lnTo>
                  <a:lnTo>
                    <a:pt x="748494" y="1289875"/>
                  </a:lnTo>
                  <a:lnTo>
                    <a:pt x="700871" y="1295140"/>
                  </a:lnTo>
                  <a:lnTo>
                    <a:pt x="652272" y="1296924"/>
                  </a:lnTo>
                  <a:lnTo>
                    <a:pt x="603474" y="1295140"/>
                  </a:lnTo>
                  <a:lnTo>
                    <a:pt x="555670" y="1289875"/>
                  </a:lnTo>
                  <a:lnTo>
                    <a:pt x="508984" y="1281253"/>
                  </a:lnTo>
                  <a:lnTo>
                    <a:pt x="463541" y="1269402"/>
                  </a:lnTo>
                  <a:lnTo>
                    <a:pt x="419464" y="1254447"/>
                  </a:lnTo>
                  <a:lnTo>
                    <a:pt x="376880" y="1236515"/>
                  </a:lnTo>
                  <a:lnTo>
                    <a:pt x="335911" y="1215732"/>
                  </a:lnTo>
                  <a:lnTo>
                    <a:pt x="296684" y="1192224"/>
                  </a:lnTo>
                  <a:lnTo>
                    <a:pt x="259321" y="1166118"/>
                  </a:lnTo>
                  <a:lnTo>
                    <a:pt x="223948" y="1137539"/>
                  </a:lnTo>
                  <a:lnTo>
                    <a:pt x="190690" y="1106614"/>
                  </a:lnTo>
                  <a:lnTo>
                    <a:pt x="159670" y="1073469"/>
                  </a:lnTo>
                  <a:lnTo>
                    <a:pt x="131014" y="1038231"/>
                  </a:lnTo>
                  <a:lnTo>
                    <a:pt x="104845" y="1001025"/>
                  </a:lnTo>
                  <a:lnTo>
                    <a:pt x="81289" y="961978"/>
                  </a:lnTo>
                  <a:lnTo>
                    <a:pt x="60469" y="921216"/>
                  </a:lnTo>
                  <a:lnTo>
                    <a:pt x="42511" y="878865"/>
                  </a:lnTo>
                  <a:lnTo>
                    <a:pt x="27539" y="835052"/>
                  </a:lnTo>
                  <a:lnTo>
                    <a:pt x="15677" y="789903"/>
                  </a:lnTo>
                  <a:lnTo>
                    <a:pt x="7050" y="743543"/>
                  </a:lnTo>
                  <a:lnTo>
                    <a:pt x="1783" y="696100"/>
                  </a:lnTo>
                  <a:lnTo>
                    <a:pt x="0" y="647700"/>
                  </a:lnTo>
                </a:path>
              </a:pathLst>
            </a:custGeom>
            <a:ln w="10668">
              <a:solidFill>
                <a:srgbClr val="B33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440" y="1743455"/>
            <a:ext cx="7677911" cy="42687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2340" y="3114534"/>
            <a:ext cx="3176270" cy="1014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45440" algn="just">
              <a:lnSpc>
                <a:spcPct val="100699"/>
              </a:lnSpc>
              <a:spcBef>
                <a:spcPts val="90"/>
              </a:spcBef>
            </a:pP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Giới</a:t>
            </a:r>
            <a:r>
              <a:rPr sz="2150" b="1" i="1" spc="11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thiệu</a:t>
            </a:r>
            <a:r>
              <a:rPr sz="2150" b="1" i="1" spc="1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cho</a:t>
            </a:r>
            <a:r>
              <a:rPr sz="2150" b="1" i="1" spc="1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cô</a:t>
            </a:r>
            <a:r>
              <a:rPr sz="2150" b="1" i="1" spc="11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và</a:t>
            </a:r>
            <a:r>
              <a:rPr sz="2150" b="1" i="1" spc="1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spc="-25" dirty="0">
                <a:solidFill>
                  <a:srgbClr val="595959"/>
                </a:solidFill>
                <a:latin typeface="Times New Roman"/>
                <a:cs typeface="Times New Roman"/>
              </a:rPr>
              <a:t>các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bạn</a:t>
            </a:r>
            <a:r>
              <a:rPr sz="2150" b="1" i="1" spc="1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về</a:t>
            </a:r>
            <a:r>
              <a:rPr sz="2150" b="1" i="1" spc="1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người</a:t>
            </a:r>
            <a:r>
              <a:rPr sz="2150" b="1" i="1" spc="1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bạn</a:t>
            </a:r>
            <a:r>
              <a:rPr sz="2150" b="1" i="1" spc="1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thân</a:t>
            </a:r>
            <a:r>
              <a:rPr sz="2150" b="1" i="1" spc="1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spc="-25" dirty="0">
                <a:solidFill>
                  <a:srgbClr val="595959"/>
                </a:solidFill>
                <a:latin typeface="Times New Roman"/>
                <a:cs typeface="Times New Roman"/>
              </a:rPr>
              <a:t>của </a:t>
            </a:r>
            <a:r>
              <a:rPr sz="2150" b="1" i="1" dirty="0">
                <a:solidFill>
                  <a:srgbClr val="595959"/>
                </a:solidFill>
                <a:latin typeface="Times New Roman"/>
                <a:cs typeface="Times New Roman"/>
              </a:rPr>
              <a:t>con</a:t>
            </a:r>
            <a:r>
              <a:rPr sz="2150" b="1" i="1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50" b="1" i="1" spc="-20" dirty="0">
                <a:solidFill>
                  <a:srgbClr val="595959"/>
                </a:solidFill>
                <a:latin typeface="Times New Roman"/>
                <a:cs typeface="Times New Roman"/>
              </a:rPr>
              <a:t>nhé!</a:t>
            </a:r>
            <a:endParaRPr sz="21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3560" y="3415284"/>
            <a:ext cx="2839211" cy="28392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145" y="1166834"/>
            <a:ext cx="9396095" cy="543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134620" indent="314960" algn="just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latin typeface="Times New Roman"/>
                <a:cs typeface="Times New Roman"/>
              </a:rPr>
              <a:t>Ngữ</a:t>
            </a:r>
            <a:r>
              <a:rPr sz="3300" b="1" spc="30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liệu</a:t>
            </a:r>
            <a:r>
              <a:rPr sz="3300" b="1" spc="3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1:</a:t>
            </a:r>
            <a:r>
              <a:rPr sz="3300" b="1" spc="33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Bởi</a:t>
            </a:r>
            <a:r>
              <a:rPr sz="3300" b="1" spc="31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tôi</a:t>
            </a:r>
            <a:r>
              <a:rPr sz="3300" b="1" spc="31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ăn</a:t>
            </a:r>
            <a:r>
              <a:rPr sz="3300" b="1" spc="3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uống</a:t>
            </a:r>
            <a:r>
              <a:rPr sz="3300" b="1" spc="31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điều</a:t>
            </a:r>
            <a:r>
              <a:rPr sz="3300" b="1" spc="3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độ</a:t>
            </a:r>
            <a:r>
              <a:rPr sz="3300" b="1" spc="33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và</a:t>
            </a:r>
            <a:r>
              <a:rPr sz="3300" b="1" spc="31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làm</a:t>
            </a:r>
            <a:r>
              <a:rPr sz="3300" b="1" spc="300" dirty="0">
                <a:latin typeface="Times New Roman"/>
                <a:cs typeface="Times New Roman"/>
              </a:rPr>
              <a:t> </a:t>
            </a:r>
            <a:r>
              <a:rPr sz="3300" b="1" spc="-20" dirty="0">
                <a:latin typeface="Times New Roman"/>
                <a:cs typeface="Times New Roman"/>
              </a:rPr>
              <a:t>việc </a:t>
            </a:r>
            <a:r>
              <a:rPr sz="3300" b="1" dirty="0">
                <a:latin typeface="Times New Roman"/>
                <a:cs typeface="Times New Roman"/>
              </a:rPr>
              <a:t>có</a:t>
            </a:r>
            <a:r>
              <a:rPr sz="3300" b="1" spc="4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chừng</a:t>
            </a:r>
            <a:r>
              <a:rPr sz="3300" b="1" spc="4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mực</a:t>
            </a:r>
            <a:r>
              <a:rPr sz="3300" b="1" spc="40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nên</a:t>
            </a:r>
            <a:r>
              <a:rPr sz="3300" b="1" spc="40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tôi</a:t>
            </a:r>
            <a:r>
              <a:rPr sz="3300" b="1" spc="39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chóng</a:t>
            </a:r>
            <a:r>
              <a:rPr sz="3300" b="1" spc="42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lớn</a:t>
            </a:r>
            <a:r>
              <a:rPr sz="3300" b="1" spc="40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lắm.</a:t>
            </a:r>
            <a:r>
              <a:rPr sz="3300" b="1" spc="38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Chẳng</a:t>
            </a:r>
            <a:r>
              <a:rPr sz="3300" b="1" spc="385" dirty="0">
                <a:latin typeface="Times New Roman"/>
                <a:cs typeface="Times New Roman"/>
              </a:rPr>
              <a:t> </a:t>
            </a:r>
            <a:r>
              <a:rPr sz="3300" b="1" spc="-25" dirty="0">
                <a:latin typeface="Times New Roman"/>
                <a:cs typeface="Times New Roman"/>
              </a:rPr>
              <a:t>bao </a:t>
            </a:r>
            <a:r>
              <a:rPr sz="3300" b="1" dirty="0">
                <a:latin typeface="Times New Roman"/>
                <a:cs typeface="Times New Roman"/>
              </a:rPr>
              <a:t>lâu</a:t>
            </a:r>
            <a:r>
              <a:rPr sz="3300" b="1" spc="55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tôi</a:t>
            </a:r>
            <a:r>
              <a:rPr sz="3300" b="1" spc="35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đã</a:t>
            </a:r>
            <a:r>
              <a:rPr sz="3300" b="1" spc="70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trở</a:t>
            </a:r>
            <a:r>
              <a:rPr sz="3300" b="1" spc="45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thành</a:t>
            </a:r>
            <a:r>
              <a:rPr sz="3300" b="1" spc="55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một</a:t>
            </a:r>
            <a:r>
              <a:rPr sz="3300" b="1" spc="60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chàng</a:t>
            </a:r>
            <a:r>
              <a:rPr sz="3300" b="1" spc="50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dế</a:t>
            </a:r>
            <a:r>
              <a:rPr sz="3300" b="1" spc="60" dirty="0">
                <a:latin typeface="Times New Roman"/>
                <a:cs typeface="Times New Roman"/>
              </a:rPr>
              <a:t>  </a:t>
            </a:r>
            <a:r>
              <a:rPr sz="3300" b="1" dirty="0">
                <a:latin typeface="Times New Roman"/>
                <a:cs typeface="Times New Roman"/>
              </a:rPr>
              <a:t>thanh</a:t>
            </a:r>
            <a:r>
              <a:rPr sz="3300" b="1" spc="60" dirty="0">
                <a:latin typeface="Times New Roman"/>
                <a:cs typeface="Times New Roman"/>
              </a:rPr>
              <a:t>  </a:t>
            </a:r>
            <a:r>
              <a:rPr sz="3300" b="1" spc="-20" dirty="0">
                <a:latin typeface="Times New Roman"/>
                <a:cs typeface="Times New Roman"/>
              </a:rPr>
              <a:t>niên </a:t>
            </a:r>
            <a:r>
              <a:rPr sz="3300" b="1" dirty="0">
                <a:latin typeface="Times New Roman"/>
                <a:cs typeface="Times New Roman"/>
              </a:rPr>
              <a:t>cường</a:t>
            </a:r>
            <a:r>
              <a:rPr sz="3300" b="1" spc="-45" dirty="0">
                <a:latin typeface="Times New Roman"/>
                <a:cs typeface="Times New Roman"/>
              </a:rPr>
              <a:t> </a:t>
            </a:r>
            <a:r>
              <a:rPr sz="3300" b="1" spc="-10" dirty="0">
                <a:latin typeface="Times New Roman"/>
                <a:cs typeface="Times New Roman"/>
              </a:rPr>
              <a:t>tráng.</a:t>
            </a:r>
            <a:endParaRPr sz="3300">
              <a:latin typeface="Times New Roman"/>
              <a:cs typeface="Times New Roman"/>
            </a:endParaRPr>
          </a:p>
          <a:p>
            <a:pPr marL="321945" algn="just">
              <a:lnSpc>
                <a:spcPts val="3860"/>
              </a:lnSpc>
              <a:spcBef>
                <a:spcPts val="755"/>
              </a:spcBef>
            </a:pP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=&gt;</a:t>
            </a:r>
            <a:r>
              <a:rPr sz="3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Ngôi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kể thứ</a:t>
            </a:r>
            <a:r>
              <a:rPr sz="33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nhất,</a:t>
            </a:r>
            <a:r>
              <a:rPr sz="3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người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kể</a:t>
            </a:r>
            <a:r>
              <a:rPr sz="33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xưng</a:t>
            </a:r>
            <a:r>
              <a:rPr sz="3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“tôi”</a:t>
            </a:r>
            <a:endParaRPr sz="3300">
              <a:latin typeface="Times New Roman"/>
              <a:cs typeface="Times New Roman"/>
            </a:endParaRPr>
          </a:p>
          <a:p>
            <a:pPr marL="12700" marR="5080" algn="just">
              <a:lnSpc>
                <a:spcPts val="3960"/>
              </a:lnSpc>
              <a:spcBef>
                <a:spcPts val="30"/>
              </a:spcBef>
            </a:pPr>
            <a:r>
              <a:rPr sz="3300" b="1" dirty="0">
                <a:latin typeface="Times New Roman"/>
                <a:cs typeface="Times New Roman"/>
              </a:rPr>
              <a:t>Ngữ</a:t>
            </a:r>
            <a:r>
              <a:rPr sz="3300" b="1" spc="58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liệu</a:t>
            </a:r>
            <a:r>
              <a:rPr sz="3300" b="1" spc="60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2:</a:t>
            </a:r>
            <a:r>
              <a:rPr sz="3300" b="1" spc="57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Thằng</a:t>
            </a:r>
            <a:r>
              <a:rPr sz="3300" b="1" spc="59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Cúc,</a:t>
            </a:r>
            <a:r>
              <a:rPr sz="3300" b="1" spc="59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thằng</a:t>
            </a:r>
            <a:r>
              <a:rPr sz="3300" b="1" spc="58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Xuân,</a:t>
            </a:r>
            <a:r>
              <a:rPr sz="3300" b="1" spc="59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con</a:t>
            </a:r>
            <a:r>
              <a:rPr sz="3300" b="1" spc="57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Tý,</a:t>
            </a:r>
            <a:r>
              <a:rPr sz="3300" b="1" spc="555" dirty="0">
                <a:latin typeface="Times New Roman"/>
                <a:cs typeface="Times New Roman"/>
              </a:rPr>
              <a:t> </a:t>
            </a:r>
            <a:r>
              <a:rPr sz="3300" b="1" spc="-25" dirty="0">
                <a:latin typeface="Times New Roman"/>
                <a:cs typeface="Times New Roman"/>
              </a:rPr>
              <a:t>con </a:t>
            </a:r>
            <a:r>
              <a:rPr sz="3300" b="1" dirty="0">
                <a:latin typeface="Times New Roman"/>
                <a:cs typeface="Times New Roman"/>
              </a:rPr>
              <a:t>Túc</a:t>
            </a:r>
            <a:r>
              <a:rPr sz="3300" b="1" spc="28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sán</a:t>
            </a:r>
            <a:r>
              <a:rPr sz="3300" b="1" spc="27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gần</a:t>
            </a:r>
            <a:r>
              <a:rPr sz="3300" b="1" spc="24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giương</a:t>
            </a:r>
            <a:r>
              <a:rPr sz="3300" b="1" spc="30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đôi</a:t>
            </a:r>
            <a:r>
              <a:rPr sz="3300" b="1" spc="26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mắt</a:t>
            </a:r>
            <a:r>
              <a:rPr sz="3300" b="1" spc="29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ngắm</a:t>
            </a:r>
            <a:r>
              <a:rPr sz="3300" b="1" spc="25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bộ</a:t>
            </a:r>
            <a:r>
              <a:rPr sz="3300" b="1" spc="26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quần</a:t>
            </a:r>
            <a:r>
              <a:rPr sz="3300" b="1" spc="27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áo</a:t>
            </a:r>
            <a:r>
              <a:rPr sz="3300" b="1" spc="265" dirty="0">
                <a:latin typeface="Times New Roman"/>
                <a:cs typeface="Times New Roman"/>
              </a:rPr>
              <a:t> </a:t>
            </a:r>
            <a:r>
              <a:rPr sz="3300" b="1" spc="-25" dirty="0">
                <a:latin typeface="Times New Roman"/>
                <a:cs typeface="Times New Roman"/>
              </a:rPr>
              <a:t>mới </a:t>
            </a:r>
            <a:r>
              <a:rPr sz="3300" b="1" dirty="0">
                <a:latin typeface="Times New Roman"/>
                <a:cs typeface="Times New Roman"/>
              </a:rPr>
              <a:t>của</a:t>
            </a:r>
            <a:r>
              <a:rPr sz="3300" b="1" spc="25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Sơn.</a:t>
            </a:r>
            <a:r>
              <a:rPr sz="3300" b="1" spc="254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Sơn</a:t>
            </a:r>
            <a:r>
              <a:rPr sz="3300" b="1" spc="23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nhận</a:t>
            </a:r>
            <a:r>
              <a:rPr sz="3300" b="1" spc="23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thấy</a:t>
            </a:r>
            <a:r>
              <a:rPr sz="3300" b="1" spc="254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chúng</a:t>
            </a:r>
            <a:r>
              <a:rPr sz="3300" b="1" spc="25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ăn</a:t>
            </a:r>
            <a:r>
              <a:rPr sz="3300" b="1" spc="23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mặc</a:t>
            </a:r>
            <a:r>
              <a:rPr sz="3300" b="1" spc="24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không</a:t>
            </a:r>
            <a:r>
              <a:rPr sz="3300" b="1" spc="254" dirty="0">
                <a:latin typeface="Times New Roman"/>
                <a:cs typeface="Times New Roman"/>
              </a:rPr>
              <a:t> </a:t>
            </a:r>
            <a:r>
              <a:rPr sz="3300" b="1" spc="-20" dirty="0">
                <a:latin typeface="Times New Roman"/>
                <a:cs typeface="Times New Roman"/>
              </a:rPr>
              <a:t>khác</a:t>
            </a:r>
            <a:endParaRPr sz="3300">
              <a:latin typeface="Times New Roman"/>
              <a:cs typeface="Times New Roman"/>
            </a:endParaRPr>
          </a:p>
          <a:p>
            <a:pPr marL="12700" marR="6350" algn="just">
              <a:lnSpc>
                <a:spcPts val="3960"/>
              </a:lnSpc>
            </a:pPr>
            <a:r>
              <a:rPr sz="3300" b="1" dirty="0">
                <a:latin typeface="Times New Roman"/>
                <a:cs typeface="Times New Roman"/>
              </a:rPr>
              <a:t>ngày</a:t>
            </a:r>
            <a:r>
              <a:rPr sz="3300" b="1" spc="37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thường,</a:t>
            </a:r>
            <a:r>
              <a:rPr sz="3300" b="1" spc="38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vẫn</a:t>
            </a:r>
            <a:r>
              <a:rPr sz="3300" b="1" spc="39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những</a:t>
            </a:r>
            <a:r>
              <a:rPr sz="3300" b="1" spc="37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bộ</a:t>
            </a:r>
            <a:r>
              <a:rPr sz="3300" b="1" spc="38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quần</a:t>
            </a:r>
            <a:r>
              <a:rPr sz="3300" b="1" spc="36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áo</a:t>
            </a:r>
            <a:r>
              <a:rPr sz="3300" b="1" spc="38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màu</a:t>
            </a:r>
            <a:r>
              <a:rPr sz="3300" b="1" spc="39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nâu</a:t>
            </a:r>
            <a:r>
              <a:rPr sz="3300" b="1" spc="360" dirty="0">
                <a:latin typeface="Times New Roman"/>
                <a:cs typeface="Times New Roman"/>
              </a:rPr>
              <a:t> </a:t>
            </a:r>
            <a:r>
              <a:rPr sz="3300" b="1" spc="-25" dirty="0">
                <a:latin typeface="Times New Roman"/>
                <a:cs typeface="Times New Roman"/>
              </a:rPr>
              <a:t>bạc </a:t>
            </a:r>
            <a:r>
              <a:rPr sz="3300" b="1" dirty="0">
                <a:latin typeface="Times New Roman"/>
                <a:cs typeface="Times New Roman"/>
              </a:rPr>
              <a:t>đã</a:t>
            </a:r>
            <a:r>
              <a:rPr sz="3300" b="1" spc="-3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vá</a:t>
            </a:r>
            <a:r>
              <a:rPr sz="3300" b="1" spc="-3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nhiều</a:t>
            </a:r>
            <a:r>
              <a:rPr sz="3300" b="1" spc="-20" dirty="0">
                <a:latin typeface="Times New Roman"/>
                <a:cs typeface="Times New Roman"/>
              </a:rPr>
              <a:t> chỗ.</a:t>
            </a:r>
            <a:endParaRPr sz="3300">
              <a:latin typeface="Times New Roman"/>
              <a:cs typeface="Times New Roman"/>
            </a:endParaRPr>
          </a:p>
          <a:p>
            <a:pPr marL="2961640" algn="just">
              <a:lnSpc>
                <a:spcPts val="2315"/>
              </a:lnSpc>
            </a:pP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=&gt;</a:t>
            </a:r>
            <a:r>
              <a:rPr sz="3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Ngôi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kể thứ</a:t>
            </a:r>
            <a:r>
              <a:rPr sz="3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ba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2472" y="1057655"/>
            <a:ext cx="5381244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018" y="2317178"/>
            <a:ext cx="1809114" cy="3507104"/>
            <a:chOff x="275018" y="2317178"/>
            <a:chExt cx="1809114" cy="3507104"/>
          </a:xfrm>
        </p:grpSpPr>
        <p:sp>
          <p:nvSpPr>
            <p:cNvPr id="3" name="object 3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899160" y="3496056"/>
                  </a:moveTo>
                  <a:lnTo>
                    <a:pt x="834918" y="3491663"/>
                  </a:lnTo>
                  <a:lnTo>
                    <a:pt x="771899" y="3478682"/>
                  </a:lnTo>
                  <a:lnTo>
                    <a:pt x="710256" y="3457410"/>
                  </a:lnTo>
                  <a:lnTo>
                    <a:pt x="650140" y="3428144"/>
                  </a:lnTo>
                  <a:lnTo>
                    <a:pt x="591703" y="3391181"/>
                  </a:lnTo>
                  <a:lnTo>
                    <a:pt x="535096" y="3346818"/>
                  </a:lnTo>
                  <a:lnTo>
                    <a:pt x="480473" y="3295350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0416" y="2322575"/>
              <a:ext cx="1798320" cy="3496310"/>
            </a:xfrm>
            <a:custGeom>
              <a:avLst/>
              <a:gdLst/>
              <a:ahLst/>
              <a:cxnLst/>
              <a:rect l="l" t="t" r="r" b="b"/>
              <a:pathLst>
                <a:path w="1798320" h="3496310">
                  <a:moveTo>
                    <a:pt x="0" y="1748028"/>
                  </a:moveTo>
                  <a:lnTo>
                    <a:pt x="567" y="1685376"/>
                  </a:lnTo>
                  <a:lnTo>
                    <a:pt x="2256" y="1623276"/>
                  </a:lnTo>
                  <a:lnTo>
                    <a:pt x="5048" y="1561765"/>
                  </a:lnTo>
                  <a:lnTo>
                    <a:pt x="8924" y="1500879"/>
                  </a:lnTo>
                  <a:lnTo>
                    <a:pt x="13865" y="1440655"/>
                  </a:lnTo>
                  <a:lnTo>
                    <a:pt x="19851" y="1381132"/>
                  </a:lnTo>
                  <a:lnTo>
                    <a:pt x="26865" y="1322345"/>
                  </a:lnTo>
                  <a:lnTo>
                    <a:pt x="34887" y="1264332"/>
                  </a:lnTo>
                  <a:lnTo>
                    <a:pt x="43898" y="1207131"/>
                  </a:lnTo>
                  <a:lnTo>
                    <a:pt x="53879" y="1150777"/>
                  </a:lnTo>
                  <a:lnTo>
                    <a:pt x="64811" y="1095309"/>
                  </a:lnTo>
                  <a:lnTo>
                    <a:pt x="76675" y="1040764"/>
                  </a:lnTo>
                  <a:lnTo>
                    <a:pt x="89452" y="987177"/>
                  </a:lnTo>
                  <a:lnTo>
                    <a:pt x="103123" y="934588"/>
                  </a:lnTo>
                  <a:lnTo>
                    <a:pt x="117670" y="883032"/>
                  </a:lnTo>
                  <a:lnTo>
                    <a:pt x="133072" y="832547"/>
                  </a:lnTo>
                  <a:lnTo>
                    <a:pt x="149312" y="783170"/>
                  </a:lnTo>
                  <a:lnTo>
                    <a:pt x="166370" y="734939"/>
                  </a:lnTo>
                  <a:lnTo>
                    <a:pt x="184228" y="687889"/>
                  </a:lnTo>
                  <a:lnTo>
                    <a:pt x="202865" y="642058"/>
                  </a:lnTo>
                  <a:lnTo>
                    <a:pt x="222264" y="597484"/>
                  </a:lnTo>
                  <a:lnTo>
                    <a:pt x="242406" y="554204"/>
                  </a:lnTo>
                  <a:lnTo>
                    <a:pt x="263271" y="512254"/>
                  </a:lnTo>
                  <a:lnTo>
                    <a:pt x="284840" y="471672"/>
                  </a:lnTo>
                  <a:lnTo>
                    <a:pt x="307094" y="432494"/>
                  </a:lnTo>
                  <a:lnTo>
                    <a:pt x="330015" y="394759"/>
                  </a:lnTo>
                  <a:lnTo>
                    <a:pt x="353583" y="358503"/>
                  </a:lnTo>
                  <a:lnTo>
                    <a:pt x="377780" y="323762"/>
                  </a:lnTo>
                  <a:lnTo>
                    <a:pt x="402586" y="290575"/>
                  </a:lnTo>
                  <a:lnTo>
                    <a:pt x="427983" y="258979"/>
                  </a:lnTo>
                  <a:lnTo>
                    <a:pt x="453952" y="229009"/>
                  </a:lnTo>
                  <a:lnTo>
                    <a:pt x="480473" y="200705"/>
                  </a:lnTo>
                  <a:lnTo>
                    <a:pt x="535096" y="149238"/>
                  </a:lnTo>
                  <a:lnTo>
                    <a:pt x="591703" y="104874"/>
                  </a:lnTo>
                  <a:lnTo>
                    <a:pt x="650140" y="67911"/>
                  </a:lnTo>
                  <a:lnTo>
                    <a:pt x="710256" y="38645"/>
                  </a:lnTo>
                  <a:lnTo>
                    <a:pt x="771899" y="17373"/>
                  </a:lnTo>
                  <a:lnTo>
                    <a:pt x="834918" y="4392"/>
                  </a:lnTo>
                  <a:lnTo>
                    <a:pt x="899160" y="0"/>
                  </a:lnTo>
                  <a:lnTo>
                    <a:pt x="931424" y="1104"/>
                  </a:lnTo>
                  <a:lnTo>
                    <a:pt x="995073" y="9828"/>
                  </a:lnTo>
                  <a:lnTo>
                    <a:pt x="1057423" y="26991"/>
                  </a:lnTo>
                  <a:lnTo>
                    <a:pt x="1118321" y="52297"/>
                  </a:lnTo>
                  <a:lnTo>
                    <a:pt x="1177617" y="85449"/>
                  </a:lnTo>
                  <a:lnTo>
                    <a:pt x="1235158" y="126149"/>
                  </a:lnTo>
                  <a:lnTo>
                    <a:pt x="1290792" y="174102"/>
                  </a:lnTo>
                  <a:lnTo>
                    <a:pt x="1344367" y="229009"/>
                  </a:lnTo>
                  <a:lnTo>
                    <a:pt x="1370336" y="258979"/>
                  </a:lnTo>
                  <a:lnTo>
                    <a:pt x="1395733" y="290575"/>
                  </a:lnTo>
                  <a:lnTo>
                    <a:pt x="1420539" y="323762"/>
                  </a:lnTo>
                  <a:lnTo>
                    <a:pt x="1444736" y="358503"/>
                  </a:lnTo>
                  <a:lnTo>
                    <a:pt x="1468304" y="394759"/>
                  </a:lnTo>
                  <a:lnTo>
                    <a:pt x="1491225" y="432494"/>
                  </a:lnTo>
                  <a:lnTo>
                    <a:pt x="1513479" y="471672"/>
                  </a:lnTo>
                  <a:lnTo>
                    <a:pt x="1535049" y="512254"/>
                  </a:lnTo>
                  <a:lnTo>
                    <a:pt x="1555913" y="554204"/>
                  </a:lnTo>
                  <a:lnTo>
                    <a:pt x="1576055" y="597484"/>
                  </a:lnTo>
                  <a:lnTo>
                    <a:pt x="1595454" y="642058"/>
                  </a:lnTo>
                  <a:lnTo>
                    <a:pt x="1614091" y="687889"/>
                  </a:lnTo>
                  <a:lnTo>
                    <a:pt x="1631949" y="734939"/>
                  </a:lnTo>
                  <a:lnTo>
                    <a:pt x="1649007" y="783170"/>
                  </a:lnTo>
                  <a:lnTo>
                    <a:pt x="1665247" y="832547"/>
                  </a:lnTo>
                  <a:lnTo>
                    <a:pt x="1680649" y="883032"/>
                  </a:lnTo>
                  <a:lnTo>
                    <a:pt x="1695196" y="934588"/>
                  </a:lnTo>
                  <a:lnTo>
                    <a:pt x="1708867" y="987177"/>
                  </a:lnTo>
                  <a:lnTo>
                    <a:pt x="1721644" y="1040764"/>
                  </a:lnTo>
                  <a:lnTo>
                    <a:pt x="1733508" y="1095309"/>
                  </a:lnTo>
                  <a:lnTo>
                    <a:pt x="1744440" y="1150777"/>
                  </a:lnTo>
                  <a:lnTo>
                    <a:pt x="1754421" y="1207131"/>
                  </a:lnTo>
                  <a:lnTo>
                    <a:pt x="1763432" y="1264332"/>
                  </a:lnTo>
                  <a:lnTo>
                    <a:pt x="1771454" y="1322345"/>
                  </a:lnTo>
                  <a:lnTo>
                    <a:pt x="1778468" y="1381132"/>
                  </a:lnTo>
                  <a:lnTo>
                    <a:pt x="1784454" y="1440655"/>
                  </a:lnTo>
                  <a:lnTo>
                    <a:pt x="1789395" y="1500879"/>
                  </a:lnTo>
                  <a:lnTo>
                    <a:pt x="1793271" y="1561765"/>
                  </a:lnTo>
                  <a:lnTo>
                    <a:pt x="1796063" y="1623276"/>
                  </a:lnTo>
                  <a:lnTo>
                    <a:pt x="1797752" y="1685376"/>
                  </a:lnTo>
                  <a:lnTo>
                    <a:pt x="1798320" y="1748028"/>
                  </a:lnTo>
                  <a:lnTo>
                    <a:pt x="1797752" y="1810679"/>
                  </a:lnTo>
                  <a:lnTo>
                    <a:pt x="1796063" y="1872779"/>
                  </a:lnTo>
                  <a:lnTo>
                    <a:pt x="1793271" y="1934291"/>
                  </a:lnTo>
                  <a:lnTo>
                    <a:pt x="1789395" y="1995177"/>
                  </a:lnTo>
                  <a:lnTo>
                    <a:pt x="1784454" y="2055400"/>
                  </a:lnTo>
                  <a:lnTo>
                    <a:pt x="1778468" y="2114923"/>
                  </a:lnTo>
                  <a:lnTo>
                    <a:pt x="1771454" y="2173710"/>
                  </a:lnTo>
                  <a:lnTo>
                    <a:pt x="1763432" y="2231723"/>
                  </a:lnTo>
                  <a:lnTo>
                    <a:pt x="1754421" y="2288924"/>
                  </a:lnTo>
                  <a:lnTo>
                    <a:pt x="1744440" y="2345278"/>
                  </a:lnTo>
                  <a:lnTo>
                    <a:pt x="1733508" y="2400746"/>
                  </a:lnTo>
                  <a:lnTo>
                    <a:pt x="1721644" y="2455292"/>
                  </a:lnTo>
                  <a:lnTo>
                    <a:pt x="1708867" y="2508878"/>
                  </a:lnTo>
                  <a:lnTo>
                    <a:pt x="1695196" y="2561467"/>
                  </a:lnTo>
                  <a:lnTo>
                    <a:pt x="1680649" y="2613023"/>
                  </a:lnTo>
                  <a:lnTo>
                    <a:pt x="1665247" y="2663508"/>
                  </a:lnTo>
                  <a:lnTo>
                    <a:pt x="1649007" y="2712885"/>
                  </a:lnTo>
                  <a:lnTo>
                    <a:pt x="1631949" y="2761117"/>
                  </a:lnTo>
                  <a:lnTo>
                    <a:pt x="1614091" y="2808166"/>
                  </a:lnTo>
                  <a:lnTo>
                    <a:pt x="1595454" y="2853997"/>
                  </a:lnTo>
                  <a:lnTo>
                    <a:pt x="1576055" y="2898571"/>
                  </a:lnTo>
                  <a:lnTo>
                    <a:pt x="1555913" y="2941851"/>
                  </a:lnTo>
                  <a:lnTo>
                    <a:pt x="1535049" y="2983801"/>
                  </a:lnTo>
                  <a:lnTo>
                    <a:pt x="1513479" y="3024383"/>
                  </a:lnTo>
                  <a:lnTo>
                    <a:pt x="1491225" y="3063561"/>
                  </a:lnTo>
                  <a:lnTo>
                    <a:pt x="1468304" y="3101296"/>
                  </a:lnTo>
                  <a:lnTo>
                    <a:pt x="1444736" y="3137553"/>
                  </a:lnTo>
                  <a:lnTo>
                    <a:pt x="1420539" y="3172293"/>
                  </a:lnTo>
                  <a:lnTo>
                    <a:pt x="1395733" y="3205480"/>
                  </a:lnTo>
                  <a:lnTo>
                    <a:pt x="1370336" y="3237077"/>
                  </a:lnTo>
                  <a:lnTo>
                    <a:pt x="1344367" y="3267046"/>
                  </a:lnTo>
                  <a:lnTo>
                    <a:pt x="1317846" y="3295350"/>
                  </a:lnTo>
                  <a:lnTo>
                    <a:pt x="1263223" y="3346818"/>
                  </a:lnTo>
                  <a:lnTo>
                    <a:pt x="1206616" y="3391181"/>
                  </a:lnTo>
                  <a:lnTo>
                    <a:pt x="1148179" y="3428144"/>
                  </a:lnTo>
                  <a:lnTo>
                    <a:pt x="1088063" y="3457410"/>
                  </a:lnTo>
                  <a:lnTo>
                    <a:pt x="1026420" y="3478682"/>
                  </a:lnTo>
                  <a:lnTo>
                    <a:pt x="963401" y="3491663"/>
                  </a:lnTo>
                  <a:lnTo>
                    <a:pt x="899160" y="3496056"/>
                  </a:lnTo>
                  <a:lnTo>
                    <a:pt x="866895" y="3494951"/>
                  </a:lnTo>
                  <a:lnTo>
                    <a:pt x="803246" y="3486227"/>
                  </a:lnTo>
                  <a:lnTo>
                    <a:pt x="740896" y="3469064"/>
                  </a:lnTo>
                  <a:lnTo>
                    <a:pt x="679998" y="3443758"/>
                  </a:lnTo>
                  <a:lnTo>
                    <a:pt x="620702" y="3410606"/>
                  </a:lnTo>
                  <a:lnTo>
                    <a:pt x="563161" y="3369906"/>
                  </a:lnTo>
                  <a:lnTo>
                    <a:pt x="507527" y="3321953"/>
                  </a:lnTo>
                  <a:lnTo>
                    <a:pt x="453952" y="3267046"/>
                  </a:lnTo>
                  <a:lnTo>
                    <a:pt x="427983" y="3237077"/>
                  </a:lnTo>
                  <a:lnTo>
                    <a:pt x="402586" y="3205480"/>
                  </a:lnTo>
                  <a:lnTo>
                    <a:pt x="377780" y="3172293"/>
                  </a:lnTo>
                  <a:lnTo>
                    <a:pt x="353583" y="3137553"/>
                  </a:lnTo>
                  <a:lnTo>
                    <a:pt x="330015" y="3101296"/>
                  </a:lnTo>
                  <a:lnTo>
                    <a:pt x="307094" y="3063561"/>
                  </a:lnTo>
                  <a:lnTo>
                    <a:pt x="284840" y="3024383"/>
                  </a:lnTo>
                  <a:lnTo>
                    <a:pt x="263271" y="2983801"/>
                  </a:lnTo>
                  <a:lnTo>
                    <a:pt x="242406" y="2941851"/>
                  </a:lnTo>
                  <a:lnTo>
                    <a:pt x="222264" y="2898571"/>
                  </a:lnTo>
                  <a:lnTo>
                    <a:pt x="202865" y="2853997"/>
                  </a:lnTo>
                  <a:lnTo>
                    <a:pt x="184228" y="2808166"/>
                  </a:lnTo>
                  <a:lnTo>
                    <a:pt x="166370" y="2761117"/>
                  </a:lnTo>
                  <a:lnTo>
                    <a:pt x="149312" y="2712885"/>
                  </a:lnTo>
                  <a:lnTo>
                    <a:pt x="133072" y="2663508"/>
                  </a:lnTo>
                  <a:lnTo>
                    <a:pt x="117670" y="2613023"/>
                  </a:lnTo>
                  <a:lnTo>
                    <a:pt x="103123" y="2561467"/>
                  </a:lnTo>
                  <a:lnTo>
                    <a:pt x="89452" y="2508878"/>
                  </a:lnTo>
                  <a:lnTo>
                    <a:pt x="76675" y="2455292"/>
                  </a:lnTo>
                  <a:lnTo>
                    <a:pt x="64811" y="2400746"/>
                  </a:lnTo>
                  <a:lnTo>
                    <a:pt x="53879" y="2345278"/>
                  </a:lnTo>
                  <a:lnTo>
                    <a:pt x="43898" y="2288924"/>
                  </a:lnTo>
                  <a:lnTo>
                    <a:pt x="34887" y="2231723"/>
                  </a:lnTo>
                  <a:lnTo>
                    <a:pt x="26865" y="2173710"/>
                  </a:lnTo>
                  <a:lnTo>
                    <a:pt x="19851" y="2114923"/>
                  </a:lnTo>
                  <a:lnTo>
                    <a:pt x="13865" y="2055400"/>
                  </a:lnTo>
                  <a:lnTo>
                    <a:pt x="8924" y="1995177"/>
                  </a:lnTo>
                  <a:lnTo>
                    <a:pt x="5048" y="1934291"/>
                  </a:lnTo>
                  <a:lnTo>
                    <a:pt x="2256" y="1872779"/>
                  </a:lnTo>
                  <a:lnTo>
                    <a:pt x="567" y="1810679"/>
                  </a:lnTo>
                  <a:lnTo>
                    <a:pt x="0" y="1748028"/>
                  </a:lnTo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50777" y="3222254"/>
            <a:ext cx="859790" cy="1645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50" algn="ctr">
              <a:lnSpc>
                <a:spcPct val="115500"/>
              </a:lnSpc>
              <a:spcBef>
                <a:spcPts val="100"/>
              </a:spcBef>
            </a:pP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Đặc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trưng </a:t>
            </a:r>
            <a:r>
              <a:rPr sz="23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của </a:t>
            </a:r>
            <a:r>
              <a:rPr sz="23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truyện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91042" y="1128458"/>
            <a:ext cx="7899400" cy="1146175"/>
            <a:chOff x="1991042" y="1128458"/>
            <a:chExt cx="7899400" cy="1146175"/>
          </a:xfrm>
        </p:grpSpPr>
        <p:sp>
          <p:nvSpPr>
            <p:cNvPr id="7" name="object 7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7609332" y="909827"/>
                  </a:moveTo>
                  <a:lnTo>
                    <a:pt x="0" y="909827"/>
                  </a:lnTo>
                  <a:lnTo>
                    <a:pt x="0" y="0"/>
                  </a:lnTo>
                  <a:lnTo>
                    <a:pt x="7609332" y="0"/>
                  </a:lnTo>
                  <a:lnTo>
                    <a:pt x="7609332" y="9098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5332" y="1246632"/>
              <a:ext cx="7609840" cy="909955"/>
            </a:xfrm>
            <a:custGeom>
              <a:avLst/>
              <a:gdLst/>
              <a:ahLst/>
              <a:cxnLst/>
              <a:rect l="l" t="t" r="r" b="b"/>
              <a:pathLst>
                <a:path w="7609840" h="909955">
                  <a:moveTo>
                    <a:pt x="0" y="0"/>
                  </a:moveTo>
                  <a:lnTo>
                    <a:pt x="7609332" y="0"/>
                  </a:lnTo>
                  <a:lnTo>
                    <a:pt x="7609332" y="909827"/>
                  </a:lnTo>
                  <a:lnTo>
                    <a:pt x="0" y="9098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7964" y="1133856"/>
              <a:ext cx="1228344" cy="11353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6440" y="1133856"/>
              <a:ext cx="1229995" cy="1135380"/>
            </a:xfrm>
            <a:custGeom>
              <a:avLst/>
              <a:gdLst/>
              <a:ahLst/>
              <a:cxnLst/>
              <a:rect l="l" t="t" r="r" b="b"/>
              <a:pathLst>
                <a:path w="1229995" h="1135380">
                  <a:moveTo>
                    <a:pt x="0" y="568451"/>
                  </a:moveTo>
                  <a:lnTo>
                    <a:pt x="2042" y="521830"/>
                  </a:lnTo>
                  <a:lnTo>
                    <a:pt x="8063" y="476246"/>
                  </a:lnTo>
                  <a:lnTo>
                    <a:pt x="17904" y="431847"/>
                  </a:lnTo>
                  <a:lnTo>
                    <a:pt x="31406" y="388778"/>
                  </a:lnTo>
                  <a:lnTo>
                    <a:pt x="48410" y="347186"/>
                  </a:lnTo>
                  <a:lnTo>
                    <a:pt x="68758" y="307217"/>
                  </a:lnTo>
                  <a:lnTo>
                    <a:pt x="92290" y="269017"/>
                  </a:lnTo>
                  <a:lnTo>
                    <a:pt x="118847" y="232733"/>
                  </a:lnTo>
                  <a:lnTo>
                    <a:pt x="148271" y="198510"/>
                  </a:lnTo>
                  <a:lnTo>
                    <a:pt x="180403" y="166497"/>
                  </a:lnTo>
                  <a:lnTo>
                    <a:pt x="215084" y="136837"/>
                  </a:lnTo>
                  <a:lnTo>
                    <a:pt x="252154" y="109679"/>
                  </a:lnTo>
                  <a:lnTo>
                    <a:pt x="291456" y="85167"/>
                  </a:lnTo>
                  <a:lnTo>
                    <a:pt x="332830" y="63450"/>
                  </a:lnTo>
                  <a:lnTo>
                    <a:pt x="376118" y="44672"/>
                  </a:lnTo>
                  <a:lnTo>
                    <a:pt x="421160" y="28980"/>
                  </a:lnTo>
                  <a:lnTo>
                    <a:pt x="467798" y="16520"/>
                  </a:lnTo>
                  <a:lnTo>
                    <a:pt x="515872" y="7440"/>
                  </a:lnTo>
                  <a:lnTo>
                    <a:pt x="565224" y="1884"/>
                  </a:lnTo>
                  <a:lnTo>
                    <a:pt x="615695" y="0"/>
                  </a:lnTo>
                  <a:lnTo>
                    <a:pt x="665949" y="1884"/>
                  </a:lnTo>
                  <a:lnTo>
                    <a:pt x="715106" y="7440"/>
                  </a:lnTo>
                  <a:lnTo>
                    <a:pt x="763005" y="16520"/>
                  </a:lnTo>
                  <a:lnTo>
                    <a:pt x="809487" y="28980"/>
                  </a:lnTo>
                  <a:lnTo>
                    <a:pt x="854392" y="44672"/>
                  </a:lnTo>
                  <a:lnTo>
                    <a:pt x="897559" y="63450"/>
                  </a:lnTo>
                  <a:lnTo>
                    <a:pt x="938829" y="85167"/>
                  </a:lnTo>
                  <a:lnTo>
                    <a:pt x="978042" y="109679"/>
                  </a:lnTo>
                  <a:lnTo>
                    <a:pt x="1015037" y="136837"/>
                  </a:lnTo>
                  <a:lnTo>
                    <a:pt x="1049654" y="166497"/>
                  </a:lnTo>
                  <a:lnTo>
                    <a:pt x="1081735" y="198510"/>
                  </a:lnTo>
                  <a:lnTo>
                    <a:pt x="1111117" y="232733"/>
                  </a:lnTo>
                  <a:lnTo>
                    <a:pt x="1137643" y="269017"/>
                  </a:lnTo>
                  <a:lnTo>
                    <a:pt x="1161150" y="307217"/>
                  </a:lnTo>
                  <a:lnTo>
                    <a:pt x="1181480" y="347186"/>
                  </a:lnTo>
                  <a:lnTo>
                    <a:pt x="1198473" y="388778"/>
                  </a:lnTo>
                  <a:lnTo>
                    <a:pt x="1211968" y="431847"/>
                  </a:lnTo>
                  <a:lnTo>
                    <a:pt x="1221805" y="476246"/>
                  </a:lnTo>
                  <a:lnTo>
                    <a:pt x="1227825" y="521830"/>
                  </a:lnTo>
                  <a:lnTo>
                    <a:pt x="1229867" y="568451"/>
                  </a:lnTo>
                  <a:lnTo>
                    <a:pt x="1227825" y="614856"/>
                  </a:lnTo>
                  <a:lnTo>
                    <a:pt x="1221805" y="660244"/>
                  </a:lnTo>
                  <a:lnTo>
                    <a:pt x="1211968" y="704468"/>
                  </a:lnTo>
                  <a:lnTo>
                    <a:pt x="1198473" y="747381"/>
                  </a:lnTo>
                  <a:lnTo>
                    <a:pt x="1181480" y="788836"/>
                  </a:lnTo>
                  <a:lnTo>
                    <a:pt x="1161150" y="828685"/>
                  </a:lnTo>
                  <a:lnTo>
                    <a:pt x="1137643" y="866781"/>
                  </a:lnTo>
                  <a:lnTo>
                    <a:pt x="1111117" y="902976"/>
                  </a:lnTo>
                  <a:lnTo>
                    <a:pt x="1081735" y="937122"/>
                  </a:lnTo>
                  <a:lnTo>
                    <a:pt x="1049654" y="969073"/>
                  </a:lnTo>
                  <a:lnTo>
                    <a:pt x="1015037" y="998681"/>
                  </a:lnTo>
                  <a:lnTo>
                    <a:pt x="978042" y="1025798"/>
                  </a:lnTo>
                  <a:lnTo>
                    <a:pt x="938829" y="1050277"/>
                  </a:lnTo>
                  <a:lnTo>
                    <a:pt x="897559" y="1071970"/>
                  </a:lnTo>
                  <a:lnTo>
                    <a:pt x="854392" y="1090731"/>
                  </a:lnTo>
                  <a:lnTo>
                    <a:pt x="809487" y="1106411"/>
                  </a:lnTo>
                  <a:lnTo>
                    <a:pt x="763005" y="1118864"/>
                  </a:lnTo>
                  <a:lnTo>
                    <a:pt x="715106" y="1127941"/>
                  </a:lnTo>
                  <a:lnTo>
                    <a:pt x="665949" y="1133495"/>
                  </a:lnTo>
                  <a:lnTo>
                    <a:pt x="615695" y="1135380"/>
                  </a:lnTo>
                  <a:lnTo>
                    <a:pt x="565224" y="1133495"/>
                  </a:lnTo>
                  <a:lnTo>
                    <a:pt x="515872" y="1127941"/>
                  </a:lnTo>
                  <a:lnTo>
                    <a:pt x="467798" y="1118864"/>
                  </a:lnTo>
                  <a:lnTo>
                    <a:pt x="421160" y="1106411"/>
                  </a:lnTo>
                  <a:lnTo>
                    <a:pt x="376118" y="1090731"/>
                  </a:lnTo>
                  <a:lnTo>
                    <a:pt x="332830" y="1071970"/>
                  </a:lnTo>
                  <a:lnTo>
                    <a:pt x="291456" y="1050277"/>
                  </a:lnTo>
                  <a:lnTo>
                    <a:pt x="252154" y="1025798"/>
                  </a:lnTo>
                  <a:lnTo>
                    <a:pt x="215084" y="998681"/>
                  </a:lnTo>
                  <a:lnTo>
                    <a:pt x="180403" y="969073"/>
                  </a:lnTo>
                  <a:lnTo>
                    <a:pt x="148271" y="937122"/>
                  </a:lnTo>
                  <a:lnTo>
                    <a:pt x="118847" y="902976"/>
                  </a:lnTo>
                  <a:lnTo>
                    <a:pt x="92290" y="866781"/>
                  </a:lnTo>
                  <a:lnTo>
                    <a:pt x="68758" y="828685"/>
                  </a:lnTo>
                  <a:lnTo>
                    <a:pt x="48410" y="788836"/>
                  </a:lnTo>
                  <a:lnTo>
                    <a:pt x="31406" y="747381"/>
                  </a:lnTo>
                  <a:lnTo>
                    <a:pt x="17904" y="704468"/>
                  </a:lnTo>
                  <a:lnTo>
                    <a:pt x="8063" y="660244"/>
                  </a:lnTo>
                  <a:lnTo>
                    <a:pt x="2042" y="614856"/>
                  </a:lnTo>
                  <a:lnTo>
                    <a:pt x="0" y="568451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46778" y="1264435"/>
            <a:ext cx="601345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latin typeface="Times New Roman"/>
                <a:cs typeface="Times New Roman"/>
              </a:rPr>
              <a:t>-</a:t>
            </a:r>
            <a:r>
              <a:rPr sz="1800" dirty="0">
                <a:latin typeface="Times New Roman"/>
                <a:cs typeface="Times New Roman"/>
              </a:rPr>
              <a:t>	Cốt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truyện: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Yếu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tố quan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trọng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Gồm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các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kiện chính được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sắp xếp theo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một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trật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định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mở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đầu,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diễn biến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kết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thúc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73338" y="2457386"/>
            <a:ext cx="7811770" cy="1598930"/>
            <a:chOff x="2073338" y="2457386"/>
            <a:chExt cx="7811770" cy="1598930"/>
          </a:xfrm>
        </p:grpSpPr>
        <p:sp>
          <p:nvSpPr>
            <p:cNvPr id="13" name="object 13"/>
            <p:cNvSpPr/>
            <p:nvPr/>
          </p:nvSpPr>
          <p:spPr>
            <a:xfrm>
              <a:off x="2596896" y="2478024"/>
              <a:ext cx="7287895" cy="1572895"/>
            </a:xfrm>
            <a:custGeom>
              <a:avLst/>
              <a:gdLst/>
              <a:ahLst/>
              <a:cxnLst/>
              <a:rect l="l" t="t" r="r" b="b"/>
              <a:pathLst>
                <a:path w="7287895" h="1572895">
                  <a:moveTo>
                    <a:pt x="7287767" y="1572767"/>
                  </a:moveTo>
                  <a:lnTo>
                    <a:pt x="0" y="1572767"/>
                  </a:lnTo>
                  <a:lnTo>
                    <a:pt x="0" y="0"/>
                  </a:lnTo>
                  <a:lnTo>
                    <a:pt x="7287767" y="0"/>
                  </a:lnTo>
                  <a:lnTo>
                    <a:pt x="7287767" y="157276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4163" y="2459736"/>
              <a:ext cx="1313687" cy="15956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078736" y="2462784"/>
              <a:ext cx="1304925" cy="1588135"/>
            </a:xfrm>
            <a:custGeom>
              <a:avLst/>
              <a:gdLst/>
              <a:ahLst/>
              <a:cxnLst/>
              <a:rect l="l" t="t" r="r" b="b"/>
              <a:pathLst>
                <a:path w="1304925" h="1588135">
                  <a:moveTo>
                    <a:pt x="0" y="794004"/>
                  </a:moveTo>
                  <a:lnTo>
                    <a:pt x="1390" y="741754"/>
                  </a:lnTo>
                  <a:lnTo>
                    <a:pt x="5502" y="690413"/>
                  </a:lnTo>
                  <a:lnTo>
                    <a:pt x="12250" y="640085"/>
                  </a:lnTo>
                  <a:lnTo>
                    <a:pt x="21548" y="590874"/>
                  </a:lnTo>
                  <a:lnTo>
                    <a:pt x="33308" y="542885"/>
                  </a:lnTo>
                  <a:lnTo>
                    <a:pt x="47444" y="496221"/>
                  </a:lnTo>
                  <a:lnTo>
                    <a:pt x="63870" y="450987"/>
                  </a:lnTo>
                  <a:lnTo>
                    <a:pt x="82498" y="407287"/>
                  </a:lnTo>
                  <a:lnTo>
                    <a:pt x="103242" y="365224"/>
                  </a:lnTo>
                  <a:lnTo>
                    <a:pt x="126016" y="324904"/>
                  </a:lnTo>
                  <a:lnTo>
                    <a:pt x="150733" y="286430"/>
                  </a:lnTo>
                  <a:lnTo>
                    <a:pt x="177306" y="249907"/>
                  </a:lnTo>
                  <a:lnTo>
                    <a:pt x="205649" y="215439"/>
                  </a:lnTo>
                  <a:lnTo>
                    <a:pt x="235675" y="183129"/>
                  </a:lnTo>
                  <a:lnTo>
                    <a:pt x="267297" y="153082"/>
                  </a:lnTo>
                  <a:lnTo>
                    <a:pt x="300429" y="125403"/>
                  </a:lnTo>
                  <a:lnTo>
                    <a:pt x="334985" y="100195"/>
                  </a:lnTo>
                  <a:lnTo>
                    <a:pt x="370877" y="77562"/>
                  </a:lnTo>
                  <a:lnTo>
                    <a:pt x="408019" y="57609"/>
                  </a:lnTo>
                  <a:lnTo>
                    <a:pt x="446324" y="40440"/>
                  </a:lnTo>
                  <a:lnTo>
                    <a:pt x="485707" y="26159"/>
                  </a:lnTo>
                  <a:lnTo>
                    <a:pt x="526079" y="14871"/>
                  </a:lnTo>
                  <a:lnTo>
                    <a:pt x="567355" y="6678"/>
                  </a:lnTo>
                  <a:lnTo>
                    <a:pt x="609448" y="1687"/>
                  </a:lnTo>
                  <a:lnTo>
                    <a:pt x="652272" y="0"/>
                  </a:lnTo>
                  <a:lnTo>
                    <a:pt x="695095" y="1687"/>
                  </a:lnTo>
                  <a:lnTo>
                    <a:pt x="737188" y="6678"/>
                  </a:lnTo>
                  <a:lnTo>
                    <a:pt x="778464" y="14871"/>
                  </a:lnTo>
                  <a:lnTo>
                    <a:pt x="818836" y="26159"/>
                  </a:lnTo>
                  <a:lnTo>
                    <a:pt x="858219" y="40440"/>
                  </a:lnTo>
                  <a:lnTo>
                    <a:pt x="896524" y="57609"/>
                  </a:lnTo>
                  <a:lnTo>
                    <a:pt x="933666" y="77562"/>
                  </a:lnTo>
                  <a:lnTo>
                    <a:pt x="969558" y="100195"/>
                  </a:lnTo>
                  <a:lnTo>
                    <a:pt x="1004114" y="125403"/>
                  </a:lnTo>
                  <a:lnTo>
                    <a:pt x="1037246" y="153082"/>
                  </a:lnTo>
                  <a:lnTo>
                    <a:pt x="1068868" y="183129"/>
                  </a:lnTo>
                  <a:lnTo>
                    <a:pt x="1098894" y="215439"/>
                  </a:lnTo>
                  <a:lnTo>
                    <a:pt x="1127237" y="249907"/>
                  </a:lnTo>
                  <a:lnTo>
                    <a:pt x="1153810" y="286430"/>
                  </a:lnTo>
                  <a:lnTo>
                    <a:pt x="1178527" y="324904"/>
                  </a:lnTo>
                  <a:lnTo>
                    <a:pt x="1201301" y="365224"/>
                  </a:lnTo>
                  <a:lnTo>
                    <a:pt x="1222045" y="407287"/>
                  </a:lnTo>
                  <a:lnTo>
                    <a:pt x="1240673" y="450987"/>
                  </a:lnTo>
                  <a:lnTo>
                    <a:pt x="1257099" y="496221"/>
                  </a:lnTo>
                  <a:lnTo>
                    <a:pt x="1271235" y="542885"/>
                  </a:lnTo>
                  <a:lnTo>
                    <a:pt x="1282995" y="590874"/>
                  </a:lnTo>
                  <a:lnTo>
                    <a:pt x="1292293" y="640085"/>
                  </a:lnTo>
                  <a:lnTo>
                    <a:pt x="1299041" y="690413"/>
                  </a:lnTo>
                  <a:lnTo>
                    <a:pt x="1303153" y="741754"/>
                  </a:lnTo>
                  <a:lnTo>
                    <a:pt x="1304544" y="794004"/>
                  </a:lnTo>
                  <a:lnTo>
                    <a:pt x="1303153" y="846253"/>
                  </a:lnTo>
                  <a:lnTo>
                    <a:pt x="1299041" y="897594"/>
                  </a:lnTo>
                  <a:lnTo>
                    <a:pt x="1292293" y="947922"/>
                  </a:lnTo>
                  <a:lnTo>
                    <a:pt x="1282995" y="997133"/>
                  </a:lnTo>
                  <a:lnTo>
                    <a:pt x="1271235" y="1045122"/>
                  </a:lnTo>
                  <a:lnTo>
                    <a:pt x="1257099" y="1091786"/>
                  </a:lnTo>
                  <a:lnTo>
                    <a:pt x="1240673" y="1137020"/>
                  </a:lnTo>
                  <a:lnTo>
                    <a:pt x="1222045" y="1180720"/>
                  </a:lnTo>
                  <a:lnTo>
                    <a:pt x="1201301" y="1222783"/>
                  </a:lnTo>
                  <a:lnTo>
                    <a:pt x="1178527" y="1263103"/>
                  </a:lnTo>
                  <a:lnTo>
                    <a:pt x="1153810" y="1301577"/>
                  </a:lnTo>
                  <a:lnTo>
                    <a:pt x="1127237" y="1338100"/>
                  </a:lnTo>
                  <a:lnTo>
                    <a:pt x="1098894" y="1372568"/>
                  </a:lnTo>
                  <a:lnTo>
                    <a:pt x="1068868" y="1404878"/>
                  </a:lnTo>
                  <a:lnTo>
                    <a:pt x="1037246" y="1434925"/>
                  </a:lnTo>
                  <a:lnTo>
                    <a:pt x="1004114" y="1462604"/>
                  </a:lnTo>
                  <a:lnTo>
                    <a:pt x="969558" y="1487812"/>
                  </a:lnTo>
                  <a:lnTo>
                    <a:pt x="933666" y="1510445"/>
                  </a:lnTo>
                  <a:lnTo>
                    <a:pt x="896524" y="1530398"/>
                  </a:lnTo>
                  <a:lnTo>
                    <a:pt x="858219" y="1547567"/>
                  </a:lnTo>
                  <a:lnTo>
                    <a:pt x="818836" y="1561848"/>
                  </a:lnTo>
                  <a:lnTo>
                    <a:pt x="778464" y="1573136"/>
                  </a:lnTo>
                  <a:lnTo>
                    <a:pt x="737188" y="1581329"/>
                  </a:lnTo>
                  <a:lnTo>
                    <a:pt x="695095" y="1586320"/>
                  </a:lnTo>
                  <a:lnTo>
                    <a:pt x="652272" y="1588008"/>
                  </a:lnTo>
                  <a:lnTo>
                    <a:pt x="609448" y="1586320"/>
                  </a:lnTo>
                  <a:lnTo>
                    <a:pt x="567355" y="1581329"/>
                  </a:lnTo>
                  <a:lnTo>
                    <a:pt x="526079" y="1573136"/>
                  </a:lnTo>
                  <a:lnTo>
                    <a:pt x="485707" y="1561848"/>
                  </a:lnTo>
                  <a:lnTo>
                    <a:pt x="446324" y="1547567"/>
                  </a:lnTo>
                  <a:lnTo>
                    <a:pt x="408019" y="1530398"/>
                  </a:lnTo>
                  <a:lnTo>
                    <a:pt x="370877" y="1510445"/>
                  </a:lnTo>
                  <a:lnTo>
                    <a:pt x="334985" y="1487812"/>
                  </a:lnTo>
                  <a:lnTo>
                    <a:pt x="300429" y="1462604"/>
                  </a:lnTo>
                  <a:lnTo>
                    <a:pt x="267297" y="1434925"/>
                  </a:lnTo>
                  <a:lnTo>
                    <a:pt x="235675" y="1404878"/>
                  </a:lnTo>
                  <a:lnTo>
                    <a:pt x="205649" y="1372568"/>
                  </a:lnTo>
                  <a:lnTo>
                    <a:pt x="177306" y="1338100"/>
                  </a:lnTo>
                  <a:lnTo>
                    <a:pt x="150733" y="1301577"/>
                  </a:lnTo>
                  <a:lnTo>
                    <a:pt x="126016" y="1263103"/>
                  </a:lnTo>
                  <a:lnTo>
                    <a:pt x="103242" y="1222783"/>
                  </a:lnTo>
                  <a:lnTo>
                    <a:pt x="82498" y="1180720"/>
                  </a:lnTo>
                  <a:lnTo>
                    <a:pt x="63870" y="1137020"/>
                  </a:lnTo>
                  <a:lnTo>
                    <a:pt x="47444" y="1091786"/>
                  </a:lnTo>
                  <a:lnTo>
                    <a:pt x="33308" y="1045122"/>
                  </a:lnTo>
                  <a:lnTo>
                    <a:pt x="21548" y="997133"/>
                  </a:lnTo>
                  <a:lnTo>
                    <a:pt x="12250" y="947922"/>
                  </a:lnTo>
                  <a:lnTo>
                    <a:pt x="5502" y="897594"/>
                  </a:lnTo>
                  <a:lnTo>
                    <a:pt x="1390" y="846253"/>
                  </a:lnTo>
                  <a:lnTo>
                    <a:pt x="0" y="794004"/>
                  </a:lnTo>
                </a:path>
              </a:pathLst>
            </a:custGeom>
            <a:ln w="10668">
              <a:solidFill>
                <a:srgbClr val="AC6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46778" y="2596404"/>
            <a:ext cx="6377305" cy="1408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9554" algn="l"/>
              </a:tabLst>
            </a:pP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	Nhân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  <a:p>
            <a:pPr marL="12700" marR="6985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đối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tượng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hính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dáng,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cử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chỉ,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hành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động,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ngôn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ngữ,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cảm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xúc,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suy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nghĩ…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nhưng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cũng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thần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tiên,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ma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quỷ,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con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vật,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đồ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vật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91498" y="4325810"/>
            <a:ext cx="7298690" cy="1187450"/>
            <a:chOff x="2591498" y="4325810"/>
            <a:chExt cx="7298690" cy="1187450"/>
          </a:xfrm>
        </p:grpSpPr>
        <p:sp>
          <p:nvSpPr>
            <p:cNvPr id="18" name="object 18"/>
            <p:cNvSpPr/>
            <p:nvPr/>
          </p:nvSpPr>
          <p:spPr>
            <a:xfrm>
              <a:off x="2596896" y="4331207"/>
              <a:ext cx="7287895" cy="1176655"/>
            </a:xfrm>
            <a:custGeom>
              <a:avLst/>
              <a:gdLst/>
              <a:ahLst/>
              <a:cxnLst/>
              <a:rect l="l" t="t" r="r" b="b"/>
              <a:pathLst>
                <a:path w="7287895" h="1176654">
                  <a:moveTo>
                    <a:pt x="7287767" y="1176527"/>
                  </a:moveTo>
                  <a:lnTo>
                    <a:pt x="0" y="1176527"/>
                  </a:lnTo>
                  <a:lnTo>
                    <a:pt x="0" y="0"/>
                  </a:lnTo>
                  <a:lnTo>
                    <a:pt x="7287767" y="0"/>
                  </a:lnTo>
                  <a:lnTo>
                    <a:pt x="7287767" y="1176527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96896" y="4331207"/>
              <a:ext cx="7287895" cy="1176655"/>
            </a:xfrm>
            <a:custGeom>
              <a:avLst/>
              <a:gdLst/>
              <a:ahLst/>
              <a:cxnLst/>
              <a:rect l="l" t="t" r="r" b="b"/>
              <a:pathLst>
                <a:path w="7287895" h="1176654">
                  <a:moveTo>
                    <a:pt x="0" y="0"/>
                  </a:moveTo>
                  <a:lnTo>
                    <a:pt x="7287767" y="0"/>
                  </a:lnTo>
                  <a:lnTo>
                    <a:pt x="7287767" y="1176527"/>
                  </a:lnTo>
                  <a:lnTo>
                    <a:pt x="0" y="11765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423856" y="4382438"/>
            <a:ext cx="6377305" cy="1132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Nhân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vật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văn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tạo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để kể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lại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câu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ngôi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thứ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nhất: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Trực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tiếp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xuất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hiện,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xưng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“tôi”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ts val="2180"/>
              </a:lnSpc>
              <a:spcBef>
                <a:spcPts val="70"/>
              </a:spcBef>
            </a:pPr>
            <a:r>
              <a:rPr sz="1800" dirty="0">
                <a:latin typeface="Times New Roman"/>
                <a:cs typeface="Times New Roman"/>
              </a:rPr>
              <a:t>+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Người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kể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chuyện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ngôi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thứ</a:t>
            </a:r>
            <a:r>
              <a:rPr sz="1800" spc="25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ba: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Không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tham</a:t>
            </a:r>
            <a:r>
              <a:rPr sz="1800" spc="2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gia</a:t>
            </a:r>
            <a:r>
              <a:rPr sz="1800" spc="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vào</a:t>
            </a:r>
            <a:r>
              <a:rPr sz="1800" spc="2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câu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 </a:t>
            </a:r>
            <a:r>
              <a:rPr sz="1800" dirty="0">
                <a:latin typeface="Times New Roman"/>
                <a:cs typeface="Times New Roman"/>
              </a:rPr>
              <a:t>nhưng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khả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năng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“biết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hết”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moi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chuyện.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052002" y="4205414"/>
            <a:ext cx="7811770" cy="2389505"/>
            <a:chOff x="2052002" y="4205414"/>
            <a:chExt cx="7811770" cy="2389505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399" y="4212335"/>
              <a:ext cx="1303019" cy="12954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057399" y="4210811"/>
              <a:ext cx="1303020" cy="1297305"/>
            </a:xfrm>
            <a:custGeom>
              <a:avLst/>
              <a:gdLst/>
              <a:ahLst/>
              <a:cxnLst/>
              <a:rect l="l" t="t" r="r" b="b"/>
              <a:pathLst>
                <a:path w="1303020" h="1297304">
                  <a:moveTo>
                    <a:pt x="0" y="647700"/>
                  </a:moveTo>
                  <a:lnTo>
                    <a:pt x="1783" y="599308"/>
                  </a:lnTo>
                  <a:lnTo>
                    <a:pt x="7050" y="551891"/>
                  </a:lnTo>
                  <a:lnTo>
                    <a:pt x="15677" y="505574"/>
                  </a:lnTo>
                  <a:lnTo>
                    <a:pt x="27539" y="460480"/>
                  </a:lnTo>
                  <a:lnTo>
                    <a:pt x="42511" y="416734"/>
                  </a:lnTo>
                  <a:lnTo>
                    <a:pt x="60469" y="374462"/>
                  </a:lnTo>
                  <a:lnTo>
                    <a:pt x="81289" y="333786"/>
                  </a:lnTo>
                  <a:lnTo>
                    <a:pt x="104845" y="294832"/>
                  </a:lnTo>
                  <a:lnTo>
                    <a:pt x="131014" y="257725"/>
                  </a:lnTo>
                  <a:lnTo>
                    <a:pt x="159670" y="222588"/>
                  </a:lnTo>
                  <a:lnTo>
                    <a:pt x="190690" y="189547"/>
                  </a:lnTo>
                  <a:lnTo>
                    <a:pt x="223948" y="158726"/>
                  </a:lnTo>
                  <a:lnTo>
                    <a:pt x="259321" y="130249"/>
                  </a:lnTo>
                  <a:lnTo>
                    <a:pt x="296684" y="104241"/>
                  </a:lnTo>
                  <a:lnTo>
                    <a:pt x="335911" y="80826"/>
                  </a:lnTo>
                  <a:lnTo>
                    <a:pt x="376880" y="60129"/>
                  </a:lnTo>
                  <a:lnTo>
                    <a:pt x="419464" y="42275"/>
                  </a:lnTo>
                  <a:lnTo>
                    <a:pt x="463541" y="27388"/>
                  </a:lnTo>
                  <a:lnTo>
                    <a:pt x="508984" y="15592"/>
                  </a:lnTo>
                  <a:lnTo>
                    <a:pt x="555670" y="7013"/>
                  </a:lnTo>
                  <a:lnTo>
                    <a:pt x="603474" y="1774"/>
                  </a:lnTo>
                  <a:lnTo>
                    <a:pt x="652272" y="0"/>
                  </a:lnTo>
                  <a:lnTo>
                    <a:pt x="700871" y="1774"/>
                  </a:lnTo>
                  <a:lnTo>
                    <a:pt x="748494" y="7013"/>
                  </a:lnTo>
                  <a:lnTo>
                    <a:pt x="795017" y="15592"/>
                  </a:lnTo>
                  <a:lnTo>
                    <a:pt x="840313" y="27388"/>
                  </a:lnTo>
                  <a:lnTo>
                    <a:pt x="884258" y="42275"/>
                  </a:lnTo>
                  <a:lnTo>
                    <a:pt x="926725" y="60129"/>
                  </a:lnTo>
                  <a:lnTo>
                    <a:pt x="967591" y="80826"/>
                  </a:lnTo>
                  <a:lnTo>
                    <a:pt x="1006728" y="104241"/>
                  </a:lnTo>
                  <a:lnTo>
                    <a:pt x="1044012" y="130249"/>
                  </a:lnTo>
                  <a:lnTo>
                    <a:pt x="1079318" y="158726"/>
                  </a:lnTo>
                  <a:lnTo>
                    <a:pt x="1112520" y="189547"/>
                  </a:lnTo>
                  <a:lnTo>
                    <a:pt x="1143492" y="222588"/>
                  </a:lnTo>
                  <a:lnTo>
                    <a:pt x="1172110" y="257725"/>
                  </a:lnTo>
                  <a:lnTo>
                    <a:pt x="1198247" y="294832"/>
                  </a:lnTo>
                  <a:lnTo>
                    <a:pt x="1221779" y="333786"/>
                  </a:lnTo>
                  <a:lnTo>
                    <a:pt x="1242580" y="374462"/>
                  </a:lnTo>
                  <a:lnTo>
                    <a:pt x="1260526" y="416734"/>
                  </a:lnTo>
                  <a:lnTo>
                    <a:pt x="1275489" y="460480"/>
                  </a:lnTo>
                  <a:lnTo>
                    <a:pt x="1287346" y="505574"/>
                  </a:lnTo>
                  <a:lnTo>
                    <a:pt x="1295970" y="551891"/>
                  </a:lnTo>
                  <a:lnTo>
                    <a:pt x="1301236" y="599308"/>
                  </a:lnTo>
                  <a:lnTo>
                    <a:pt x="1303020" y="647700"/>
                  </a:lnTo>
                  <a:lnTo>
                    <a:pt x="1301236" y="696100"/>
                  </a:lnTo>
                  <a:lnTo>
                    <a:pt x="1295970" y="743543"/>
                  </a:lnTo>
                  <a:lnTo>
                    <a:pt x="1287346" y="789903"/>
                  </a:lnTo>
                  <a:lnTo>
                    <a:pt x="1275489" y="835052"/>
                  </a:lnTo>
                  <a:lnTo>
                    <a:pt x="1260526" y="878865"/>
                  </a:lnTo>
                  <a:lnTo>
                    <a:pt x="1242580" y="921216"/>
                  </a:lnTo>
                  <a:lnTo>
                    <a:pt x="1221779" y="961978"/>
                  </a:lnTo>
                  <a:lnTo>
                    <a:pt x="1198247" y="1001025"/>
                  </a:lnTo>
                  <a:lnTo>
                    <a:pt x="1172110" y="1038231"/>
                  </a:lnTo>
                  <a:lnTo>
                    <a:pt x="1143492" y="1073469"/>
                  </a:lnTo>
                  <a:lnTo>
                    <a:pt x="1112520" y="1106614"/>
                  </a:lnTo>
                  <a:lnTo>
                    <a:pt x="1079318" y="1137539"/>
                  </a:lnTo>
                  <a:lnTo>
                    <a:pt x="1044012" y="1166118"/>
                  </a:lnTo>
                  <a:lnTo>
                    <a:pt x="1006728" y="1192224"/>
                  </a:lnTo>
                  <a:lnTo>
                    <a:pt x="967591" y="1215732"/>
                  </a:lnTo>
                  <a:lnTo>
                    <a:pt x="926725" y="1236515"/>
                  </a:lnTo>
                  <a:lnTo>
                    <a:pt x="884258" y="1254447"/>
                  </a:lnTo>
                  <a:lnTo>
                    <a:pt x="840313" y="1269402"/>
                  </a:lnTo>
                  <a:lnTo>
                    <a:pt x="795017" y="1281253"/>
                  </a:lnTo>
                  <a:lnTo>
                    <a:pt x="748494" y="1289875"/>
                  </a:lnTo>
                  <a:lnTo>
                    <a:pt x="700871" y="1295140"/>
                  </a:lnTo>
                  <a:lnTo>
                    <a:pt x="652272" y="1296924"/>
                  </a:lnTo>
                  <a:lnTo>
                    <a:pt x="603474" y="1295140"/>
                  </a:lnTo>
                  <a:lnTo>
                    <a:pt x="555670" y="1289875"/>
                  </a:lnTo>
                  <a:lnTo>
                    <a:pt x="508984" y="1281253"/>
                  </a:lnTo>
                  <a:lnTo>
                    <a:pt x="463541" y="1269402"/>
                  </a:lnTo>
                  <a:lnTo>
                    <a:pt x="419464" y="1254447"/>
                  </a:lnTo>
                  <a:lnTo>
                    <a:pt x="376880" y="1236515"/>
                  </a:lnTo>
                  <a:lnTo>
                    <a:pt x="335911" y="1215732"/>
                  </a:lnTo>
                  <a:lnTo>
                    <a:pt x="296684" y="1192224"/>
                  </a:lnTo>
                  <a:lnTo>
                    <a:pt x="259321" y="1166118"/>
                  </a:lnTo>
                  <a:lnTo>
                    <a:pt x="223948" y="1137539"/>
                  </a:lnTo>
                  <a:lnTo>
                    <a:pt x="190690" y="1106614"/>
                  </a:lnTo>
                  <a:lnTo>
                    <a:pt x="159670" y="1073469"/>
                  </a:lnTo>
                  <a:lnTo>
                    <a:pt x="131014" y="1038231"/>
                  </a:lnTo>
                  <a:lnTo>
                    <a:pt x="104845" y="1001025"/>
                  </a:lnTo>
                  <a:lnTo>
                    <a:pt x="81289" y="961978"/>
                  </a:lnTo>
                  <a:lnTo>
                    <a:pt x="60469" y="921216"/>
                  </a:lnTo>
                  <a:lnTo>
                    <a:pt x="42511" y="878865"/>
                  </a:lnTo>
                  <a:lnTo>
                    <a:pt x="27539" y="835052"/>
                  </a:lnTo>
                  <a:lnTo>
                    <a:pt x="15677" y="789903"/>
                  </a:lnTo>
                  <a:lnTo>
                    <a:pt x="7050" y="743543"/>
                  </a:lnTo>
                  <a:lnTo>
                    <a:pt x="1783" y="696100"/>
                  </a:lnTo>
                  <a:lnTo>
                    <a:pt x="0" y="647700"/>
                  </a:lnTo>
                </a:path>
              </a:pathLst>
            </a:custGeom>
            <a:ln w="10668">
              <a:solidFill>
                <a:srgbClr val="B33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96896" y="5728715"/>
              <a:ext cx="7266940" cy="866140"/>
            </a:xfrm>
            <a:custGeom>
              <a:avLst/>
              <a:gdLst/>
              <a:ahLst/>
              <a:cxnLst/>
              <a:rect l="l" t="t" r="r" b="b"/>
              <a:pathLst>
                <a:path w="7266940" h="866140">
                  <a:moveTo>
                    <a:pt x="7266432" y="865632"/>
                  </a:moveTo>
                  <a:lnTo>
                    <a:pt x="0" y="865632"/>
                  </a:lnTo>
                  <a:lnTo>
                    <a:pt x="0" y="0"/>
                  </a:lnTo>
                  <a:lnTo>
                    <a:pt x="7266432" y="0"/>
                  </a:lnTo>
                  <a:lnTo>
                    <a:pt x="7266432" y="86563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547345" y="5769353"/>
            <a:ext cx="580644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Lời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kể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chuyện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lời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nhân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Lời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kể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chuyện: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Thuật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lại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sự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việc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câu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chuyện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Lời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nhân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vật: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Đối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thoại, độc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thoại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2160" y="5559552"/>
            <a:ext cx="1333500" cy="11216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4346" y="1674050"/>
            <a:ext cx="8275955" cy="4581525"/>
            <a:chOff x="994346" y="1674050"/>
            <a:chExt cx="8275955" cy="4581525"/>
          </a:xfrm>
        </p:grpSpPr>
        <p:sp>
          <p:nvSpPr>
            <p:cNvPr id="3" name="object 3"/>
            <p:cNvSpPr/>
            <p:nvPr/>
          </p:nvSpPr>
          <p:spPr>
            <a:xfrm>
              <a:off x="999743" y="1679448"/>
              <a:ext cx="8265159" cy="4570730"/>
            </a:xfrm>
            <a:custGeom>
              <a:avLst/>
              <a:gdLst/>
              <a:ahLst/>
              <a:cxnLst/>
              <a:rect l="l" t="t" r="r" b="b"/>
              <a:pathLst>
                <a:path w="8265159" h="4570730">
                  <a:moveTo>
                    <a:pt x="7502651" y="4570475"/>
                  </a:moveTo>
                  <a:lnTo>
                    <a:pt x="760475" y="4570475"/>
                  </a:lnTo>
                  <a:lnTo>
                    <a:pt x="712315" y="4568975"/>
                  </a:lnTo>
                  <a:lnTo>
                    <a:pt x="664960" y="4564535"/>
                  </a:lnTo>
                  <a:lnTo>
                    <a:pt x="618499" y="4557243"/>
                  </a:lnTo>
                  <a:lnTo>
                    <a:pt x="573020" y="4547190"/>
                  </a:lnTo>
                  <a:lnTo>
                    <a:pt x="528612" y="4534465"/>
                  </a:lnTo>
                  <a:lnTo>
                    <a:pt x="485363" y="4519158"/>
                  </a:lnTo>
                  <a:lnTo>
                    <a:pt x="443361" y="4501357"/>
                  </a:lnTo>
                  <a:lnTo>
                    <a:pt x="402696" y="4481153"/>
                  </a:lnTo>
                  <a:lnTo>
                    <a:pt x="363454" y="4458634"/>
                  </a:lnTo>
                  <a:lnTo>
                    <a:pt x="325726" y="4433891"/>
                  </a:lnTo>
                  <a:lnTo>
                    <a:pt x="289599" y="4407013"/>
                  </a:lnTo>
                  <a:lnTo>
                    <a:pt x="255162" y="4378089"/>
                  </a:lnTo>
                  <a:lnTo>
                    <a:pt x="222503" y="4347209"/>
                  </a:lnTo>
                  <a:lnTo>
                    <a:pt x="191711" y="4314463"/>
                  </a:lnTo>
                  <a:lnTo>
                    <a:pt x="162874" y="4279939"/>
                  </a:lnTo>
                  <a:lnTo>
                    <a:pt x="136081" y="4243728"/>
                  </a:lnTo>
                  <a:lnTo>
                    <a:pt x="111419" y="4205918"/>
                  </a:lnTo>
                  <a:lnTo>
                    <a:pt x="88978" y="4166600"/>
                  </a:lnTo>
                  <a:lnTo>
                    <a:pt x="68846" y="4125862"/>
                  </a:lnTo>
                  <a:lnTo>
                    <a:pt x="51111" y="4083794"/>
                  </a:lnTo>
                  <a:lnTo>
                    <a:pt x="35862" y="4040487"/>
                  </a:lnTo>
                  <a:lnTo>
                    <a:pt x="23188" y="3996028"/>
                  </a:lnTo>
                  <a:lnTo>
                    <a:pt x="13175" y="3950508"/>
                  </a:lnTo>
                  <a:lnTo>
                    <a:pt x="5914" y="3904016"/>
                  </a:lnTo>
                  <a:lnTo>
                    <a:pt x="1493" y="3856642"/>
                  </a:lnTo>
                  <a:lnTo>
                    <a:pt x="0" y="3808475"/>
                  </a:lnTo>
                  <a:lnTo>
                    <a:pt x="0" y="762000"/>
                  </a:lnTo>
                  <a:lnTo>
                    <a:pt x="1493" y="713833"/>
                  </a:lnTo>
                  <a:lnTo>
                    <a:pt x="5914" y="666459"/>
                  </a:lnTo>
                  <a:lnTo>
                    <a:pt x="13175" y="619967"/>
                  </a:lnTo>
                  <a:lnTo>
                    <a:pt x="23188" y="574447"/>
                  </a:lnTo>
                  <a:lnTo>
                    <a:pt x="35862" y="529988"/>
                  </a:lnTo>
                  <a:lnTo>
                    <a:pt x="51111" y="486681"/>
                  </a:lnTo>
                  <a:lnTo>
                    <a:pt x="68846" y="444613"/>
                  </a:lnTo>
                  <a:lnTo>
                    <a:pt x="88978" y="403875"/>
                  </a:lnTo>
                  <a:lnTo>
                    <a:pt x="111419" y="364557"/>
                  </a:lnTo>
                  <a:lnTo>
                    <a:pt x="136081" y="326747"/>
                  </a:lnTo>
                  <a:lnTo>
                    <a:pt x="162874" y="290536"/>
                  </a:lnTo>
                  <a:lnTo>
                    <a:pt x="191711" y="256012"/>
                  </a:lnTo>
                  <a:lnTo>
                    <a:pt x="222503" y="223265"/>
                  </a:lnTo>
                  <a:lnTo>
                    <a:pt x="255162" y="192386"/>
                  </a:lnTo>
                  <a:lnTo>
                    <a:pt x="289599" y="163462"/>
                  </a:lnTo>
                  <a:lnTo>
                    <a:pt x="325726" y="136584"/>
                  </a:lnTo>
                  <a:lnTo>
                    <a:pt x="363454" y="111841"/>
                  </a:lnTo>
                  <a:lnTo>
                    <a:pt x="402696" y="89322"/>
                  </a:lnTo>
                  <a:lnTo>
                    <a:pt x="443361" y="69118"/>
                  </a:lnTo>
                  <a:lnTo>
                    <a:pt x="485363" y="51317"/>
                  </a:lnTo>
                  <a:lnTo>
                    <a:pt x="528612" y="36010"/>
                  </a:lnTo>
                  <a:lnTo>
                    <a:pt x="573020" y="23285"/>
                  </a:lnTo>
                  <a:lnTo>
                    <a:pt x="618499" y="13232"/>
                  </a:lnTo>
                  <a:lnTo>
                    <a:pt x="664960" y="5940"/>
                  </a:lnTo>
                  <a:lnTo>
                    <a:pt x="712315" y="1500"/>
                  </a:lnTo>
                  <a:lnTo>
                    <a:pt x="760475" y="0"/>
                  </a:lnTo>
                  <a:lnTo>
                    <a:pt x="7502651" y="0"/>
                  </a:lnTo>
                  <a:lnTo>
                    <a:pt x="7550818" y="1500"/>
                  </a:lnTo>
                  <a:lnTo>
                    <a:pt x="7598192" y="5940"/>
                  </a:lnTo>
                  <a:lnTo>
                    <a:pt x="7644684" y="13232"/>
                  </a:lnTo>
                  <a:lnTo>
                    <a:pt x="7690204" y="23285"/>
                  </a:lnTo>
                  <a:lnTo>
                    <a:pt x="7734663" y="36010"/>
                  </a:lnTo>
                  <a:lnTo>
                    <a:pt x="7777970" y="51317"/>
                  </a:lnTo>
                  <a:lnTo>
                    <a:pt x="7820038" y="69118"/>
                  </a:lnTo>
                  <a:lnTo>
                    <a:pt x="7860776" y="89322"/>
                  </a:lnTo>
                  <a:lnTo>
                    <a:pt x="7900094" y="111841"/>
                  </a:lnTo>
                  <a:lnTo>
                    <a:pt x="7937904" y="136584"/>
                  </a:lnTo>
                  <a:lnTo>
                    <a:pt x="7974115" y="163462"/>
                  </a:lnTo>
                  <a:lnTo>
                    <a:pt x="8008639" y="192386"/>
                  </a:lnTo>
                  <a:lnTo>
                    <a:pt x="8041386" y="223265"/>
                  </a:lnTo>
                  <a:lnTo>
                    <a:pt x="8072265" y="256012"/>
                  </a:lnTo>
                  <a:lnTo>
                    <a:pt x="8101189" y="290536"/>
                  </a:lnTo>
                  <a:lnTo>
                    <a:pt x="8128067" y="326747"/>
                  </a:lnTo>
                  <a:lnTo>
                    <a:pt x="8152810" y="364557"/>
                  </a:lnTo>
                  <a:lnTo>
                    <a:pt x="8175329" y="403875"/>
                  </a:lnTo>
                  <a:lnTo>
                    <a:pt x="8195533" y="444613"/>
                  </a:lnTo>
                  <a:lnTo>
                    <a:pt x="8213334" y="486681"/>
                  </a:lnTo>
                  <a:lnTo>
                    <a:pt x="8228641" y="529988"/>
                  </a:lnTo>
                  <a:lnTo>
                    <a:pt x="8241366" y="574447"/>
                  </a:lnTo>
                  <a:lnTo>
                    <a:pt x="8251419" y="619967"/>
                  </a:lnTo>
                  <a:lnTo>
                    <a:pt x="8258711" y="666459"/>
                  </a:lnTo>
                  <a:lnTo>
                    <a:pt x="8263151" y="713833"/>
                  </a:lnTo>
                  <a:lnTo>
                    <a:pt x="8264651" y="762000"/>
                  </a:lnTo>
                  <a:lnTo>
                    <a:pt x="8264651" y="3808475"/>
                  </a:lnTo>
                  <a:lnTo>
                    <a:pt x="8263151" y="3856642"/>
                  </a:lnTo>
                  <a:lnTo>
                    <a:pt x="8258711" y="3904016"/>
                  </a:lnTo>
                  <a:lnTo>
                    <a:pt x="8251419" y="3950508"/>
                  </a:lnTo>
                  <a:lnTo>
                    <a:pt x="8241366" y="3996028"/>
                  </a:lnTo>
                  <a:lnTo>
                    <a:pt x="8228641" y="4040487"/>
                  </a:lnTo>
                  <a:lnTo>
                    <a:pt x="8213334" y="4083794"/>
                  </a:lnTo>
                  <a:lnTo>
                    <a:pt x="8195533" y="4125862"/>
                  </a:lnTo>
                  <a:lnTo>
                    <a:pt x="8175329" y="4166600"/>
                  </a:lnTo>
                  <a:lnTo>
                    <a:pt x="8152810" y="4205918"/>
                  </a:lnTo>
                  <a:lnTo>
                    <a:pt x="8128067" y="4243728"/>
                  </a:lnTo>
                  <a:lnTo>
                    <a:pt x="8101189" y="4279939"/>
                  </a:lnTo>
                  <a:lnTo>
                    <a:pt x="8072265" y="4314463"/>
                  </a:lnTo>
                  <a:lnTo>
                    <a:pt x="8041386" y="4347209"/>
                  </a:lnTo>
                  <a:lnTo>
                    <a:pt x="8008639" y="4378089"/>
                  </a:lnTo>
                  <a:lnTo>
                    <a:pt x="7974115" y="4407013"/>
                  </a:lnTo>
                  <a:lnTo>
                    <a:pt x="7937904" y="4433891"/>
                  </a:lnTo>
                  <a:lnTo>
                    <a:pt x="7900094" y="4458634"/>
                  </a:lnTo>
                  <a:lnTo>
                    <a:pt x="7860776" y="4481153"/>
                  </a:lnTo>
                  <a:lnTo>
                    <a:pt x="7820038" y="4501357"/>
                  </a:lnTo>
                  <a:lnTo>
                    <a:pt x="7777970" y="4519158"/>
                  </a:lnTo>
                  <a:lnTo>
                    <a:pt x="7734663" y="4534465"/>
                  </a:lnTo>
                  <a:lnTo>
                    <a:pt x="7690204" y="4547190"/>
                  </a:lnTo>
                  <a:lnTo>
                    <a:pt x="7644684" y="4557243"/>
                  </a:lnTo>
                  <a:lnTo>
                    <a:pt x="7598192" y="4564535"/>
                  </a:lnTo>
                  <a:lnTo>
                    <a:pt x="7550818" y="4568975"/>
                  </a:lnTo>
                  <a:lnTo>
                    <a:pt x="7502651" y="457047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9743" y="1679448"/>
              <a:ext cx="8265159" cy="4570730"/>
            </a:xfrm>
            <a:custGeom>
              <a:avLst/>
              <a:gdLst/>
              <a:ahLst/>
              <a:cxnLst/>
              <a:rect l="l" t="t" r="r" b="b"/>
              <a:pathLst>
                <a:path w="8265159" h="4570730">
                  <a:moveTo>
                    <a:pt x="0" y="762000"/>
                  </a:moveTo>
                  <a:lnTo>
                    <a:pt x="1493" y="713833"/>
                  </a:lnTo>
                  <a:lnTo>
                    <a:pt x="5914" y="666459"/>
                  </a:lnTo>
                  <a:lnTo>
                    <a:pt x="13175" y="619967"/>
                  </a:lnTo>
                  <a:lnTo>
                    <a:pt x="23188" y="574447"/>
                  </a:lnTo>
                  <a:lnTo>
                    <a:pt x="35862" y="529988"/>
                  </a:lnTo>
                  <a:lnTo>
                    <a:pt x="51111" y="486681"/>
                  </a:lnTo>
                  <a:lnTo>
                    <a:pt x="68846" y="444613"/>
                  </a:lnTo>
                  <a:lnTo>
                    <a:pt x="88978" y="403875"/>
                  </a:lnTo>
                  <a:lnTo>
                    <a:pt x="111419" y="364557"/>
                  </a:lnTo>
                  <a:lnTo>
                    <a:pt x="136081" y="326747"/>
                  </a:lnTo>
                  <a:lnTo>
                    <a:pt x="162874" y="290536"/>
                  </a:lnTo>
                  <a:lnTo>
                    <a:pt x="191711" y="256012"/>
                  </a:lnTo>
                  <a:lnTo>
                    <a:pt x="222503" y="223265"/>
                  </a:lnTo>
                  <a:lnTo>
                    <a:pt x="255162" y="192386"/>
                  </a:lnTo>
                  <a:lnTo>
                    <a:pt x="289599" y="163462"/>
                  </a:lnTo>
                  <a:lnTo>
                    <a:pt x="325726" y="136584"/>
                  </a:lnTo>
                  <a:lnTo>
                    <a:pt x="363454" y="111841"/>
                  </a:lnTo>
                  <a:lnTo>
                    <a:pt x="402696" y="89322"/>
                  </a:lnTo>
                  <a:lnTo>
                    <a:pt x="443361" y="69118"/>
                  </a:lnTo>
                  <a:lnTo>
                    <a:pt x="485363" y="51317"/>
                  </a:lnTo>
                  <a:lnTo>
                    <a:pt x="528612" y="36010"/>
                  </a:lnTo>
                  <a:lnTo>
                    <a:pt x="573020" y="23285"/>
                  </a:lnTo>
                  <a:lnTo>
                    <a:pt x="618499" y="13232"/>
                  </a:lnTo>
                  <a:lnTo>
                    <a:pt x="664960" y="5940"/>
                  </a:lnTo>
                  <a:lnTo>
                    <a:pt x="712315" y="1500"/>
                  </a:lnTo>
                  <a:lnTo>
                    <a:pt x="760475" y="0"/>
                  </a:lnTo>
                  <a:lnTo>
                    <a:pt x="7502651" y="0"/>
                  </a:lnTo>
                  <a:lnTo>
                    <a:pt x="7550818" y="1500"/>
                  </a:lnTo>
                  <a:lnTo>
                    <a:pt x="7598192" y="5940"/>
                  </a:lnTo>
                  <a:lnTo>
                    <a:pt x="7644684" y="13232"/>
                  </a:lnTo>
                  <a:lnTo>
                    <a:pt x="7690204" y="23285"/>
                  </a:lnTo>
                  <a:lnTo>
                    <a:pt x="7734663" y="36010"/>
                  </a:lnTo>
                  <a:lnTo>
                    <a:pt x="7777970" y="51317"/>
                  </a:lnTo>
                  <a:lnTo>
                    <a:pt x="7820038" y="69118"/>
                  </a:lnTo>
                  <a:lnTo>
                    <a:pt x="7860776" y="89322"/>
                  </a:lnTo>
                  <a:lnTo>
                    <a:pt x="7900094" y="111841"/>
                  </a:lnTo>
                  <a:lnTo>
                    <a:pt x="7937904" y="136584"/>
                  </a:lnTo>
                  <a:lnTo>
                    <a:pt x="7974115" y="163462"/>
                  </a:lnTo>
                  <a:lnTo>
                    <a:pt x="8008639" y="192386"/>
                  </a:lnTo>
                  <a:lnTo>
                    <a:pt x="8041386" y="223265"/>
                  </a:lnTo>
                  <a:lnTo>
                    <a:pt x="8072265" y="256012"/>
                  </a:lnTo>
                  <a:lnTo>
                    <a:pt x="8101189" y="290536"/>
                  </a:lnTo>
                  <a:lnTo>
                    <a:pt x="8128067" y="326747"/>
                  </a:lnTo>
                  <a:lnTo>
                    <a:pt x="8152810" y="364557"/>
                  </a:lnTo>
                  <a:lnTo>
                    <a:pt x="8175329" y="403875"/>
                  </a:lnTo>
                  <a:lnTo>
                    <a:pt x="8195533" y="444613"/>
                  </a:lnTo>
                  <a:lnTo>
                    <a:pt x="8213334" y="486681"/>
                  </a:lnTo>
                  <a:lnTo>
                    <a:pt x="8228641" y="529988"/>
                  </a:lnTo>
                  <a:lnTo>
                    <a:pt x="8241366" y="574447"/>
                  </a:lnTo>
                  <a:lnTo>
                    <a:pt x="8251419" y="619967"/>
                  </a:lnTo>
                  <a:lnTo>
                    <a:pt x="8258711" y="666459"/>
                  </a:lnTo>
                  <a:lnTo>
                    <a:pt x="8263151" y="713833"/>
                  </a:lnTo>
                  <a:lnTo>
                    <a:pt x="8264651" y="762000"/>
                  </a:lnTo>
                  <a:lnTo>
                    <a:pt x="8264651" y="3808475"/>
                  </a:lnTo>
                  <a:lnTo>
                    <a:pt x="8263151" y="3856642"/>
                  </a:lnTo>
                  <a:lnTo>
                    <a:pt x="8258711" y="3904016"/>
                  </a:lnTo>
                  <a:lnTo>
                    <a:pt x="8251419" y="3950508"/>
                  </a:lnTo>
                  <a:lnTo>
                    <a:pt x="8241366" y="3996028"/>
                  </a:lnTo>
                  <a:lnTo>
                    <a:pt x="8228641" y="4040487"/>
                  </a:lnTo>
                  <a:lnTo>
                    <a:pt x="8213334" y="4083794"/>
                  </a:lnTo>
                  <a:lnTo>
                    <a:pt x="8195533" y="4125862"/>
                  </a:lnTo>
                  <a:lnTo>
                    <a:pt x="8175329" y="4166600"/>
                  </a:lnTo>
                  <a:lnTo>
                    <a:pt x="8152810" y="4205918"/>
                  </a:lnTo>
                  <a:lnTo>
                    <a:pt x="8128067" y="4243728"/>
                  </a:lnTo>
                  <a:lnTo>
                    <a:pt x="8101189" y="4279939"/>
                  </a:lnTo>
                  <a:lnTo>
                    <a:pt x="8072265" y="4314463"/>
                  </a:lnTo>
                  <a:lnTo>
                    <a:pt x="8041386" y="4347209"/>
                  </a:lnTo>
                  <a:lnTo>
                    <a:pt x="8008639" y="4378089"/>
                  </a:lnTo>
                  <a:lnTo>
                    <a:pt x="7974115" y="4407013"/>
                  </a:lnTo>
                  <a:lnTo>
                    <a:pt x="7937904" y="4433891"/>
                  </a:lnTo>
                  <a:lnTo>
                    <a:pt x="7900094" y="4458634"/>
                  </a:lnTo>
                  <a:lnTo>
                    <a:pt x="7860776" y="4481153"/>
                  </a:lnTo>
                  <a:lnTo>
                    <a:pt x="7820038" y="4501357"/>
                  </a:lnTo>
                  <a:lnTo>
                    <a:pt x="7777970" y="4519158"/>
                  </a:lnTo>
                  <a:lnTo>
                    <a:pt x="7734663" y="4534465"/>
                  </a:lnTo>
                  <a:lnTo>
                    <a:pt x="7690204" y="4547190"/>
                  </a:lnTo>
                  <a:lnTo>
                    <a:pt x="7644684" y="4557243"/>
                  </a:lnTo>
                  <a:lnTo>
                    <a:pt x="7598192" y="4564535"/>
                  </a:lnTo>
                  <a:lnTo>
                    <a:pt x="7550818" y="4568975"/>
                  </a:lnTo>
                  <a:lnTo>
                    <a:pt x="7502651" y="4570475"/>
                  </a:lnTo>
                  <a:lnTo>
                    <a:pt x="760475" y="4570475"/>
                  </a:lnTo>
                  <a:lnTo>
                    <a:pt x="712315" y="4568975"/>
                  </a:lnTo>
                  <a:lnTo>
                    <a:pt x="664960" y="4564535"/>
                  </a:lnTo>
                  <a:lnTo>
                    <a:pt x="618499" y="4557243"/>
                  </a:lnTo>
                  <a:lnTo>
                    <a:pt x="573020" y="4547190"/>
                  </a:lnTo>
                  <a:lnTo>
                    <a:pt x="528612" y="4534465"/>
                  </a:lnTo>
                  <a:lnTo>
                    <a:pt x="485363" y="4519158"/>
                  </a:lnTo>
                  <a:lnTo>
                    <a:pt x="443361" y="4501357"/>
                  </a:lnTo>
                  <a:lnTo>
                    <a:pt x="402696" y="4481153"/>
                  </a:lnTo>
                  <a:lnTo>
                    <a:pt x="363454" y="4458634"/>
                  </a:lnTo>
                  <a:lnTo>
                    <a:pt x="325726" y="4433891"/>
                  </a:lnTo>
                  <a:lnTo>
                    <a:pt x="289599" y="4407013"/>
                  </a:lnTo>
                  <a:lnTo>
                    <a:pt x="255162" y="4378089"/>
                  </a:lnTo>
                  <a:lnTo>
                    <a:pt x="222503" y="4347209"/>
                  </a:lnTo>
                  <a:lnTo>
                    <a:pt x="191711" y="4314463"/>
                  </a:lnTo>
                  <a:lnTo>
                    <a:pt x="162874" y="4279939"/>
                  </a:lnTo>
                  <a:lnTo>
                    <a:pt x="136081" y="4243728"/>
                  </a:lnTo>
                  <a:lnTo>
                    <a:pt x="111419" y="4205918"/>
                  </a:lnTo>
                  <a:lnTo>
                    <a:pt x="88978" y="4166600"/>
                  </a:lnTo>
                  <a:lnTo>
                    <a:pt x="68846" y="4125862"/>
                  </a:lnTo>
                  <a:lnTo>
                    <a:pt x="51111" y="4083794"/>
                  </a:lnTo>
                  <a:lnTo>
                    <a:pt x="35862" y="4040487"/>
                  </a:lnTo>
                  <a:lnTo>
                    <a:pt x="23188" y="3996028"/>
                  </a:lnTo>
                  <a:lnTo>
                    <a:pt x="13175" y="3950508"/>
                  </a:lnTo>
                  <a:lnTo>
                    <a:pt x="5914" y="3904016"/>
                  </a:lnTo>
                  <a:lnTo>
                    <a:pt x="1493" y="3856642"/>
                  </a:lnTo>
                  <a:lnTo>
                    <a:pt x="0" y="3808475"/>
                  </a:lnTo>
                  <a:lnTo>
                    <a:pt x="0" y="762000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61059" y="2027946"/>
            <a:ext cx="7641590" cy="36468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Rồi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Dế</a:t>
            </a:r>
            <a:r>
              <a:rPr sz="195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Choắt</a:t>
            </a:r>
            <a:r>
              <a:rPr sz="19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loanh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quanh,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băn</a:t>
            </a:r>
            <a:r>
              <a:rPr sz="19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khoăn. Tôi</a:t>
            </a:r>
            <a:r>
              <a:rPr sz="19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phải</a:t>
            </a:r>
            <a:r>
              <a:rPr sz="195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imes New Roman"/>
                <a:cs typeface="Times New Roman"/>
              </a:rPr>
              <a:t>bảo:</a:t>
            </a:r>
            <a:endParaRPr sz="1950">
              <a:latin typeface="Times New Roman"/>
              <a:cs typeface="Times New Roman"/>
            </a:endParaRPr>
          </a:p>
          <a:p>
            <a:pPr marL="12700" marR="3134995" indent="145415">
              <a:lnSpc>
                <a:spcPts val="2380"/>
              </a:lnSpc>
              <a:spcBef>
                <a:spcPts val="80"/>
              </a:spcBef>
              <a:buChar char="-"/>
              <a:tabLst>
                <a:tab pos="158115" algn="l"/>
              </a:tabLst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Được,</a:t>
            </a:r>
            <a:r>
              <a:rPr sz="19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chú</a:t>
            </a:r>
            <a:r>
              <a:rPr sz="19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mình</a:t>
            </a:r>
            <a:r>
              <a:rPr sz="19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cứ</a:t>
            </a:r>
            <a:r>
              <a:rPr sz="19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nói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thẳng</a:t>
            </a:r>
            <a:r>
              <a:rPr sz="19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thừng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19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imes New Roman"/>
                <a:cs typeface="Times New Roman"/>
              </a:rPr>
              <a:t>nào.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Dế</a:t>
            </a:r>
            <a:r>
              <a:rPr sz="19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Choắt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nhìn</a:t>
            </a:r>
            <a:r>
              <a:rPr sz="195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tôi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mà</a:t>
            </a:r>
            <a:r>
              <a:rPr sz="19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imes New Roman"/>
                <a:cs typeface="Times New Roman"/>
              </a:rPr>
              <a:t>rằng:</a:t>
            </a:r>
            <a:endParaRPr sz="1950">
              <a:latin typeface="Times New Roman"/>
              <a:cs typeface="Times New Roman"/>
            </a:endParaRPr>
          </a:p>
          <a:p>
            <a:pPr marL="145415" indent="-132715">
              <a:lnSpc>
                <a:spcPts val="2285"/>
              </a:lnSpc>
              <a:buChar char="-"/>
              <a:tabLst>
                <a:tab pos="145415" algn="l"/>
              </a:tabLst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Anh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đã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nghĩ</a:t>
            </a:r>
            <a:r>
              <a:rPr sz="19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thương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95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như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thế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thì</a:t>
            </a:r>
            <a:r>
              <a:rPr sz="195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hay</a:t>
            </a:r>
            <a:r>
              <a:rPr sz="195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95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anh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đào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giúp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cho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95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một</a:t>
            </a:r>
            <a:r>
              <a:rPr sz="195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cái</a:t>
            </a:r>
            <a:endParaRPr sz="1950">
              <a:latin typeface="Times New Roman"/>
              <a:cs typeface="Times New Roman"/>
            </a:endParaRPr>
          </a:p>
          <a:p>
            <a:pPr marL="12700" marR="6985">
              <a:lnSpc>
                <a:spcPts val="2380"/>
              </a:lnSpc>
              <a:spcBef>
                <a:spcPts val="80"/>
              </a:spcBef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ngách</a:t>
            </a:r>
            <a:r>
              <a:rPr sz="195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sang</a:t>
            </a:r>
            <a:r>
              <a:rPr sz="195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bên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nhà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anh,</a:t>
            </a:r>
            <a:r>
              <a:rPr sz="195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phòng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khi</a:t>
            </a:r>
            <a:r>
              <a:rPr sz="195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tối</a:t>
            </a:r>
            <a:r>
              <a:rPr sz="195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lửa</a:t>
            </a:r>
            <a:r>
              <a:rPr sz="195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tắt</a:t>
            </a:r>
            <a:r>
              <a:rPr sz="195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đen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95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đứa</a:t>
            </a:r>
            <a:r>
              <a:rPr sz="195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nào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đến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bắt</a:t>
            </a:r>
            <a:r>
              <a:rPr sz="195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nạt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thì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chạy</a:t>
            </a:r>
            <a:r>
              <a:rPr sz="19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Times New Roman"/>
                <a:cs typeface="Times New Roman"/>
              </a:rPr>
              <a:t>sang…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ts val="2285"/>
              </a:lnSpc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Chưa</a:t>
            </a:r>
            <a:r>
              <a:rPr sz="195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nghe</a:t>
            </a:r>
            <a:r>
              <a:rPr sz="195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hết</a:t>
            </a:r>
            <a:r>
              <a:rPr sz="195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câu,</a:t>
            </a:r>
            <a:r>
              <a:rPr sz="195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tôi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hếch</a:t>
            </a:r>
            <a:r>
              <a:rPr sz="19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răng</a:t>
            </a:r>
            <a:r>
              <a:rPr sz="195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lên,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xì</a:t>
            </a:r>
            <a:r>
              <a:rPr sz="19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một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hơi</a:t>
            </a:r>
            <a:r>
              <a:rPr sz="195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rõ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dài.</a:t>
            </a:r>
            <a:r>
              <a:rPr sz="195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Rồi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195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điệu</a:t>
            </a:r>
            <a:r>
              <a:rPr sz="195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khinh</a:t>
            </a:r>
            <a:r>
              <a:rPr sz="195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khỉnh,</a:t>
            </a:r>
            <a:r>
              <a:rPr sz="19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tôi</a:t>
            </a:r>
            <a:r>
              <a:rPr sz="19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0" dirty="0">
                <a:solidFill>
                  <a:srgbClr val="FFFFFF"/>
                </a:solidFill>
                <a:latin typeface="Times New Roman"/>
                <a:cs typeface="Times New Roman"/>
              </a:rPr>
              <a:t>mắng:</a:t>
            </a:r>
            <a:endParaRPr sz="1950">
              <a:latin typeface="Times New Roman"/>
              <a:cs typeface="Times New Roman"/>
            </a:endParaRPr>
          </a:p>
          <a:p>
            <a:pPr marL="56515" marR="5715" indent="-44450" algn="just">
              <a:lnSpc>
                <a:spcPct val="101499"/>
              </a:lnSpc>
              <a:buChar char="-"/>
              <a:tabLst>
                <a:tab pos="56515" algn="l"/>
                <a:tab pos="157480" algn="l"/>
              </a:tabLst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	Hức!</a:t>
            </a:r>
            <a:r>
              <a:rPr sz="19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Thông</a:t>
            </a:r>
            <a:r>
              <a:rPr sz="19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ngách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sang</a:t>
            </a:r>
            <a:r>
              <a:rPr sz="19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nhà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ta?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Dễ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nghe</a:t>
            </a:r>
            <a:r>
              <a:rPr sz="1950" spc="1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nhỉ!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Chú</a:t>
            </a:r>
            <a:r>
              <a:rPr sz="195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mày</a:t>
            </a:r>
            <a:r>
              <a:rPr sz="1950" spc="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hôi</a:t>
            </a:r>
            <a:r>
              <a:rPr sz="195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như</a:t>
            </a:r>
            <a:r>
              <a:rPr sz="195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cú</a:t>
            </a:r>
            <a:r>
              <a:rPr sz="195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mèo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thế</a:t>
            </a:r>
            <a:r>
              <a:rPr sz="195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này,</a:t>
            </a:r>
            <a:r>
              <a:rPr sz="19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sz="195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nào</a:t>
            </a:r>
            <a:r>
              <a:rPr sz="19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chịu</a:t>
            </a:r>
            <a:r>
              <a:rPr sz="195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được.</a:t>
            </a:r>
            <a:r>
              <a:rPr sz="19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Thôi,</a:t>
            </a:r>
            <a:r>
              <a:rPr sz="195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im</a:t>
            </a:r>
            <a:r>
              <a:rPr sz="19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cái</a:t>
            </a:r>
            <a:r>
              <a:rPr sz="19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điệu</a:t>
            </a:r>
            <a:r>
              <a:rPr sz="19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mưa</a:t>
            </a:r>
            <a:r>
              <a:rPr sz="195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dầm</a:t>
            </a:r>
            <a:r>
              <a:rPr sz="195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sùi</a:t>
            </a:r>
            <a:r>
              <a:rPr sz="19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sụt</a:t>
            </a:r>
            <a:r>
              <a:rPr sz="19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ấy</a:t>
            </a:r>
            <a:r>
              <a:rPr sz="195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đi.</a:t>
            </a:r>
            <a:r>
              <a:rPr sz="19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Đào</a:t>
            </a:r>
            <a:r>
              <a:rPr sz="195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tổ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nông</a:t>
            </a:r>
            <a:r>
              <a:rPr sz="195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thì</a:t>
            </a:r>
            <a:r>
              <a:rPr sz="195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cho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Times New Roman"/>
                <a:cs typeface="Times New Roman"/>
              </a:rPr>
              <a:t>chết.</a:t>
            </a:r>
            <a:endParaRPr sz="19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35"/>
              </a:spcBef>
            </a:pP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Tôi</a:t>
            </a:r>
            <a:r>
              <a:rPr sz="19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về,</a:t>
            </a:r>
            <a:r>
              <a:rPr sz="195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19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một</a:t>
            </a:r>
            <a:r>
              <a:rPr sz="195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chút</a:t>
            </a:r>
            <a:r>
              <a:rPr sz="195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dirty="0">
                <a:solidFill>
                  <a:srgbClr val="FFFFFF"/>
                </a:solidFill>
                <a:latin typeface="Times New Roman"/>
                <a:cs typeface="Times New Roman"/>
              </a:rPr>
              <a:t>bận</a:t>
            </a:r>
            <a:r>
              <a:rPr sz="195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Times New Roman"/>
                <a:cs typeface="Times New Roman"/>
              </a:rPr>
              <a:t>tâm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69491" y="2339339"/>
            <a:ext cx="158750" cy="2979420"/>
            <a:chOff x="1269491" y="2339339"/>
            <a:chExt cx="158750" cy="2979420"/>
          </a:xfrm>
        </p:grpSpPr>
        <p:sp>
          <p:nvSpPr>
            <p:cNvPr id="7" name="object 7"/>
            <p:cNvSpPr/>
            <p:nvPr/>
          </p:nvSpPr>
          <p:spPr>
            <a:xfrm>
              <a:off x="1287779" y="3012948"/>
              <a:ext cx="132715" cy="786765"/>
            </a:xfrm>
            <a:custGeom>
              <a:avLst/>
              <a:gdLst/>
              <a:ahLst/>
              <a:cxnLst/>
              <a:rect l="l" t="t" r="r" b="b"/>
              <a:pathLst>
                <a:path w="132715" h="786764">
                  <a:moveTo>
                    <a:pt x="132587" y="786383"/>
                  </a:moveTo>
                  <a:lnTo>
                    <a:pt x="106918" y="785574"/>
                  </a:lnTo>
                  <a:lnTo>
                    <a:pt x="86105" y="783335"/>
                  </a:lnTo>
                  <a:lnTo>
                    <a:pt x="72151" y="779954"/>
                  </a:lnTo>
                  <a:lnTo>
                    <a:pt x="67055" y="775715"/>
                  </a:lnTo>
                  <a:lnTo>
                    <a:pt x="67055" y="403859"/>
                  </a:lnTo>
                  <a:lnTo>
                    <a:pt x="61721" y="399621"/>
                  </a:lnTo>
                  <a:lnTo>
                    <a:pt x="47243" y="396239"/>
                  </a:lnTo>
                  <a:lnTo>
                    <a:pt x="25907" y="394001"/>
                  </a:lnTo>
                  <a:lnTo>
                    <a:pt x="0" y="393191"/>
                  </a:lnTo>
                  <a:lnTo>
                    <a:pt x="25907" y="392382"/>
                  </a:lnTo>
                  <a:lnTo>
                    <a:pt x="47243" y="390143"/>
                  </a:lnTo>
                  <a:lnTo>
                    <a:pt x="61721" y="386762"/>
                  </a:lnTo>
                  <a:lnTo>
                    <a:pt x="67055" y="382523"/>
                  </a:lnTo>
                  <a:lnTo>
                    <a:pt x="67055" y="10667"/>
                  </a:lnTo>
                  <a:lnTo>
                    <a:pt x="72151" y="6429"/>
                  </a:lnTo>
                  <a:lnTo>
                    <a:pt x="86105" y="3047"/>
                  </a:lnTo>
                  <a:lnTo>
                    <a:pt x="106918" y="809"/>
                  </a:lnTo>
                  <a:lnTo>
                    <a:pt x="132587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7111" y="4523231"/>
              <a:ext cx="132715" cy="788035"/>
            </a:xfrm>
            <a:custGeom>
              <a:avLst/>
              <a:gdLst/>
              <a:ahLst/>
              <a:cxnLst/>
              <a:rect l="l" t="t" r="r" b="b"/>
              <a:pathLst>
                <a:path w="132715" h="788035">
                  <a:moveTo>
                    <a:pt x="132587" y="787908"/>
                  </a:moveTo>
                  <a:lnTo>
                    <a:pt x="106679" y="787098"/>
                  </a:lnTo>
                  <a:lnTo>
                    <a:pt x="85343" y="784860"/>
                  </a:lnTo>
                  <a:lnTo>
                    <a:pt x="70865" y="781478"/>
                  </a:lnTo>
                  <a:lnTo>
                    <a:pt x="65531" y="777240"/>
                  </a:lnTo>
                  <a:lnTo>
                    <a:pt x="65531" y="405384"/>
                  </a:lnTo>
                  <a:lnTo>
                    <a:pt x="60436" y="400907"/>
                  </a:lnTo>
                  <a:lnTo>
                    <a:pt x="46481" y="397002"/>
                  </a:lnTo>
                  <a:lnTo>
                    <a:pt x="25669" y="394239"/>
                  </a:lnTo>
                  <a:lnTo>
                    <a:pt x="0" y="393192"/>
                  </a:lnTo>
                  <a:lnTo>
                    <a:pt x="25669" y="392382"/>
                  </a:lnTo>
                  <a:lnTo>
                    <a:pt x="46481" y="390144"/>
                  </a:lnTo>
                  <a:lnTo>
                    <a:pt x="60436" y="386762"/>
                  </a:lnTo>
                  <a:lnTo>
                    <a:pt x="65531" y="382523"/>
                  </a:lnTo>
                  <a:lnTo>
                    <a:pt x="65531" y="10668"/>
                  </a:lnTo>
                  <a:lnTo>
                    <a:pt x="70865" y="6429"/>
                  </a:lnTo>
                  <a:lnTo>
                    <a:pt x="85343" y="3048"/>
                  </a:lnTo>
                  <a:lnTo>
                    <a:pt x="106679" y="809"/>
                  </a:lnTo>
                  <a:lnTo>
                    <a:pt x="132587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79" y="2346959"/>
              <a:ext cx="132715" cy="295910"/>
            </a:xfrm>
            <a:custGeom>
              <a:avLst/>
              <a:gdLst/>
              <a:ahLst/>
              <a:cxnLst/>
              <a:rect l="l" t="t" r="r" b="b"/>
              <a:pathLst>
                <a:path w="132715" h="295910">
                  <a:moveTo>
                    <a:pt x="132587" y="295656"/>
                  </a:moveTo>
                  <a:lnTo>
                    <a:pt x="106918" y="294846"/>
                  </a:lnTo>
                  <a:lnTo>
                    <a:pt x="86105" y="292608"/>
                  </a:lnTo>
                  <a:lnTo>
                    <a:pt x="72151" y="289226"/>
                  </a:lnTo>
                  <a:lnTo>
                    <a:pt x="67055" y="284988"/>
                  </a:lnTo>
                  <a:lnTo>
                    <a:pt x="67055" y="158496"/>
                  </a:lnTo>
                  <a:lnTo>
                    <a:pt x="61721" y="154257"/>
                  </a:lnTo>
                  <a:lnTo>
                    <a:pt x="47243" y="150876"/>
                  </a:lnTo>
                  <a:lnTo>
                    <a:pt x="25907" y="148637"/>
                  </a:lnTo>
                  <a:lnTo>
                    <a:pt x="0" y="147828"/>
                  </a:lnTo>
                  <a:lnTo>
                    <a:pt x="25907" y="147018"/>
                  </a:lnTo>
                  <a:lnTo>
                    <a:pt x="47243" y="144780"/>
                  </a:lnTo>
                  <a:lnTo>
                    <a:pt x="61721" y="141398"/>
                  </a:lnTo>
                  <a:lnTo>
                    <a:pt x="67055" y="137160"/>
                  </a:lnTo>
                  <a:lnTo>
                    <a:pt x="67055" y="10668"/>
                  </a:lnTo>
                  <a:lnTo>
                    <a:pt x="72151" y="6429"/>
                  </a:lnTo>
                  <a:lnTo>
                    <a:pt x="86105" y="3048"/>
                  </a:lnTo>
                  <a:lnTo>
                    <a:pt x="106918" y="809"/>
                  </a:lnTo>
                  <a:lnTo>
                    <a:pt x="132587" y="0"/>
                  </a:lnTo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4392" y="1057655"/>
            <a:ext cx="5192267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7694" rIns="0" bIns="0" rtlCol="0">
            <a:spAutoFit/>
          </a:bodyPr>
          <a:lstStyle/>
          <a:p>
            <a:pPr marL="2475230">
              <a:lnSpc>
                <a:spcPct val="100000"/>
              </a:lnSpc>
              <a:spcBef>
                <a:spcPts val="140"/>
              </a:spcBef>
            </a:pPr>
            <a:r>
              <a:rPr sz="5900" b="1" dirty="0">
                <a:latin typeface="Times New Roman"/>
                <a:cs typeface="Times New Roman"/>
              </a:rPr>
              <a:t>B.</a:t>
            </a:r>
            <a:r>
              <a:rPr sz="5900" b="1" spc="-125" dirty="0">
                <a:latin typeface="Times New Roman"/>
                <a:cs typeface="Times New Roman"/>
              </a:rPr>
              <a:t> </a:t>
            </a:r>
            <a:r>
              <a:rPr sz="5900" b="1" dirty="0">
                <a:latin typeface="Times New Roman"/>
                <a:cs typeface="Times New Roman"/>
              </a:rPr>
              <a:t>Văn</a:t>
            </a:r>
            <a:r>
              <a:rPr sz="5900" b="1" spc="15" dirty="0">
                <a:latin typeface="Times New Roman"/>
                <a:cs typeface="Times New Roman"/>
              </a:rPr>
              <a:t> </a:t>
            </a:r>
            <a:r>
              <a:rPr sz="5900" b="1" dirty="0">
                <a:latin typeface="Times New Roman"/>
                <a:cs typeface="Times New Roman"/>
              </a:rPr>
              <a:t>bản</a:t>
            </a:r>
            <a:r>
              <a:rPr sz="5900" b="1" spc="20" dirty="0">
                <a:latin typeface="Times New Roman"/>
                <a:cs typeface="Times New Roman"/>
              </a:rPr>
              <a:t> </a:t>
            </a:r>
            <a:r>
              <a:rPr sz="5900" b="1" spc="-50" dirty="0">
                <a:latin typeface="Times New Roman"/>
                <a:cs typeface="Times New Roman"/>
              </a:rPr>
              <a:t>1</a:t>
            </a:r>
            <a:endParaRPr sz="5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25" y="1337284"/>
            <a:ext cx="7220584" cy="1354455"/>
            <a:chOff x="1371625" y="1337284"/>
            <a:chExt cx="7220584" cy="1354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25" y="1337284"/>
              <a:ext cx="7220102" cy="8180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2675" y="1935479"/>
              <a:ext cx="4329683" cy="7559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47424" y="1320804"/>
            <a:ext cx="7141845" cy="1137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870"/>
              </a:lnSpc>
              <a:spcBef>
                <a:spcPts val="105"/>
              </a:spcBef>
            </a:pPr>
            <a:r>
              <a:rPr sz="4950" b="1" i="1" dirty="0">
                <a:solidFill>
                  <a:srgbClr val="0070BF"/>
                </a:solidFill>
                <a:latin typeface="Times New Roman"/>
                <a:cs typeface="Times New Roman"/>
              </a:rPr>
              <a:t>Bài</a:t>
            </a:r>
            <a:r>
              <a:rPr sz="4950" b="1" i="1" spc="-6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0070BF"/>
                </a:solidFill>
                <a:latin typeface="Times New Roman"/>
                <a:cs typeface="Times New Roman"/>
              </a:rPr>
              <a:t>học</a:t>
            </a:r>
            <a:r>
              <a:rPr sz="4950" b="1" i="1" spc="-3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0070BF"/>
                </a:solidFill>
                <a:latin typeface="Times New Roman"/>
                <a:cs typeface="Times New Roman"/>
              </a:rPr>
              <a:t>đường</a:t>
            </a:r>
            <a:r>
              <a:rPr sz="4950" b="1" i="1" spc="-1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0070BF"/>
                </a:solidFill>
                <a:latin typeface="Times New Roman"/>
                <a:cs typeface="Times New Roman"/>
              </a:rPr>
              <a:t>đời</a:t>
            </a:r>
            <a:r>
              <a:rPr sz="4950" b="1" i="1" spc="-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0070BF"/>
                </a:solidFill>
                <a:latin typeface="Times New Roman"/>
                <a:cs typeface="Times New Roman"/>
              </a:rPr>
              <a:t>đầu</a:t>
            </a:r>
            <a:r>
              <a:rPr sz="4950" b="1" i="1" spc="1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4950" b="1" i="1" spc="-20" dirty="0">
                <a:solidFill>
                  <a:srgbClr val="0070BF"/>
                </a:solidFill>
                <a:latin typeface="Times New Roman"/>
                <a:cs typeface="Times New Roman"/>
              </a:rPr>
              <a:t>tiên</a:t>
            </a:r>
            <a:endParaRPr sz="4950">
              <a:latin typeface="Times New Roman"/>
              <a:cs typeface="Times New Roman"/>
            </a:endParaRPr>
          </a:p>
          <a:p>
            <a:pPr marL="537210" algn="ctr">
              <a:lnSpc>
                <a:spcPts val="2870"/>
              </a:lnSpc>
            </a:pPr>
            <a:r>
              <a:rPr sz="2450" dirty="0">
                <a:solidFill>
                  <a:srgbClr val="000000"/>
                </a:solidFill>
              </a:rPr>
              <a:t>(Trích “Dế</a:t>
            </a:r>
            <a:r>
              <a:rPr sz="2450" spc="20" dirty="0">
                <a:solidFill>
                  <a:srgbClr val="000000"/>
                </a:solidFill>
              </a:rPr>
              <a:t> </a:t>
            </a:r>
            <a:r>
              <a:rPr sz="2450" dirty="0">
                <a:solidFill>
                  <a:srgbClr val="000000"/>
                </a:solidFill>
              </a:rPr>
              <a:t>Mèn</a:t>
            </a:r>
            <a:r>
              <a:rPr sz="2450" spc="-5" dirty="0">
                <a:solidFill>
                  <a:srgbClr val="000000"/>
                </a:solidFill>
              </a:rPr>
              <a:t> </a:t>
            </a:r>
            <a:r>
              <a:rPr sz="2450" dirty="0">
                <a:solidFill>
                  <a:srgbClr val="000000"/>
                </a:solidFill>
              </a:rPr>
              <a:t>phiêu</a:t>
            </a:r>
            <a:r>
              <a:rPr sz="2450" spc="30" dirty="0">
                <a:solidFill>
                  <a:srgbClr val="000000"/>
                </a:solidFill>
              </a:rPr>
              <a:t> </a:t>
            </a:r>
            <a:r>
              <a:rPr sz="2450" dirty="0">
                <a:solidFill>
                  <a:srgbClr val="000000"/>
                </a:solidFill>
              </a:rPr>
              <a:t>lưu </a:t>
            </a:r>
            <a:r>
              <a:rPr sz="2450" spc="-20" dirty="0">
                <a:solidFill>
                  <a:srgbClr val="000000"/>
                </a:solidFill>
              </a:rPr>
              <a:t>kí”)</a:t>
            </a:r>
            <a:endParaRPr sz="2450"/>
          </a:p>
        </p:txBody>
      </p:sp>
      <p:grpSp>
        <p:nvGrpSpPr>
          <p:cNvPr id="6" name="object 6"/>
          <p:cNvGrpSpPr/>
          <p:nvPr/>
        </p:nvGrpSpPr>
        <p:grpSpPr>
          <a:xfrm>
            <a:off x="1711451" y="2542032"/>
            <a:ext cx="6672580" cy="4159250"/>
            <a:chOff x="1711451" y="2542032"/>
            <a:chExt cx="6672580" cy="41592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4604" y="2615183"/>
              <a:ext cx="6525767" cy="40126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11439" y="2542044"/>
              <a:ext cx="6672580" cy="4159250"/>
            </a:xfrm>
            <a:custGeom>
              <a:avLst/>
              <a:gdLst/>
              <a:ahLst/>
              <a:cxnLst/>
              <a:rect l="l" t="t" r="r" b="b"/>
              <a:pathLst>
                <a:path w="6672580" h="4159250">
                  <a:moveTo>
                    <a:pt x="6612649" y="59690"/>
                  </a:moveTo>
                  <a:lnTo>
                    <a:pt x="6598933" y="59690"/>
                  </a:lnTo>
                  <a:lnTo>
                    <a:pt x="6598933" y="73660"/>
                  </a:lnTo>
                  <a:lnTo>
                    <a:pt x="6598933" y="4085590"/>
                  </a:lnTo>
                  <a:lnTo>
                    <a:pt x="73152" y="4085590"/>
                  </a:lnTo>
                  <a:lnTo>
                    <a:pt x="73152" y="73660"/>
                  </a:lnTo>
                  <a:lnTo>
                    <a:pt x="6598933" y="73660"/>
                  </a:lnTo>
                  <a:lnTo>
                    <a:pt x="6598933" y="59690"/>
                  </a:lnTo>
                  <a:lnTo>
                    <a:pt x="57912" y="59690"/>
                  </a:lnTo>
                  <a:lnTo>
                    <a:pt x="57912" y="73660"/>
                  </a:lnTo>
                  <a:lnTo>
                    <a:pt x="57912" y="4085590"/>
                  </a:lnTo>
                  <a:lnTo>
                    <a:pt x="57912" y="4100830"/>
                  </a:lnTo>
                  <a:lnTo>
                    <a:pt x="6612649" y="4100830"/>
                  </a:lnTo>
                  <a:lnTo>
                    <a:pt x="6612649" y="4085844"/>
                  </a:lnTo>
                  <a:lnTo>
                    <a:pt x="6612649" y="4085590"/>
                  </a:lnTo>
                  <a:lnTo>
                    <a:pt x="6612649" y="73660"/>
                  </a:lnTo>
                  <a:lnTo>
                    <a:pt x="6612649" y="73152"/>
                  </a:lnTo>
                  <a:lnTo>
                    <a:pt x="6612649" y="59690"/>
                  </a:lnTo>
                  <a:close/>
                </a:path>
                <a:path w="6672580" h="4159250">
                  <a:moveTo>
                    <a:pt x="6672072" y="0"/>
                  </a:moveTo>
                  <a:lnTo>
                    <a:pt x="6627889" y="0"/>
                  </a:lnTo>
                  <a:lnTo>
                    <a:pt x="6627889" y="44450"/>
                  </a:lnTo>
                  <a:lnTo>
                    <a:pt x="6627889" y="4114800"/>
                  </a:lnTo>
                  <a:lnTo>
                    <a:pt x="44196" y="4114800"/>
                  </a:lnTo>
                  <a:lnTo>
                    <a:pt x="44196" y="44450"/>
                  </a:lnTo>
                  <a:lnTo>
                    <a:pt x="6627889" y="44450"/>
                  </a:lnTo>
                  <a:lnTo>
                    <a:pt x="6627889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4114800"/>
                  </a:lnTo>
                  <a:lnTo>
                    <a:pt x="0" y="4159250"/>
                  </a:lnTo>
                  <a:lnTo>
                    <a:pt x="6672072" y="4159250"/>
                  </a:lnTo>
                  <a:lnTo>
                    <a:pt x="6672072" y="4114800"/>
                  </a:lnTo>
                  <a:lnTo>
                    <a:pt x="6672072" y="44450"/>
                  </a:lnTo>
                  <a:lnTo>
                    <a:pt x="6672072" y="44196"/>
                  </a:lnTo>
                  <a:lnTo>
                    <a:pt x="66720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39750">
              <a:lnSpc>
                <a:spcPct val="100000"/>
              </a:lnSpc>
              <a:spcBef>
                <a:spcPts val="115"/>
              </a:spcBef>
            </a:pPr>
            <a:r>
              <a:rPr sz="5350" dirty="0">
                <a:solidFill>
                  <a:srgbClr val="FF9300"/>
                </a:solidFill>
              </a:rPr>
              <a:t>I.</a:t>
            </a:r>
            <a:r>
              <a:rPr sz="5350" spc="-10" dirty="0">
                <a:solidFill>
                  <a:srgbClr val="FF9300"/>
                </a:solidFill>
              </a:rPr>
              <a:t> </a:t>
            </a:r>
            <a:r>
              <a:rPr sz="5350" dirty="0">
                <a:solidFill>
                  <a:srgbClr val="FF9300"/>
                </a:solidFill>
              </a:rPr>
              <a:t>ĐỌC</a:t>
            </a:r>
            <a:r>
              <a:rPr sz="5350" spc="-40" dirty="0">
                <a:solidFill>
                  <a:srgbClr val="FF9300"/>
                </a:solidFill>
              </a:rPr>
              <a:t> </a:t>
            </a:r>
            <a:r>
              <a:rPr sz="5350" dirty="0">
                <a:solidFill>
                  <a:srgbClr val="FF9300"/>
                </a:solidFill>
              </a:rPr>
              <a:t>HIỂU</a:t>
            </a:r>
            <a:r>
              <a:rPr sz="5350" spc="-15" dirty="0">
                <a:solidFill>
                  <a:srgbClr val="FF9300"/>
                </a:solidFill>
              </a:rPr>
              <a:t> </a:t>
            </a:r>
            <a:r>
              <a:rPr sz="5350" dirty="0">
                <a:solidFill>
                  <a:srgbClr val="FF9300"/>
                </a:solidFill>
              </a:rPr>
              <a:t>KHÁI</a:t>
            </a:r>
            <a:r>
              <a:rPr sz="5350" spc="35" dirty="0">
                <a:solidFill>
                  <a:srgbClr val="FF9300"/>
                </a:solidFill>
              </a:rPr>
              <a:t> </a:t>
            </a:r>
            <a:r>
              <a:rPr sz="5350" spc="-20" dirty="0">
                <a:solidFill>
                  <a:srgbClr val="FF9300"/>
                </a:solidFill>
              </a:rPr>
              <a:t>QUÁT</a:t>
            </a:r>
            <a:endParaRPr sz="535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4436" y="1057656"/>
            <a:ext cx="5879592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3587" y="1517904"/>
            <a:ext cx="3546475" cy="4738370"/>
            <a:chOff x="513587" y="1517904"/>
            <a:chExt cx="3546475" cy="4738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587" y="1572767"/>
              <a:ext cx="3326891" cy="4626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876" y="1517904"/>
              <a:ext cx="3528059" cy="473811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625" rIns="0" bIns="0" rtlCol="0">
            <a:spAutoFit/>
          </a:bodyPr>
          <a:lstStyle/>
          <a:p>
            <a:pPr marL="4037329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solidFill>
                  <a:srgbClr val="000000"/>
                </a:solidFill>
                <a:latin typeface="Times New Roman"/>
                <a:cs typeface="Times New Roman"/>
              </a:rPr>
              <a:t>1.</a:t>
            </a:r>
            <a:r>
              <a:rPr sz="6600" b="1" spc="-1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6600" b="1" dirty="0">
                <a:solidFill>
                  <a:srgbClr val="000000"/>
                </a:solidFill>
                <a:latin typeface="Times New Roman"/>
                <a:cs typeface="Times New Roman"/>
              </a:rPr>
              <a:t>Tác</a:t>
            </a:r>
            <a:r>
              <a:rPr sz="66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66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giả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752" y="1153667"/>
            <a:ext cx="9263380" cy="1243965"/>
            <a:chOff x="301752" y="1153667"/>
            <a:chExt cx="9263380" cy="1243965"/>
          </a:xfrm>
        </p:grpSpPr>
        <p:sp>
          <p:nvSpPr>
            <p:cNvPr id="3" name="object 3"/>
            <p:cNvSpPr/>
            <p:nvPr/>
          </p:nvSpPr>
          <p:spPr>
            <a:xfrm>
              <a:off x="301752" y="1153667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0" y="0"/>
                  </a:moveTo>
                  <a:lnTo>
                    <a:pt x="9262872" y="0"/>
                  </a:lnTo>
                  <a:lnTo>
                    <a:pt x="9262872" y="19811"/>
                  </a:lnTo>
                  <a:lnTo>
                    <a:pt x="0" y="19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4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752" y="1173479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2"/>
                  </a:lnTo>
                  <a:lnTo>
                    <a:pt x="0" y="198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5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1752" y="1193291"/>
              <a:ext cx="9263380" cy="78105"/>
            </a:xfrm>
            <a:custGeom>
              <a:avLst/>
              <a:gdLst/>
              <a:ahLst/>
              <a:cxnLst/>
              <a:rect l="l" t="t" r="r" b="b"/>
              <a:pathLst>
                <a:path w="9263380" h="78105">
                  <a:moveTo>
                    <a:pt x="926287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0" y="57912"/>
                  </a:lnTo>
                  <a:lnTo>
                    <a:pt x="0" y="77724"/>
                  </a:lnTo>
                  <a:lnTo>
                    <a:pt x="9262872" y="77724"/>
                  </a:lnTo>
                  <a:lnTo>
                    <a:pt x="9262872" y="57912"/>
                  </a:lnTo>
                  <a:lnTo>
                    <a:pt x="9262872" y="19812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3D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1752" y="1271015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2"/>
                  </a:lnTo>
                  <a:lnTo>
                    <a:pt x="0" y="198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3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1752" y="1290827"/>
              <a:ext cx="9263380" cy="58419"/>
            </a:xfrm>
            <a:custGeom>
              <a:avLst/>
              <a:gdLst/>
              <a:ahLst/>
              <a:cxnLst/>
              <a:rect l="l" t="t" r="r" b="b"/>
              <a:pathLst>
                <a:path w="9263380" h="58419">
                  <a:moveTo>
                    <a:pt x="9262872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0" y="57912"/>
                  </a:lnTo>
                  <a:lnTo>
                    <a:pt x="9262872" y="57912"/>
                  </a:lnTo>
                  <a:lnTo>
                    <a:pt x="9262872" y="39624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1D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752" y="1348739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1"/>
                  </a:lnTo>
                  <a:lnTo>
                    <a:pt x="0" y="19811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1D1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1752" y="1368551"/>
              <a:ext cx="9263380" cy="58419"/>
            </a:xfrm>
            <a:custGeom>
              <a:avLst/>
              <a:gdLst/>
              <a:ahLst/>
              <a:cxnLst/>
              <a:rect l="l" t="t" r="r" b="b"/>
              <a:pathLst>
                <a:path w="9263380" h="58419">
                  <a:moveTo>
                    <a:pt x="9262872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0" y="57912"/>
                  </a:lnTo>
                  <a:lnTo>
                    <a:pt x="9262872" y="57912"/>
                  </a:lnTo>
                  <a:lnTo>
                    <a:pt x="9262872" y="39624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B1D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1752" y="1426463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2"/>
                  </a:lnTo>
                  <a:lnTo>
                    <a:pt x="0" y="198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FD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1752" y="1446275"/>
              <a:ext cx="9263380" cy="40005"/>
            </a:xfrm>
            <a:custGeom>
              <a:avLst/>
              <a:gdLst/>
              <a:ahLst/>
              <a:cxnLst/>
              <a:rect l="l" t="t" r="r" b="b"/>
              <a:pathLst>
                <a:path w="9263380" h="40005">
                  <a:moveTo>
                    <a:pt x="9262872" y="0"/>
                  </a:moveTo>
                  <a:lnTo>
                    <a:pt x="9262872" y="39624"/>
                  </a:lnTo>
                  <a:lnTo>
                    <a:pt x="0" y="39624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FD1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1752" y="1485899"/>
              <a:ext cx="9263380" cy="38100"/>
            </a:xfrm>
            <a:custGeom>
              <a:avLst/>
              <a:gdLst/>
              <a:ahLst/>
              <a:cxnLst/>
              <a:rect l="l" t="t" r="r" b="b"/>
              <a:pathLst>
                <a:path w="9263380" h="38100">
                  <a:moveTo>
                    <a:pt x="926287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8100"/>
                  </a:lnTo>
                  <a:lnTo>
                    <a:pt x="9262872" y="38100"/>
                  </a:lnTo>
                  <a:lnTo>
                    <a:pt x="9262872" y="18288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F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1752" y="1523999"/>
              <a:ext cx="9263380" cy="58419"/>
            </a:xfrm>
            <a:custGeom>
              <a:avLst/>
              <a:gdLst/>
              <a:ahLst/>
              <a:cxnLst/>
              <a:rect l="l" t="t" r="r" b="b"/>
              <a:pathLst>
                <a:path w="9263380" h="58419">
                  <a:moveTo>
                    <a:pt x="9262872" y="0"/>
                  </a:moveTo>
                  <a:lnTo>
                    <a:pt x="9262872" y="57912"/>
                  </a:lnTo>
                  <a:lnTo>
                    <a:pt x="0" y="579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ED1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1752" y="1581911"/>
              <a:ext cx="9263380" cy="97790"/>
            </a:xfrm>
            <a:custGeom>
              <a:avLst/>
              <a:gdLst/>
              <a:ahLst/>
              <a:cxnLst/>
              <a:rect l="l" t="t" r="r" b="b"/>
              <a:pathLst>
                <a:path w="9263380" h="97789">
                  <a:moveTo>
                    <a:pt x="9262872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0" y="77724"/>
                  </a:lnTo>
                  <a:lnTo>
                    <a:pt x="0" y="97536"/>
                  </a:lnTo>
                  <a:lnTo>
                    <a:pt x="9262872" y="97536"/>
                  </a:lnTo>
                  <a:lnTo>
                    <a:pt x="9262872" y="77724"/>
                  </a:lnTo>
                  <a:lnTo>
                    <a:pt x="9262872" y="59436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CCF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1752" y="1679447"/>
              <a:ext cx="9263380" cy="59690"/>
            </a:xfrm>
            <a:custGeom>
              <a:avLst/>
              <a:gdLst/>
              <a:ahLst/>
              <a:cxnLst/>
              <a:rect l="l" t="t" r="r" b="b"/>
              <a:pathLst>
                <a:path w="9263380" h="59689">
                  <a:moveTo>
                    <a:pt x="9262872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0" y="59436"/>
                  </a:lnTo>
                  <a:lnTo>
                    <a:pt x="9262872" y="59436"/>
                  </a:lnTo>
                  <a:lnTo>
                    <a:pt x="9262872" y="39624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ACF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1752" y="1738883"/>
              <a:ext cx="9263380" cy="18415"/>
            </a:xfrm>
            <a:custGeom>
              <a:avLst/>
              <a:gdLst/>
              <a:ahLst/>
              <a:cxnLst/>
              <a:rect l="l" t="t" r="r" b="b"/>
              <a:pathLst>
                <a:path w="9263380" h="18414">
                  <a:moveTo>
                    <a:pt x="9262872" y="0"/>
                  </a:moveTo>
                  <a:lnTo>
                    <a:pt x="9262872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AC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1752" y="1757171"/>
              <a:ext cx="9263380" cy="40005"/>
            </a:xfrm>
            <a:custGeom>
              <a:avLst/>
              <a:gdLst/>
              <a:ahLst/>
              <a:cxnLst/>
              <a:rect l="l" t="t" r="r" b="b"/>
              <a:pathLst>
                <a:path w="9263380" h="40005">
                  <a:moveTo>
                    <a:pt x="9262872" y="0"/>
                  </a:moveTo>
                  <a:lnTo>
                    <a:pt x="9262872" y="39624"/>
                  </a:lnTo>
                  <a:lnTo>
                    <a:pt x="0" y="39624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AC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1752" y="1796795"/>
              <a:ext cx="9263380" cy="70485"/>
            </a:xfrm>
            <a:custGeom>
              <a:avLst/>
              <a:gdLst/>
              <a:ahLst/>
              <a:cxnLst/>
              <a:rect l="l" t="t" r="r" b="b"/>
              <a:pathLst>
                <a:path w="9263380" h="70485">
                  <a:moveTo>
                    <a:pt x="9262872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0" y="70104"/>
                  </a:lnTo>
                  <a:lnTo>
                    <a:pt x="9262872" y="70104"/>
                  </a:lnTo>
                  <a:lnTo>
                    <a:pt x="9262872" y="3810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8CD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1752" y="1866899"/>
              <a:ext cx="9263380" cy="27940"/>
            </a:xfrm>
            <a:custGeom>
              <a:avLst/>
              <a:gdLst/>
              <a:ahLst/>
              <a:cxnLst/>
              <a:rect l="l" t="t" r="r" b="b"/>
              <a:pathLst>
                <a:path w="9263380" h="27939">
                  <a:moveTo>
                    <a:pt x="9262872" y="0"/>
                  </a:moveTo>
                  <a:lnTo>
                    <a:pt x="9262872" y="27432"/>
                  </a:lnTo>
                  <a:lnTo>
                    <a:pt x="0" y="2743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8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1752" y="1894331"/>
              <a:ext cx="9263380" cy="26034"/>
            </a:xfrm>
            <a:custGeom>
              <a:avLst/>
              <a:gdLst/>
              <a:ahLst/>
              <a:cxnLst/>
              <a:rect l="l" t="t" r="r" b="b"/>
              <a:pathLst>
                <a:path w="9263380" h="26035">
                  <a:moveTo>
                    <a:pt x="9262872" y="0"/>
                  </a:moveTo>
                  <a:lnTo>
                    <a:pt x="9262872" y="25908"/>
                  </a:lnTo>
                  <a:lnTo>
                    <a:pt x="0" y="25908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7C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1752" y="1920239"/>
              <a:ext cx="9263380" cy="32384"/>
            </a:xfrm>
            <a:custGeom>
              <a:avLst/>
              <a:gdLst/>
              <a:ahLst/>
              <a:cxnLst/>
              <a:rect l="l" t="t" r="r" b="b"/>
              <a:pathLst>
                <a:path w="9263380" h="32385">
                  <a:moveTo>
                    <a:pt x="9262872" y="0"/>
                  </a:moveTo>
                  <a:lnTo>
                    <a:pt x="9262872" y="32004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7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1752" y="1952243"/>
              <a:ext cx="9263380" cy="38100"/>
            </a:xfrm>
            <a:custGeom>
              <a:avLst/>
              <a:gdLst/>
              <a:ahLst/>
              <a:cxnLst/>
              <a:rect l="l" t="t" r="r" b="b"/>
              <a:pathLst>
                <a:path w="9263380" h="38100">
                  <a:moveTo>
                    <a:pt x="9262872" y="0"/>
                  </a:moveTo>
                  <a:lnTo>
                    <a:pt x="9262872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5C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1752" y="1990343"/>
              <a:ext cx="9263380" cy="40005"/>
            </a:xfrm>
            <a:custGeom>
              <a:avLst/>
              <a:gdLst/>
              <a:ahLst/>
              <a:cxnLst/>
              <a:rect l="l" t="t" r="r" b="b"/>
              <a:pathLst>
                <a:path w="9263380" h="40005">
                  <a:moveTo>
                    <a:pt x="9262872" y="0"/>
                  </a:moveTo>
                  <a:lnTo>
                    <a:pt x="9262872" y="39623"/>
                  </a:lnTo>
                  <a:lnTo>
                    <a:pt x="0" y="39623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5CD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1752" y="2029967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2"/>
                  </a:lnTo>
                  <a:lnTo>
                    <a:pt x="0" y="198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3C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1752" y="2049779"/>
              <a:ext cx="9263380" cy="52069"/>
            </a:xfrm>
            <a:custGeom>
              <a:avLst/>
              <a:gdLst/>
              <a:ahLst/>
              <a:cxnLst/>
              <a:rect l="l" t="t" r="r" b="b"/>
              <a:pathLst>
                <a:path w="9263380" h="52069">
                  <a:moveTo>
                    <a:pt x="926287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51816"/>
                  </a:lnTo>
                  <a:lnTo>
                    <a:pt x="9262872" y="51816"/>
                  </a:lnTo>
                  <a:lnTo>
                    <a:pt x="9262872" y="18288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3C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1752" y="2101595"/>
              <a:ext cx="9263380" cy="6350"/>
            </a:xfrm>
            <a:custGeom>
              <a:avLst/>
              <a:gdLst/>
              <a:ahLst/>
              <a:cxnLst/>
              <a:rect l="l" t="t" r="r" b="b"/>
              <a:pathLst>
                <a:path w="9263380" h="6350">
                  <a:moveTo>
                    <a:pt x="9262872" y="0"/>
                  </a:moveTo>
                  <a:lnTo>
                    <a:pt x="9262872" y="6096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3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1752" y="2107691"/>
              <a:ext cx="9263380" cy="45720"/>
            </a:xfrm>
            <a:custGeom>
              <a:avLst/>
              <a:gdLst/>
              <a:ahLst/>
              <a:cxnLst/>
              <a:rect l="l" t="t" r="r" b="b"/>
              <a:pathLst>
                <a:path w="9263380" h="45719">
                  <a:moveTo>
                    <a:pt x="926287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0" y="38100"/>
                  </a:lnTo>
                  <a:lnTo>
                    <a:pt x="0" y="45720"/>
                  </a:lnTo>
                  <a:lnTo>
                    <a:pt x="9262872" y="45720"/>
                  </a:lnTo>
                  <a:lnTo>
                    <a:pt x="9262872" y="38100"/>
                  </a:lnTo>
                  <a:lnTo>
                    <a:pt x="9262872" y="19812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1C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1752" y="2153411"/>
              <a:ext cx="9263380" cy="52069"/>
            </a:xfrm>
            <a:custGeom>
              <a:avLst/>
              <a:gdLst/>
              <a:ahLst/>
              <a:cxnLst/>
              <a:rect l="l" t="t" r="r" b="b"/>
              <a:pathLst>
                <a:path w="9263380" h="52069">
                  <a:moveTo>
                    <a:pt x="926287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0" y="51816"/>
                  </a:lnTo>
                  <a:lnTo>
                    <a:pt x="9262872" y="51816"/>
                  </a:lnTo>
                  <a:lnTo>
                    <a:pt x="9262872" y="32004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1CC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01752" y="2205227"/>
              <a:ext cx="9263380" cy="20320"/>
            </a:xfrm>
            <a:custGeom>
              <a:avLst/>
              <a:gdLst/>
              <a:ahLst/>
              <a:cxnLst/>
              <a:rect l="l" t="t" r="r" b="b"/>
              <a:pathLst>
                <a:path w="9263380" h="20319">
                  <a:moveTo>
                    <a:pt x="9262872" y="0"/>
                  </a:moveTo>
                  <a:lnTo>
                    <a:pt x="9262872" y="19812"/>
                  </a:lnTo>
                  <a:lnTo>
                    <a:pt x="0" y="19812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0C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01752" y="2225039"/>
              <a:ext cx="9263380" cy="32384"/>
            </a:xfrm>
            <a:custGeom>
              <a:avLst/>
              <a:gdLst/>
              <a:ahLst/>
              <a:cxnLst/>
              <a:rect l="l" t="t" r="r" b="b"/>
              <a:pathLst>
                <a:path w="9263380" h="32385">
                  <a:moveTo>
                    <a:pt x="9262872" y="0"/>
                  </a:moveTo>
                  <a:lnTo>
                    <a:pt x="9262872" y="32004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0CA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1752" y="2257043"/>
              <a:ext cx="9263380" cy="6350"/>
            </a:xfrm>
            <a:custGeom>
              <a:avLst/>
              <a:gdLst/>
              <a:ahLst/>
              <a:cxnLst/>
              <a:rect l="l" t="t" r="r" b="b"/>
              <a:pathLst>
                <a:path w="9263380" h="6350">
                  <a:moveTo>
                    <a:pt x="9262872" y="0"/>
                  </a:moveTo>
                  <a:lnTo>
                    <a:pt x="9262872" y="6095"/>
                  </a:lnTo>
                  <a:lnTo>
                    <a:pt x="0" y="6095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A0C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1752" y="2263139"/>
              <a:ext cx="9263380" cy="45720"/>
            </a:xfrm>
            <a:custGeom>
              <a:avLst/>
              <a:gdLst/>
              <a:ahLst/>
              <a:cxnLst/>
              <a:rect l="l" t="t" r="r" b="b"/>
              <a:pathLst>
                <a:path w="9263380" h="45719">
                  <a:moveTo>
                    <a:pt x="926287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0" y="39624"/>
                  </a:lnTo>
                  <a:lnTo>
                    <a:pt x="0" y="45720"/>
                  </a:lnTo>
                  <a:lnTo>
                    <a:pt x="9262872" y="45720"/>
                  </a:lnTo>
                  <a:lnTo>
                    <a:pt x="9262872" y="39624"/>
                  </a:lnTo>
                  <a:lnTo>
                    <a:pt x="9262872" y="19812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9ECA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1752" y="2308859"/>
              <a:ext cx="9263380" cy="32384"/>
            </a:xfrm>
            <a:custGeom>
              <a:avLst/>
              <a:gdLst/>
              <a:ahLst/>
              <a:cxnLst/>
              <a:rect l="l" t="t" r="r" b="b"/>
              <a:pathLst>
                <a:path w="9263380" h="32385">
                  <a:moveTo>
                    <a:pt x="9262872" y="0"/>
                  </a:moveTo>
                  <a:lnTo>
                    <a:pt x="9262872" y="32004"/>
                  </a:lnTo>
                  <a:lnTo>
                    <a:pt x="0" y="32004"/>
                  </a:lnTo>
                  <a:lnTo>
                    <a:pt x="0" y="0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9E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1752" y="2340863"/>
              <a:ext cx="9263380" cy="40005"/>
            </a:xfrm>
            <a:custGeom>
              <a:avLst/>
              <a:gdLst/>
              <a:ahLst/>
              <a:cxnLst/>
              <a:rect l="l" t="t" r="r" b="b"/>
              <a:pathLst>
                <a:path w="9263380" h="40005">
                  <a:moveTo>
                    <a:pt x="926287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0" y="39624"/>
                  </a:lnTo>
                  <a:lnTo>
                    <a:pt x="9262872" y="39624"/>
                  </a:lnTo>
                  <a:lnTo>
                    <a:pt x="9262872" y="19812"/>
                  </a:lnTo>
                  <a:lnTo>
                    <a:pt x="9262872" y="0"/>
                  </a:lnTo>
                  <a:close/>
                </a:path>
              </a:pathLst>
            </a:custGeom>
            <a:solidFill>
              <a:srgbClr val="9CCA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1752" y="2380487"/>
              <a:ext cx="9263380" cy="17145"/>
            </a:xfrm>
            <a:custGeom>
              <a:avLst/>
              <a:gdLst/>
              <a:ahLst/>
              <a:cxnLst/>
              <a:rect l="l" t="t" r="r" b="b"/>
              <a:pathLst>
                <a:path w="9263380" h="17144">
                  <a:moveTo>
                    <a:pt x="0" y="0"/>
                  </a:moveTo>
                  <a:lnTo>
                    <a:pt x="9262872" y="0"/>
                  </a:lnTo>
                  <a:lnTo>
                    <a:pt x="9262872" y="16763"/>
                  </a:lnTo>
                  <a:lnTo>
                    <a:pt x="0" y="1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C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01752" y="1153668"/>
            <a:ext cx="9263380" cy="1243965"/>
          </a:xfrm>
          <a:prstGeom prst="rect">
            <a:avLst/>
          </a:prstGeom>
          <a:ln w="4571">
            <a:solidFill>
              <a:srgbClr val="70AC46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sz="33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r>
              <a:rPr sz="3300" b="1" spc="-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TÔI</a:t>
            </a:r>
            <a:r>
              <a:rPr sz="33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BẠN</a:t>
            </a:r>
            <a:endParaRPr sz="33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590"/>
              </a:spcBef>
            </a:pP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sz="33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1+2+3:</a:t>
            </a:r>
            <a:r>
              <a:rPr sz="33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sz="33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sz="33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đường</a:t>
            </a:r>
            <a:r>
              <a:rPr sz="33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đời</a:t>
            </a:r>
            <a:r>
              <a:rPr sz="3300" b="1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đầu</a:t>
            </a:r>
            <a:r>
              <a:rPr sz="33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tiên</a:t>
            </a:r>
            <a:r>
              <a:rPr sz="33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(Tô</a:t>
            </a:r>
            <a:r>
              <a:rPr sz="3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Hoài)</a:t>
            </a:r>
            <a:endParaRPr sz="33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860" y="2755392"/>
            <a:ext cx="7534655" cy="365150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1057655"/>
            <a:ext cx="2741675" cy="56586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1523" y="1949195"/>
            <a:ext cx="5814059" cy="38770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7414" y="1221486"/>
            <a:ext cx="7077709" cy="675640"/>
            <a:chOff x="1407414" y="1221486"/>
            <a:chExt cx="7077709" cy="675640"/>
          </a:xfrm>
        </p:grpSpPr>
        <p:sp>
          <p:nvSpPr>
            <p:cNvPr id="3" name="object 3"/>
            <p:cNvSpPr/>
            <p:nvPr/>
          </p:nvSpPr>
          <p:spPr>
            <a:xfrm>
              <a:off x="1412748" y="1226820"/>
              <a:ext cx="7066915" cy="664845"/>
            </a:xfrm>
            <a:custGeom>
              <a:avLst/>
              <a:gdLst/>
              <a:ahLst/>
              <a:cxnLst/>
              <a:rect l="l" t="t" r="r" b="b"/>
              <a:pathLst>
                <a:path w="7066915" h="664844">
                  <a:moveTo>
                    <a:pt x="6957060" y="664464"/>
                  </a:moveTo>
                  <a:lnTo>
                    <a:pt x="111252" y="664464"/>
                  </a:lnTo>
                  <a:lnTo>
                    <a:pt x="68151" y="655891"/>
                  </a:lnTo>
                  <a:lnTo>
                    <a:pt x="32766" y="632460"/>
                  </a:lnTo>
                  <a:lnTo>
                    <a:pt x="8810" y="597598"/>
                  </a:lnTo>
                  <a:lnTo>
                    <a:pt x="0" y="554736"/>
                  </a:lnTo>
                  <a:lnTo>
                    <a:pt x="0" y="109727"/>
                  </a:lnTo>
                  <a:lnTo>
                    <a:pt x="8810" y="66865"/>
                  </a:lnTo>
                  <a:lnTo>
                    <a:pt x="32766" y="32003"/>
                  </a:lnTo>
                  <a:lnTo>
                    <a:pt x="68151" y="8572"/>
                  </a:lnTo>
                  <a:lnTo>
                    <a:pt x="111252" y="0"/>
                  </a:lnTo>
                  <a:lnTo>
                    <a:pt x="6957060" y="0"/>
                  </a:lnTo>
                  <a:lnTo>
                    <a:pt x="6999922" y="8572"/>
                  </a:lnTo>
                  <a:lnTo>
                    <a:pt x="7034783" y="32003"/>
                  </a:lnTo>
                  <a:lnTo>
                    <a:pt x="7058215" y="66865"/>
                  </a:lnTo>
                  <a:lnTo>
                    <a:pt x="7066787" y="109727"/>
                  </a:lnTo>
                  <a:lnTo>
                    <a:pt x="7066787" y="554736"/>
                  </a:lnTo>
                  <a:lnTo>
                    <a:pt x="7058215" y="597598"/>
                  </a:lnTo>
                  <a:lnTo>
                    <a:pt x="7034783" y="632460"/>
                  </a:lnTo>
                  <a:lnTo>
                    <a:pt x="6999922" y="655891"/>
                  </a:lnTo>
                  <a:lnTo>
                    <a:pt x="6957060" y="664464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2748" y="1226820"/>
              <a:ext cx="7066915" cy="664845"/>
            </a:xfrm>
            <a:custGeom>
              <a:avLst/>
              <a:gdLst/>
              <a:ahLst/>
              <a:cxnLst/>
              <a:rect l="l" t="t" r="r" b="b"/>
              <a:pathLst>
                <a:path w="7066915" h="664844">
                  <a:moveTo>
                    <a:pt x="0" y="109727"/>
                  </a:moveTo>
                  <a:lnTo>
                    <a:pt x="8810" y="66865"/>
                  </a:lnTo>
                  <a:lnTo>
                    <a:pt x="32766" y="32003"/>
                  </a:lnTo>
                  <a:lnTo>
                    <a:pt x="68151" y="8572"/>
                  </a:lnTo>
                  <a:lnTo>
                    <a:pt x="111252" y="0"/>
                  </a:lnTo>
                  <a:lnTo>
                    <a:pt x="6957060" y="0"/>
                  </a:lnTo>
                  <a:lnTo>
                    <a:pt x="6999922" y="8572"/>
                  </a:lnTo>
                  <a:lnTo>
                    <a:pt x="7034783" y="32003"/>
                  </a:lnTo>
                  <a:lnTo>
                    <a:pt x="7058215" y="66865"/>
                  </a:lnTo>
                  <a:lnTo>
                    <a:pt x="7066787" y="109727"/>
                  </a:lnTo>
                  <a:lnTo>
                    <a:pt x="7066787" y="554736"/>
                  </a:lnTo>
                  <a:lnTo>
                    <a:pt x="7058215" y="597598"/>
                  </a:lnTo>
                  <a:lnTo>
                    <a:pt x="7034783" y="632460"/>
                  </a:lnTo>
                  <a:lnTo>
                    <a:pt x="6999922" y="655891"/>
                  </a:lnTo>
                  <a:lnTo>
                    <a:pt x="6957060" y="664464"/>
                  </a:lnTo>
                  <a:lnTo>
                    <a:pt x="111252" y="664464"/>
                  </a:lnTo>
                  <a:lnTo>
                    <a:pt x="68151" y="655891"/>
                  </a:lnTo>
                  <a:lnTo>
                    <a:pt x="32766" y="632460"/>
                  </a:lnTo>
                  <a:lnTo>
                    <a:pt x="8810" y="597598"/>
                  </a:lnTo>
                  <a:lnTo>
                    <a:pt x="0" y="554736"/>
                  </a:lnTo>
                  <a:lnTo>
                    <a:pt x="0" y="109727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63761" y="1358858"/>
            <a:ext cx="6562725" cy="3784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300" dirty="0">
                <a:solidFill>
                  <a:srgbClr val="FFFFFF"/>
                </a:solidFill>
              </a:rPr>
              <a:t>Thông</a:t>
            </a:r>
            <a:r>
              <a:rPr sz="2300" spc="-4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tin</a:t>
            </a:r>
            <a:r>
              <a:rPr sz="2300" spc="1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nào</a:t>
            </a:r>
            <a:r>
              <a:rPr sz="2300" spc="-1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sau</a:t>
            </a:r>
            <a:r>
              <a:rPr sz="2300" spc="-1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đây</a:t>
            </a:r>
            <a:r>
              <a:rPr sz="2300" spc="-25" dirty="0">
                <a:solidFill>
                  <a:srgbClr val="FFFFFF"/>
                </a:solidFill>
              </a:rPr>
              <a:t> </a:t>
            </a:r>
            <a:r>
              <a:rPr sz="2300" b="1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23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FFFFFF"/>
                </a:solidFill>
                <a:latin typeface="Times New Roman"/>
                <a:cs typeface="Times New Roman"/>
              </a:rPr>
              <a:t>đúng</a:t>
            </a:r>
            <a:r>
              <a:rPr sz="23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</a:rPr>
              <a:t>về</a:t>
            </a:r>
            <a:r>
              <a:rPr sz="2300" spc="5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tác</a:t>
            </a:r>
            <a:r>
              <a:rPr sz="2300" spc="5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giả</a:t>
            </a:r>
            <a:r>
              <a:rPr sz="2300" spc="-70" dirty="0">
                <a:solidFill>
                  <a:srgbClr val="FFFFFF"/>
                </a:solidFill>
              </a:rPr>
              <a:t> </a:t>
            </a:r>
            <a:r>
              <a:rPr sz="2300" dirty="0">
                <a:solidFill>
                  <a:srgbClr val="FFFFFF"/>
                </a:solidFill>
              </a:rPr>
              <a:t>Tô</a:t>
            </a:r>
            <a:r>
              <a:rPr sz="2300" spc="10" dirty="0">
                <a:solidFill>
                  <a:srgbClr val="FFFFFF"/>
                </a:solidFill>
              </a:rPr>
              <a:t> </a:t>
            </a:r>
            <a:r>
              <a:rPr sz="2300" spc="-10" dirty="0">
                <a:solidFill>
                  <a:srgbClr val="FFFFFF"/>
                </a:solidFill>
              </a:rPr>
              <a:t>Hoài?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82573" y="2067305"/>
            <a:ext cx="2286000" cy="952500"/>
            <a:chOff x="782573" y="2067305"/>
            <a:chExt cx="2286000" cy="952500"/>
          </a:xfrm>
        </p:grpSpPr>
        <p:sp>
          <p:nvSpPr>
            <p:cNvPr id="7" name="object 7"/>
            <p:cNvSpPr/>
            <p:nvPr/>
          </p:nvSpPr>
          <p:spPr>
            <a:xfrm>
              <a:off x="787907" y="2072639"/>
              <a:ext cx="2275840" cy="942340"/>
            </a:xfrm>
            <a:custGeom>
              <a:avLst/>
              <a:gdLst/>
              <a:ahLst/>
              <a:cxnLst/>
              <a:rect l="l" t="t" r="r" b="b"/>
              <a:pathLst>
                <a:path w="2275840" h="942339">
                  <a:moveTo>
                    <a:pt x="2116836" y="941832"/>
                  </a:move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542"/>
                  </a:lnTo>
                  <a:lnTo>
                    <a:pt x="2244559" y="877641"/>
                  </a:lnTo>
                  <a:lnTo>
                    <a:pt x="2210153" y="911595"/>
                  </a:lnTo>
                  <a:lnTo>
                    <a:pt x="2166676" y="933846"/>
                  </a:lnTo>
                  <a:lnTo>
                    <a:pt x="2116836" y="9418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7907" y="2072639"/>
              <a:ext cx="2275840" cy="942340"/>
            </a:xfrm>
            <a:custGeom>
              <a:avLst/>
              <a:gdLst/>
              <a:ahLst/>
              <a:cxnLst/>
              <a:rect l="l" t="t" r="r" b="b"/>
              <a:pathLst>
                <a:path w="2275840" h="942339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542"/>
                  </a:lnTo>
                  <a:lnTo>
                    <a:pt x="2244559" y="877641"/>
                  </a:lnTo>
                  <a:lnTo>
                    <a:pt x="2210153" y="911595"/>
                  </a:lnTo>
                  <a:lnTo>
                    <a:pt x="2166676" y="933846"/>
                  </a:lnTo>
                  <a:lnTo>
                    <a:pt x="2116836" y="941832"/>
                  </a:ln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52187" y="2107168"/>
            <a:ext cx="134620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(1)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Tên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khai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sinh: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Nguyễn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Sen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82573" y="3126485"/>
            <a:ext cx="2286000" cy="954405"/>
            <a:chOff x="782573" y="3126485"/>
            <a:chExt cx="2286000" cy="954405"/>
          </a:xfrm>
        </p:grpSpPr>
        <p:sp>
          <p:nvSpPr>
            <p:cNvPr id="11" name="object 11"/>
            <p:cNvSpPr/>
            <p:nvPr/>
          </p:nvSpPr>
          <p:spPr>
            <a:xfrm>
              <a:off x="787907" y="3131819"/>
              <a:ext cx="2275840" cy="943610"/>
            </a:xfrm>
            <a:custGeom>
              <a:avLst/>
              <a:gdLst/>
              <a:ahLst/>
              <a:cxnLst/>
              <a:rect l="l" t="t" r="r" b="b"/>
              <a:pathLst>
                <a:path w="2275840" h="943610">
                  <a:moveTo>
                    <a:pt x="2116836" y="943355"/>
                  </a:moveTo>
                  <a:lnTo>
                    <a:pt x="156972" y="943355"/>
                  </a:lnTo>
                  <a:lnTo>
                    <a:pt x="107289" y="935211"/>
                  </a:lnTo>
                  <a:lnTo>
                    <a:pt x="64190" y="912583"/>
                  </a:lnTo>
                  <a:lnTo>
                    <a:pt x="30236" y="878177"/>
                  </a:lnTo>
                  <a:lnTo>
                    <a:pt x="7985" y="834700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700"/>
                  </a:lnTo>
                  <a:lnTo>
                    <a:pt x="2244559" y="878177"/>
                  </a:lnTo>
                  <a:lnTo>
                    <a:pt x="2210153" y="912583"/>
                  </a:lnTo>
                  <a:lnTo>
                    <a:pt x="2166676" y="935211"/>
                  </a:lnTo>
                  <a:lnTo>
                    <a:pt x="2116836" y="94335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7907" y="3131819"/>
              <a:ext cx="2275840" cy="943610"/>
            </a:xfrm>
            <a:custGeom>
              <a:avLst/>
              <a:gdLst/>
              <a:ahLst/>
              <a:cxnLst/>
              <a:rect l="l" t="t" r="r" b="b"/>
              <a:pathLst>
                <a:path w="2275840" h="943610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700"/>
                  </a:lnTo>
                  <a:lnTo>
                    <a:pt x="2244559" y="878177"/>
                  </a:lnTo>
                  <a:lnTo>
                    <a:pt x="2210153" y="912583"/>
                  </a:lnTo>
                  <a:lnTo>
                    <a:pt x="2166676" y="935211"/>
                  </a:lnTo>
                  <a:lnTo>
                    <a:pt x="2116836" y="943355"/>
                  </a:lnTo>
                  <a:lnTo>
                    <a:pt x="156972" y="943355"/>
                  </a:lnTo>
                  <a:lnTo>
                    <a:pt x="107289" y="935211"/>
                  </a:lnTo>
                  <a:lnTo>
                    <a:pt x="64190" y="912583"/>
                  </a:lnTo>
                  <a:lnTo>
                    <a:pt x="30236" y="878177"/>
                  </a:lnTo>
                  <a:lnTo>
                    <a:pt x="7985" y="834700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52187" y="3166317"/>
            <a:ext cx="134620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(2)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Tên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khai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sinh: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Nguyễn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Dữ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82573" y="4258817"/>
            <a:ext cx="2286000" cy="954405"/>
            <a:chOff x="782573" y="4258817"/>
            <a:chExt cx="2286000" cy="954405"/>
          </a:xfrm>
        </p:grpSpPr>
        <p:sp>
          <p:nvSpPr>
            <p:cNvPr id="15" name="object 15"/>
            <p:cNvSpPr/>
            <p:nvPr/>
          </p:nvSpPr>
          <p:spPr>
            <a:xfrm>
              <a:off x="787907" y="4264151"/>
              <a:ext cx="2275840" cy="943610"/>
            </a:xfrm>
            <a:custGeom>
              <a:avLst/>
              <a:gdLst/>
              <a:ahLst/>
              <a:cxnLst/>
              <a:rect l="l" t="t" r="r" b="b"/>
              <a:pathLst>
                <a:path w="2275840" h="943610">
                  <a:moveTo>
                    <a:pt x="2116836" y="943355"/>
                  </a:move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6384"/>
                  </a:lnTo>
                  <a:lnTo>
                    <a:pt x="2267187" y="836066"/>
                  </a:lnTo>
                  <a:lnTo>
                    <a:pt x="2244559" y="879165"/>
                  </a:lnTo>
                  <a:lnTo>
                    <a:pt x="2210153" y="913119"/>
                  </a:lnTo>
                  <a:lnTo>
                    <a:pt x="2166676" y="935370"/>
                  </a:lnTo>
                  <a:lnTo>
                    <a:pt x="2116836" y="94335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7907" y="4264151"/>
              <a:ext cx="2275840" cy="943610"/>
            </a:xfrm>
            <a:custGeom>
              <a:avLst/>
              <a:gdLst/>
              <a:ahLst/>
              <a:cxnLst/>
              <a:rect l="l" t="t" r="r" b="b"/>
              <a:pathLst>
                <a:path w="2275840" h="943610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6384"/>
                  </a:lnTo>
                  <a:lnTo>
                    <a:pt x="2267187" y="836066"/>
                  </a:lnTo>
                  <a:lnTo>
                    <a:pt x="2244559" y="879165"/>
                  </a:lnTo>
                  <a:lnTo>
                    <a:pt x="2210153" y="913119"/>
                  </a:lnTo>
                  <a:lnTo>
                    <a:pt x="2166676" y="935370"/>
                  </a:lnTo>
                  <a:lnTo>
                    <a:pt x="2116836" y="943355"/>
                  </a:ln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14095" y="4438845"/>
            <a:ext cx="1421130" cy="579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(3)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Quê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quán: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Huế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2573" y="5392673"/>
            <a:ext cx="2286000" cy="952500"/>
            <a:chOff x="782573" y="5392673"/>
            <a:chExt cx="2286000" cy="952500"/>
          </a:xfrm>
        </p:grpSpPr>
        <p:sp>
          <p:nvSpPr>
            <p:cNvPr id="19" name="object 19"/>
            <p:cNvSpPr/>
            <p:nvPr/>
          </p:nvSpPr>
          <p:spPr>
            <a:xfrm>
              <a:off x="787907" y="5398007"/>
              <a:ext cx="2275840" cy="942340"/>
            </a:xfrm>
            <a:custGeom>
              <a:avLst/>
              <a:gdLst/>
              <a:ahLst/>
              <a:cxnLst/>
              <a:rect l="l" t="t" r="r" b="b"/>
              <a:pathLst>
                <a:path w="2275840" h="942339">
                  <a:moveTo>
                    <a:pt x="2116836" y="941832"/>
                  </a:move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542"/>
                  </a:lnTo>
                  <a:lnTo>
                    <a:pt x="2244559" y="877641"/>
                  </a:lnTo>
                  <a:lnTo>
                    <a:pt x="2210153" y="911595"/>
                  </a:lnTo>
                  <a:lnTo>
                    <a:pt x="2166676" y="933846"/>
                  </a:lnTo>
                  <a:lnTo>
                    <a:pt x="2116836" y="9418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7907" y="5398007"/>
              <a:ext cx="2275840" cy="942340"/>
            </a:xfrm>
            <a:custGeom>
              <a:avLst/>
              <a:gdLst/>
              <a:ahLst/>
              <a:cxnLst/>
              <a:rect l="l" t="t" r="r" b="b"/>
              <a:pathLst>
                <a:path w="2275840" h="942339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676" y="7985"/>
                  </a:lnTo>
                  <a:lnTo>
                    <a:pt x="2210153" y="30236"/>
                  </a:lnTo>
                  <a:lnTo>
                    <a:pt x="2244559" y="64190"/>
                  </a:lnTo>
                  <a:lnTo>
                    <a:pt x="2267187" y="107289"/>
                  </a:lnTo>
                  <a:lnTo>
                    <a:pt x="2275332" y="156972"/>
                  </a:lnTo>
                  <a:lnTo>
                    <a:pt x="2275332" y="784859"/>
                  </a:lnTo>
                  <a:lnTo>
                    <a:pt x="2267187" y="834542"/>
                  </a:lnTo>
                  <a:lnTo>
                    <a:pt x="2244559" y="877641"/>
                  </a:lnTo>
                  <a:lnTo>
                    <a:pt x="2210153" y="911595"/>
                  </a:lnTo>
                  <a:lnTo>
                    <a:pt x="2166676" y="933846"/>
                  </a:lnTo>
                  <a:lnTo>
                    <a:pt x="2116836" y="941832"/>
                  </a:ln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46447" y="5432484"/>
            <a:ext cx="175641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(4)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Đóng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góp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300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tác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phẩm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04665" y="2067305"/>
            <a:ext cx="2284730" cy="952500"/>
            <a:chOff x="3804665" y="2067305"/>
            <a:chExt cx="2284730" cy="952500"/>
          </a:xfrm>
        </p:grpSpPr>
        <p:sp>
          <p:nvSpPr>
            <p:cNvPr id="23" name="object 23"/>
            <p:cNvSpPr/>
            <p:nvPr/>
          </p:nvSpPr>
          <p:spPr>
            <a:xfrm>
              <a:off x="3809999" y="2072639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5" h="942339">
                  <a:moveTo>
                    <a:pt x="2116836" y="941832"/>
                  </a:move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09999" y="2072639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5" h="942339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031973" y="2107168"/>
            <a:ext cx="1824989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(5)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vốn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sống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phong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phú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804665" y="3146297"/>
            <a:ext cx="2284730" cy="954405"/>
            <a:chOff x="3804665" y="3146297"/>
            <a:chExt cx="2284730" cy="954405"/>
          </a:xfrm>
        </p:grpSpPr>
        <p:sp>
          <p:nvSpPr>
            <p:cNvPr id="27" name="object 27"/>
            <p:cNvSpPr/>
            <p:nvPr/>
          </p:nvSpPr>
          <p:spPr>
            <a:xfrm>
              <a:off x="3809999" y="315163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5" h="943610">
                  <a:moveTo>
                    <a:pt x="2116836" y="943356"/>
                  </a:moveTo>
                  <a:lnTo>
                    <a:pt x="156972" y="943356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3"/>
                  </a:lnTo>
                  <a:lnTo>
                    <a:pt x="0" y="158495"/>
                  </a:lnTo>
                  <a:lnTo>
                    <a:pt x="7985" y="108655"/>
                  </a:lnTo>
                  <a:lnTo>
                    <a:pt x="30236" y="65178"/>
                  </a:lnTo>
                  <a:lnTo>
                    <a:pt x="64190" y="30772"/>
                  </a:lnTo>
                  <a:lnTo>
                    <a:pt x="107289" y="8144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8144"/>
                  </a:lnTo>
                  <a:lnTo>
                    <a:pt x="2209617" y="30772"/>
                  </a:lnTo>
                  <a:lnTo>
                    <a:pt x="2243571" y="65178"/>
                  </a:lnTo>
                  <a:lnTo>
                    <a:pt x="2265822" y="108655"/>
                  </a:lnTo>
                  <a:lnTo>
                    <a:pt x="2273808" y="158495"/>
                  </a:lnTo>
                  <a:lnTo>
                    <a:pt x="2273808" y="786383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6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09999" y="315163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5" h="943610">
                  <a:moveTo>
                    <a:pt x="0" y="158495"/>
                  </a:moveTo>
                  <a:lnTo>
                    <a:pt x="7985" y="108655"/>
                  </a:lnTo>
                  <a:lnTo>
                    <a:pt x="30236" y="65178"/>
                  </a:lnTo>
                  <a:lnTo>
                    <a:pt x="64190" y="30772"/>
                  </a:lnTo>
                  <a:lnTo>
                    <a:pt x="107289" y="8144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8144"/>
                  </a:lnTo>
                  <a:lnTo>
                    <a:pt x="2209617" y="30772"/>
                  </a:lnTo>
                  <a:lnTo>
                    <a:pt x="2243571" y="65178"/>
                  </a:lnTo>
                  <a:lnTo>
                    <a:pt x="2265822" y="108655"/>
                  </a:lnTo>
                  <a:lnTo>
                    <a:pt x="2273808" y="158495"/>
                  </a:lnTo>
                  <a:lnTo>
                    <a:pt x="2273808" y="786383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6"/>
                  </a:lnTo>
                  <a:lnTo>
                    <a:pt x="156972" y="943356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3"/>
                  </a:lnTo>
                  <a:lnTo>
                    <a:pt x="0" y="158495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61857" y="3187666"/>
            <a:ext cx="1966595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(6)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499"/>
              </a:lnSpc>
              <a:spcBef>
                <a:spcPts val="1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Năng lực quan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sát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miêu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tả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tinh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tế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804665" y="4258817"/>
            <a:ext cx="2284730" cy="954405"/>
            <a:chOff x="3804665" y="4258817"/>
            <a:chExt cx="2284730" cy="954405"/>
          </a:xfrm>
        </p:grpSpPr>
        <p:sp>
          <p:nvSpPr>
            <p:cNvPr id="31" name="object 31"/>
            <p:cNvSpPr/>
            <p:nvPr/>
          </p:nvSpPr>
          <p:spPr>
            <a:xfrm>
              <a:off x="3809999" y="426415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5" h="943610">
                  <a:moveTo>
                    <a:pt x="2116836" y="943355"/>
                  </a:move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09999" y="426415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5" h="943610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934440" y="4300187"/>
            <a:ext cx="202057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(7)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Chuyên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viết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người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nông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dân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804665" y="5392673"/>
            <a:ext cx="2284730" cy="952500"/>
            <a:chOff x="3804665" y="5392673"/>
            <a:chExt cx="2284730" cy="952500"/>
          </a:xfrm>
        </p:grpSpPr>
        <p:sp>
          <p:nvSpPr>
            <p:cNvPr id="35" name="object 35"/>
            <p:cNvSpPr/>
            <p:nvPr/>
          </p:nvSpPr>
          <p:spPr>
            <a:xfrm>
              <a:off x="3809999" y="5398007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5" h="942339">
                  <a:moveTo>
                    <a:pt x="2116836" y="941832"/>
                  </a:move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09999" y="5398007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5" h="942339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114224" y="5432484"/>
            <a:ext cx="1659889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(8)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Lối văn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giàu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hình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ảnh,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nhịp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điệu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040117" y="2067305"/>
            <a:ext cx="2284730" cy="952500"/>
            <a:chOff x="7040117" y="2067305"/>
            <a:chExt cx="2284730" cy="952500"/>
          </a:xfrm>
        </p:grpSpPr>
        <p:sp>
          <p:nvSpPr>
            <p:cNvPr id="39" name="object 39"/>
            <p:cNvSpPr/>
            <p:nvPr/>
          </p:nvSpPr>
          <p:spPr>
            <a:xfrm>
              <a:off x="7045451" y="2072639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4" h="942339">
                  <a:moveTo>
                    <a:pt x="2116836" y="941832"/>
                  </a:move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45451" y="2072639"/>
              <a:ext cx="2273935" cy="942340"/>
            </a:xfrm>
            <a:custGeom>
              <a:avLst/>
              <a:gdLst/>
              <a:ahLst/>
              <a:cxnLst/>
              <a:rect l="l" t="t" r="r" b="b"/>
              <a:pathLst>
                <a:path w="2273934" h="942339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4859"/>
                  </a:lnTo>
                  <a:lnTo>
                    <a:pt x="2265822" y="834542"/>
                  </a:lnTo>
                  <a:lnTo>
                    <a:pt x="2243571" y="877641"/>
                  </a:lnTo>
                  <a:lnTo>
                    <a:pt x="2209617" y="911595"/>
                  </a:lnTo>
                  <a:lnTo>
                    <a:pt x="2166518" y="933846"/>
                  </a:lnTo>
                  <a:lnTo>
                    <a:pt x="2116836" y="941832"/>
                  </a:lnTo>
                  <a:lnTo>
                    <a:pt x="156972" y="941832"/>
                  </a:lnTo>
                  <a:lnTo>
                    <a:pt x="107289" y="933846"/>
                  </a:lnTo>
                  <a:lnTo>
                    <a:pt x="64190" y="911595"/>
                  </a:lnTo>
                  <a:lnTo>
                    <a:pt x="30236" y="877641"/>
                  </a:lnTo>
                  <a:lnTo>
                    <a:pt x="7985" y="834542"/>
                  </a:lnTo>
                  <a:lnTo>
                    <a:pt x="0" y="784859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555401" y="2107168"/>
            <a:ext cx="1251585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(9)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tác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phẩm: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“Bắt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nạt”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024878" y="3176777"/>
            <a:ext cx="2284730" cy="954405"/>
            <a:chOff x="7024878" y="3176777"/>
            <a:chExt cx="2284730" cy="954405"/>
          </a:xfrm>
        </p:grpSpPr>
        <p:sp>
          <p:nvSpPr>
            <p:cNvPr id="43" name="object 43"/>
            <p:cNvSpPr/>
            <p:nvPr/>
          </p:nvSpPr>
          <p:spPr>
            <a:xfrm>
              <a:off x="7030212" y="318211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2116836" y="943356"/>
                  </a:moveTo>
                  <a:lnTo>
                    <a:pt x="156972" y="943356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3"/>
                  </a:lnTo>
                  <a:lnTo>
                    <a:pt x="0" y="158495"/>
                  </a:lnTo>
                  <a:lnTo>
                    <a:pt x="7985" y="108655"/>
                  </a:lnTo>
                  <a:lnTo>
                    <a:pt x="30236" y="65178"/>
                  </a:lnTo>
                  <a:lnTo>
                    <a:pt x="64190" y="30772"/>
                  </a:lnTo>
                  <a:lnTo>
                    <a:pt x="107289" y="8144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8144"/>
                  </a:lnTo>
                  <a:lnTo>
                    <a:pt x="2209617" y="30772"/>
                  </a:lnTo>
                  <a:lnTo>
                    <a:pt x="2243571" y="65178"/>
                  </a:lnTo>
                  <a:lnTo>
                    <a:pt x="2265822" y="108655"/>
                  </a:lnTo>
                  <a:lnTo>
                    <a:pt x="2273808" y="158495"/>
                  </a:lnTo>
                  <a:lnTo>
                    <a:pt x="2273808" y="786383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6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030212" y="3182111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0" y="158495"/>
                  </a:moveTo>
                  <a:lnTo>
                    <a:pt x="7985" y="108655"/>
                  </a:lnTo>
                  <a:lnTo>
                    <a:pt x="30236" y="65178"/>
                  </a:lnTo>
                  <a:lnTo>
                    <a:pt x="64190" y="30772"/>
                  </a:lnTo>
                  <a:lnTo>
                    <a:pt x="107289" y="8144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8144"/>
                  </a:lnTo>
                  <a:lnTo>
                    <a:pt x="2209617" y="30772"/>
                  </a:lnTo>
                  <a:lnTo>
                    <a:pt x="2243571" y="65178"/>
                  </a:lnTo>
                  <a:lnTo>
                    <a:pt x="2265822" y="108655"/>
                  </a:lnTo>
                  <a:lnTo>
                    <a:pt x="2273808" y="158495"/>
                  </a:lnTo>
                  <a:lnTo>
                    <a:pt x="2273808" y="786383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6"/>
                  </a:lnTo>
                  <a:lnTo>
                    <a:pt x="156972" y="943356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3"/>
                  </a:lnTo>
                  <a:lnTo>
                    <a:pt x="0" y="158495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288746" y="3218116"/>
            <a:ext cx="175641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(10)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Đóng góp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100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tác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phẩm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040117" y="4287773"/>
            <a:ext cx="2284730" cy="954405"/>
            <a:chOff x="7040117" y="4287773"/>
            <a:chExt cx="2284730" cy="954405"/>
          </a:xfrm>
        </p:grpSpPr>
        <p:sp>
          <p:nvSpPr>
            <p:cNvPr id="47" name="object 47"/>
            <p:cNvSpPr/>
            <p:nvPr/>
          </p:nvSpPr>
          <p:spPr>
            <a:xfrm>
              <a:off x="7045451" y="4293107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2116836" y="943355"/>
                  </a:move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045451" y="4293107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476184" y="4329177"/>
            <a:ext cx="141224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(11)</a:t>
            </a:r>
            <a:endParaRPr sz="1800">
              <a:latin typeface="Times New Roman"/>
              <a:cs typeface="Times New Roman"/>
            </a:endParaRPr>
          </a:p>
          <a:p>
            <a:pPr marL="12700" marR="5080" indent="-1905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tác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phẩm: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Võ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sĩ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Bọ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Ngựa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040117" y="5366765"/>
            <a:ext cx="2284730" cy="954405"/>
            <a:chOff x="7040117" y="5366765"/>
            <a:chExt cx="2284730" cy="954405"/>
          </a:xfrm>
        </p:grpSpPr>
        <p:sp>
          <p:nvSpPr>
            <p:cNvPr id="51" name="object 51"/>
            <p:cNvSpPr/>
            <p:nvPr/>
          </p:nvSpPr>
          <p:spPr>
            <a:xfrm>
              <a:off x="7045451" y="5372099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2116836" y="943355"/>
                  </a:move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045451" y="5372099"/>
              <a:ext cx="2273935" cy="943610"/>
            </a:xfrm>
            <a:custGeom>
              <a:avLst/>
              <a:gdLst/>
              <a:ahLst/>
              <a:cxnLst/>
              <a:rect l="l" t="t" r="r" b="b"/>
              <a:pathLst>
                <a:path w="2273934" h="943610">
                  <a:moveTo>
                    <a:pt x="0" y="156972"/>
                  </a:moveTo>
                  <a:lnTo>
                    <a:pt x="7985" y="107289"/>
                  </a:lnTo>
                  <a:lnTo>
                    <a:pt x="30236" y="64190"/>
                  </a:lnTo>
                  <a:lnTo>
                    <a:pt x="64190" y="30236"/>
                  </a:lnTo>
                  <a:lnTo>
                    <a:pt x="107289" y="7985"/>
                  </a:lnTo>
                  <a:lnTo>
                    <a:pt x="156972" y="0"/>
                  </a:lnTo>
                  <a:lnTo>
                    <a:pt x="2116836" y="0"/>
                  </a:lnTo>
                  <a:lnTo>
                    <a:pt x="2166518" y="7985"/>
                  </a:lnTo>
                  <a:lnTo>
                    <a:pt x="2209617" y="30236"/>
                  </a:lnTo>
                  <a:lnTo>
                    <a:pt x="2243571" y="64190"/>
                  </a:lnTo>
                  <a:lnTo>
                    <a:pt x="2265822" y="107289"/>
                  </a:lnTo>
                  <a:lnTo>
                    <a:pt x="2273808" y="156972"/>
                  </a:lnTo>
                  <a:lnTo>
                    <a:pt x="2273808" y="786384"/>
                  </a:lnTo>
                  <a:lnTo>
                    <a:pt x="2265822" y="836066"/>
                  </a:lnTo>
                  <a:lnTo>
                    <a:pt x="2243571" y="879165"/>
                  </a:lnTo>
                  <a:lnTo>
                    <a:pt x="2209617" y="913119"/>
                  </a:lnTo>
                  <a:lnTo>
                    <a:pt x="2166518" y="935370"/>
                  </a:lnTo>
                  <a:lnTo>
                    <a:pt x="2116836" y="943355"/>
                  </a:lnTo>
                  <a:lnTo>
                    <a:pt x="156972" y="943355"/>
                  </a:lnTo>
                  <a:lnTo>
                    <a:pt x="107289" y="935370"/>
                  </a:lnTo>
                  <a:lnTo>
                    <a:pt x="64190" y="913119"/>
                  </a:lnTo>
                  <a:lnTo>
                    <a:pt x="30236" y="879165"/>
                  </a:lnTo>
                  <a:lnTo>
                    <a:pt x="7985" y="836066"/>
                  </a:lnTo>
                  <a:lnTo>
                    <a:pt x="0" y="786384"/>
                  </a:lnTo>
                  <a:lnTo>
                    <a:pt x="0" y="156972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7198854" y="5408101"/>
            <a:ext cx="1965960" cy="8553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10"/>
              </a:spcBef>
            </a:pP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(12)</a:t>
            </a:r>
            <a:endParaRPr sz="18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6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Ngôn ngữ chân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thực,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gần gũi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sống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1540" y="2101595"/>
            <a:ext cx="8380730" cy="3472179"/>
            <a:chOff x="891540" y="2101595"/>
            <a:chExt cx="8380730" cy="3472179"/>
          </a:xfrm>
        </p:grpSpPr>
        <p:sp>
          <p:nvSpPr>
            <p:cNvPr id="3" name="object 3"/>
            <p:cNvSpPr/>
            <p:nvPr/>
          </p:nvSpPr>
          <p:spPr>
            <a:xfrm>
              <a:off x="899160" y="2318004"/>
              <a:ext cx="8365490" cy="3255645"/>
            </a:xfrm>
            <a:custGeom>
              <a:avLst/>
              <a:gdLst/>
              <a:ahLst/>
              <a:cxnLst/>
              <a:rect l="l" t="t" r="r" b="b"/>
              <a:pathLst>
                <a:path w="8365490" h="3255645">
                  <a:moveTo>
                    <a:pt x="8147304" y="217931"/>
                  </a:moveTo>
                  <a:lnTo>
                    <a:pt x="7930896" y="217931"/>
                  </a:lnTo>
                  <a:lnTo>
                    <a:pt x="7930896" y="0"/>
                  </a:lnTo>
                  <a:lnTo>
                    <a:pt x="7939444" y="41981"/>
                  </a:lnTo>
                  <a:lnTo>
                    <a:pt x="7962709" y="76390"/>
                  </a:lnTo>
                  <a:lnTo>
                    <a:pt x="7997118" y="99655"/>
                  </a:lnTo>
                  <a:lnTo>
                    <a:pt x="8039100" y="108204"/>
                  </a:lnTo>
                  <a:lnTo>
                    <a:pt x="8147304" y="108204"/>
                  </a:lnTo>
                  <a:lnTo>
                    <a:pt x="8147304" y="217931"/>
                  </a:lnTo>
                  <a:close/>
                </a:path>
                <a:path w="8365490" h="3255645">
                  <a:moveTo>
                    <a:pt x="8147304" y="108204"/>
                  </a:moveTo>
                  <a:lnTo>
                    <a:pt x="8039100" y="108204"/>
                  </a:lnTo>
                  <a:lnTo>
                    <a:pt x="8081081" y="99655"/>
                  </a:lnTo>
                  <a:lnTo>
                    <a:pt x="8115490" y="76390"/>
                  </a:lnTo>
                  <a:lnTo>
                    <a:pt x="8138755" y="41981"/>
                  </a:lnTo>
                  <a:lnTo>
                    <a:pt x="8147304" y="0"/>
                  </a:lnTo>
                  <a:lnTo>
                    <a:pt x="8147304" y="108204"/>
                  </a:lnTo>
                  <a:close/>
                </a:path>
                <a:path w="8365490" h="3255645">
                  <a:moveTo>
                    <a:pt x="217932" y="3255264"/>
                  </a:moveTo>
                  <a:lnTo>
                    <a:pt x="167951" y="3249514"/>
                  </a:lnTo>
                  <a:lnTo>
                    <a:pt x="122075" y="3233155"/>
                  </a:lnTo>
                  <a:lnTo>
                    <a:pt x="81611" y="3207518"/>
                  </a:lnTo>
                  <a:lnTo>
                    <a:pt x="47866" y="3173936"/>
                  </a:lnTo>
                  <a:lnTo>
                    <a:pt x="22144" y="3133743"/>
                  </a:lnTo>
                  <a:lnTo>
                    <a:pt x="5753" y="3088272"/>
                  </a:lnTo>
                  <a:lnTo>
                    <a:pt x="0" y="3038856"/>
                  </a:lnTo>
                  <a:lnTo>
                    <a:pt x="0" y="434339"/>
                  </a:lnTo>
                  <a:lnTo>
                    <a:pt x="5753" y="384443"/>
                  </a:lnTo>
                  <a:lnTo>
                    <a:pt x="22144" y="338785"/>
                  </a:lnTo>
                  <a:lnTo>
                    <a:pt x="47866" y="298619"/>
                  </a:lnTo>
                  <a:lnTo>
                    <a:pt x="81611" y="265198"/>
                  </a:lnTo>
                  <a:lnTo>
                    <a:pt x="122075" y="239774"/>
                  </a:lnTo>
                  <a:lnTo>
                    <a:pt x="167951" y="223601"/>
                  </a:lnTo>
                  <a:lnTo>
                    <a:pt x="217932" y="217931"/>
                  </a:lnTo>
                  <a:lnTo>
                    <a:pt x="8147304" y="217931"/>
                  </a:lnTo>
                  <a:lnTo>
                    <a:pt x="8197285" y="212178"/>
                  </a:lnTo>
                  <a:lnTo>
                    <a:pt x="8243160" y="195787"/>
                  </a:lnTo>
                  <a:lnTo>
                    <a:pt x="8283624" y="170065"/>
                  </a:lnTo>
                  <a:lnTo>
                    <a:pt x="8317370" y="136320"/>
                  </a:lnTo>
                  <a:lnTo>
                    <a:pt x="8343091" y="95856"/>
                  </a:lnTo>
                  <a:lnTo>
                    <a:pt x="8359482" y="49980"/>
                  </a:lnTo>
                  <a:lnTo>
                    <a:pt x="8365236" y="0"/>
                  </a:lnTo>
                  <a:lnTo>
                    <a:pt x="8365236" y="326136"/>
                  </a:lnTo>
                  <a:lnTo>
                    <a:pt x="326135" y="326136"/>
                  </a:lnTo>
                  <a:lnTo>
                    <a:pt x="283511" y="334684"/>
                  </a:lnTo>
                  <a:lnTo>
                    <a:pt x="249173" y="357949"/>
                  </a:lnTo>
                  <a:lnTo>
                    <a:pt x="226266" y="392358"/>
                  </a:lnTo>
                  <a:lnTo>
                    <a:pt x="217932" y="434339"/>
                  </a:lnTo>
                  <a:lnTo>
                    <a:pt x="217932" y="650748"/>
                  </a:lnTo>
                  <a:lnTo>
                    <a:pt x="8365236" y="650748"/>
                  </a:lnTo>
                  <a:lnTo>
                    <a:pt x="8365236" y="2604516"/>
                  </a:lnTo>
                  <a:lnTo>
                    <a:pt x="8359482" y="2654412"/>
                  </a:lnTo>
                  <a:lnTo>
                    <a:pt x="8343091" y="2700070"/>
                  </a:lnTo>
                  <a:lnTo>
                    <a:pt x="8317370" y="2740236"/>
                  </a:lnTo>
                  <a:lnTo>
                    <a:pt x="8283624" y="2773657"/>
                  </a:lnTo>
                  <a:lnTo>
                    <a:pt x="8243160" y="2799081"/>
                  </a:lnTo>
                  <a:lnTo>
                    <a:pt x="8197285" y="2815254"/>
                  </a:lnTo>
                  <a:lnTo>
                    <a:pt x="8147304" y="2820924"/>
                  </a:lnTo>
                  <a:lnTo>
                    <a:pt x="434339" y="2820924"/>
                  </a:lnTo>
                  <a:lnTo>
                    <a:pt x="434339" y="3038856"/>
                  </a:lnTo>
                  <a:lnTo>
                    <a:pt x="428590" y="3088272"/>
                  </a:lnTo>
                  <a:lnTo>
                    <a:pt x="412230" y="3133743"/>
                  </a:lnTo>
                  <a:lnTo>
                    <a:pt x="386593" y="3173936"/>
                  </a:lnTo>
                  <a:lnTo>
                    <a:pt x="353012" y="3207518"/>
                  </a:lnTo>
                  <a:lnTo>
                    <a:pt x="312819" y="3233155"/>
                  </a:lnTo>
                  <a:lnTo>
                    <a:pt x="267348" y="3249514"/>
                  </a:lnTo>
                  <a:lnTo>
                    <a:pt x="217932" y="3255264"/>
                  </a:lnTo>
                  <a:close/>
                </a:path>
                <a:path w="8365490" h="3255645">
                  <a:moveTo>
                    <a:pt x="8365236" y="650748"/>
                  </a:moveTo>
                  <a:lnTo>
                    <a:pt x="217932" y="650748"/>
                  </a:lnTo>
                  <a:lnTo>
                    <a:pt x="267348" y="645078"/>
                  </a:lnTo>
                  <a:lnTo>
                    <a:pt x="312819" y="628905"/>
                  </a:lnTo>
                  <a:lnTo>
                    <a:pt x="353012" y="603481"/>
                  </a:lnTo>
                  <a:lnTo>
                    <a:pt x="386593" y="570060"/>
                  </a:lnTo>
                  <a:lnTo>
                    <a:pt x="412230" y="529894"/>
                  </a:lnTo>
                  <a:lnTo>
                    <a:pt x="428590" y="484236"/>
                  </a:lnTo>
                  <a:lnTo>
                    <a:pt x="434339" y="434339"/>
                  </a:lnTo>
                  <a:lnTo>
                    <a:pt x="425791" y="392358"/>
                  </a:lnTo>
                  <a:lnTo>
                    <a:pt x="402526" y="357949"/>
                  </a:lnTo>
                  <a:lnTo>
                    <a:pt x="368117" y="334684"/>
                  </a:lnTo>
                  <a:lnTo>
                    <a:pt x="326135" y="326136"/>
                  </a:lnTo>
                  <a:lnTo>
                    <a:pt x="8365236" y="326136"/>
                  </a:lnTo>
                  <a:lnTo>
                    <a:pt x="8365236" y="650748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17092" y="2101595"/>
              <a:ext cx="8147684" cy="867410"/>
            </a:xfrm>
            <a:custGeom>
              <a:avLst/>
              <a:gdLst/>
              <a:ahLst/>
              <a:cxnLst/>
              <a:rect l="l" t="t" r="r" b="b"/>
              <a:pathLst>
                <a:path w="8147684" h="867410">
                  <a:moveTo>
                    <a:pt x="0" y="867156"/>
                  </a:moveTo>
                  <a:lnTo>
                    <a:pt x="0" y="650748"/>
                  </a:lnTo>
                  <a:lnTo>
                    <a:pt x="8334" y="608766"/>
                  </a:lnTo>
                  <a:lnTo>
                    <a:pt x="31242" y="574357"/>
                  </a:lnTo>
                  <a:lnTo>
                    <a:pt x="65579" y="551092"/>
                  </a:lnTo>
                  <a:lnTo>
                    <a:pt x="108204" y="542544"/>
                  </a:lnTo>
                  <a:lnTo>
                    <a:pt x="150185" y="551092"/>
                  </a:lnTo>
                  <a:lnTo>
                    <a:pt x="184594" y="574357"/>
                  </a:lnTo>
                  <a:lnTo>
                    <a:pt x="207859" y="608766"/>
                  </a:lnTo>
                  <a:lnTo>
                    <a:pt x="216407" y="650748"/>
                  </a:lnTo>
                  <a:lnTo>
                    <a:pt x="210658" y="700644"/>
                  </a:lnTo>
                  <a:lnTo>
                    <a:pt x="194298" y="746302"/>
                  </a:lnTo>
                  <a:lnTo>
                    <a:pt x="168661" y="786468"/>
                  </a:lnTo>
                  <a:lnTo>
                    <a:pt x="135080" y="819889"/>
                  </a:lnTo>
                  <a:lnTo>
                    <a:pt x="94887" y="845313"/>
                  </a:lnTo>
                  <a:lnTo>
                    <a:pt x="49416" y="861486"/>
                  </a:lnTo>
                  <a:lnTo>
                    <a:pt x="0" y="867156"/>
                  </a:lnTo>
                  <a:close/>
                </a:path>
                <a:path w="8147684" h="867410">
                  <a:moveTo>
                    <a:pt x="7821168" y="324612"/>
                  </a:moveTo>
                  <a:lnTo>
                    <a:pt x="7779186" y="316063"/>
                  </a:lnTo>
                  <a:lnTo>
                    <a:pt x="7744777" y="292798"/>
                  </a:lnTo>
                  <a:lnTo>
                    <a:pt x="7721513" y="258389"/>
                  </a:lnTo>
                  <a:lnTo>
                    <a:pt x="7712964" y="216408"/>
                  </a:lnTo>
                  <a:lnTo>
                    <a:pt x="7718713" y="166511"/>
                  </a:lnTo>
                  <a:lnTo>
                    <a:pt x="7735073" y="120853"/>
                  </a:lnTo>
                  <a:lnTo>
                    <a:pt x="7760710" y="80687"/>
                  </a:lnTo>
                  <a:lnTo>
                    <a:pt x="7794291" y="47266"/>
                  </a:lnTo>
                  <a:lnTo>
                    <a:pt x="7834484" y="21842"/>
                  </a:lnTo>
                  <a:lnTo>
                    <a:pt x="7879955" y="5669"/>
                  </a:lnTo>
                  <a:lnTo>
                    <a:pt x="7929372" y="0"/>
                  </a:lnTo>
                  <a:lnTo>
                    <a:pt x="7979353" y="5669"/>
                  </a:lnTo>
                  <a:lnTo>
                    <a:pt x="8025228" y="21842"/>
                  </a:lnTo>
                  <a:lnTo>
                    <a:pt x="8065692" y="47266"/>
                  </a:lnTo>
                  <a:lnTo>
                    <a:pt x="8099438" y="80687"/>
                  </a:lnTo>
                  <a:lnTo>
                    <a:pt x="8125159" y="120853"/>
                  </a:lnTo>
                  <a:lnTo>
                    <a:pt x="8141550" y="166511"/>
                  </a:lnTo>
                  <a:lnTo>
                    <a:pt x="8147304" y="216408"/>
                  </a:lnTo>
                  <a:lnTo>
                    <a:pt x="7929372" y="216408"/>
                  </a:lnTo>
                  <a:lnTo>
                    <a:pt x="7920823" y="258389"/>
                  </a:lnTo>
                  <a:lnTo>
                    <a:pt x="7897558" y="292798"/>
                  </a:lnTo>
                  <a:lnTo>
                    <a:pt x="7863149" y="316063"/>
                  </a:lnTo>
                  <a:lnTo>
                    <a:pt x="7821168" y="324612"/>
                  </a:lnTo>
                  <a:close/>
                </a:path>
                <a:path w="8147684" h="867410">
                  <a:moveTo>
                    <a:pt x="7929372" y="434340"/>
                  </a:moveTo>
                  <a:lnTo>
                    <a:pt x="7929372" y="216408"/>
                  </a:lnTo>
                  <a:lnTo>
                    <a:pt x="8147304" y="216408"/>
                  </a:lnTo>
                  <a:lnTo>
                    <a:pt x="8141550" y="266388"/>
                  </a:lnTo>
                  <a:lnTo>
                    <a:pt x="8125159" y="312264"/>
                  </a:lnTo>
                  <a:lnTo>
                    <a:pt x="8099438" y="352728"/>
                  </a:lnTo>
                  <a:lnTo>
                    <a:pt x="8065692" y="386473"/>
                  </a:lnTo>
                  <a:lnTo>
                    <a:pt x="8025228" y="412195"/>
                  </a:lnTo>
                  <a:lnTo>
                    <a:pt x="7979353" y="428586"/>
                  </a:lnTo>
                  <a:lnTo>
                    <a:pt x="7929372" y="434340"/>
                  </a:lnTo>
                  <a:close/>
                </a:path>
              </a:pathLst>
            </a:custGeom>
            <a:solidFill>
              <a:srgbClr val="49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30056" y="2318003"/>
              <a:ext cx="434340" cy="218440"/>
            </a:xfrm>
            <a:custGeom>
              <a:avLst/>
              <a:gdLst/>
              <a:ahLst/>
              <a:cxnLst/>
              <a:rect l="l" t="t" r="r" b="b"/>
              <a:pathLst>
                <a:path w="434340" h="218439">
                  <a:moveTo>
                    <a:pt x="0" y="217931"/>
                  </a:moveTo>
                  <a:lnTo>
                    <a:pt x="216407" y="217931"/>
                  </a:lnTo>
                  <a:lnTo>
                    <a:pt x="266388" y="212178"/>
                  </a:lnTo>
                  <a:lnTo>
                    <a:pt x="312264" y="195787"/>
                  </a:lnTo>
                  <a:lnTo>
                    <a:pt x="352728" y="170065"/>
                  </a:lnTo>
                  <a:lnTo>
                    <a:pt x="386473" y="136320"/>
                  </a:lnTo>
                  <a:lnTo>
                    <a:pt x="412195" y="95856"/>
                  </a:lnTo>
                  <a:lnTo>
                    <a:pt x="428585" y="49980"/>
                  </a:lnTo>
                  <a:lnTo>
                    <a:pt x="434339" y="0"/>
                  </a:lnTo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2436" y="2310383"/>
              <a:ext cx="231647" cy="2331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9160" y="2644139"/>
              <a:ext cx="434340" cy="2494915"/>
            </a:xfrm>
            <a:custGeom>
              <a:avLst/>
              <a:gdLst/>
              <a:ahLst/>
              <a:cxnLst/>
              <a:rect l="l" t="t" r="r" b="b"/>
              <a:pathLst>
                <a:path w="434340" h="2494915">
                  <a:moveTo>
                    <a:pt x="217931" y="324611"/>
                  </a:moveTo>
                  <a:lnTo>
                    <a:pt x="217931" y="108203"/>
                  </a:lnTo>
                  <a:lnTo>
                    <a:pt x="226266" y="66222"/>
                  </a:lnTo>
                  <a:lnTo>
                    <a:pt x="249173" y="31813"/>
                  </a:lnTo>
                  <a:lnTo>
                    <a:pt x="283511" y="8548"/>
                  </a:lnTo>
                  <a:lnTo>
                    <a:pt x="326136" y="0"/>
                  </a:lnTo>
                  <a:lnTo>
                    <a:pt x="368117" y="8548"/>
                  </a:lnTo>
                  <a:lnTo>
                    <a:pt x="402526" y="31813"/>
                  </a:lnTo>
                  <a:lnTo>
                    <a:pt x="425791" y="66222"/>
                  </a:lnTo>
                  <a:lnTo>
                    <a:pt x="434339" y="108203"/>
                  </a:lnTo>
                  <a:lnTo>
                    <a:pt x="428590" y="158100"/>
                  </a:lnTo>
                  <a:lnTo>
                    <a:pt x="412230" y="203758"/>
                  </a:lnTo>
                  <a:lnTo>
                    <a:pt x="386593" y="243924"/>
                  </a:lnTo>
                  <a:lnTo>
                    <a:pt x="353012" y="277345"/>
                  </a:lnTo>
                  <a:lnTo>
                    <a:pt x="312819" y="302769"/>
                  </a:lnTo>
                  <a:lnTo>
                    <a:pt x="267348" y="318942"/>
                  </a:lnTo>
                  <a:lnTo>
                    <a:pt x="217931" y="324611"/>
                  </a:lnTo>
                  <a:lnTo>
                    <a:pt x="167951" y="318942"/>
                  </a:lnTo>
                  <a:lnTo>
                    <a:pt x="122075" y="302769"/>
                  </a:lnTo>
                  <a:lnTo>
                    <a:pt x="81611" y="277345"/>
                  </a:lnTo>
                  <a:lnTo>
                    <a:pt x="47866" y="243924"/>
                  </a:lnTo>
                  <a:lnTo>
                    <a:pt x="22144" y="203758"/>
                  </a:lnTo>
                  <a:lnTo>
                    <a:pt x="5753" y="158100"/>
                  </a:lnTo>
                  <a:lnTo>
                    <a:pt x="0" y="108203"/>
                  </a:lnTo>
                </a:path>
                <a:path w="434340" h="2494915">
                  <a:moveTo>
                    <a:pt x="434339" y="108203"/>
                  </a:moveTo>
                  <a:lnTo>
                    <a:pt x="434339" y="2494787"/>
                  </a:lnTo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82863" y="2733544"/>
            <a:ext cx="7275830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4960" algn="just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rgbClr val="000000"/>
                </a:solidFill>
              </a:rPr>
              <a:t>Sử</a:t>
            </a:r>
            <a:r>
              <a:rPr sz="3300" spc="67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dụng</a:t>
            </a:r>
            <a:r>
              <a:rPr sz="3300" spc="68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phương</a:t>
            </a:r>
            <a:r>
              <a:rPr sz="3300" spc="68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tiện</a:t>
            </a:r>
            <a:r>
              <a:rPr sz="3300" spc="68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có</a:t>
            </a:r>
            <a:r>
              <a:rPr sz="3300" spc="68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kết</a:t>
            </a:r>
            <a:r>
              <a:rPr sz="3300" spc="66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nối</a:t>
            </a:r>
            <a:r>
              <a:rPr sz="3300" spc="660" dirty="0">
                <a:solidFill>
                  <a:srgbClr val="000000"/>
                </a:solidFill>
              </a:rPr>
              <a:t> </a:t>
            </a:r>
            <a:r>
              <a:rPr sz="3300" spc="-20" dirty="0">
                <a:solidFill>
                  <a:srgbClr val="000000"/>
                </a:solidFill>
              </a:rPr>
              <a:t>mạng </a:t>
            </a:r>
            <a:r>
              <a:rPr sz="3300" dirty="0">
                <a:solidFill>
                  <a:srgbClr val="000000"/>
                </a:solidFill>
              </a:rPr>
              <a:t>tìm</a:t>
            </a:r>
            <a:r>
              <a:rPr sz="3300" spc="32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hiểu</a:t>
            </a:r>
            <a:r>
              <a:rPr sz="3300" spc="32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thêm</a:t>
            </a:r>
            <a:r>
              <a:rPr sz="3300" spc="32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một</a:t>
            </a:r>
            <a:r>
              <a:rPr sz="3300" spc="29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số</a:t>
            </a:r>
            <a:r>
              <a:rPr sz="3300" spc="32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thông</a:t>
            </a:r>
            <a:r>
              <a:rPr sz="3300" spc="32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tin</a:t>
            </a:r>
            <a:r>
              <a:rPr sz="3300" spc="32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về</a:t>
            </a:r>
            <a:r>
              <a:rPr sz="3300" spc="30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tác</a:t>
            </a:r>
            <a:r>
              <a:rPr sz="3300" spc="305" dirty="0">
                <a:solidFill>
                  <a:srgbClr val="000000"/>
                </a:solidFill>
              </a:rPr>
              <a:t> </a:t>
            </a:r>
            <a:r>
              <a:rPr sz="3300" spc="-25" dirty="0">
                <a:solidFill>
                  <a:srgbClr val="000000"/>
                </a:solidFill>
              </a:rPr>
              <a:t>giả </a:t>
            </a:r>
            <a:r>
              <a:rPr sz="3300" dirty="0">
                <a:solidFill>
                  <a:srgbClr val="000000"/>
                </a:solidFill>
              </a:rPr>
              <a:t>Tô</a:t>
            </a:r>
            <a:r>
              <a:rPr sz="3300" spc="54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Hoài</a:t>
            </a:r>
            <a:r>
              <a:rPr sz="3300" spc="55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và</a:t>
            </a:r>
            <a:r>
              <a:rPr sz="3300" spc="53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giới</a:t>
            </a:r>
            <a:r>
              <a:rPr sz="3300" spc="55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thiệu</a:t>
            </a:r>
            <a:r>
              <a:rPr sz="3300" spc="509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với</a:t>
            </a:r>
            <a:r>
              <a:rPr sz="3300" spc="52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cô</a:t>
            </a:r>
            <a:r>
              <a:rPr sz="3300" spc="545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và</a:t>
            </a:r>
            <a:r>
              <a:rPr sz="3300" spc="530" dirty="0">
                <a:solidFill>
                  <a:srgbClr val="000000"/>
                </a:solidFill>
              </a:rPr>
              <a:t> </a:t>
            </a:r>
            <a:r>
              <a:rPr sz="3300" dirty="0">
                <a:solidFill>
                  <a:srgbClr val="000000"/>
                </a:solidFill>
              </a:rPr>
              <a:t>các</a:t>
            </a:r>
            <a:r>
              <a:rPr sz="3300" spc="530" dirty="0">
                <a:solidFill>
                  <a:srgbClr val="000000"/>
                </a:solidFill>
              </a:rPr>
              <a:t> </a:t>
            </a:r>
            <a:r>
              <a:rPr sz="3300" spc="-25" dirty="0">
                <a:solidFill>
                  <a:srgbClr val="000000"/>
                </a:solidFill>
              </a:rPr>
              <a:t>bạn </a:t>
            </a:r>
            <a:r>
              <a:rPr sz="3300" spc="-20" dirty="0">
                <a:solidFill>
                  <a:srgbClr val="000000"/>
                </a:solidFill>
              </a:rPr>
              <a:t>nhé!</a:t>
            </a:r>
            <a:endParaRPr sz="33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8860" y="1057656"/>
            <a:ext cx="5667755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57692" y="2495805"/>
            <a:ext cx="3094990" cy="171386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635" algn="ctr">
              <a:lnSpc>
                <a:spcPts val="6634"/>
              </a:lnSpc>
              <a:spcBef>
                <a:spcPts val="114"/>
              </a:spcBef>
            </a:pPr>
            <a:r>
              <a:rPr sz="5600" b="1" spc="-25" dirty="0">
                <a:solidFill>
                  <a:srgbClr val="080808"/>
                </a:solidFill>
                <a:latin typeface="Times New Roman"/>
                <a:cs typeface="Times New Roman"/>
              </a:rPr>
              <a:t>2.</a:t>
            </a:r>
            <a:endParaRPr sz="5600">
              <a:latin typeface="Times New Roman"/>
              <a:cs typeface="Times New Roman"/>
            </a:endParaRPr>
          </a:p>
          <a:p>
            <a:pPr algn="ctr">
              <a:lnSpc>
                <a:spcPts val="6634"/>
              </a:lnSpc>
            </a:pPr>
            <a:r>
              <a:rPr sz="5600" b="1" dirty="0">
                <a:solidFill>
                  <a:srgbClr val="080808"/>
                </a:solidFill>
                <a:latin typeface="Times New Roman"/>
                <a:cs typeface="Times New Roman"/>
              </a:rPr>
              <a:t>Tác</a:t>
            </a:r>
            <a:r>
              <a:rPr sz="5600" b="1" spc="-5" dirty="0">
                <a:solidFill>
                  <a:srgbClr val="080808"/>
                </a:solidFill>
                <a:latin typeface="Times New Roman"/>
                <a:cs typeface="Times New Roman"/>
              </a:rPr>
              <a:t> </a:t>
            </a:r>
            <a:r>
              <a:rPr sz="5600" b="1" spc="-20" dirty="0">
                <a:solidFill>
                  <a:srgbClr val="080808"/>
                </a:solidFill>
                <a:latin typeface="Times New Roman"/>
                <a:cs typeface="Times New Roman"/>
              </a:rPr>
              <a:t>phẩm</a:t>
            </a:r>
            <a:endParaRPr sz="5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463" y="1399032"/>
            <a:ext cx="3310127" cy="49758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37616" y="1331975"/>
          <a:ext cx="4803774" cy="1319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0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5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420">
                <a:tc gridSpan="4">
                  <a:txBody>
                    <a:bodyPr/>
                    <a:lstStyle/>
                    <a:p>
                      <a:pPr>
                        <a:lnSpc>
                          <a:spcPts val="2120"/>
                        </a:lnSpc>
                      </a:pP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a.</a:t>
                      </a:r>
                      <a:r>
                        <a:rPr sz="1950" b="1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Xuất</a:t>
                      </a:r>
                      <a:r>
                        <a:rPr sz="1950" b="1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xứ:</a:t>
                      </a:r>
                      <a:r>
                        <a:rPr sz="1950" b="1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Trích</a:t>
                      </a:r>
                      <a:r>
                        <a:rPr sz="19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từ</a:t>
                      </a:r>
                      <a:r>
                        <a:rPr sz="19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tập</a:t>
                      </a:r>
                      <a:r>
                        <a:rPr sz="19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“Dế</a:t>
                      </a:r>
                      <a:r>
                        <a:rPr sz="19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Mèn</a:t>
                      </a:r>
                      <a:r>
                        <a:rPr sz="19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phiêu</a:t>
                      </a:r>
                      <a:r>
                        <a:rPr sz="19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lưu</a:t>
                      </a:r>
                      <a:r>
                        <a:rPr sz="195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25" dirty="0">
                          <a:latin typeface="Times New Roman"/>
                          <a:cs typeface="Times New Roman"/>
                        </a:rPr>
                        <a:t>kí”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b.</a:t>
                      </a:r>
                      <a:r>
                        <a:rPr sz="1950" b="1" i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Thể</a:t>
                      </a:r>
                      <a:r>
                        <a:rPr sz="1950" b="1" i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i="1" dirty="0">
                          <a:latin typeface="Times New Roman"/>
                          <a:cs typeface="Times New Roman"/>
                        </a:rPr>
                        <a:t>loại,</a:t>
                      </a:r>
                      <a:r>
                        <a:rPr sz="1950" b="1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i="1" spc="-20" dirty="0">
                          <a:latin typeface="Times New Roman"/>
                          <a:cs typeface="Times New Roman"/>
                        </a:rPr>
                        <a:t>PTBĐ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4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Thể</a:t>
                      </a:r>
                      <a:r>
                        <a:rPr sz="195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loại:</a:t>
                      </a:r>
                      <a:r>
                        <a:rPr sz="195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Truyện</a:t>
                      </a:r>
                      <a:r>
                        <a:rPr sz="19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20" dirty="0">
                          <a:latin typeface="Times New Roman"/>
                          <a:cs typeface="Times New Roman"/>
                        </a:rPr>
                        <a:t>ngắn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55">
                <a:tc gridSpan="2">
                  <a:txBody>
                    <a:bodyPr/>
                    <a:lstStyle/>
                    <a:p>
                      <a:pPr>
                        <a:lnSpc>
                          <a:spcPts val="2320"/>
                        </a:lnSpc>
                        <a:spcBef>
                          <a:spcPts val="45"/>
                        </a:spcBef>
                      </a:pPr>
                      <a:r>
                        <a:rPr sz="1950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PTBĐ</a:t>
                      </a:r>
                      <a:r>
                        <a:rPr sz="19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chính:</a:t>
                      </a:r>
                      <a:r>
                        <a:rPr sz="195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dirty="0">
                          <a:latin typeface="Times New Roman"/>
                          <a:cs typeface="Times New Roman"/>
                        </a:rPr>
                        <a:t>Tự</a:t>
                      </a:r>
                      <a:r>
                        <a:rPr sz="195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-25" dirty="0">
                          <a:latin typeface="Times New Roman"/>
                          <a:cs typeface="Times New Roman"/>
                        </a:rPr>
                        <a:t>sự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724854" y="2675624"/>
            <a:ext cx="102171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i="1" dirty="0">
                <a:latin typeface="Times New Roman"/>
                <a:cs typeface="Times New Roman"/>
              </a:rPr>
              <a:t>c.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Từ </a:t>
            </a:r>
            <a:r>
              <a:rPr sz="1950" b="1" i="1" spc="-25" dirty="0">
                <a:latin typeface="Times New Roman"/>
                <a:cs typeface="Times New Roman"/>
              </a:rPr>
              <a:t>khó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0651" y="3071558"/>
            <a:ext cx="9077325" cy="1906905"/>
            <a:chOff x="640651" y="3071558"/>
            <a:chExt cx="9077325" cy="19069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39" y="3081527"/>
              <a:ext cx="9034272" cy="18867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40152" y="3076956"/>
              <a:ext cx="0" cy="1896110"/>
            </a:xfrm>
            <a:custGeom>
              <a:avLst/>
              <a:gdLst/>
              <a:ahLst/>
              <a:cxnLst/>
              <a:rect l="l" t="t" r="r" b="b"/>
              <a:pathLst>
                <a:path h="1896110">
                  <a:moveTo>
                    <a:pt x="0" y="0"/>
                  </a:moveTo>
                  <a:lnTo>
                    <a:pt x="0" y="1895856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6843" y="3459480"/>
              <a:ext cx="9044940" cy="0"/>
            </a:xfrm>
            <a:custGeom>
              <a:avLst/>
              <a:gdLst/>
              <a:ahLst/>
              <a:cxnLst/>
              <a:rect l="l" t="t" r="r" b="b"/>
              <a:pathLst>
                <a:path w="9044940">
                  <a:moveTo>
                    <a:pt x="0" y="0"/>
                  </a:moveTo>
                  <a:lnTo>
                    <a:pt x="9044939" y="0"/>
                  </a:lnTo>
                </a:path>
              </a:pathLst>
            </a:custGeom>
            <a:ln w="320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6843" y="3076956"/>
              <a:ext cx="9044940" cy="1896110"/>
            </a:xfrm>
            <a:custGeom>
              <a:avLst/>
              <a:gdLst/>
              <a:ahLst/>
              <a:cxnLst/>
              <a:rect l="l" t="t" r="r" b="b"/>
              <a:pathLst>
                <a:path w="9044940" h="1896110">
                  <a:moveTo>
                    <a:pt x="0" y="758951"/>
                  </a:moveTo>
                  <a:lnTo>
                    <a:pt x="9044939" y="758951"/>
                  </a:lnTo>
                </a:path>
                <a:path w="9044940" h="1896110">
                  <a:moveTo>
                    <a:pt x="0" y="1136903"/>
                  </a:moveTo>
                  <a:lnTo>
                    <a:pt x="9044939" y="1136903"/>
                  </a:lnTo>
                </a:path>
                <a:path w="9044940" h="1896110">
                  <a:moveTo>
                    <a:pt x="0" y="1513332"/>
                  </a:moveTo>
                  <a:lnTo>
                    <a:pt x="9044939" y="1513332"/>
                  </a:lnTo>
                </a:path>
                <a:path w="9044940" h="1896110">
                  <a:moveTo>
                    <a:pt x="6095" y="0"/>
                  </a:moveTo>
                  <a:lnTo>
                    <a:pt x="6095" y="1895856"/>
                  </a:lnTo>
                </a:path>
                <a:path w="9044940" h="1896110">
                  <a:moveTo>
                    <a:pt x="9040368" y="0"/>
                  </a:moveTo>
                  <a:lnTo>
                    <a:pt x="9040368" y="1895856"/>
                  </a:lnTo>
                </a:path>
                <a:path w="9044940" h="1896110">
                  <a:moveTo>
                    <a:pt x="0" y="4571"/>
                  </a:moveTo>
                  <a:lnTo>
                    <a:pt x="9044939" y="4571"/>
                  </a:lnTo>
                </a:path>
                <a:path w="9044940" h="1896110">
                  <a:moveTo>
                    <a:pt x="0" y="1891283"/>
                  </a:moveTo>
                  <a:lnTo>
                    <a:pt x="9044939" y="1891283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03687" y="3023050"/>
            <a:ext cx="6666865" cy="191071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723515">
              <a:lnSpc>
                <a:spcPct val="100000"/>
              </a:lnSpc>
              <a:spcBef>
                <a:spcPts val="715"/>
              </a:spcBef>
            </a:pP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Nghĩa</a:t>
            </a:r>
            <a:r>
              <a:rPr sz="1950" b="1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của</a:t>
            </a:r>
            <a:r>
              <a:rPr sz="195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từ</a:t>
            </a:r>
            <a:endParaRPr sz="1950">
              <a:latin typeface="Times New Roman"/>
              <a:cs typeface="Times New Roman"/>
            </a:endParaRPr>
          </a:p>
          <a:p>
            <a:pPr marL="12700" marR="5080">
              <a:lnSpc>
                <a:spcPts val="2980"/>
              </a:lnSpc>
              <a:spcBef>
                <a:spcPts val="190"/>
              </a:spcBef>
            </a:pPr>
            <a:r>
              <a:rPr sz="1950" dirty="0">
                <a:latin typeface="Times New Roman"/>
                <a:cs typeface="Times New Roman"/>
              </a:rPr>
              <a:t>a,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cách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sống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tạm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bợ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cho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qua</a:t>
            </a:r>
            <a:r>
              <a:rPr sz="1950" spc="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ngày,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không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tính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đến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ổn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định</a:t>
            </a:r>
            <a:r>
              <a:rPr sz="1950" spc="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lâu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Times New Roman"/>
                <a:cs typeface="Times New Roman"/>
              </a:rPr>
              <a:t>dài. </a:t>
            </a:r>
            <a:r>
              <a:rPr sz="1950" dirty="0">
                <a:latin typeface="Times New Roman"/>
                <a:cs typeface="Times New Roman"/>
              </a:rPr>
              <a:t>b,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ra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vẻ</a:t>
            </a:r>
            <a:r>
              <a:rPr sz="1950" spc="3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bề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trên,</a:t>
            </a:r>
            <a:r>
              <a:rPr sz="1950" spc="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khinh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thường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người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Times New Roman"/>
                <a:cs typeface="Times New Roman"/>
              </a:rPr>
              <a:t>khác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950" dirty="0">
                <a:latin typeface="Times New Roman"/>
                <a:cs typeface="Times New Roman"/>
              </a:rPr>
              <a:t>c,</a:t>
            </a:r>
            <a:r>
              <a:rPr sz="1950" spc="4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ngắn đến</a:t>
            </a:r>
            <a:r>
              <a:rPr sz="1950" spc="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mức</a:t>
            </a:r>
            <a:r>
              <a:rPr sz="1950" spc="5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khó</a:t>
            </a:r>
            <a:r>
              <a:rPr sz="1950" spc="20" dirty="0">
                <a:latin typeface="Times New Roman"/>
                <a:cs typeface="Times New Roman"/>
              </a:rPr>
              <a:t> </a:t>
            </a:r>
            <a:r>
              <a:rPr sz="1950" spc="-25" dirty="0">
                <a:latin typeface="Times New Roman"/>
                <a:cs typeface="Times New Roman"/>
              </a:rPr>
              <a:t>coi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950" dirty="0">
                <a:latin typeface="Times New Roman"/>
                <a:cs typeface="Times New Roman"/>
              </a:rPr>
              <a:t>d,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hăng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hái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nhưng</a:t>
            </a:r>
            <a:r>
              <a:rPr sz="1950" spc="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thiếu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chín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Times New Roman"/>
                <a:cs typeface="Times New Roman"/>
              </a:rPr>
              <a:t>chắn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854" y="3023050"/>
            <a:ext cx="1587500" cy="1910714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582295">
              <a:lnSpc>
                <a:spcPct val="100000"/>
              </a:lnSpc>
              <a:spcBef>
                <a:spcPts val="715"/>
              </a:spcBef>
            </a:pPr>
            <a:r>
              <a:rPr sz="1950" b="1" dirty="0">
                <a:solidFill>
                  <a:srgbClr val="FFFFFF"/>
                </a:solidFill>
                <a:latin typeface="Times New Roman"/>
                <a:cs typeface="Times New Roman"/>
              </a:rPr>
              <a:t>Từ</a:t>
            </a:r>
            <a:r>
              <a:rPr sz="19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950" dirty="0">
                <a:latin typeface="Times New Roman"/>
                <a:cs typeface="Times New Roman"/>
              </a:rPr>
              <a:t>1,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Hủn</a:t>
            </a:r>
            <a:r>
              <a:rPr sz="1950" spc="45" dirty="0">
                <a:latin typeface="Times New Roman"/>
                <a:cs typeface="Times New Roman"/>
              </a:rPr>
              <a:t> </a:t>
            </a:r>
            <a:r>
              <a:rPr sz="1950" spc="-20" dirty="0">
                <a:latin typeface="Times New Roman"/>
                <a:cs typeface="Times New Roman"/>
              </a:rPr>
              <a:t>hoẳn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950" dirty="0">
                <a:latin typeface="Times New Roman"/>
                <a:cs typeface="Times New Roman"/>
              </a:rPr>
              <a:t>2,</a:t>
            </a:r>
            <a:r>
              <a:rPr sz="1950" spc="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Xốc</a:t>
            </a:r>
            <a:r>
              <a:rPr sz="1950" spc="35" dirty="0">
                <a:latin typeface="Times New Roman"/>
                <a:cs typeface="Times New Roman"/>
              </a:rPr>
              <a:t> </a:t>
            </a:r>
            <a:r>
              <a:rPr sz="1950" spc="-25" dirty="0">
                <a:latin typeface="Times New Roman"/>
                <a:cs typeface="Times New Roman"/>
              </a:rPr>
              <a:t>nổi</a:t>
            </a:r>
            <a:endParaRPr sz="1950">
              <a:latin typeface="Times New Roman"/>
              <a:cs typeface="Times New Roman"/>
            </a:endParaRPr>
          </a:p>
          <a:p>
            <a:pPr marL="12700" marR="5080">
              <a:lnSpc>
                <a:spcPts val="2980"/>
              </a:lnSpc>
              <a:spcBef>
                <a:spcPts val="90"/>
              </a:spcBef>
            </a:pPr>
            <a:r>
              <a:rPr sz="1950" dirty="0">
                <a:latin typeface="Times New Roman"/>
                <a:cs typeface="Times New Roman"/>
              </a:rPr>
              <a:t>3,</a:t>
            </a:r>
            <a:r>
              <a:rPr sz="1950" spc="-5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Trịch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thượng </a:t>
            </a:r>
            <a:r>
              <a:rPr sz="1950" dirty="0">
                <a:latin typeface="Times New Roman"/>
                <a:cs typeface="Times New Roman"/>
              </a:rPr>
              <a:t>4,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Ăn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xổi</a:t>
            </a:r>
            <a:r>
              <a:rPr sz="1950" spc="1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ở</a:t>
            </a:r>
            <a:r>
              <a:rPr sz="1950" spc="30" dirty="0">
                <a:latin typeface="Times New Roman"/>
                <a:cs typeface="Times New Roman"/>
              </a:rPr>
              <a:t> </a:t>
            </a:r>
            <a:r>
              <a:rPr sz="1950" spc="-25" dirty="0">
                <a:latin typeface="Times New Roman"/>
                <a:cs typeface="Times New Roman"/>
              </a:rPr>
              <a:t>thì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86571" y="3669791"/>
            <a:ext cx="439420" cy="1128395"/>
          </a:xfrm>
          <a:custGeom>
            <a:avLst/>
            <a:gdLst/>
            <a:ahLst/>
            <a:cxnLst/>
            <a:rect l="l" t="t" r="r" b="b"/>
            <a:pathLst>
              <a:path w="439419" h="1128395">
                <a:moveTo>
                  <a:pt x="438924" y="135636"/>
                </a:moveTo>
                <a:lnTo>
                  <a:pt x="436130" y="106680"/>
                </a:lnTo>
                <a:lnTo>
                  <a:pt x="431292" y="56388"/>
                </a:lnTo>
                <a:lnTo>
                  <a:pt x="373380" y="109728"/>
                </a:lnTo>
                <a:lnTo>
                  <a:pt x="394766" y="118186"/>
                </a:lnTo>
                <a:lnTo>
                  <a:pt x="279692" y="410146"/>
                </a:lnTo>
                <a:lnTo>
                  <a:pt x="19812" y="0"/>
                </a:lnTo>
                <a:lnTo>
                  <a:pt x="0" y="13716"/>
                </a:lnTo>
                <a:lnTo>
                  <a:pt x="268757" y="437883"/>
                </a:lnTo>
                <a:lnTo>
                  <a:pt x="214071" y="576630"/>
                </a:lnTo>
                <a:lnTo>
                  <a:pt x="198094" y="587781"/>
                </a:lnTo>
                <a:lnTo>
                  <a:pt x="198094" y="617156"/>
                </a:lnTo>
                <a:lnTo>
                  <a:pt x="187312" y="644512"/>
                </a:lnTo>
                <a:lnTo>
                  <a:pt x="179603" y="630059"/>
                </a:lnTo>
                <a:lnTo>
                  <a:pt x="198094" y="617156"/>
                </a:lnTo>
                <a:lnTo>
                  <a:pt x="198094" y="587781"/>
                </a:lnTo>
                <a:lnTo>
                  <a:pt x="168173" y="608660"/>
                </a:lnTo>
                <a:lnTo>
                  <a:pt x="21348" y="333768"/>
                </a:lnTo>
                <a:lnTo>
                  <a:pt x="12" y="344436"/>
                </a:lnTo>
                <a:lnTo>
                  <a:pt x="148475" y="622401"/>
                </a:lnTo>
                <a:lnTo>
                  <a:pt x="3060" y="723900"/>
                </a:lnTo>
                <a:lnTo>
                  <a:pt x="16776" y="743712"/>
                </a:lnTo>
                <a:lnTo>
                  <a:pt x="159918" y="643813"/>
                </a:lnTo>
                <a:lnTo>
                  <a:pt x="175844" y="673633"/>
                </a:lnTo>
                <a:lnTo>
                  <a:pt x="10668" y="1092708"/>
                </a:lnTo>
                <a:lnTo>
                  <a:pt x="32004" y="1100328"/>
                </a:lnTo>
                <a:lnTo>
                  <a:pt x="189979" y="700112"/>
                </a:lnTo>
                <a:lnTo>
                  <a:pt x="388061" y="1070902"/>
                </a:lnTo>
                <a:lnTo>
                  <a:pt x="367296" y="1082052"/>
                </a:lnTo>
                <a:lnTo>
                  <a:pt x="431304" y="1127772"/>
                </a:lnTo>
                <a:lnTo>
                  <a:pt x="430390" y="1080528"/>
                </a:lnTo>
                <a:lnTo>
                  <a:pt x="429780" y="1048524"/>
                </a:lnTo>
                <a:lnTo>
                  <a:pt x="409067" y="1059624"/>
                </a:lnTo>
                <a:lnTo>
                  <a:pt x="201472" y="671017"/>
                </a:lnTo>
                <a:lnTo>
                  <a:pt x="232092" y="593432"/>
                </a:lnTo>
                <a:lnTo>
                  <a:pt x="325869" y="527989"/>
                </a:lnTo>
                <a:lnTo>
                  <a:pt x="383578" y="619048"/>
                </a:lnTo>
                <a:lnTo>
                  <a:pt x="364248" y="630936"/>
                </a:lnTo>
                <a:lnTo>
                  <a:pt x="431304" y="672084"/>
                </a:lnTo>
                <a:lnTo>
                  <a:pt x="427113" y="629424"/>
                </a:lnTo>
                <a:lnTo>
                  <a:pt x="423684" y="594372"/>
                </a:lnTo>
                <a:lnTo>
                  <a:pt x="404088" y="606425"/>
                </a:lnTo>
                <a:lnTo>
                  <a:pt x="345630" y="514184"/>
                </a:lnTo>
                <a:lnTo>
                  <a:pt x="380898" y="489572"/>
                </a:lnTo>
                <a:lnTo>
                  <a:pt x="394728" y="509016"/>
                </a:lnTo>
                <a:lnTo>
                  <a:pt x="418579" y="463296"/>
                </a:lnTo>
                <a:lnTo>
                  <a:pt x="431304" y="438912"/>
                </a:lnTo>
                <a:lnTo>
                  <a:pt x="353580" y="451104"/>
                </a:lnTo>
                <a:lnTo>
                  <a:pt x="366941" y="469925"/>
                </a:lnTo>
                <a:lnTo>
                  <a:pt x="332714" y="493814"/>
                </a:lnTo>
                <a:lnTo>
                  <a:pt x="312953" y="462635"/>
                </a:lnTo>
                <a:lnTo>
                  <a:pt x="312953" y="507606"/>
                </a:lnTo>
                <a:lnTo>
                  <a:pt x="248107" y="552869"/>
                </a:lnTo>
                <a:lnTo>
                  <a:pt x="283997" y="461937"/>
                </a:lnTo>
                <a:lnTo>
                  <a:pt x="312953" y="507606"/>
                </a:lnTo>
                <a:lnTo>
                  <a:pt x="312953" y="462635"/>
                </a:lnTo>
                <a:lnTo>
                  <a:pt x="294944" y="434213"/>
                </a:lnTo>
                <a:lnTo>
                  <a:pt x="416331" y="126707"/>
                </a:lnTo>
                <a:lnTo>
                  <a:pt x="438924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258" y="1463540"/>
            <a:ext cx="5120127" cy="335253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00828" y="4555236"/>
            <a:ext cx="4729480" cy="2147570"/>
            <a:chOff x="5100828" y="4555236"/>
            <a:chExt cx="4729480" cy="2147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0828" y="5340096"/>
              <a:ext cx="4728971" cy="13624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03876" y="5346192"/>
              <a:ext cx="4721860" cy="1351915"/>
            </a:xfrm>
            <a:custGeom>
              <a:avLst/>
              <a:gdLst/>
              <a:ahLst/>
              <a:cxnLst/>
              <a:rect l="l" t="t" r="r" b="b"/>
              <a:pathLst>
                <a:path w="4721859" h="1351915">
                  <a:moveTo>
                    <a:pt x="0" y="0"/>
                  </a:moveTo>
                  <a:lnTo>
                    <a:pt x="4721351" y="0"/>
                  </a:lnTo>
                  <a:lnTo>
                    <a:pt x="4721351" y="1351787"/>
                  </a:lnTo>
                  <a:lnTo>
                    <a:pt x="0" y="1351787"/>
                  </a:lnTo>
                  <a:lnTo>
                    <a:pt x="0" y="0"/>
                  </a:lnTo>
                  <a:close/>
                </a:path>
              </a:pathLst>
            </a:custGeom>
            <a:ln w="4572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29428" y="4555236"/>
              <a:ext cx="4494530" cy="1583690"/>
            </a:xfrm>
            <a:custGeom>
              <a:avLst/>
              <a:gdLst/>
              <a:ahLst/>
              <a:cxnLst/>
              <a:rect l="l" t="t" r="r" b="b"/>
              <a:pathLst>
                <a:path w="4494530" h="1583689">
                  <a:moveTo>
                    <a:pt x="4230624" y="1583435"/>
                  </a:moveTo>
                  <a:lnTo>
                    <a:pt x="263652" y="1583435"/>
                  </a:lnTo>
                  <a:lnTo>
                    <a:pt x="216077" y="1579160"/>
                  </a:lnTo>
                  <a:lnTo>
                    <a:pt x="171375" y="1566845"/>
                  </a:lnTo>
                  <a:lnTo>
                    <a:pt x="130273" y="1547255"/>
                  </a:lnTo>
                  <a:lnTo>
                    <a:pt x="93499" y="1521154"/>
                  </a:lnTo>
                  <a:lnTo>
                    <a:pt x="61779" y="1489309"/>
                  </a:lnTo>
                  <a:lnTo>
                    <a:pt x="35842" y="1452484"/>
                  </a:lnTo>
                  <a:lnTo>
                    <a:pt x="16414" y="1411445"/>
                  </a:lnTo>
                  <a:lnTo>
                    <a:pt x="4224" y="1366956"/>
                  </a:lnTo>
                  <a:lnTo>
                    <a:pt x="0" y="1319783"/>
                  </a:lnTo>
                  <a:lnTo>
                    <a:pt x="0" y="263651"/>
                  </a:lnTo>
                  <a:lnTo>
                    <a:pt x="4224" y="216479"/>
                  </a:lnTo>
                  <a:lnTo>
                    <a:pt x="16414" y="171990"/>
                  </a:lnTo>
                  <a:lnTo>
                    <a:pt x="35842" y="130951"/>
                  </a:lnTo>
                  <a:lnTo>
                    <a:pt x="61779" y="94126"/>
                  </a:lnTo>
                  <a:lnTo>
                    <a:pt x="93499" y="62281"/>
                  </a:lnTo>
                  <a:lnTo>
                    <a:pt x="130273" y="36180"/>
                  </a:lnTo>
                  <a:lnTo>
                    <a:pt x="171375" y="16590"/>
                  </a:lnTo>
                  <a:lnTo>
                    <a:pt x="216077" y="4275"/>
                  </a:lnTo>
                  <a:lnTo>
                    <a:pt x="263652" y="0"/>
                  </a:lnTo>
                  <a:lnTo>
                    <a:pt x="4230624" y="0"/>
                  </a:lnTo>
                  <a:lnTo>
                    <a:pt x="4277796" y="4275"/>
                  </a:lnTo>
                  <a:lnTo>
                    <a:pt x="4322285" y="16590"/>
                  </a:lnTo>
                  <a:lnTo>
                    <a:pt x="4363324" y="36180"/>
                  </a:lnTo>
                  <a:lnTo>
                    <a:pt x="4400149" y="62281"/>
                  </a:lnTo>
                  <a:lnTo>
                    <a:pt x="4431994" y="94126"/>
                  </a:lnTo>
                  <a:lnTo>
                    <a:pt x="4458095" y="130951"/>
                  </a:lnTo>
                  <a:lnTo>
                    <a:pt x="4477685" y="171990"/>
                  </a:lnTo>
                  <a:lnTo>
                    <a:pt x="4490000" y="216479"/>
                  </a:lnTo>
                  <a:lnTo>
                    <a:pt x="4494275" y="263651"/>
                  </a:lnTo>
                  <a:lnTo>
                    <a:pt x="4494275" y="1319783"/>
                  </a:lnTo>
                  <a:lnTo>
                    <a:pt x="4490000" y="1366956"/>
                  </a:lnTo>
                  <a:lnTo>
                    <a:pt x="4477685" y="1411445"/>
                  </a:lnTo>
                  <a:lnTo>
                    <a:pt x="4458095" y="1452484"/>
                  </a:lnTo>
                  <a:lnTo>
                    <a:pt x="4431994" y="1489309"/>
                  </a:lnTo>
                  <a:lnTo>
                    <a:pt x="4400149" y="1521154"/>
                  </a:lnTo>
                  <a:lnTo>
                    <a:pt x="4363324" y="1547255"/>
                  </a:lnTo>
                  <a:lnTo>
                    <a:pt x="4322285" y="1566845"/>
                  </a:lnTo>
                  <a:lnTo>
                    <a:pt x="4277796" y="1579160"/>
                  </a:lnTo>
                  <a:lnTo>
                    <a:pt x="4230624" y="1583435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19426" y="5100325"/>
            <a:ext cx="32429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Ngôi</a:t>
            </a:r>
            <a:r>
              <a:rPr sz="265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kể:</a:t>
            </a:r>
            <a:r>
              <a:rPr sz="265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ngôi</a:t>
            </a:r>
            <a:r>
              <a:rPr sz="2650" b="1" spc="-4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thứ</a:t>
            </a:r>
            <a:r>
              <a:rPr sz="2650" b="1" spc="-70" dirty="0">
                <a:latin typeface="Times New Roman"/>
                <a:cs typeface="Times New Roman"/>
              </a:rPr>
              <a:t> </a:t>
            </a:r>
            <a:r>
              <a:rPr sz="2650" b="1" spc="-20" dirty="0">
                <a:latin typeface="Times New Roman"/>
                <a:cs typeface="Times New Roman"/>
              </a:rPr>
              <a:t>nhất</a:t>
            </a:r>
            <a:endParaRPr sz="265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40507" y="2959608"/>
            <a:ext cx="7058025" cy="3756660"/>
            <a:chOff x="2540507" y="2959608"/>
            <a:chExt cx="7058025" cy="37566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0507" y="3814572"/>
              <a:ext cx="2584703" cy="29016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96255" y="2959608"/>
              <a:ext cx="4502150" cy="1242060"/>
            </a:xfrm>
            <a:custGeom>
              <a:avLst/>
              <a:gdLst/>
              <a:ahLst/>
              <a:cxnLst/>
              <a:rect l="l" t="t" r="r" b="b"/>
              <a:pathLst>
                <a:path w="4502150" h="1242060">
                  <a:moveTo>
                    <a:pt x="4296156" y="1242059"/>
                  </a:moveTo>
                  <a:lnTo>
                    <a:pt x="207264" y="1242059"/>
                  </a:lnTo>
                  <a:lnTo>
                    <a:pt x="159793" y="1236661"/>
                  </a:lnTo>
                  <a:lnTo>
                    <a:pt x="116188" y="1221266"/>
                  </a:lnTo>
                  <a:lnTo>
                    <a:pt x="77701" y="1197073"/>
                  </a:lnTo>
                  <a:lnTo>
                    <a:pt x="45586" y="1165282"/>
                  </a:lnTo>
                  <a:lnTo>
                    <a:pt x="21096" y="1127093"/>
                  </a:lnTo>
                  <a:lnTo>
                    <a:pt x="5482" y="1083706"/>
                  </a:lnTo>
                  <a:lnTo>
                    <a:pt x="0" y="1036320"/>
                  </a:lnTo>
                  <a:lnTo>
                    <a:pt x="0" y="207263"/>
                  </a:lnTo>
                  <a:lnTo>
                    <a:pt x="5482" y="159793"/>
                  </a:lnTo>
                  <a:lnTo>
                    <a:pt x="21096" y="116188"/>
                  </a:lnTo>
                  <a:lnTo>
                    <a:pt x="45586" y="77701"/>
                  </a:lnTo>
                  <a:lnTo>
                    <a:pt x="77701" y="45586"/>
                  </a:lnTo>
                  <a:lnTo>
                    <a:pt x="116188" y="21096"/>
                  </a:lnTo>
                  <a:lnTo>
                    <a:pt x="159793" y="5482"/>
                  </a:lnTo>
                  <a:lnTo>
                    <a:pt x="207264" y="0"/>
                  </a:lnTo>
                  <a:lnTo>
                    <a:pt x="4296156" y="0"/>
                  </a:lnTo>
                  <a:lnTo>
                    <a:pt x="4343542" y="5482"/>
                  </a:lnTo>
                  <a:lnTo>
                    <a:pt x="4386929" y="21096"/>
                  </a:lnTo>
                  <a:lnTo>
                    <a:pt x="4425118" y="45586"/>
                  </a:lnTo>
                  <a:lnTo>
                    <a:pt x="4456909" y="77701"/>
                  </a:lnTo>
                  <a:lnTo>
                    <a:pt x="4481102" y="116188"/>
                  </a:lnTo>
                  <a:lnTo>
                    <a:pt x="4496497" y="159793"/>
                  </a:lnTo>
                  <a:lnTo>
                    <a:pt x="4501896" y="207263"/>
                  </a:lnTo>
                  <a:lnTo>
                    <a:pt x="4501896" y="1036320"/>
                  </a:lnTo>
                  <a:lnTo>
                    <a:pt x="4496497" y="1083706"/>
                  </a:lnTo>
                  <a:lnTo>
                    <a:pt x="4481102" y="1127093"/>
                  </a:lnTo>
                  <a:lnTo>
                    <a:pt x="4456909" y="1165282"/>
                  </a:lnTo>
                  <a:lnTo>
                    <a:pt x="4425118" y="1197073"/>
                  </a:lnTo>
                  <a:lnTo>
                    <a:pt x="4386929" y="1221266"/>
                  </a:lnTo>
                  <a:lnTo>
                    <a:pt x="4343542" y="1236661"/>
                  </a:lnTo>
                  <a:lnTo>
                    <a:pt x="4296156" y="124205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8200" rIns="0" bIns="0" rtlCol="0">
            <a:spAutoFit/>
          </a:bodyPr>
          <a:lstStyle/>
          <a:p>
            <a:pPr marL="4817745">
              <a:lnSpc>
                <a:spcPct val="100000"/>
              </a:lnSpc>
              <a:spcBef>
                <a:spcPts val="90"/>
              </a:spcBef>
            </a:pPr>
            <a:r>
              <a:rPr sz="2650" b="1" dirty="0">
                <a:latin typeface="Times New Roman"/>
                <a:cs typeface="Times New Roman"/>
              </a:rPr>
              <a:t>Người</a:t>
            </a:r>
            <a:r>
              <a:rPr sz="2650" b="1" spc="-9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kể</a:t>
            </a:r>
            <a:r>
              <a:rPr sz="2650" b="1" spc="-5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chuyện</a:t>
            </a:r>
            <a:r>
              <a:rPr sz="2650" b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sz="2650" b="1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0000"/>
                </a:solidFill>
                <a:latin typeface="Times New Roman"/>
                <a:cs typeface="Times New Roman"/>
              </a:rPr>
              <a:t>Dế</a:t>
            </a:r>
            <a:r>
              <a:rPr sz="2650" b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Mèn</a:t>
            </a:r>
            <a:endParaRPr sz="2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8588" y="1057655"/>
            <a:ext cx="5158739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9558" rIns="0" bIns="0" rtlCol="0">
            <a:spAutoFit/>
          </a:bodyPr>
          <a:lstStyle/>
          <a:p>
            <a:pPr marL="1247140">
              <a:lnSpc>
                <a:spcPct val="100000"/>
              </a:lnSpc>
              <a:spcBef>
                <a:spcPts val="95"/>
              </a:spcBef>
            </a:pPr>
            <a:r>
              <a:rPr dirty="0"/>
              <a:t>II.</a:t>
            </a:r>
            <a:r>
              <a:rPr spc="-80" dirty="0"/>
              <a:t> </a:t>
            </a:r>
            <a:r>
              <a:rPr dirty="0"/>
              <a:t>ĐỌC</a:t>
            </a:r>
            <a:r>
              <a:rPr spc="-110" dirty="0"/>
              <a:t> </a:t>
            </a:r>
            <a:r>
              <a:rPr dirty="0"/>
              <a:t>HIỂU</a:t>
            </a:r>
            <a:r>
              <a:rPr spc="-90" dirty="0"/>
              <a:t> </a:t>
            </a:r>
            <a:r>
              <a:rPr dirty="0"/>
              <a:t>CHI</a:t>
            </a:r>
            <a:r>
              <a:rPr spc="-195" dirty="0"/>
              <a:t> </a:t>
            </a:r>
            <a:r>
              <a:rPr spc="-20" dirty="0"/>
              <a:t>TIẾT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7501" y="1057655"/>
            <a:ext cx="3723640" cy="3526154"/>
            <a:chOff x="3197501" y="1057655"/>
            <a:chExt cx="3723640" cy="35261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7501" y="1057655"/>
              <a:ext cx="3723093" cy="35256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53940" y="2497836"/>
              <a:ext cx="386080" cy="668020"/>
            </a:xfrm>
            <a:custGeom>
              <a:avLst/>
              <a:gdLst/>
              <a:ahLst/>
              <a:cxnLst/>
              <a:rect l="l" t="t" r="r" b="b"/>
              <a:pathLst>
                <a:path w="386079" h="668019">
                  <a:moveTo>
                    <a:pt x="369474" y="667511"/>
                  </a:moveTo>
                  <a:lnTo>
                    <a:pt x="17621" y="667511"/>
                  </a:lnTo>
                  <a:lnTo>
                    <a:pt x="15430" y="667035"/>
                  </a:lnTo>
                  <a:lnTo>
                    <a:pt x="1524" y="639508"/>
                  </a:lnTo>
                  <a:lnTo>
                    <a:pt x="1524" y="627030"/>
                  </a:lnTo>
                  <a:lnTo>
                    <a:pt x="158496" y="597407"/>
                  </a:lnTo>
                  <a:lnTo>
                    <a:pt x="158496" y="92963"/>
                  </a:lnTo>
                  <a:lnTo>
                    <a:pt x="31051" y="169163"/>
                  </a:lnTo>
                  <a:lnTo>
                    <a:pt x="0" y="150494"/>
                  </a:lnTo>
                  <a:lnTo>
                    <a:pt x="0" y="136874"/>
                  </a:lnTo>
                  <a:lnTo>
                    <a:pt x="168021" y="5238"/>
                  </a:lnTo>
                  <a:lnTo>
                    <a:pt x="205740" y="0"/>
                  </a:lnTo>
                  <a:lnTo>
                    <a:pt x="213931" y="95"/>
                  </a:lnTo>
                  <a:lnTo>
                    <a:pt x="246888" y="12477"/>
                  </a:lnTo>
                  <a:lnTo>
                    <a:pt x="246888" y="597407"/>
                  </a:lnTo>
                  <a:lnTo>
                    <a:pt x="369855" y="597503"/>
                  </a:lnTo>
                  <a:lnTo>
                    <a:pt x="385572" y="627030"/>
                  </a:lnTo>
                  <a:lnTo>
                    <a:pt x="385572" y="633031"/>
                  </a:lnTo>
                  <a:lnTo>
                    <a:pt x="385572" y="639508"/>
                  </a:lnTo>
                  <a:lnTo>
                    <a:pt x="371760" y="667035"/>
                  </a:lnTo>
                  <a:lnTo>
                    <a:pt x="369474" y="667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6740" y="4271170"/>
            <a:ext cx="6269355" cy="1535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0190" marR="5080" indent="-238125">
              <a:lnSpc>
                <a:spcPct val="100000"/>
              </a:lnSpc>
              <a:spcBef>
                <a:spcPts val="105"/>
              </a:spcBef>
            </a:pP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Ngoại</a:t>
            </a:r>
            <a:r>
              <a:rPr sz="4950" b="1" i="1" spc="-5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hình,</a:t>
            </a:r>
            <a:r>
              <a:rPr sz="4950" b="1" i="1" spc="-4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hành</a:t>
            </a:r>
            <a:r>
              <a:rPr sz="4950" b="1" i="1" spc="3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spc="-10" dirty="0">
                <a:solidFill>
                  <a:srgbClr val="345D3D"/>
                </a:solidFill>
                <a:latin typeface="Times New Roman"/>
                <a:cs typeface="Times New Roman"/>
              </a:rPr>
              <a:t>động,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tính</a:t>
            </a:r>
            <a:r>
              <a:rPr sz="4950" b="1" i="1" spc="-2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cách</a:t>
            </a:r>
            <a:r>
              <a:rPr sz="4950" b="1" i="1" spc="-2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của</a:t>
            </a:r>
            <a:r>
              <a:rPr sz="4950" b="1" i="1" spc="-9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dirty="0">
                <a:solidFill>
                  <a:srgbClr val="345D3D"/>
                </a:solidFill>
                <a:latin typeface="Times New Roman"/>
                <a:cs typeface="Times New Roman"/>
              </a:rPr>
              <a:t>Dế</a:t>
            </a:r>
            <a:r>
              <a:rPr sz="4950" b="1" i="1" spc="-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4950" b="1" i="1" spc="-25" dirty="0">
                <a:solidFill>
                  <a:srgbClr val="345D3D"/>
                </a:solidFill>
                <a:latin typeface="Times New Roman"/>
                <a:cs typeface="Times New Roman"/>
              </a:rPr>
              <a:t>Mèn</a:t>
            </a:r>
            <a:endParaRPr sz="4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7792" y="1057655"/>
            <a:ext cx="424434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172" y="1057655"/>
            <a:ext cx="4809743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31" y="1275025"/>
            <a:ext cx="4721351" cy="52862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3392" y="1473707"/>
            <a:ext cx="4046219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756" y="1091183"/>
            <a:ext cx="3477767" cy="56250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6823" y="1554480"/>
            <a:ext cx="5225796" cy="47350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02961" y="3437637"/>
            <a:ext cx="53340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latin typeface="Times New Roman"/>
                <a:cs typeface="Times New Roman"/>
              </a:rPr>
              <a:t>-</a:t>
            </a:r>
            <a:r>
              <a:rPr sz="1650" b="1" spc="-5" dirty="0">
                <a:latin typeface="Times New Roman"/>
                <a:cs typeface="Times New Roman"/>
              </a:rPr>
              <a:t> </a:t>
            </a:r>
            <a:r>
              <a:rPr sz="1650" b="1" spc="-20" dirty="0">
                <a:latin typeface="Times New Roman"/>
                <a:cs typeface="Times New Roman"/>
              </a:rPr>
              <a:t>râu: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4863" y="4109097"/>
            <a:ext cx="1804670" cy="59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Dế</a:t>
            </a:r>
            <a:r>
              <a:rPr sz="165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Mèn</a:t>
            </a:r>
            <a:r>
              <a:rPr sz="16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tự</a:t>
            </a:r>
            <a:r>
              <a:rPr sz="16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đánh</a:t>
            </a:r>
            <a:r>
              <a:rPr sz="165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giá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sz="16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bản</a:t>
            </a:r>
            <a:r>
              <a:rPr sz="165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thân: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7169" y="3387306"/>
            <a:ext cx="873760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2540" algn="ctr">
              <a:lnSpc>
                <a:spcPct val="102299"/>
              </a:lnSpc>
              <a:spcBef>
                <a:spcPts val="95"/>
              </a:spcBef>
            </a:pPr>
            <a:r>
              <a:rPr sz="1450" b="1" dirty="0">
                <a:latin typeface="Calibri"/>
                <a:cs typeface="Calibri"/>
              </a:rPr>
              <a:t>Chàng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spc="-25" dirty="0">
                <a:latin typeface="Calibri"/>
                <a:cs typeface="Calibri"/>
              </a:rPr>
              <a:t>dế </a:t>
            </a:r>
            <a:r>
              <a:rPr sz="1450" b="1" dirty="0">
                <a:latin typeface="Calibri"/>
                <a:cs typeface="Calibri"/>
              </a:rPr>
              <a:t>thanh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spc="-20" dirty="0">
                <a:latin typeface="Calibri"/>
                <a:cs typeface="Calibri"/>
              </a:rPr>
              <a:t>niên </a:t>
            </a:r>
            <a:r>
              <a:rPr sz="1450" b="1" spc="-10" dirty="0">
                <a:latin typeface="Calibri"/>
                <a:cs typeface="Calibri"/>
              </a:rPr>
              <a:t>cường tráng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77561" y="1682903"/>
            <a:ext cx="2271395" cy="1726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13900"/>
              </a:lnSpc>
              <a:spcBef>
                <a:spcPts val="100"/>
              </a:spcBef>
            </a:pP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Dế</a:t>
            </a:r>
            <a:r>
              <a:rPr sz="1650" b="1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Mèn</a:t>
            </a:r>
            <a:r>
              <a:rPr sz="1650" b="1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tự</a:t>
            </a:r>
            <a:r>
              <a:rPr sz="1650" b="1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miêu</a:t>
            </a:r>
            <a:r>
              <a:rPr sz="1650" b="1" spc="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tả</a:t>
            </a:r>
            <a:r>
              <a:rPr sz="1650" b="1" spc="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hình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thức</a:t>
            </a:r>
            <a:r>
              <a:rPr sz="165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sz="16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mình:</a:t>
            </a:r>
            <a:endParaRPr sz="1650">
              <a:latin typeface="Times New Roman"/>
              <a:cs typeface="Times New Roman"/>
            </a:endParaRPr>
          </a:p>
          <a:p>
            <a:pPr marL="159385" indent="-121285">
              <a:lnSpc>
                <a:spcPct val="100000"/>
              </a:lnSpc>
              <a:spcBef>
                <a:spcPts val="120"/>
              </a:spcBef>
              <a:buChar char="-"/>
              <a:tabLst>
                <a:tab pos="159385" algn="l"/>
              </a:tabLst>
            </a:pPr>
            <a:r>
              <a:rPr sz="2475" b="1" baseline="-5050" dirty="0">
                <a:latin typeface="Times New Roman"/>
                <a:cs typeface="Times New Roman"/>
              </a:rPr>
              <a:t>càng: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mẫm</a:t>
            </a:r>
            <a:r>
              <a:rPr sz="1450" b="1" spc="1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bóng</a:t>
            </a:r>
            <a:endParaRPr sz="1450">
              <a:latin typeface="Times New Roman"/>
              <a:cs typeface="Times New Roman"/>
            </a:endParaRPr>
          </a:p>
          <a:p>
            <a:pPr marL="159385" indent="-121285">
              <a:lnSpc>
                <a:spcPct val="100000"/>
              </a:lnSpc>
              <a:spcBef>
                <a:spcPts val="80"/>
              </a:spcBef>
              <a:buChar char="-"/>
              <a:tabLst>
                <a:tab pos="159385" algn="l"/>
              </a:tabLst>
            </a:pPr>
            <a:r>
              <a:rPr sz="2475" b="1" baseline="-11784" dirty="0">
                <a:latin typeface="Times New Roman"/>
                <a:cs typeface="Times New Roman"/>
              </a:rPr>
              <a:t>vuốt:</a:t>
            </a:r>
            <a:r>
              <a:rPr sz="2475" b="1" spc="202" baseline="-11784" dirty="0"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nhọn</a:t>
            </a:r>
            <a:r>
              <a:rPr sz="1450" b="1" spc="1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hoắt</a:t>
            </a:r>
            <a:endParaRPr sz="1450">
              <a:latin typeface="Times New Roman"/>
              <a:cs typeface="Times New Roman"/>
            </a:endParaRPr>
          </a:p>
          <a:p>
            <a:pPr marL="159385" indent="-121285">
              <a:lnSpc>
                <a:spcPct val="100000"/>
              </a:lnSpc>
              <a:spcBef>
                <a:spcPts val="300"/>
              </a:spcBef>
              <a:buChar char="-"/>
              <a:tabLst>
                <a:tab pos="159385" algn="l"/>
              </a:tabLst>
            </a:pPr>
            <a:r>
              <a:rPr sz="2475" b="1" baseline="-10101" dirty="0">
                <a:latin typeface="Times New Roman"/>
                <a:cs typeface="Times New Roman"/>
              </a:rPr>
              <a:t>cánh:</a:t>
            </a:r>
            <a:r>
              <a:rPr sz="1650" b="1" dirty="0">
                <a:solidFill>
                  <a:srgbClr val="0070BF"/>
                </a:solidFill>
                <a:latin typeface="Times New Roman"/>
                <a:cs typeface="Times New Roman"/>
              </a:rPr>
              <a:t>dài,</a:t>
            </a:r>
            <a:r>
              <a:rPr sz="1650" b="1" spc="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0070BF"/>
                </a:solidFill>
                <a:latin typeface="Times New Roman"/>
                <a:cs typeface="Times New Roman"/>
              </a:rPr>
              <a:t>kín</a:t>
            </a:r>
            <a:r>
              <a:rPr sz="1650" b="1" spc="1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0070BF"/>
                </a:solidFill>
                <a:latin typeface="Times New Roman"/>
                <a:cs typeface="Times New Roman"/>
              </a:rPr>
              <a:t>tận</a:t>
            </a:r>
            <a:r>
              <a:rPr sz="1650" b="1" spc="-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đuôi</a:t>
            </a:r>
            <a:endParaRPr sz="1650">
              <a:latin typeface="Times New Roman"/>
              <a:cs typeface="Times New Roman"/>
            </a:endParaRPr>
          </a:p>
          <a:p>
            <a:pPr marL="159385" indent="-121285">
              <a:lnSpc>
                <a:spcPct val="100000"/>
              </a:lnSpc>
              <a:spcBef>
                <a:spcPts val="459"/>
              </a:spcBef>
              <a:buChar char="-"/>
              <a:tabLst>
                <a:tab pos="159385" algn="l"/>
              </a:tabLst>
            </a:pPr>
            <a:r>
              <a:rPr sz="2475" b="1" baseline="-5050" dirty="0">
                <a:latin typeface="Times New Roman"/>
                <a:cs typeface="Times New Roman"/>
              </a:rPr>
              <a:t>răng: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đen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nhánh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9086" y="3426983"/>
            <a:ext cx="110109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dài,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uốn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cong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76227" y="3426983"/>
            <a:ext cx="2023745" cy="887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-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Đi</a:t>
            </a:r>
            <a:r>
              <a:rPr sz="1450" b="1" spc="3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đứng</a:t>
            </a:r>
            <a:r>
              <a:rPr sz="1450" b="1" spc="2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oai</a:t>
            </a:r>
            <a:r>
              <a:rPr sz="1450" b="1" spc="4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vệ</a:t>
            </a:r>
            <a:endParaRPr sz="1450">
              <a:latin typeface="Times New Roman"/>
              <a:cs typeface="Times New Roman"/>
            </a:endParaRPr>
          </a:p>
          <a:p>
            <a:pPr marL="541020" marR="5080" indent="-528955">
              <a:lnSpc>
                <a:spcPct val="116500"/>
              </a:lnSpc>
              <a:spcBef>
                <a:spcPts val="950"/>
              </a:spcBef>
            </a:pP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Quan</a:t>
            </a:r>
            <a:r>
              <a:rPr sz="1450" b="1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hệ</a:t>
            </a:r>
            <a:r>
              <a:rPr sz="145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sz="1450" b="1" spc="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Dế</a:t>
            </a:r>
            <a:r>
              <a:rPr sz="145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Mèn</a:t>
            </a:r>
            <a:r>
              <a:rPr sz="1450" b="1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với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bà</a:t>
            </a:r>
            <a:r>
              <a:rPr sz="1450" b="1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145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FF0000"/>
                </a:solidFill>
                <a:latin typeface="Times New Roman"/>
                <a:cs typeface="Times New Roman"/>
              </a:rPr>
              <a:t>trong</a:t>
            </a:r>
            <a:r>
              <a:rPr sz="1450" b="1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xóm: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1162" y="4789404"/>
            <a:ext cx="2468245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0"/>
              </a:spcBef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-</a:t>
            </a:r>
            <a:r>
              <a:rPr sz="1450" b="1" spc="4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Tự</a:t>
            </a:r>
            <a:r>
              <a:rPr sz="1450" b="1" spc="409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tin,</a:t>
            </a:r>
            <a:r>
              <a:rPr sz="1450" b="1" spc="42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biết</a:t>
            </a:r>
            <a:r>
              <a:rPr sz="1450" b="1" spc="42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chăm</a:t>
            </a:r>
            <a:r>
              <a:rPr sz="1450" b="1" spc="40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sóc</a:t>
            </a:r>
            <a:r>
              <a:rPr sz="1450" b="1" spc="4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bản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thân,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ăn</a:t>
            </a:r>
            <a:r>
              <a:rPr sz="1450" b="1" spc="3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uống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điều</a:t>
            </a:r>
            <a:r>
              <a:rPr sz="1450" b="1" spc="4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độ.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6354" y="5434120"/>
            <a:ext cx="2345055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0"/>
              </a:spcBef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-</a:t>
            </a:r>
            <a:r>
              <a:rPr sz="1450" b="1" spc="35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Tài</a:t>
            </a:r>
            <a:r>
              <a:rPr sz="1450" b="1" spc="35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giỏi,</a:t>
            </a:r>
            <a:r>
              <a:rPr sz="1450" b="1" spc="36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ghê</a:t>
            </a:r>
            <a:r>
              <a:rPr sz="1450" b="1" spc="36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gớm,</a:t>
            </a:r>
            <a:r>
              <a:rPr sz="1450" b="1" spc="36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có</a:t>
            </a:r>
            <a:r>
              <a:rPr sz="1450" b="1" spc="3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thể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đứng</a:t>
            </a:r>
            <a:r>
              <a:rPr sz="1450" b="1" spc="2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đầu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trong</a:t>
            </a:r>
            <a:r>
              <a:rPr sz="1450" b="1" spc="3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thiên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hạ.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0189" y="4393181"/>
            <a:ext cx="1913889" cy="7048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1920" indent="-109220">
              <a:lnSpc>
                <a:spcPct val="100000"/>
              </a:lnSpc>
              <a:spcBef>
                <a:spcPts val="135"/>
              </a:spcBef>
              <a:buChar char="-"/>
              <a:tabLst>
                <a:tab pos="12192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Cà</a:t>
            </a:r>
            <a:r>
              <a:rPr sz="1450" b="1" spc="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khịa,</a:t>
            </a:r>
            <a:r>
              <a:rPr sz="1450" b="1" spc="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to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10" dirty="0">
                <a:solidFill>
                  <a:srgbClr val="0070BF"/>
                </a:solidFill>
                <a:latin typeface="Times New Roman"/>
                <a:cs typeface="Times New Roman"/>
              </a:rPr>
              <a:t>tiếng…</a:t>
            </a:r>
            <a:endParaRPr sz="1450">
              <a:latin typeface="Times New Roman"/>
              <a:cs typeface="Times New Roman"/>
            </a:endParaRPr>
          </a:p>
          <a:p>
            <a:pPr marL="121920" indent="-109220">
              <a:lnSpc>
                <a:spcPct val="100000"/>
              </a:lnSpc>
              <a:spcBef>
                <a:spcPts val="50"/>
              </a:spcBef>
              <a:buChar char="-"/>
              <a:tabLst>
                <a:tab pos="12192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Quát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chị</a:t>
            </a:r>
            <a:r>
              <a:rPr sz="1450" b="1" spc="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cào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cào</a:t>
            </a:r>
            <a:endParaRPr sz="1450">
              <a:latin typeface="Times New Roman"/>
              <a:cs typeface="Times New Roman"/>
            </a:endParaRPr>
          </a:p>
          <a:p>
            <a:pPr marL="121920" indent="-109220">
              <a:lnSpc>
                <a:spcPct val="100000"/>
              </a:lnSpc>
              <a:spcBef>
                <a:spcPts val="35"/>
              </a:spcBef>
              <a:buChar char="-"/>
              <a:tabLst>
                <a:tab pos="12192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Ghẹo</a:t>
            </a:r>
            <a:r>
              <a:rPr sz="1450" b="1" spc="4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anh</a:t>
            </a:r>
            <a:r>
              <a:rPr sz="1450" b="1" spc="4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Gọng</a:t>
            </a:r>
            <a:r>
              <a:rPr sz="1450" b="1" spc="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Vó,…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55054" y="1787719"/>
            <a:ext cx="2488565" cy="162052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605"/>
              </a:spcBef>
            </a:pP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Hành</a:t>
            </a:r>
            <a:r>
              <a:rPr sz="165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sz="165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sz="165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dirty="0">
                <a:solidFill>
                  <a:srgbClr val="FF0000"/>
                </a:solidFill>
                <a:latin typeface="Times New Roman"/>
                <a:cs typeface="Times New Roman"/>
              </a:rPr>
              <a:t>Dế</a:t>
            </a:r>
            <a:r>
              <a:rPr sz="165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Mèn:</a:t>
            </a:r>
            <a:endParaRPr sz="1650">
              <a:latin typeface="Times New Roman"/>
              <a:cs typeface="Times New Roman"/>
            </a:endParaRPr>
          </a:p>
          <a:p>
            <a:pPr marL="118110" indent="-105410">
              <a:lnSpc>
                <a:spcPct val="100000"/>
              </a:lnSpc>
              <a:spcBef>
                <a:spcPts val="484"/>
              </a:spcBef>
              <a:buChar char="-"/>
              <a:tabLst>
                <a:tab pos="11811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Vũ</a:t>
            </a:r>
            <a:r>
              <a:rPr sz="1450" b="1" spc="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lên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phành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phạch</a:t>
            </a:r>
            <a:r>
              <a:rPr sz="1450" b="1" spc="3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giòn</a:t>
            </a:r>
            <a:r>
              <a:rPr sz="1450" b="1" spc="5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5" dirty="0">
                <a:solidFill>
                  <a:srgbClr val="0070BF"/>
                </a:solidFill>
                <a:latin typeface="Times New Roman"/>
                <a:cs typeface="Times New Roman"/>
              </a:rPr>
              <a:t>giã</a:t>
            </a:r>
            <a:endParaRPr sz="1450">
              <a:latin typeface="Times New Roman"/>
              <a:cs typeface="Times New Roman"/>
            </a:endParaRPr>
          </a:p>
          <a:p>
            <a:pPr marL="124460" indent="-109220">
              <a:lnSpc>
                <a:spcPct val="100000"/>
              </a:lnSpc>
              <a:spcBef>
                <a:spcPts val="615"/>
              </a:spcBef>
              <a:buChar char="-"/>
              <a:tabLst>
                <a:tab pos="12446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Co</a:t>
            </a:r>
            <a:r>
              <a:rPr sz="1450" b="1" spc="3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cẳng,</a:t>
            </a:r>
            <a:r>
              <a:rPr sz="1450" b="1" spc="5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đạp</a:t>
            </a:r>
            <a:r>
              <a:rPr sz="1450" b="1" spc="4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phanh</a:t>
            </a:r>
            <a:r>
              <a:rPr sz="1450" b="1" spc="4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phách</a:t>
            </a:r>
            <a:endParaRPr sz="1450">
              <a:latin typeface="Times New Roman"/>
              <a:cs typeface="Times New Roman"/>
            </a:endParaRPr>
          </a:p>
          <a:p>
            <a:pPr marL="124460" indent="-109220">
              <a:lnSpc>
                <a:spcPct val="100000"/>
              </a:lnSpc>
              <a:spcBef>
                <a:spcPts val="60"/>
              </a:spcBef>
              <a:buChar char="-"/>
              <a:tabLst>
                <a:tab pos="124460" algn="l"/>
              </a:tabLst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Nhai</a:t>
            </a:r>
            <a:r>
              <a:rPr sz="1450" b="1" spc="7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ngoàm</a:t>
            </a:r>
            <a:r>
              <a:rPr sz="1450" b="1" spc="6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10" dirty="0">
                <a:solidFill>
                  <a:srgbClr val="0070BF"/>
                </a:solidFill>
                <a:latin typeface="Times New Roman"/>
                <a:cs typeface="Times New Roman"/>
              </a:rPr>
              <a:t>ngoạp…</a:t>
            </a:r>
            <a:endParaRPr sz="1450">
              <a:latin typeface="Times New Roman"/>
              <a:cs typeface="Times New Roman"/>
            </a:endParaRPr>
          </a:p>
          <a:p>
            <a:pPr marL="117475">
              <a:lnSpc>
                <a:spcPct val="100000"/>
              </a:lnSpc>
              <a:spcBef>
                <a:spcPts val="155"/>
              </a:spcBef>
            </a:pP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-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Vuốt</a:t>
            </a:r>
            <a:r>
              <a:rPr sz="1450" b="1" spc="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râu</a:t>
            </a:r>
            <a:r>
              <a:rPr sz="1450" b="1" spc="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trịnh</a:t>
            </a:r>
            <a:r>
              <a:rPr sz="1450" b="1" spc="10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dirty="0">
                <a:solidFill>
                  <a:srgbClr val="0070BF"/>
                </a:solidFill>
                <a:latin typeface="Times New Roman"/>
                <a:cs typeface="Times New Roman"/>
              </a:rPr>
              <a:t>trọng,</a:t>
            </a:r>
            <a:r>
              <a:rPr sz="1450" b="1" spc="15" dirty="0">
                <a:solidFill>
                  <a:srgbClr val="0070BF"/>
                </a:solidFill>
                <a:latin typeface="Times New Roman"/>
                <a:cs typeface="Times New Roman"/>
              </a:rPr>
              <a:t> </a:t>
            </a:r>
            <a:r>
              <a:rPr sz="1450" b="1" spc="-20" dirty="0">
                <a:solidFill>
                  <a:srgbClr val="0070BF"/>
                </a:solidFill>
                <a:latin typeface="Times New Roman"/>
                <a:cs typeface="Times New Roman"/>
              </a:rPr>
              <a:t>khoan</a:t>
            </a:r>
            <a:endParaRPr sz="1450">
              <a:latin typeface="Times New Roman"/>
              <a:cs typeface="Times New Roman"/>
            </a:endParaRPr>
          </a:p>
          <a:p>
            <a:pPr marL="871855">
              <a:lnSpc>
                <a:spcPct val="100000"/>
              </a:lnSpc>
              <a:spcBef>
                <a:spcPts val="50"/>
              </a:spcBef>
            </a:pPr>
            <a:r>
              <a:rPr sz="1450" b="1" spc="-10" dirty="0">
                <a:solidFill>
                  <a:srgbClr val="0070BF"/>
                </a:solidFill>
                <a:latin typeface="Times New Roman"/>
                <a:cs typeface="Times New Roman"/>
              </a:rPr>
              <a:t>thai…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3270" y="1768804"/>
            <a:ext cx="5309870" cy="417576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ct val="89700"/>
              </a:lnSpc>
              <a:spcBef>
                <a:spcPts val="415"/>
              </a:spcBef>
            </a:pP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Nhận</a:t>
            </a:r>
            <a:r>
              <a:rPr sz="2650" b="1" spc="1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xét:</a:t>
            </a:r>
            <a:r>
              <a:rPr sz="2650" b="1" spc="1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Dế</a:t>
            </a:r>
            <a:r>
              <a:rPr sz="2650" b="1" spc="14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Mèn</a:t>
            </a:r>
            <a:r>
              <a:rPr sz="2650" b="1" spc="13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vừa</a:t>
            </a:r>
            <a:r>
              <a:rPr sz="2650" b="1" spc="15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mang</a:t>
            </a:r>
            <a:r>
              <a:rPr sz="2650" b="1" spc="145" dirty="0">
                <a:latin typeface="Times New Roman"/>
                <a:cs typeface="Times New Roman"/>
              </a:rPr>
              <a:t> </a:t>
            </a:r>
            <a:r>
              <a:rPr sz="2650" b="1" spc="-10" dirty="0">
                <a:latin typeface="Times New Roman"/>
                <a:cs typeface="Times New Roman"/>
              </a:rPr>
              <a:t>những </a:t>
            </a:r>
            <a:r>
              <a:rPr sz="2650" b="1" dirty="0">
                <a:latin typeface="Times New Roman"/>
                <a:cs typeface="Times New Roman"/>
              </a:rPr>
              <a:t>đặc</a:t>
            </a:r>
            <a:r>
              <a:rPr sz="2650" b="1" spc="57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tính</a:t>
            </a:r>
            <a:r>
              <a:rPr sz="2650" b="1" spc="53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vốn</a:t>
            </a:r>
            <a:r>
              <a:rPr sz="2650" b="1" spc="56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có</a:t>
            </a:r>
            <a:r>
              <a:rPr sz="2650" b="1" spc="58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cùa</a:t>
            </a:r>
            <a:r>
              <a:rPr sz="2650" b="1" spc="55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loài</a:t>
            </a:r>
            <a:r>
              <a:rPr sz="2650" b="1" spc="56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vật</a:t>
            </a:r>
            <a:r>
              <a:rPr sz="2650" b="1" spc="570" dirty="0">
                <a:latin typeface="Times New Roman"/>
                <a:cs typeface="Times New Roman"/>
              </a:rPr>
              <a:t> </a:t>
            </a:r>
            <a:r>
              <a:rPr sz="2650" b="1" spc="-10" dirty="0">
                <a:latin typeface="Times New Roman"/>
                <a:cs typeface="Times New Roman"/>
              </a:rPr>
              <a:t>(hình </a:t>
            </a:r>
            <a:r>
              <a:rPr sz="2650" b="1" dirty="0">
                <a:latin typeface="Times New Roman"/>
                <a:cs typeface="Times New Roman"/>
              </a:rPr>
              <a:t>dáng,</a:t>
            </a:r>
            <a:r>
              <a:rPr sz="2650" b="1" spc="21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cử</a:t>
            </a:r>
            <a:r>
              <a:rPr sz="2650" b="1" spc="21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chỉ,</a:t>
            </a:r>
            <a:r>
              <a:rPr sz="2650" b="1" spc="21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đặc</a:t>
            </a:r>
            <a:r>
              <a:rPr sz="2650" b="1" spc="229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điểm...)</a:t>
            </a:r>
            <a:r>
              <a:rPr sz="2650" b="1" spc="23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vừa</a:t>
            </a:r>
            <a:r>
              <a:rPr sz="2650" b="1" spc="215" dirty="0">
                <a:latin typeface="Times New Roman"/>
                <a:cs typeface="Times New Roman"/>
              </a:rPr>
              <a:t> </a:t>
            </a:r>
            <a:r>
              <a:rPr sz="2650" b="1" spc="-20" dirty="0">
                <a:latin typeface="Times New Roman"/>
                <a:cs typeface="Times New Roman"/>
              </a:rPr>
              <a:t>mang </a:t>
            </a:r>
            <a:r>
              <a:rPr sz="2650" b="1" dirty="0">
                <a:latin typeface="Times New Roman"/>
                <a:cs typeface="Times New Roman"/>
              </a:rPr>
              <a:t>đặc</a:t>
            </a:r>
            <a:r>
              <a:rPr sz="2650" b="1" spc="47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điểm</a:t>
            </a:r>
            <a:r>
              <a:rPr sz="2650" b="1" spc="459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của</a:t>
            </a:r>
            <a:r>
              <a:rPr sz="2650" b="1" spc="46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con</a:t>
            </a:r>
            <a:r>
              <a:rPr sz="2650" b="1" spc="45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người</a:t>
            </a:r>
            <a:r>
              <a:rPr sz="2650" b="1" spc="445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(lời</a:t>
            </a:r>
            <a:r>
              <a:rPr sz="2650" b="1" spc="450" dirty="0">
                <a:latin typeface="Times New Roman"/>
                <a:cs typeface="Times New Roman"/>
              </a:rPr>
              <a:t> </a:t>
            </a:r>
            <a:r>
              <a:rPr sz="2650" b="1" dirty="0">
                <a:latin typeface="Times New Roman"/>
                <a:cs typeface="Times New Roman"/>
              </a:rPr>
              <a:t>nói,</a:t>
            </a:r>
            <a:r>
              <a:rPr sz="2650" b="1" spc="465" dirty="0">
                <a:latin typeface="Times New Roman"/>
                <a:cs typeface="Times New Roman"/>
              </a:rPr>
              <a:t> </a:t>
            </a:r>
            <a:r>
              <a:rPr sz="2650" b="1" spc="-50" dirty="0">
                <a:latin typeface="Times New Roman"/>
                <a:cs typeface="Times New Roman"/>
              </a:rPr>
              <a:t>ý </a:t>
            </a:r>
            <a:r>
              <a:rPr sz="2650" b="1" dirty="0">
                <a:latin typeface="Times New Roman"/>
                <a:cs typeface="Times New Roman"/>
              </a:rPr>
              <a:t>nghĩ).</a:t>
            </a:r>
            <a:r>
              <a:rPr sz="2650" b="1" spc="25" dirty="0">
                <a:latin typeface="Times New Roman"/>
                <a:cs typeface="Times New Roman"/>
              </a:rPr>
              <a:t>  </a:t>
            </a:r>
            <a:r>
              <a:rPr sz="2650" b="1" dirty="0">
                <a:latin typeface="Times New Roman"/>
                <a:cs typeface="Times New Roman"/>
              </a:rPr>
              <a:t>Đặc</a:t>
            </a:r>
            <a:r>
              <a:rPr sz="2650" b="1" spc="35" dirty="0">
                <a:latin typeface="Times New Roman"/>
                <a:cs typeface="Times New Roman"/>
              </a:rPr>
              <a:t>  </a:t>
            </a:r>
            <a:r>
              <a:rPr sz="2650" b="1" dirty="0">
                <a:latin typeface="Times New Roman"/>
                <a:cs typeface="Times New Roman"/>
              </a:rPr>
              <a:t>trưng</a:t>
            </a:r>
            <a:r>
              <a:rPr sz="2650" b="1" spc="30" dirty="0">
                <a:latin typeface="Times New Roman"/>
                <a:cs typeface="Times New Roman"/>
              </a:rPr>
              <a:t>  </a:t>
            </a:r>
            <a:r>
              <a:rPr sz="2650" b="1" dirty="0">
                <a:latin typeface="Times New Roman"/>
                <a:cs typeface="Times New Roman"/>
              </a:rPr>
              <a:t>của</a:t>
            </a:r>
            <a:r>
              <a:rPr sz="2650" b="1" spc="25" dirty="0">
                <a:latin typeface="Times New Roman"/>
                <a:cs typeface="Times New Roman"/>
              </a:rPr>
              <a:t>  </a:t>
            </a:r>
            <a:r>
              <a:rPr sz="2650" b="1" dirty="0">
                <a:latin typeface="Times New Roman"/>
                <a:cs typeface="Times New Roman"/>
              </a:rPr>
              <a:t>truyện</a:t>
            </a:r>
            <a:r>
              <a:rPr sz="2650" b="1" spc="20" dirty="0">
                <a:latin typeface="Times New Roman"/>
                <a:cs typeface="Times New Roman"/>
              </a:rPr>
              <a:t>  </a:t>
            </a:r>
            <a:r>
              <a:rPr sz="2650" b="1" spc="-20" dirty="0">
                <a:latin typeface="Times New Roman"/>
                <a:cs typeface="Times New Roman"/>
              </a:rPr>
              <a:t>đồng </a:t>
            </a:r>
            <a:r>
              <a:rPr sz="2650" b="1" spc="-10" dirty="0">
                <a:latin typeface="Times New Roman"/>
                <a:cs typeface="Times New Roman"/>
              </a:rPr>
              <a:t>thoại.</a:t>
            </a:r>
            <a:endParaRPr sz="26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6350" algn="just">
              <a:lnSpc>
                <a:spcPct val="89700"/>
              </a:lnSpc>
            </a:pP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Nghệ</a:t>
            </a:r>
            <a:r>
              <a:rPr sz="2650" b="1" spc="2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FF0000"/>
                </a:solidFill>
                <a:latin typeface="Times New Roman"/>
                <a:cs typeface="Times New Roman"/>
              </a:rPr>
              <a:t>thuật:</a:t>
            </a:r>
            <a:r>
              <a:rPr sz="2650" b="1" spc="2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Sử</a:t>
            </a:r>
            <a:r>
              <a:rPr sz="2650" b="1" spc="28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dụng</a:t>
            </a:r>
            <a:r>
              <a:rPr sz="2650" b="1" spc="29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nhiều</a:t>
            </a:r>
            <a:r>
              <a:rPr sz="2650" b="1" spc="27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tính</a:t>
            </a:r>
            <a:r>
              <a:rPr sz="2650" b="1" spc="27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spc="-25" dirty="0">
                <a:solidFill>
                  <a:srgbClr val="001F60"/>
                </a:solidFill>
                <a:latin typeface="Times New Roman"/>
                <a:cs typeface="Times New Roman"/>
              </a:rPr>
              <a:t>từ,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động</a:t>
            </a:r>
            <a:r>
              <a:rPr sz="2650" b="1" spc="9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từ</a:t>
            </a:r>
            <a:r>
              <a:rPr sz="2650" b="1" spc="9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mạnh,</a:t>
            </a:r>
            <a:r>
              <a:rPr sz="2650" b="1" spc="10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từ</a:t>
            </a:r>
            <a:r>
              <a:rPr sz="2650" b="1" spc="9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láy,</a:t>
            </a:r>
            <a:r>
              <a:rPr sz="2650" b="1" spc="105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biện</a:t>
            </a:r>
            <a:r>
              <a:rPr sz="2650" b="1" spc="8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pháp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nghệ</a:t>
            </a:r>
            <a:r>
              <a:rPr sz="2650" b="1" spc="32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thuật</a:t>
            </a:r>
            <a:r>
              <a:rPr sz="2650" b="1" spc="315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nhân</a:t>
            </a:r>
            <a:r>
              <a:rPr sz="2650" b="1" spc="325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hoá,</a:t>
            </a:r>
            <a:r>
              <a:rPr sz="2650" b="1" spc="330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trí</a:t>
            </a:r>
            <a:r>
              <a:rPr sz="2650" b="1" spc="325" dirty="0">
                <a:solidFill>
                  <a:srgbClr val="001F60"/>
                </a:solidFill>
                <a:latin typeface="Times New Roman"/>
                <a:cs typeface="Times New Roman"/>
              </a:rPr>
              <a:t>  </a:t>
            </a:r>
            <a:r>
              <a:rPr sz="2650" b="1" spc="-10" dirty="0">
                <a:solidFill>
                  <a:srgbClr val="001F60"/>
                </a:solidFill>
                <a:latin typeface="Times New Roman"/>
                <a:cs typeface="Times New Roman"/>
              </a:rPr>
              <a:t>tưởng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tượng</a:t>
            </a:r>
            <a:r>
              <a:rPr sz="2650" b="1" spc="-10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dirty="0">
                <a:solidFill>
                  <a:srgbClr val="001F60"/>
                </a:solidFill>
                <a:latin typeface="Times New Roman"/>
                <a:cs typeface="Times New Roman"/>
              </a:rPr>
              <a:t>phong</a:t>
            </a:r>
            <a:r>
              <a:rPr sz="2650" b="1" spc="-7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65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phú.</a:t>
            </a:r>
            <a:endParaRPr sz="265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" y="1057656"/>
            <a:ext cx="3835908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7501" y="1057655"/>
            <a:ext cx="3723640" cy="3526154"/>
            <a:chOff x="3197501" y="1057655"/>
            <a:chExt cx="3723640" cy="35261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7501" y="1057655"/>
              <a:ext cx="3723093" cy="35256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21936" y="2493264"/>
              <a:ext cx="414655" cy="672465"/>
            </a:xfrm>
            <a:custGeom>
              <a:avLst/>
              <a:gdLst/>
              <a:ahLst/>
              <a:cxnLst/>
              <a:rect l="l" t="t" r="r" b="b"/>
              <a:pathLst>
                <a:path w="414654" h="672464">
                  <a:moveTo>
                    <a:pt x="398144" y="672083"/>
                  </a:moveTo>
                  <a:lnTo>
                    <a:pt x="24384" y="672083"/>
                  </a:lnTo>
                  <a:lnTo>
                    <a:pt x="20288" y="671607"/>
                  </a:lnTo>
                  <a:lnTo>
                    <a:pt x="0" y="641413"/>
                  </a:lnTo>
                  <a:lnTo>
                    <a:pt x="0" y="627030"/>
                  </a:lnTo>
                  <a:lnTo>
                    <a:pt x="13525" y="586739"/>
                  </a:lnTo>
                  <a:lnTo>
                    <a:pt x="153352" y="441674"/>
                  </a:lnTo>
                  <a:lnTo>
                    <a:pt x="175142" y="418777"/>
                  </a:lnTo>
                  <a:lnTo>
                    <a:pt x="211899" y="376590"/>
                  </a:lnTo>
                  <a:lnTo>
                    <a:pt x="239957" y="339048"/>
                  </a:lnTo>
                  <a:lnTo>
                    <a:pt x="261349" y="305044"/>
                  </a:lnTo>
                  <a:lnTo>
                    <a:pt x="282082" y="260008"/>
                  </a:lnTo>
                  <a:lnTo>
                    <a:pt x="291479" y="221134"/>
                  </a:lnTo>
                  <a:lnTo>
                    <a:pt x="294131" y="186308"/>
                  </a:lnTo>
                  <a:lnTo>
                    <a:pt x="293667" y="175505"/>
                  </a:lnTo>
                  <a:lnTo>
                    <a:pt x="282591" y="135129"/>
                  </a:lnTo>
                  <a:lnTo>
                    <a:pt x="257919" y="103069"/>
                  </a:lnTo>
                  <a:lnTo>
                    <a:pt x="219253" y="82720"/>
                  </a:lnTo>
                  <a:lnTo>
                    <a:pt x="181641" y="77723"/>
                  </a:lnTo>
                  <a:lnTo>
                    <a:pt x="165977" y="78329"/>
                  </a:lnTo>
                  <a:lnTo>
                    <a:pt x="123824" y="86486"/>
                  </a:lnTo>
                  <a:lnTo>
                    <a:pt x="78962" y="105251"/>
                  </a:lnTo>
                  <a:lnTo>
                    <a:pt x="38195" y="129825"/>
                  </a:lnTo>
                  <a:lnTo>
                    <a:pt x="31718" y="132683"/>
                  </a:lnTo>
                  <a:lnTo>
                    <a:pt x="12191" y="100583"/>
                  </a:lnTo>
                  <a:lnTo>
                    <a:pt x="12191" y="88391"/>
                  </a:lnTo>
                  <a:lnTo>
                    <a:pt x="29630" y="51018"/>
                  </a:lnTo>
                  <a:lnTo>
                    <a:pt x="64258" y="30253"/>
                  </a:lnTo>
                  <a:lnTo>
                    <a:pt x="109001" y="13073"/>
                  </a:lnTo>
                  <a:lnTo>
                    <a:pt x="149037" y="3549"/>
                  </a:lnTo>
                  <a:lnTo>
                    <a:pt x="192690" y="0"/>
                  </a:lnTo>
                  <a:lnTo>
                    <a:pt x="216013" y="909"/>
                  </a:lnTo>
                  <a:lnTo>
                    <a:pt x="258123" y="7728"/>
                  </a:lnTo>
                  <a:lnTo>
                    <a:pt x="294140" y="21085"/>
                  </a:lnTo>
                  <a:lnTo>
                    <a:pt x="336708" y="50768"/>
                  </a:lnTo>
                  <a:lnTo>
                    <a:pt x="365707" y="90442"/>
                  </a:lnTo>
                  <a:lnTo>
                    <a:pt x="381119" y="137814"/>
                  </a:lnTo>
                  <a:lnTo>
                    <a:pt x="384047" y="172021"/>
                  </a:lnTo>
                  <a:lnTo>
                    <a:pt x="383705" y="187917"/>
                  </a:lnTo>
                  <a:lnTo>
                    <a:pt x="378428" y="235267"/>
                  </a:lnTo>
                  <a:lnTo>
                    <a:pt x="362997" y="285403"/>
                  </a:lnTo>
                  <a:lnTo>
                    <a:pt x="344636" y="322175"/>
                  </a:lnTo>
                  <a:lnTo>
                    <a:pt x="318452" y="362856"/>
                  </a:lnTo>
                  <a:lnTo>
                    <a:pt x="283783" y="407970"/>
                  </a:lnTo>
                  <a:lnTo>
                    <a:pt x="238311" y="459482"/>
                  </a:lnTo>
                  <a:lnTo>
                    <a:pt x="106679" y="597407"/>
                  </a:lnTo>
                  <a:lnTo>
                    <a:pt x="397287" y="597503"/>
                  </a:lnTo>
                  <a:lnTo>
                    <a:pt x="414527" y="628173"/>
                  </a:lnTo>
                  <a:lnTo>
                    <a:pt x="414527" y="634269"/>
                  </a:lnTo>
                  <a:lnTo>
                    <a:pt x="414527" y="640556"/>
                  </a:lnTo>
                  <a:lnTo>
                    <a:pt x="401002" y="671417"/>
                  </a:lnTo>
                  <a:lnTo>
                    <a:pt x="398144" y="6720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7597" y="4283415"/>
            <a:ext cx="8346440" cy="881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Lời</a:t>
            </a:r>
            <a:r>
              <a:rPr sz="5600" b="1" i="1" spc="-4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nói,</a:t>
            </a:r>
            <a:r>
              <a:rPr sz="5600" b="1" i="1" spc="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thái</a:t>
            </a:r>
            <a:r>
              <a:rPr sz="5600" b="1" i="1" spc="2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độ</a:t>
            </a:r>
            <a:r>
              <a:rPr sz="5600" b="1" i="1" spc="-5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của</a:t>
            </a:r>
            <a:r>
              <a:rPr sz="5600" b="1" i="1" spc="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Dế</a:t>
            </a:r>
            <a:r>
              <a:rPr sz="5600" b="1" i="1" spc="-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spc="-25" dirty="0">
                <a:solidFill>
                  <a:srgbClr val="345D3D"/>
                </a:solidFill>
                <a:latin typeface="Times New Roman"/>
                <a:cs typeface="Times New Roman"/>
              </a:rPr>
              <a:t>Mèn</a:t>
            </a:r>
            <a:endParaRPr sz="5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78167" y="1463040"/>
            <a:ext cx="3235960" cy="4735195"/>
            <a:chOff x="6678167" y="1463040"/>
            <a:chExt cx="3235960" cy="4735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78167" y="1463040"/>
              <a:ext cx="3235452" cy="47350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86471" y="2069591"/>
              <a:ext cx="2125980" cy="3846829"/>
            </a:xfrm>
            <a:custGeom>
              <a:avLst/>
              <a:gdLst/>
              <a:ahLst/>
              <a:cxnLst/>
              <a:rect l="l" t="t" r="r" b="b"/>
              <a:pathLst>
                <a:path w="2125979" h="3846829">
                  <a:moveTo>
                    <a:pt x="1770887" y="3846575"/>
                  </a:moveTo>
                  <a:lnTo>
                    <a:pt x="353567" y="3846575"/>
                  </a:lnTo>
                  <a:lnTo>
                    <a:pt x="305632" y="3843343"/>
                  </a:lnTo>
                  <a:lnTo>
                    <a:pt x="259644" y="3833925"/>
                  </a:lnTo>
                  <a:lnTo>
                    <a:pt x="216026" y="3818739"/>
                  </a:lnTo>
                  <a:lnTo>
                    <a:pt x="175203" y="3798203"/>
                  </a:lnTo>
                  <a:lnTo>
                    <a:pt x="137597" y="3772735"/>
                  </a:lnTo>
                  <a:lnTo>
                    <a:pt x="103631" y="3742753"/>
                  </a:lnTo>
                  <a:lnTo>
                    <a:pt x="73730" y="3708676"/>
                  </a:lnTo>
                  <a:lnTo>
                    <a:pt x="48316" y="3670920"/>
                  </a:lnTo>
                  <a:lnTo>
                    <a:pt x="27812" y="3629906"/>
                  </a:lnTo>
                  <a:lnTo>
                    <a:pt x="12643" y="3586049"/>
                  </a:lnTo>
                  <a:lnTo>
                    <a:pt x="3231" y="3539769"/>
                  </a:lnTo>
                  <a:lnTo>
                    <a:pt x="0" y="3491483"/>
                  </a:lnTo>
                  <a:lnTo>
                    <a:pt x="0" y="355091"/>
                  </a:lnTo>
                  <a:lnTo>
                    <a:pt x="3231" y="307126"/>
                  </a:lnTo>
                  <a:lnTo>
                    <a:pt x="12643" y="261055"/>
                  </a:lnTo>
                  <a:lnTo>
                    <a:pt x="27812" y="217312"/>
                  </a:lnTo>
                  <a:lnTo>
                    <a:pt x="48316" y="176332"/>
                  </a:lnTo>
                  <a:lnTo>
                    <a:pt x="73730" y="138548"/>
                  </a:lnTo>
                  <a:lnTo>
                    <a:pt x="103631" y="104393"/>
                  </a:lnTo>
                  <a:lnTo>
                    <a:pt x="137597" y="74303"/>
                  </a:lnTo>
                  <a:lnTo>
                    <a:pt x="175203" y="48711"/>
                  </a:lnTo>
                  <a:lnTo>
                    <a:pt x="216026" y="28051"/>
                  </a:lnTo>
                  <a:lnTo>
                    <a:pt x="259644" y="12756"/>
                  </a:lnTo>
                  <a:lnTo>
                    <a:pt x="305632" y="3261"/>
                  </a:lnTo>
                  <a:lnTo>
                    <a:pt x="353567" y="0"/>
                  </a:lnTo>
                  <a:lnTo>
                    <a:pt x="1770887" y="0"/>
                  </a:lnTo>
                  <a:lnTo>
                    <a:pt x="1818853" y="3261"/>
                  </a:lnTo>
                  <a:lnTo>
                    <a:pt x="1864924" y="12756"/>
                  </a:lnTo>
                  <a:lnTo>
                    <a:pt x="1908667" y="28051"/>
                  </a:lnTo>
                  <a:lnTo>
                    <a:pt x="1949647" y="48711"/>
                  </a:lnTo>
                  <a:lnTo>
                    <a:pt x="1987431" y="74303"/>
                  </a:lnTo>
                  <a:lnTo>
                    <a:pt x="2021585" y="104393"/>
                  </a:lnTo>
                  <a:lnTo>
                    <a:pt x="2051676" y="138548"/>
                  </a:lnTo>
                  <a:lnTo>
                    <a:pt x="2077268" y="176332"/>
                  </a:lnTo>
                  <a:lnTo>
                    <a:pt x="2097928" y="217312"/>
                  </a:lnTo>
                  <a:lnTo>
                    <a:pt x="2113223" y="261055"/>
                  </a:lnTo>
                  <a:lnTo>
                    <a:pt x="2122718" y="307126"/>
                  </a:lnTo>
                  <a:lnTo>
                    <a:pt x="2125979" y="355091"/>
                  </a:lnTo>
                  <a:lnTo>
                    <a:pt x="2125979" y="3491483"/>
                  </a:lnTo>
                  <a:lnTo>
                    <a:pt x="2122718" y="3539769"/>
                  </a:lnTo>
                  <a:lnTo>
                    <a:pt x="2113223" y="3586049"/>
                  </a:lnTo>
                  <a:lnTo>
                    <a:pt x="2097928" y="3629906"/>
                  </a:lnTo>
                  <a:lnTo>
                    <a:pt x="2077268" y="3670920"/>
                  </a:lnTo>
                  <a:lnTo>
                    <a:pt x="2051676" y="3708676"/>
                  </a:lnTo>
                  <a:lnTo>
                    <a:pt x="2021585" y="3742753"/>
                  </a:lnTo>
                  <a:lnTo>
                    <a:pt x="1987431" y="3772735"/>
                  </a:lnTo>
                  <a:lnTo>
                    <a:pt x="1949647" y="3798203"/>
                  </a:lnTo>
                  <a:lnTo>
                    <a:pt x="1908667" y="3818739"/>
                  </a:lnTo>
                  <a:lnTo>
                    <a:pt x="1864924" y="3833925"/>
                  </a:lnTo>
                  <a:lnTo>
                    <a:pt x="1818853" y="3843343"/>
                  </a:lnTo>
                  <a:lnTo>
                    <a:pt x="1770887" y="3846575"/>
                  </a:lnTo>
                  <a:close/>
                </a:path>
              </a:pathLst>
            </a:custGeom>
            <a:solidFill>
              <a:srgbClr val="91C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86471" y="2069591"/>
              <a:ext cx="2125980" cy="3846829"/>
            </a:xfrm>
            <a:custGeom>
              <a:avLst/>
              <a:gdLst/>
              <a:ahLst/>
              <a:cxnLst/>
              <a:rect l="l" t="t" r="r" b="b"/>
              <a:pathLst>
                <a:path w="2125979" h="3846829">
                  <a:moveTo>
                    <a:pt x="0" y="355091"/>
                  </a:moveTo>
                  <a:lnTo>
                    <a:pt x="3231" y="307126"/>
                  </a:lnTo>
                  <a:lnTo>
                    <a:pt x="12643" y="261055"/>
                  </a:lnTo>
                  <a:lnTo>
                    <a:pt x="27812" y="217312"/>
                  </a:lnTo>
                  <a:lnTo>
                    <a:pt x="48316" y="176332"/>
                  </a:lnTo>
                  <a:lnTo>
                    <a:pt x="73730" y="138548"/>
                  </a:lnTo>
                  <a:lnTo>
                    <a:pt x="103631" y="104393"/>
                  </a:lnTo>
                  <a:lnTo>
                    <a:pt x="137597" y="74303"/>
                  </a:lnTo>
                  <a:lnTo>
                    <a:pt x="175203" y="48711"/>
                  </a:lnTo>
                  <a:lnTo>
                    <a:pt x="216026" y="28051"/>
                  </a:lnTo>
                  <a:lnTo>
                    <a:pt x="259644" y="12756"/>
                  </a:lnTo>
                  <a:lnTo>
                    <a:pt x="305632" y="3261"/>
                  </a:lnTo>
                  <a:lnTo>
                    <a:pt x="353567" y="0"/>
                  </a:lnTo>
                  <a:lnTo>
                    <a:pt x="1770887" y="0"/>
                  </a:lnTo>
                  <a:lnTo>
                    <a:pt x="1818853" y="3261"/>
                  </a:lnTo>
                  <a:lnTo>
                    <a:pt x="1864924" y="12756"/>
                  </a:lnTo>
                  <a:lnTo>
                    <a:pt x="1908667" y="28051"/>
                  </a:lnTo>
                  <a:lnTo>
                    <a:pt x="1949647" y="48711"/>
                  </a:lnTo>
                  <a:lnTo>
                    <a:pt x="1987431" y="74303"/>
                  </a:lnTo>
                  <a:lnTo>
                    <a:pt x="2021585" y="104393"/>
                  </a:lnTo>
                  <a:lnTo>
                    <a:pt x="2051676" y="138548"/>
                  </a:lnTo>
                  <a:lnTo>
                    <a:pt x="2077268" y="176332"/>
                  </a:lnTo>
                  <a:lnTo>
                    <a:pt x="2097928" y="217312"/>
                  </a:lnTo>
                  <a:lnTo>
                    <a:pt x="2113223" y="261055"/>
                  </a:lnTo>
                  <a:lnTo>
                    <a:pt x="2122718" y="307126"/>
                  </a:lnTo>
                  <a:lnTo>
                    <a:pt x="2125979" y="355091"/>
                  </a:lnTo>
                  <a:lnTo>
                    <a:pt x="2125979" y="3491483"/>
                  </a:lnTo>
                  <a:lnTo>
                    <a:pt x="2122718" y="3539769"/>
                  </a:lnTo>
                  <a:lnTo>
                    <a:pt x="2113223" y="3586049"/>
                  </a:lnTo>
                  <a:lnTo>
                    <a:pt x="2097928" y="3629906"/>
                  </a:lnTo>
                  <a:lnTo>
                    <a:pt x="2077268" y="3670920"/>
                  </a:lnTo>
                  <a:lnTo>
                    <a:pt x="2051676" y="3708676"/>
                  </a:lnTo>
                  <a:lnTo>
                    <a:pt x="2021585" y="3742753"/>
                  </a:lnTo>
                  <a:lnTo>
                    <a:pt x="1987431" y="3772735"/>
                  </a:lnTo>
                  <a:lnTo>
                    <a:pt x="1949647" y="3798203"/>
                  </a:lnTo>
                  <a:lnTo>
                    <a:pt x="1908667" y="3818739"/>
                  </a:lnTo>
                  <a:lnTo>
                    <a:pt x="1864924" y="3833925"/>
                  </a:lnTo>
                  <a:lnTo>
                    <a:pt x="1818853" y="3843343"/>
                  </a:lnTo>
                  <a:lnTo>
                    <a:pt x="1770887" y="3846575"/>
                  </a:lnTo>
                  <a:lnTo>
                    <a:pt x="353567" y="3846575"/>
                  </a:lnTo>
                  <a:lnTo>
                    <a:pt x="305632" y="3843343"/>
                  </a:lnTo>
                  <a:lnTo>
                    <a:pt x="259644" y="3833925"/>
                  </a:lnTo>
                  <a:lnTo>
                    <a:pt x="216026" y="3818739"/>
                  </a:lnTo>
                  <a:lnTo>
                    <a:pt x="175203" y="3798203"/>
                  </a:lnTo>
                  <a:lnTo>
                    <a:pt x="137597" y="3772735"/>
                  </a:lnTo>
                  <a:lnTo>
                    <a:pt x="103631" y="3742753"/>
                  </a:lnTo>
                  <a:lnTo>
                    <a:pt x="73730" y="3708676"/>
                  </a:lnTo>
                  <a:lnTo>
                    <a:pt x="48316" y="3670920"/>
                  </a:lnTo>
                  <a:lnTo>
                    <a:pt x="27812" y="3629906"/>
                  </a:lnTo>
                  <a:lnTo>
                    <a:pt x="12643" y="3586049"/>
                  </a:lnTo>
                  <a:lnTo>
                    <a:pt x="3231" y="3539769"/>
                  </a:lnTo>
                  <a:lnTo>
                    <a:pt x="0" y="3491483"/>
                  </a:lnTo>
                  <a:lnTo>
                    <a:pt x="0" y="355091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97941" y="1273302"/>
          <a:ext cx="6109334" cy="5217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1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7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750">
                <a:tc>
                  <a:txBody>
                    <a:bodyPr/>
                    <a:lstStyle/>
                    <a:p>
                      <a:pPr marL="74295" marR="203200">
                        <a:lnSpc>
                          <a:spcPct val="100499"/>
                        </a:lnSpc>
                        <a:spcBef>
                          <a:spcPts val="265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Cách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xưng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hô</a:t>
                      </a:r>
                      <a:r>
                        <a:rPr sz="2300" b="1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của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b="1" spc="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Xưng</a:t>
                      </a:r>
                      <a:r>
                        <a:rPr sz="1950" b="1" spc="1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hô: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“ta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chú</a:t>
                      </a:r>
                      <a:r>
                        <a:rPr sz="1950" b="1" spc="4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mày”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210820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885">
                <a:tc>
                  <a:txBody>
                    <a:bodyPr/>
                    <a:lstStyle/>
                    <a:p>
                      <a:pPr marL="74295" marR="266065">
                        <a:lnSpc>
                          <a:spcPct val="100400"/>
                        </a:lnSpc>
                        <a:spcBef>
                          <a:spcPts val="214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miêu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tả</a:t>
                      </a:r>
                      <a:r>
                        <a:rPr sz="2300" b="1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ngoại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hình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 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Choắt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1780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0" indent="-145415">
                        <a:lnSpc>
                          <a:spcPct val="100000"/>
                        </a:lnSpc>
                        <a:spcBef>
                          <a:spcPts val="1670"/>
                        </a:spcBef>
                        <a:buChar char="-"/>
                        <a:tabLst>
                          <a:tab pos="317500" algn="l"/>
                        </a:tabLst>
                      </a:pP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Như</a:t>
                      </a:r>
                      <a:r>
                        <a:rPr sz="1950" b="1" spc="6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gã</a:t>
                      </a:r>
                      <a:r>
                        <a:rPr sz="1950" b="1" spc="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nghiện</a:t>
                      </a:r>
                      <a:r>
                        <a:rPr sz="1950" b="1" spc="3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thuốc</a:t>
                      </a:r>
                      <a:r>
                        <a:rPr sz="1950" b="1" spc="5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1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phiện.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72085" marR="67310" indent="256540">
                        <a:lnSpc>
                          <a:spcPct val="101499"/>
                        </a:lnSpc>
                        <a:spcBef>
                          <a:spcPts val="5"/>
                        </a:spcBef>
                        <a:buChar char="-"/>
                        <a:tabLst>
                          <a:tab pos="428625" algn="l"/>
                          <a:tab pos="1187450" algn="l"/>
                          <a:tab pos="1894205" algn="l"/>
                          <a:tab pos="2520315" algn="l"/>
                          <a:tab pos="3070860" algn="l"/>
                        </a:tabLst>
                      </a:pP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Cánh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ngắn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củn,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râu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một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mẩu,</a:t>
                      </a:r>
                      <a:r>
                        <a:rPr sz="1950" b="1" spc="4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mặt</a:t>
                      </a:r>
                      <a:r>
                        <a:rPr sz="1950" b="1" spc="6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mũi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ngẩn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ngơ.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317500" indent="-145415">
                        <a:lnSpc>
                          <a:spcPct val="100000"/>
                        </a:lnSpc>
                        <a:spcBef>
                          <a:spcPts val="35"/>
                        </a:spcBef>
                        <a:buChar char="-"/>
                        <a:tabLst>
                          <a:tab pos="317500" algn="l"/>
                        </a:tabLst>
                      </a:pP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Hôi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như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cú</a:t>
                      </a:r>
                      <a:r>
                        <a:rPr sz="1950" b="1" spc="3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mèo.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530">
                <a:tc>
                  <a:txBody>
                    <a:bodyPr/>
                    <a:lstStyle/>
                    <a:p>
                      <a:pPr marL="74295" marR="251460" algn="just">
                        <a:lnSpc>
                          <a:spcPct val="100400"/>
                        </a:lnSpc>
                        <a:spcBef>
                          <a:spcPts val="95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nhận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xét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về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hang</a:t>
                      </a:r>
                      <a:r>
                        <a:rPr sz="2300" b="1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ở</a:t>
                      </a:r>
                      <a:r>
                        <a:rPr sz="2300" b="1" spc="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của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Choắt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14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720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b="1" spc="3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Cẩu</a:t>
                      </a:r>
                      <a:r>
                        <a:rPr sz="1950" b="1" spc="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thả,</a:t>
                      </a:r>
                      <a:r>
                        <a:rPr sz="1950" b="1" spc="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tuềnh</a:t>
                      </a:r>
                      <a:r>
                        <a:rPr sz="1950" b="1" spc="6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toàng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230504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3995">
                <a:tc>
                  <a:txBody>
                    <a:bodyPr/>
                    <a:lstStyle/>
                    <a:p>
                      <a:pPr marL="74295" marR="149225">
                        <a:lnSpc>
                          <a:spcPct val="1004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từ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chối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của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khi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Choắt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mong</a:t>
                      </a:r>
                      <a:r>
                        <a:rPr sz="2300" b="1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muốn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được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giúp</a:t>
                      </a:r>
                      <a:r>
                        <a:rPr sz="2300" b="1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đỡ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2085" marR="357505">
                        <a:lnSpc>
                          <a:spcPct val="101499"/>
                        </a:lnSpc>
                        <a:spcBef>
                          <a:spcPts val="1925"/>
                        </a:spcBef>
                        <a:tabLst>
                          <a:tab pos="413384" algn="l"/>
                          <a:tab pos="948690" algn="l"/>
                          <a:tab pos="1341120" algn="l"/>
                          <a:tab pos="1949450" algn="l"/>
                          <a:tab pos="2527935" algn="l"/>
                        </a:tabLst>
                      </a:pPr>
                      <a:r>
                        <a:rPr sz="1950" b="1" spc="-5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từ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chối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phũ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b="1" spc="-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phàng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“Đào</a:t>
                      </a:r>
                      <a:r>
                        <a:rPr sz="1950" b="1" spc="1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tổ</a:t>
                      </a:r>
                      <a:r>
                        <a:rPr sz="1950" b="1" spc="4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nông</a:t>
                      </a:r>
                      <a:r>
                        <a:rPr sz="1950" b="1" spc="2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thì</a:t>
                      </a:r>
                      <a:r>
                        <a:rPr sz="1950" b="1" spc="45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cho</a:t>
                      </a:r>
                      <a:r>
                        <a:rPr sz="1950" b="1" spc="4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b="1" spc="-10" dirty="0">
                          <a:solidFill>
                            <a:srgbClr val="0070BF"/>
                          </a:solidFill>
                          <a:latin typeface="Times New Roman"/>
                          <a:cs typeface="Times New Roman"/>
                        </a:rPr>
                        <a:t>chết”.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1C2A11"/>
                      </a:solidFill>
                      <a:prstDash val="solid"/>
                    </a:lnL>
                    <a:lnR w="12700">
                      <a:solidFill>
                        <a:srgbClr val="1C2A11"/>
                      </a:solidFill>
                      <a:prstDash val="solid"/>
                    </a:lnR>
                    <a:lnT w="12700">
                      <a:solidFill>
                        <a:srgbClr val="1C2A11"/>
                      </a:solidFill>
                      <a:prstDash val="solid"/>
                    </a:lnT>
                    <a:lnB w="12700">
                      <a:solidFill>
                        <a:srgbClr val="1C2A1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7784071" y="2055355"/>
            <a:ext cx="1727835" cy="3848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1905" algn="ctr">
              <a:lnSpc>
                <a:spcPct val="101200"/>
              </a:lnSpc>
              <a:spcBef>
                <a:spcPts val="85"/>
              </a:spcBef>
            </a:pP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Dế</a:t>
            </a:r>
            <a:r>
              <a:rPr sz="31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Mèn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tỏ</a:t>
            </a:r>
            <a:r>
              <a:rPr sz="31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thái</a:t>
            </a:r>
            <a:r>
              <a:rPr sz="31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độ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chê</a:t>
            </a:r>
            <a:r>
              <a:rPr sz="3100" b="1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bai, </a:t>
            </a:r>
            <a:r>
              <a:rPr sz="3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trịch thượng,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ích</a:t>
            </a:r>
            <a:r>
              <a:rPr sz="31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kỉ,</a:t>
            </a:r>
            <a:r>
              <a:rPr sz="31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coi </a:t>
            </a:r>
            <a:r>
              <a:rPr sz="3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thường </a:t>
            </a:r>
            <a:r>
              <a:rPr sz="3100" b="1" dirty="0">
                <a:solidFill>
                  <a:srgbClr val="FFFFFF"/>
                </a:solidFill>
                <a:latin typeface="Times New Roman"/>
                <a:cs typeface="Times New Roman"/>
              </a:rPr>
              <a:t>Dế</a:t>
            </a:r>
            <a:r>
              <a:rPr sz="3100" b="1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Choắt.</a:t>
            </a:r>
            <a:endParaRPr sz="31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65214" y="3562350"/>
            <a:ext cx="678180" cy="1051560"/>
            <a:chOff x="6665214" y="3562350"/>
            <a:chExt cx="678180" cy="1051560"/>
          </a:xfrm>
        </p:grpSpPr>
        <p:sp>
          <p:nvSpPr>
            <p:cNvPr id="9" name="object 9"/>
            <p:cNvSpPr/>
            <p:nvPr/>
          </p:nvSpPr>
          <p:spPr>
            <a:xfrm>
              <a:off x="6670548" y="3567683"/>
              <a:ext cx="668020" cy="1041400"/>
            </a:xfrm>
            <a:custGeom>
              <a:avLst/>
              <a:gdLst/>
              <a:ahLst/>
              <a:cxnLst/>
              <a:rect l="l" t="t" r="r" b="b"/>
              <a:pathLst>
                <a:path w="668020" h="1041400">
                  <a:moveTo>
                    <a:pt x="333755" y="1040891"/>
                  </a:moveTo>
                  <a:lnTo>
                    <a:pt x="333755" y="780288"/>
                  </a:lnTo>
                  <a:lnTo>
                    <a:pt x="0" y="780288"/>
                  </a:lnTo>
                  <a:lnTo>
                    <a:pt x="0" y="260604"/>
                  </a:lnTo>
                  <a:lnTo>
                    <a:pt x="333755" y="260604"/>
                  </a:lnTo>
                  <a:lnTo>
                    <a:pt x="333755" y="0"/>
                  </a:lnTo>
                  <a:lnTo>
                    <a:pt x="667512" y="521208"/>
                  </a:lnTo>
                  <a:lnTo>
                    <a:pt x="333755" y="1040891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70548" y="3567683"/>
              <a:ext cx="668020" cy="1041400"/>
            </a:xfrm>
            <a:custGeom>
              <a:avLst/>
              <a:gdLst/>
              <a:ahLst/>
              <a:cxnLst/>
              <a:rect l="l" t="t" r="r" b="b"/>
              <a:pathLst>
                <a:path w="668020" h="1041400">
                  <a:moveTo>
                    <a:pt x="0" y="260604"/>
                  </a:moveTo>
                  <a:lnTo>
                    <a:pt x="333755" y="260604"/>
                  </a:lnTo>
                  <a:lnTo>
                    <a:pt x="333755" y="0"/>
                  </a:lnTo>
                  <a:lnTo>
                    <a:pt x="667512" y="521208"/>
                  </a:lnTo>
                  <a:lnTo>
                    <a:pt x="333755" y="1040891"/>
                  </a:lnTo>
                  <a:lnTo>
                    <a:pt x="333755" y="780288"/>
                  </a:lnTo>
                  <a:lnTo>
                    <a:pt x="0" y="780288"/>
                  </a:lnTo>
                  <a:lnTo>
                    <a:pt x="0" y="260604"/>
                  </a:lnTo>
                  <a:close/>
                </a:path>
              </a:pathLst>
            </a:custGeom>
            <a:ln w="10668">
              <a:solidFill>
                <a:srgbClr val="AE59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1533" y="5036058"/>
            <a:ext cx="211836" cy="2133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3042" y="1784618"/>
            <a:ext cx="9042400" cy="4932045"/>
            <a:chOff x="643042" y="1784618"/>
            <a:chExt cx="9042400" cy="49320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042" y="1784618"/>
              <a:ext cx="6984179" cy="3631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4580" y="3203448"/>
              <a:ext cx="3520439" cy="3512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97501" y="1057655"/>
            <a:ext cx="3723640" cy="3526154"/>
            <a:chOff x="3197501" y="1057655"/>
            <a:chExt cx="3723640" cy="35261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7501" y="1057655"/>
              <a:ext cx="3723093" cy="35256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17403" y="2493263"/>
              <a:ext cx="414655" cy="680720"/>
            </a:xfrm>
            <a:custGeom>
              <a:avLst/>
              <a:gdLst/>
              <a:ahLst/>
              <a:cxnLst/>
              <a:rect l="l" t="t" r="r" b="b"/>
              <a:pathLst>
                <a:path w="414654" h="680719">
                  <a:moveTo>
                    <a:pt x="35965" y="129540"/>
                  </a:moveTo>
                  <a:lnTo>
                    <a:pt x="32536" y="128270"/>
                  </a:lnTo>
                  <a:lnTo>
                    <a:pt x="26155" y="128270"/>
                  </a:lnTo>
                  <a:lnTo>
                    <a:pt x="24250" y="127000"/>
                  </a:lnTo>
                  <a:lnTo>
                    <a:pt x="22726" y="125730"/>
                  </a:lnTo>
                  <a:lnTo>
                    <a:pt x="21583" y="121920"/>
                  </a:lnTo>
                  <a:lnTo>
                    <a:pt x="20440" y="120650"/>
                  </a:lnTo>
                  <a:lnTo>
                    <a:pt x="18344" y="86360"/>
                  </a:lnTo>
                  <a:lnTo>
                    <a:pt x="18439" y="83820"/>
                  </a:lnTo>
                  <a:lnTo>
                    <a:pt x="18725" y="80010"/>
                  </a:lnTo>
                  <a:lnTo>
                    <a:pt x="19106" y="76200"/>
                  </a:lnTo>
                  <a:lnTo>
                    <a:pt x="19773" y="72390"/>
                  </a:lnTo>
                  <a:lnTo>
                    <a:pt x="21868" y="67310"/>
                  </a:lnTo>
                  <a:lnTo>
                    <a:pt x="23107" y="63500"/>
                  </a:lnTo>
                  <a:lnTo>
                    <a:pt x="24440" y="62230"/>
                  </a:lnTo>
                  <a:lnTo>
                    <a:pt x="25774" y="59690"/>
                  </a:lnTo>
                  <a:lnTo>
                    <a:pt x="28060" y="57150"/>
                  </a:lnTo>
                  <a:lnTo>
                    <a:pt x="34537" y="49530"/>
                  </a:lnTo>
                  <a:lnTo>
                    <a:pt x="41109" y="45720"/>
                  </a:lnTo>
                  <a:lnTo>
                    <a:pt x="58873" y="34290"/>
                  </a:lnTo>
                  <a:lnTo>
                    <a:pt x="67588" y="30480"/>
                  </a:lnTo>
                  <a:lnTo>
                    <a:pt x="77161" y="25400"/>
                  </a:lnTo>
                  <a:lnTo>
                    <a:pt x="87591" y="20320"/>
                  </a:lnTo>
                  <a:lnTo>
                    <a:pt x="123944" y="8890"/>
                  </a:lnTo>
                  <a:lnTo>
                    <a:pt x="182711" y="0"/>
                  </a:lnTo>
                  <a:lnTo>
                    <a:pt x="221107" y="0"/>
                  </a:lnTo>
                  <a:lnTo>
                    <a:pt x="261541" y="6350"/>
                  </a:lnTo>
                  <a:lnTo>
                    <a:pt x="311559" y="25400"/>
                  </a:lnTo>
                  <a:lnTo>
                    <a:pt x="348628" y="55880"/>
                  </a:lnTo>
                  <a:lnTo>
                    <a:pt x="360452" y="72390"/>
                  </a:lnTo>
                  <a:lnTo>
                    <a:pt x="181222" y="72390"/>
                  </a:lnTo>
                  <a:lnTo>
                    <a:pt x="152766" y="74930"/>
                  </a:lnTo>
                  <a:lnTo>
                    <a:pt x="139457" y="77470"/>
                  </a:lnTo>
                  <a:lnTo>
                    <a:pt x="126739" y="81280"/>
                  </a:lnTo>
                  <a:lnTo>
                    <a:pt x="114718" y="86360"/>
                  </a:lnTo>
                  <a:lnTo>
                    <a:pt x="103367" y="91440"/>
                  </a:lnTo>
                  <a:lnTo>
                    <a:pt x="92676" y="95250"/>
                  </a:lnTo>
                  <a:lnTo>
                    <a:pt x="57269" y="115570"/>
                  </a:lnTo>
                  <a:lnTo>
                    <a:pt x="50443" y="120650"/>
                  </a:lnTo>
                  <a:lnTo>
                    <a:pt x="41871" y="125730"/>
                  </a:lnTo>
                  <a:lnTo>
                    <a:pt x="35965" y="129540"/>
                  </a:lnTo>
                  <a:close/>
                </a:path>
                <a:path w="414654" h="680719">
                  <a:moveTo>
                    <a:pt x="372235" y="607060"/>
                  </a:moveTo>
                  <a:lnTo>
                    <a:pt x="200754" y="607060"/>
                  </a:lnTo>
                  <a:lnTo>
                    <a:pt x="216488" y="605790"/>
                  </a:lnTo>
                  <a:lnTo>
                    <a:pt x="231186" y="603250"/>
                  </a:lnTo>
                  <a:lnTo>
                    <a:pt x="268994" y="588010"/>
                  </a:lnTo>
                  <a:lnTo>
                    <a:pt x="304487" y="557530"/>
                  </a:lnTo>
                  <a:lnTo>
                    <a:pt x="322346" y="514350"/>
                  </a:lnTo>
                  <a:lnTo>
                    <a:pt x="324573" y="490220"/>
                  </a:lnTo>
                  <a:lnTo>
                    <a:pt x="323873" y="476250"/>
                  </a:lnTo>
                  <a:lnTo>
                    <a:pt x="313238" y="439420"/>
                  </a:lnTo>
                  <a:lnTo>
                    <a:pt x="290226" y="408940"/>
                  </a:lnTo>
                  <a:lnTo>
                    <a:pt x="255528" y="386080"/>
                  </a:lnTo>
                  <a:lnTo>
                    <a:pt x="209600" y="372110"/>
                  </a:lnTo>
                  <a:lnTo>
                    <a:pt x="173310" y="367030"/>
                  </a:lnTo>
                  <a:lnTo>
                    <a:pt x="85781" y="367030"/>
                  </a:lnTo>
                  <a:lnTo>
                    <a:pt x="77780" y="363220"/>
                  </a:lnTo>
                  <a:lnTo>
                    <a:pt x="75494" y="361950"/>
                  </a:lnTo>
                  <a:lnTo>
                    <a:pt x="71684" y="356870"/>
                  </a:lnTo>
                  <a:lnTo>
                    <a:pt x="70065" y="353060"/>
                  </a:lnTo>
                  <a:lnTo>
                    <a:pt x="68827" y="347980"/>
                  </a:lnTo>
                  <a:lnTo>
                    <a:pt x="67684" y="344170"/>
                  </a:lnTo>
                  <a:lnTo>
                    <a:pt x="67017" y="337820"/>
                  </a:lnTo>
                  <a:lnTo>
                    <a:pt x="67017" y="323850"/>
                  </a:lnTo>
                  <a:lnTo>
                    <a:pt x="67588" y="318770"/>
                  </a:lnTo>
                  <a:lnTo>
                    <a:pt x="68541" y="314960"/>
                  </a:lnTo>
                  <a:lnTo>
                    <a:pt x="69589" y="309880"/>
                  </a:lnTo>
                  <a:lnTo>
                    <a:pt x="71017" y="307340"/>
                  </a:lnTo>
                  <a:lnTo>
                    <a:pt x="72922" y="303530"/>
                  </a:lnTo>
                  <a:lnTo>
                    <a:pt x="74827" y="300990"/>
                  </a:lnTo>
                  <a:lnTo>
                    <a:pt x="76923" y="299720"/>
                  </a:lnTo>
                  <a:lnTo>
                    <a:pt x="81685" y="297180"/>
                  </a:lnTo>
                  <a:lnTo>
                    <a:pt x="84352" y="297180"/>
                  </a:lnTo>
                  <a:lnTo>
                    <a:pt x="87400" y="295910"/>
                  </a:lnTo>
                  <a:lnTo>
                    <a:pt x="161457" y="295910"/>
                  </a:lnTo>
                  <a:lnTo>
                    <a:pt x="177031" y="294640"/>
                  </a:lnTo>
                  <a:lnTo>
                    <a:pt x="218518" y="283210"/>
                  </a:lnTo>
                  <a:lnTo>
                    <a:pt x="251040" y="262890"/>
                  </a:lnTo>
                  <a:lnTo>
                    <a:pt x="279615" y="223520"/>
                  </a:lnTo>
                  <a:lnTo>
                    <a:pt x="289521" y="173990"/>
                  </a:lnTo>
                  <a:lnTo>
                    <a:pt x="289109" y="163830"/>
                  </a:lnTo>
                  <a:lnTo>
                    <a:pt x="279140" y="125730"/>
                  </a:lnTo>
                  <a:lnTo>
                    <a:pt x="255838" y="95250"/>
                  </a:lnTo>
                  <a:lnTo>
                    <a:pt x="218244" y="77470"/>
                  </a:lnTo>
                  <a:lnTo>
                    <a:pt x="181222" y="72390"/>
                  </a:lnTo>
                  <a:lnTo>
                    <a:pt x="360452" y="72390"/>
                  </a:lnTo>
                  <a:lnTo>
                    <a:pt x="377539" y="111760"/>
                  </a:lnTo>
                  <a:lnTo>
                    <a:pt x="384009" y="161290"/>
                  </a:lnTo>
                  <a:lnTo>
                    <a:pt x="383506" y="177800"/>
                  </a:lnTo>
                  <a:lnTo>
                    <a:pt x="375817" y="219710"/>
                  </a:lnTo>
                  <a:lnTo>
                    <a:pt x="359262" y="256540"/>
                  </a:lnTo>
                  <a:lnTo>
                    <a:pt x="334169" y="287020"/>
                  </a:lnTo>
                  <a:lnTo>
                    <a:pt x="301003" y="309880"/>
                  </a:lnTo>
                  <a:lnTo>
                    <a:pt x="259708" y="322580"/>
                  </a:lnTo>
                  <a:lnTo>
                    <a:pt x="259708" y="323850"/>
                  </a:lnTo>
                  <a:lnTo>
                    <a:pt x="307848" y="335280"/>
                  </a:lnTo>
                  <a:lnTo>
                    <a:pt x="348719" y="356870"/>
                  </a:lnTo>
                  <a:lnTo>
                    <a:pt x="380715" y="386080"/>
                  </a:lnTo>
                  <a:lnTo>
                    <a:pt x="402964" y="422910"/>
                  </a:lnTo>
                  <a:lnTo>
                    <a:pt x="413773" y="466090"/>
                  </a:lnTo>
                  <a:lnTo>
                    <a:pt x="414489" y="481330"/>
                  </a:lnTo>
                  <a:lnTo>
                    <a:pt x="413505" y="504190"/>
                  </a:lnTo>
                  <a:lnTo>
                    <a:pt x="405608" y="544830"/>
                  </a:lnTo>
                  <a:lnTo>
                    <a:pt x="389889" y="581660"/>
                  </a:lnTo>
                  <a:lnTo>
                    <a:pt x="379377" y="598170"/>
                  </a:lnTo>
                  <a:lnTo>
                    <a:pt x="372235" y="607060"/>
                  </a:lnTo>
                  <a:close/>
                </a:path>
                <a:path w="414654" h="680719">
                  <a:moveTo>
                    <a:pt x="30155" y="129540"/>
                  </a:moveTo>
                  <a:lnTo>
                    <a:pt x="28060" y="128270"/>
                  </a:lnTo>
                  <a:lnTo>
                    <a:pt x="32536" y="128270"/>
                  </a:lnTo>
                  <a:lnTo>
                    <a:pt x="30155" y="129540"/>
                  </a:lnTo>
                  <a:close/>
                </a:path>
                <a:path w="414654" h="680719">
                  <a:moveTo>
                    <a:pt x="181888" y="680720"/>
                  </a:moveTo>
                  <a:lnTo>
                    <a:pt x="165568" y="680720"/>
                  </a:lnTo>
                  <a:lnTo>
                    <a:pt x="134498" y="678180"/>
                  </a:lnTo>
                  <a:lnTo>
                    <a:pt x="119785" y="675640"/>
                  </a:lnTo>
                  <a:lnTo>
                    <a:pt x="105763" y="671830"/>
                  </a:lnTo>
                  <a:lnTo>
                    <a:pt x="92544" y="669290"/>
                  </a:lnTo>
                  <a:lnTo>
                    <a:pt x="80111" y="665480"/>
                  </a:lnTo>
                  <a:lnTo>
                    <a:pt x="68446" y="662940"/>
                  </a:lnTo>
                  <a:lnTo>
                    <a:pt x="57696" y="659130"/>
                  </a:lnTo>
                  <a:lnTo>
                    <a:pt x="47883" y="655320"/>
                  </a:lnTo>
                  <a:lnTo>
                    <a:pt x="39018" y="651510"/>
                  </a:lnTo>
                  <a:lnTo>
                    <a:pt x="31108" y="646430"/>
                  </a:lnTo>
                  <a:lnTo>
                    <a:pt x="21202" y="641350"/>
                  </a:lnTo>
                  <a:lnTo>
                    <a:pt x="15010" y="637540"/>
                  </a:lnTo>
                  <a:lnTo>
                    <a:pt x="9962" y="632460"/>
                  </a:lnTo>
                  <a:lnTo>
                    <a:pt x="7962" y="631190"/>
                  </a:lnTo>
                  <a:lnTo>
                    <a:pt x="0" y="586740"/>
                  </a:lnTo>
                  <a:lnTo>
                    <a:pt x="193" y="580390"/>
                  </a:lnTo>
                  <a:lnTo>
                    <a:pt x="14058" y="554990"/>
                  </a:lnTo>
                  <a:lnTo>
                    <a:pt x="17296" y="556260"/>
                  </a:lnTo>
                  <a:lnTo>
                    <a:pt x="23488" y="558800"/>
                  </a:lnTo>
                  <a:lnTo>
                    <a:pt x="32727" y="563880"/>
                  </a:lnTo>
                  <a:lnTo>
                    <a:pt x="40210" y="567690"/>
                  </a:lnTo>
                  <a:lnTo>
                    <a:pt x="48657" y="572770"/>
                  </a:lnTo>
                  <a:lnTo>
                    <a:pt x="58069" y="576580"/>
                  </a:lnTo>
                  <a:lnTo>
                    <a:pt x="68446" y="581660"/>
                  </a:lnTo>
                  <a:lnTo>
                    <a:pt x="79768" y="586740"/>
                  </a:lnTo>
                  <a:lnTo>
                    <a:pt x="92020" y="590550"/>
                  </a:lnTo>
                  <a:lnTo>
                    <a:pt x="105200" y="595630"/>
                  </a:lnTo>
                  <a:lnTo>
                    <a:pt x="119309" y="599440"/>
                  </a:lnTo>
                  <a:lnTo>
                    <a:pt x="134277" y="603250"/>
                  </a:lnTo>
                  <a:lnTo>
                    <a:pt x="150039" y="605790"/>
                  </a:lnTo>
                  <a:lnTo>
                    <a:pt x="166605" y="607060"/>
                  </a:lnTo>
                  <a:lnTo>
                    <a:pt x="372235" y="607060"/>
                  </a:lnTo>
                  <a:lnTo>
                    <a:pt x="367133" y="613410"/>
                  </a:lnTo>
                  <a:lnTo>
                    <a:pt x="337432" y="638810"/>
                  </a:lnTo>
                  <a:lnTo>
                    <a:pt x="300856" y="659130"/>
                  </a:lnTo>
                  <a:lnTo>
                    <a:pt x="257581" y="673100"/>
                  </a:lnTo>
                  <a:lnTo>
                    <a:pt x="208536" y="679450"/>
                  </a:lnTo>
                  <a:lnTo>
                    <a:pt x="181888" y="680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538" y="4352022"/>
            <a:ext cx="9309100" cy="881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Cảm</a:t>
            </a:r>
            <a:r>
              <a:rPr sz="5600" b="1" i="1" spc="-6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xúc,</a:t>
            </a:r>
            <a:r>
              <a:rPr sz="5600" b="1" i="1" spc="-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suy</a:t>
            </a:r>
            <a:r>
              <a:rPr sz="5600" b="1" i="1" spc="2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nghĩ của</a:t>
            </a:r>
            <a:r>
              <a:rPr sz="5600" b="1" i="1" spc="-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Dế</a:t>
            </a:r>
            <a:r>
              <a:rPr sz="5600" b="1" i="1" spc="-25" dirty="0">
                <a:solidFill>
                  <a:srgbClr val="345D3D"/>
                </a:solidFill>
                <a:latin typeface="Times New Roman"/>
                <a:cs typeface="Times New Roman"/>
              </a:rPr>
              <a:t> Mèn</a:t>
            </a:r>
            <a:endParaRPr sz="5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68" y="1542287"/>
            <a:ext cx="0" cy="5104130"/>
          </a:xfrm>
          <a:custGeom>
            <a:avLst/>
            <a:gdLst/>
            <a:ahLst/>
            <a:cxnLst/>
            <a:rect l="l" t="t" r="r" b="b"/>
            <a:pathLst>
              <a:path h="5104130">
                <a:moveTo>
                  <a:pt x="0" y="0"/>
                </a:moveTo>
                <a:lnTo>
                  <a:pt x="0" y="510387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395" y="1542287"/>
            <a:ext cx="4914900" cy="5104130"/>
          </a:xfrm>
          <a:custGeom>
            <a:avLst/>
            <a:gdLst/>
            <a:ahLst/>
            <a:cxnLst/>
            <a:rect l="l" t="t" r="r" b="b"/>
            <a:pathLst>
              <a:path w="4914900" h="5104130">
                <a:moveTo>
                  <a:pt x="4908804" y="0"/>
                </a:moveTo>
                <a:lnTo>
                  <a:pt x="4908804" y="5103876"/>
                </a:lnTo>
              </a:path>
              <a:path w="4914900" h="5104130">
                <a:moveTo>
                  <a:pt x="0" y="4571"/>
                </a:moveTo>
                <a:lnTo>
                  <a:pt x="4914900" y="4571"/>
                </a:lnTo>
              </a:path>
              <a:path w="4914900" h="5104130">
                <a:moveTo>
                  <a:pt x="0" y="5099304"/>
                </a:moveTo>
                <a:lnTo>
                  <a:pt x="4914900" y="5099304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742694" y="1140713"/>
            <a:ext cx="1670685" cy="302260"/>
            <a:chOff x="1742694" y="1140713"/>
            <a:chExt cx="1670685" cy="302260"/>
          </a:xfrm>
        </p:grpSpPr>
        <p:sp>
          <p:nvSpPr>
            <p:cNvPr id="5" name="object 5"/>
            <p:cNvSpPr/>
            <p:nvPr/>
          </p:nvSpPr>
          <p:spPr>
            <a:xfrm>
              <a:off x="1749145" y="1142999"/>
              <a:ext cx="1657350" cy="29209"/>
            </a:xfrm>
            <a:custGeom>
              <a:avLst/>
              <a:gdLst/>
              <a:ahLst/>
              <a:cxnLst/>
              <a:rect l="l" t="t" r="r" b="b"/>
              <a:pathLst>
                <a:path w="1657350" h="29209">
                  <a:moveTo>
                    <a:pt x="1657121" y="28956"/>
                  </a:moveTo>
                  <a:lnTo>
                    <a:pt x="1646707" y="14097"/>
                  </a:lnTo>
                  <a:lnTo>
                    <a:pt x="1641386" y="10668"/>
                  </a:lnTo>
                  <a:lnTo>
                    <a:pt x="1630705" y="3771"/>
                  </a:lnTo>
                  <a:lnTo>
                    <a:pt x="1611274" y="0"/>
                  </a:lnTo>
                  <a:lnTo>
                    <a:pt x="44602" y="0"/>
                  </a:lnTo>
                  <a:lnTo>
                    <a:pt x="25400" y="3771"/>
                  </a:lnTo>
                  <a:lnTo>
                    <a:pt x="15062" y="10668"/>
                  </a:lnTo>
                  <a:lnTo>
                    <a:pt x="9931" y="14097"/>
                  </a:lnTo>
                  <a:lnTo>
                    <a:pt x="0" y="28956"/>
                  </a:lnTo>
                  <a:lnTo>
                    <a:pt x="1657121" y="28956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44980" y="1171955"/>
              <a:ext cx="1666239" cy="23495"/>
            </a:xfrm>
            <a:custGeom>
              <a:avLst/>
              <a:gdLst/>
              <a:ahLst/>
              <a:cxnLst/>
              <a:rect l="l" t="t" r="r" b="b"/>
              <a:pathLst>
                <a:path w="1666239" h="23494">
                  <a:moveTo>
                    <a:pt x="1664449" y="13716"/>
                  </a:moveTo>
                  <a:lnTo>
                    <a:pt x="1661731" y="622"/>
                  </a:lnTo>
                  <a:lnTo>
                    <a:pt x="1661287" y="0"/>
                  </a:lnTo>
                  <a:lnTo>
                    <a:pt x="4165" y="0"/>
                  </a:lnTo>
                  <a:lnTo>
                    <a:pt x="3759" y="622"/>
                  </a:lnTo>
                  <a:lnTo>
                    <a:pt x="1193" y="13716"/>
                  </a:lnTo>
                  <a:lnTo>
                    <a:pt x="1664449" y="13716"/>
                  </a:lnTo>
                  <a:close/>
                </a:path>
                <a:path w="1666239" h="23494">
                  <a:moveTo>
                    <a:pt x="1665732" y="19304"/>
                  </a:moveTo>
                  <a:lnTo>
                    <a:pt x="1665084" y="19304"/>
                  </a:lnTo>
                  <a:lnTo>
                    <a:pt x="1665084" y="14224"/>
                  </a:lnTo>
                  <a:lnTo>
                    <a:pt x="596" y="14224"/>
                  </a:lnTo>
                  <a:lnTo>
                    <a:pt x="596" y="19304"/>
                  </a:lnTo>
                  <a:lnTo>
                    <a:pt x="0" y="19304"/>
                  </a:lnTo>
                  <a:lnTo>
                    <a:pt x="0" y="23114"/>
                  </a:lnTo>
                  <a:lnTo>
                    <a:pt x="1665732" y="23114"/>
                  </a:lnTo>
                  <a:lnTo>
                    <a:pt x="1665732" y="19304"/>
                  </a:lnTo>
                  <a:close/>
                </a:path>
              </a:pathLst>
            </a:custGeom>
            <a:solidFill>
              <a:srgbClr val="CF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4980" y="1194815"/>
              <a:ext cx="1666239" cy="33655"/>
            </a:xfrm>
            <a:custGeom>
              <a:avLst/>
              <a:gdLst/>
              <a:ahLst/>
              <a:cxnLst/>
              <a:rect l="l" t="t" r="r" b="b"/>
              <a:pathLst>
                <a:path w="1666239" h="33655">
                  <a:moveTo>
                    <a:pt x="166573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3528"/>
                  </a:lnTo>
                  <a:lnTo>
                    <a:pt x="1665732" y="33528"/>
                  </a:lnTo>
                  <a:lnTo>
                    <a:pt x="1665732" y="13716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4980" y="1228343"/>
              <a:ext cx="1666239" cy="18415"/>
            </a:xfrm>
            <a:custGeom>
              <a:avLst/>
              <a:gdLst/>
              <a:ahLst/>
              <a:cxnLst/>
              <a:rect l="l" t="t" r="r" b="b"/>
              <a:pathLst>
                <a:path w="1666239" h="18415">
                  <a:moveTo>
                    <a:pt x="1665732" y="0"/>
                  </a:moveTo>
                  <a:lnTo>
                    <a:pt x="1665732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4980" y="1246631"/>
              <a:ext cx="1666239" cy="22860"/>
            </a:xfrm>
            <a:custGeom>
              <a:avLst/>
              <a:gdLst/>
              <a:ahLst/>
              <a:cxnLst/>
              <a:rect l="l" t="t" r="r" b="b"/>
              <a:pathLst>
                <a:path w="1666239" h="22859">
                  <a:moveTo>
                    <a:pt x="166573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22860"/>
                  </a:lnTo>
                  <a:lnTo>
                    <a:pt x="1665732" y="22860"/>
                  </a:lnTo>
                  <a:lnTo>
                    <a:pt x="1665732" y="13716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4980" y="1269491"/>
              <a:ext cx="1666239" cy="33655"/>
            </a:xfrm>
            <a:custGeom>
              <a:avLst/>
              <a:gdLst/>
              <a:ahLst/>
              <a:cxnLst/>
              <a:rect l="l" t="t" r="r" b="b"/>
              <a:pathLst>
                <a:path w="1666239" h="33655">
                  <a:moveTo>
                    <a:pt x="166573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0" y="33528"/>
                  </a:lnTo>
                  <a:lnTo>
                    <a:pt x="1665732" y="33528"/>
                  </a:lnTo>
                  <a:lnTo>
                    <a:pt x="1665732" y="13716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4980" y="1303019"/>
              <a:ext cx="1666239" cy="36830"/>
            </a:xfrm>
            <a:custGeom>
              <a:avLst/>
              <a:gdLst/>
              <a:ahLst/>
              <a:cxnLst/>
              <a:rect l="l" t="t" r="r" b="b"/>
              <a:pathLst>
                <a:path w="1666239" h="36830">
                  <a:moveTo>
                    <a:pt x="166573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0" y="36576"/>
                  </a:lnTo>
                  <a:lnTo>
                    <a:pt x="1665732" y="36576"/>
                  </a:lnTo>
                  <a:lnTo>
                    <a:pt x="1665732" y="18288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4980" y="1339595"/>
              <a:ext cx="1666239" cy="18415"/>
            </a:xfrm>
            <a:custGeom>
              <a:avLst/>
              <a:gdLst/>
              <a:ahLst/>
              <a:cxnLst/>
              <a:rect l="l" t="t" r="r" b="b"/>
              <a:pathLst>
                <a:path w="1666239" h="18415">
                  <a:moveTo>
                    <a:pt x="1665732" y="0"/>
                  </a:moveTo>
                  <a:lnTo>
                    <a:pt x="1665732" y="18287"/>
                  </a:lnTo>
                  <a:lnTo>
                    <a:pt x="0" y="18287"/>
                  </a:lnTo>
                  <a:lnTo>
                    <a:pt x="0" y="0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4980" y="1357883"/>
              <a:ext cx="1666239" cy="38100"/>
            </a:xfrm>
            <a:custGeom>
              <a:avLst/>
              <a:gdLst/>
              <a:ahLst/>
              <a:cxnLst/>
              <a:rect l="l" t="t" r="r" b="b"/>
              <a:pathLst>
                <a:path w="1666239" h="38100">
                  <a:moveTo>
                    <a:pt x="1665732" y="20066"/>
                  </a:moveTo>
                  <a:lnTo>
                    <a:pt x="0" y="20066"/>
                  </a:lnTo>
                  <a:lnTo>
                    <a:pt x="0" y="34036"/>
                  </a:lnTo>
                  <a:lnTo>
                    <a:pt x="469" y="34036"/>
                  </a:lnTo>
                  <a:lnTo>
                    <a:pt x="469" y="37846"/>
                  </a:lnTo>
                  <a:lnTo>
                    <a:pt x="1665224" y="37846"/>
                  </a:lnTo>
                  <a:lnTo>
                    <a:pt x="1665224" y="34036"/>
                  </a:lnTo>
                  <a:lnTo>
                    <a:pt x="1665732" y="34036"/>
                  </a:lnTo>
                  <a:lnTo>
                    <a:pt x="1665732" y="20066"/>
                  </a:lnTo>
                  <a:close/>
                </a:path>
                <a:path w="1666239" h="38100">
                  <a:moveTo>
                    <a:pt x="166573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65732" y="19812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45869" y="1395983"/>
              <a:ext cx="1664335" cy="36830"/>
            </a:xfrm>
            <a:custGeom>
              <a:avLst/>
              <a:gdLst/>
              <a:ahLst/>
              <a:cxnLst/>
              <a:rect l="l" t="t" r="r" b="b"/>
              <a:pathLst>
                <a:path w="1664335" h="36830">
                  <a:moveTo>
                    <a:pt x="1663877" y="0"/>
                  </a:moveTo>
                  <a:lnTo>
                    <a:pt x="0" y="0"/>
                  </a:lnTo>
                  <a:lnTo>
                    <a:pt x="2870" y="14630"/>
                  </a:lnTo>
                  <a:lnTo>
                    <a:pt x="5321" y="18288"/>
                  </a:lnTo>
                  <a:lnTo>
                    <a:pt x="13208" y="30099"/>
                  </a:lnTo>
                  <a:lnTo>
                    <a:pt x="22898" y="36576"/>
                  </a:lnTo>
                  <a:lnTo>
                    <a:pt x="1639951" y="36576"/>
                  </a:lnTo>
                  <a:lnTo>
                    <a:pt x="1649984" y="30099"/>
                  </a:lnTo>
                  <a:lnTo>
                    <a:pt x="1658264" y="18288"/>
                  </a:lnTo>
                  <a:lnTo>
                    <a:pt x="1660842" y="14630"/>
                  </a:lnTo>
                  <a:lnTo>
                    <a:pt x="1663877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68777" y="1432559"/>
              <a:ext cx="1617345" cy="7620"/>
            </a:xfrm>
            <a:custGeom>
              <a:avLst/>
              <a:gdLst/>
              <a:ahLst/>
              <a:cxnLst/>
              <a:rect l="l" t="t" r="r" b="b"/>
              <a:pathLst>
                <a:path w="1617345" h="7619">
                  <a:moveTo>
                    <a:pt x="1591642" y="7620"/>
                  </a:moveTo>
                  <a:lnTo>
                    <a:pt x="24970" y="7620"/>
                  </a:lnTo>
                  <a:lnTo>
                    <a:pt x="5777" y="3857"/>
                  </a:lnTo>
                  <a:lnTo>
                    <a:pt x="0" y="0"/>
                  </a:lnTo>
                  <a:lnTo>
                    <a:pt x="1617046" y="0"/>
                  </a:lnTo>
                  <a:lnTo>
                    <a:pt x="1611073" y="3857"/>
                  </a:lnTo>
                  <a:lnTo>
                    <a:pt x="1591642" y="762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4980" y="1142999"/>
              <a:ext cx="1666239" cy="297180"/>
            </a:xfrm>
            <a:custGeom>
              <a:avLst/>
              <a:gdLst/>
              <a:ahLst/>
              <a:cxnLst/>
              <a:rect l="l" t="t" r="r" b="b"/>
              <a:pathLst>
                <a:path w="1666239" h="297180">
                  <a:moveTo>
                    <a:pt x="0" y="48768"/>
                  </a:moveTo>
                  <a:lnTo>
                    <a:pt x="3762" y="29575"/>
                  </a:lnTo>
                  <a:lnTo>
                    <a:pt x="14097" y="14097"/>
                  </a:lnTo>
                  <a:lnTo>
                    <a:pt x="29575" y="3762"/>
                  </a:lnTo>
                  <a:lnTo>
                    <a:pt x="48768" y="0"/>
                  </a:lnTo>
                  <a:lnTo>
                    <a:pt x="1615440" y="0"/>
                  </a:lnTo>
                  <a:lnTo>
                    <a:pt x="1634871" y="3762"/>
                  </a:lnTo>
                  <a:lnTo>
                    <a:pt x="1650873" y="14097"/>
                  </a:lnTo>
                  <a:lnTo>
                    <a:pt x="1661731" y="29575"/>
                  </a:lnTo>
                  <a:lnTo>
                    <a:pt x="1665732" y="48768"/>
                  </a:lnTo>
                  <a:lnTo>
                    <a:pt x="1665732" y="248411"/>
                  </a:lnTo>
                  <a:lnTo>
                    <a:pt x="1661731" y="267604"/>
                  </a:lnTo>
                  <a:lnTo>
                    <a:pt x="1650873" y="283082"/>
                  </a:lnTo>
                  <a:lnTo>
                    <a:pt x="1634871" y="293417"/>
                  </a:lnTo>
                  <a:lnTo>
                    <a:pt x="1615440" y="297180"/>
                  </a:lnTo>
                  <a:lnTo>
                    <a:pt x="48768" y="297180"/>
                  </a:lnTo>
                  <a:lnTo>
                    <a:pt x="29575" y="293417"/>
                  </a:lnTo>
                  <a:lnTo>
                    <a:pt x="14097" y="283082"/>
                  </a:lnTo>
                  <a:lnTo>
                    <a:pt x="3762" y="267604"/>
                  </a:lnTo>
                  <a:lnTo>
                    <a:pt x="0" y="248411"/>
                  </a:lnTo>
                  <a:lnTo>
                    <a:pt x="0" y="48768"/>
                  </a:lnTo>
                  <a:close/>
                </a:path>
              </a:pathLst>
            </a:custGeom>
            <a:ln w="4572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41188" y="1153177"/>
            <a:ext cx="4871720" cy="51936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latin typeface="Calibri"/>
                <a:cs typeface="Calibri"/>
              </a:rPr>
              <a:t>PHIẾU</a:t>
            </a:r>
            <a:r>
              <a:rPr sz="1450" spc="5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HỌC</a:t>
            </a:r>
            <a:r>
              <a:rPr sz="1450" spc="80" dirty="0">
                <a:latin typeface="Calibri"/>
                <a:cs typeface="Calibri"/>
              </a:rPr>
              <a:t> </a:t>
            </a:r>
            <a:r>
              <a:rPr sz="1450" spc="-25" dirty="0">
                <a:latin typeface="Calibri"/>
                <a:cs typeface="Calibri"/>
              </a:rPr>
              <a:t>TẬP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1300" dirty="0">
                <a:latin typeface="Times New Roman"/>
                <a:cs typeface="Times New Roman"/>
              </a:rPr>
              <a:t>Câu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1: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Vì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sao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Dế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Choắt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lại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chết?</a:t>
            </a:r>
            <a:endParaRPr sz="1300">
              <a:latin typeface="Times New Roman"/>
              <a:cs typeface="Times New Roman"/>
            </a:endParaRPr>
          </a:p>
          <a:p>
            <a:pPr marL="335915" indent="-323215">
              <a:lnSpc>
                <a:spcPct val="100000"/>
              </a:lnSpc>
              <a:spcBef>
                <a:spcPts val="815"/>
              </a:spcBef>
              <a:buAutoNum type="alphaUcPeriod"/>
              <a:tabLst>
                <a:tab pos="335915" algn="l"/>
              </a:tabLst>
            </a:pPr>
            <a:r>
              <a:rPr sz="1300" dirty="0">
                <a:latin typeface="Times New Roman"/>
                <a:cs typeface="Times New Roman"/>
              </a:rPr>
              <a:t>Vì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cơ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thể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DC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vốn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ốm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yếu</a:t>
            </a:r>
            <a:endParaRPr sz="1300">
              <a:latin typeface="Times New Roman"/>
              <a:cs typeface="Times New Roman"/>
            </a:endParaRPr>
          </a:p>
          <a:p>
            <a:pPr marL="295910" indent="-283210">
              <a:lnSpc>
                <a:spcPct val="100000"/>
              </a:lnSpc>
              <a:spcBef>
                <a:spcPts val="820"/>
              </a:spcBef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Vì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DC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bị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tai </a:t>
            </a:r>
            <a:r>
              <a:rPr sz="1300" spc="-25" dirty="0">
                <a:latin typeface="Times New Roman"/>
                <a:cs typeface="Times New Roman"/>
              </a:rPr>
              <a:t>nạn</a:t>
            </a:r>
            <a:endParaRPr sz="1300">
              <a:latin typeface="Times New Roman"/>
              <a:cs typeface="Times New Roman"/>
            </a:endParaRPr>
          </a:p>
          <a:p>
            <a:pPr marL="12700" marR="128270" indent="283210">
              <a:lnSpc>
                <a:spcPct val="152300"/>
              </a:lnSpc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Vì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DM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trêu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chị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Cốc,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chị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Cốc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nổi nóng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và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mổ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chết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DC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để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trút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giận </a:t>
            </a:r>
            <a:r>
              <a:rPr sz="1300" dirty="0">
                <a:latin typeface="Times New Roman"/>
                <a:cs typeface="Times New Roman"/>
              </a:rPr>
              <a:t>Câu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2: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Thái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độ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của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DC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trước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khi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chết</a:t>
            </a:r>
            <a:endParaRPr sz="1300">
              <a:latin typeface="Times New Roman"/>
              <a:cs typeface="Times New Roman"/>
            </a:endParaRPr>
          </a:p>
          <a:p>
            <a:pPr marL="295275" indent="-282575">
              <a:lnSpc>
                <a:spcPct val="100000"/>
              </a:lnSpc>
              <a:spcBef>
                <a:spcPts val="815"/>
              </a:spcBef>
              <a:buAutoNum type="alphaUcPeriod"/>
              <a:tabLst>
                <a:tab pos="295275" algn="l"/>
              </a:tabLst>
            </a:pPr>
            <a:r>
              <a:rPr sz="1300" dirty="0">
                <a:latin typeface="Times New Roman"/>
                <a:cs typeface="Times New Roman"/>
              </a:rPr>
              <a:t>Oán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hận</a:t>
            </a:r>
            <a:endParaRPr sz="1300">
              <a:latin typeface="Times New Roman"/>
              <a:cs typeface="Times New Roman"/>
            </a:endParaRPr>
          </a:p>
          <a:p>
            <a:pPr marL="295910" indent="-283210">
              <a:lnSpc>
                <a:spcPct val="100000"/>
              </a:lnSpc>
              <a:spcBef>
                <a:spcPts val="815"/>
              </a:spcBef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Không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hề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trách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móc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mà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còn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ân cần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khuyên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nhủ</a:t>
            </a:r>
            <a:endParaRPr sz="1300">
              <a:latin typeface="Times New Roman"/>
              <a:cs typeface="Times New Roman"/>
            </a:endParaRPr>
          </a:p>
          <a:p>
            <a:pPr marL="295910" indent="-283210">
              <a:lnSpc>
                <a:spcPct val="100000"/>
              </a:lnSpc>
              <a:spcBef>
                <a:spcPts val="815"/>
              </a:spcBef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Im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lặng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300" dirty="0">
                <a:latin typeface="Times New Roman"/>
                <a:cs typeface="Times New Roman"/>
              </a:rPr>
              <a:t>Câu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3: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DC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đã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khuyên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nhủ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DM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điều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gì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khiến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DM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xúc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động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và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tỉnh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ngộ?</a:t>
            </a:r>
            <a:endParaRPr sz="1300">
              <a:latin typeface="Times New Roman"/>
              <a:cs typeface="Times New Roman"/>
            </a:endParaRPr>
          </a:p>
          <a:p>
            <a:pPr marL="295275" indent="-282575">
              <a:lnSpc>
                <a:spcPct val="100000"/>
              </a:lnSpc>
              <a:spcBef>
                <a:spcPts val="815"/>
              </a:spcBef>
              <a:buAutoNum type="alphaUcPeriod"/>
              <a:tabLst>
                <a:tab pos="295275" algn="l"/>
              </a:tabLst>
            </a:pPr>
            <a:r>
              <a:rPr sz="1300" dirty="0">
                <a:latin typeface="Times New Roman"/>
                <a:cs typeface="Times New Roman"/>
              </a:rPr>
              <a:t>Ở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đời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không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được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ngông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cuồng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dại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dột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sẽ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chuốc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vạ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vào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thân</a:t>
            </a:r>
            <a:endParaRPr sz="1300">
              <a:latin typeface="Times New Roman"/>
              <a:cs typeface="Times New Roman"/>
            </a:endParaRPr>
          </a:p>
          <a:p>
            <a:pPr marL="295910" marR="7620" indent="-283845">
              <a:lnSpc>
                <a:spcPct val="152300"/>
              </a:lnSpc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Ở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đời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phải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cẩn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thận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khi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nói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năng,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nếu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không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sớm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muộn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cũng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mang </a:t>
            </a:r>
            <a:r>
              <a:rPr sz="1300" dirty="0">
                <a:latin typeface="Times New Roman"/>
                <a:cs typeface="Times New Roman"/>
              </a:rPr>
              <a:t>vạ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vào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thân</a:t>
            </a:r>
            <a:endParaRPr sz="1300">
              <a:latin typeface="Times New Roman"/>
              <a:cs typeface="Times New Roman"/>
            </a:endParaRPr>
          </a:p>
          <a:p>
            <a:pPr marL="295910" marR="5080" indent="-283845">
              <a:lnSpc>
                <a:spcPct val="152300"/>
              </a:lnSpc>
              <a:buAutoNum type="alphaUcPeriod"/>
              <a:tabLst>
                <a:tab pos="295910" algn="l"/>
              </a:tabLst>
            </a:pPr>
            <a:r>
              <a:rPr sz="1300" dirty="0">
                <a:latin typeface="Times New Roman"/>
                <a:cs typeface="Times New Roman"/>
              </a:rPr>
              <a:t>Ở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đời</a:t>
            </a:r>
            <a:r>
              <a:rPr sz="1300" spc="8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mà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có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thói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hung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hăng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bậy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bạ,</a:t>
            </a:r>
            <a:r>
              <a:rPr sz="1300" spc="9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có</a:t>
            </a:r>
            <a:r>
              <a:rPr sz="1300" spc="5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óc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mà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không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biết</a:t>
            </a:r>
            <a:r>
              <a:rPr sz="1300" spc="8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nghĩ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sớm </a:t>
            </a:r>
            <a:r>
              <a:rPr sz="1300" dirty="0">
                <a:latin typeface="Times New Roman"/>
                <a:cs typeface="Times New Roman"/>
              </a:rPr>
              <a:t>muộn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cũng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mang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vạ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và </a:t>
            </a:r>
            <a:r>
              <a:rPr sz="1300" spc="-10" dirty="0">
                <a:latin typeface="Times New Roman"/>
                <a:cs typeface="Times New Roman"/>
              </a:rPr>
              <a:t>mình.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95910" algn="l"/>
              </a:tabLst>
            </a:pPr>
            <a:r>
              <a:rPr sz="1300" spc="-25" dirty="0">
                <a:latin typeface="Times New Roman"/>
                <a:cs typeface="Times New Roman"/>
              </a:rPr>
              <a:t>4.</a:t>
            </a:r>
            <a:r>
              <a:rPr sz="1300" dirty="0">
                <a:latin typeface="Times New Roman"/>
                <a:cs typeface="Times New Roman"/>
              </a:rPr>
              <a:t>	Trong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cảm nhận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của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em,</a:t>
            </a:r>
            <a:r>
              <a:rPr sz="1300" spc="6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Dế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Choắt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là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người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như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thế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nào?(*)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300" spc="-10" dirty="0">
                <a:latin typeface="Times New Roman"/>
                <a:cs typeface="Times New Roman"/>
              </a:rPr>
              <a:t>...................................................................................................................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12664" y="1057656"/>
            <a:ext cx="4622800" cy="5584190"/>
            <a:chOff x="5312664" y="1057656"/>
            <a:chExt cx="4622800" cy="558419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4683" y="1057656"/>
              <a:ext cx="2776727" cy="27782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2664" y="3867912"/>
              <a:ext cx="4622291" cy="27736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88" y="1399032"/>
            <a:ext cx="7045451" cy="11978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0073" y="1717061"/>
            <a:ext cx="56908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1.</a:t>
            </a:r>
            <a:r>
              <a:rPr sz="1950" b="1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Tên</a:t>
            </a:r>
            <a:r>
              <a:rPr sz="1950" b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bài,</a:t>
            </a:r>
            <a:r>
              <a:rPr sz="195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đề</a:t>
            </a:r>
            <a:r>
              <a:rPr sz="195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từ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của</a:t>
            </a:r>
            <a:r>
              <a:rPr sz="1950" b="1" spc="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văn</a:t>
            </a:r>
            <a:r>
              <a:rPr sz="195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bản</a:t>
            </a:r>
            <a:r>
              <a:rPr sz="1950" b="1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hướng</a:t>
            </a:r>
            <a:r>
              <a:rPr sz="1950" b="1" spc="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đến</a:t>
            </a:r>
            <a:r>
              <a:rPr sz="1950" b="1" spc="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vấn</a:t>
            </a:r>
            <a:r>
              <a:rPr sz="1950" b="1" spc="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0000"/>
                </a:solidFill>
                <a:latin typeface="Times New Roman"/>
                <a:cs typeface="Times New Roman"/>
              </a:rPr>
              <a:t>đề</a:t>
            </a:r>
            <a:r>
              <a:rPr sz="195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nào?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8762" y="2384929"/>
            <a:ext cx="9507220" cy="2359660"/>
            <a:chOff x="308762" y="2384929"/>
            <a:chExt cx="9507220" cy="2359660"/>
          </a:xfrm>
        </p:grpSpPr>
        <p:sp>
          <p:nvSpPr>
            <p:cNvPr id="5" name="object 5"/>
            <p:cNvSpPr/>
            <p:nvPr/>
          </p:nvSpPr>
          <p:spPr>
            <a:xfrm>
              <a:off x="6714329" y="2730790"/>
              <a:ext cx="3101975" cy="2013585"/>
            </a:xfrm>
            <a:custGeom>
              <a:avLst/>
              <a:gdLst/>
              <a:ahLst/>
              <a:cxnLst/>
              <a:rect l="l" t="t" r="r" b="b"/>
              <a:pathLst>
                <a:path w="3101975" h="2013585">
                  <a:moveTo>
                    <a:pt x="1511370" y="2013487"/>
                  </a:moveTo>
                  <a:lnTo>
                    <a:pt x="1464097" y="2011016"/>
                  </a:lnTo>
                  <a:lnTo>
                    <a:pt x="1417708" y="2004500"/>
                  </a:lnTo>
                  <a:lnTo>
                    <a:pt x="1372505" y="1994089"/>
                  </a:lnTo>
                  <a:lnTo>
                    <a:pt x="1328789" y="1979931"/>
                  </a:lnTo>
                  <a:lnTo>
                    <a:pt x="1286861" y="1962177"/>
                  </a:lnTo>
                  <a:lnTo>
                    <a:pt x="1247022" y="1940976"/>
                  </a:lnTo>
                  <a:lnTo>
                    <a:pt x="1209574" y="1916478"/>
                  </a:lnTo>
                  <a:lnTo>
                    <a:pt x="1174819" y="1888832"/>
                  </a:lnTo>
                  <a:lnTo>
                    <a:pt x="1143057" y="1858188"/>
                  </a:lnTo>
                  <a:lnTo>
                    <a:pt x="1114590" y="1824695"/>
                  </a:lnTo>
                  <a:lnTo>
                    <a:pt x="1089720" y="1788503"/>
                  </a:lnTo>
                  <a:lnTo>
                    <a:pt x="1068747" y="1749762"/>
                  </a:lnTo>
                  <a:lnTo>
                    <a:pt x="1051974" y="1708621"/>
                  </a:lnTo>
                  <a:lnTo>
                    <a:pt x="1001230" y="1731982"/>
                  </a:lnTo>
                  <a:lnTo>
                    <a:pt x="947770" y="1749198"/>
                  </a:lnTo>
                  <a:lnTo>
                    <a:pt x="892311" y="1759842"/>
                  </a:lnTo>
                  <a:lnTo>
                    <a:pt x="835566" y="1763485"/>
                  </a:lnTo>
                  <a:lnTo>
                    <a:pt x="783308" y="1760973"/>
                  </a:lnTo>
                  <a:lnTo>
                    <a:pt x="732998" y="1752962"/>
                  </a:lnTo>
                  <a:lnTo>
                    <a:pt x="685015" y="1739799"/>
                  </a:lnTo>
                  <a:lnTo>
                    <a:pt x="639737" y="1721829"/>
                  </a:lnTo>
                  <a:lnTo>
                    <a:pt x="597542" y="1699397"/>
                  </a:lnTo>
                  <a:lnTo>
                    <a:pt x="558811" y="1672849"/>
                  </a:lnTo>
                  <a:lnTo>
                    <a:pt x="523922" y="1642530"/>
                  </a:lnTo>
                  <a:lnTo>
                    <a:pt x="493252" y="1608785"/>
                  </a:lnTo>
                  <a:lnTo>
                    <a:pt x="467182" y="1571961"/>
                  </a:lnTo>
                  <a:lnTo>
                    <a:pt x="446089" y="1532402"/>
                  </a:lnTo>
                  <a:lnTo>
                    <a:pt x="430353" y="1490454"/>
                  </a:lnTo>
                  <a:lnTo>
                    <a:pt x="420353" y="1446463"/>
                  </a:lnTo>
                  <a:lnTo>
                    <a:pt x="416466" y="1400773"/>
                  </a:lnTo>
                  <a:lnTo>
                    <a:pt x="367686" y="1392190"/>
                  </a:lnTo>
                  <a:lnTo>
                    <a:pt x="320296" y="1379291"/>
                  </a:lnTo>
                  <a:lnTo>
                    <a:pt x="274588" y="1362149"/>
                  </a:lnTo>
                  <a:lnTo>
                    <a:pt x="230855" y="1340838"/>
                  </a:lnTo>
                  <a:lnTo>
                    <a:pt x="189390" y="1315429"/>
                  </a:lnTo>
                  <a:lnTo>
                    <a:pt x="149309" y="1284888"/>
                  </a:lnTo>
                  <a:lnTo>
                    <a:pt x="113842" y="1251414"/>
                  </a:lnTo>
                  <a:lnTo>
                    <a:pt x="83051" y="1215370"/>
                  </a:lnTo>
                  <a:lnTo>
                    <a:pt x="56999" y="1177114"/>
                  </a:lnTo>
                  <a:lnTo>
                    <a:pt x="35748" y="1137009"/>
                  </a:lnTo>
                  <a:lnTo>
                    <a:pt x="19360" y="1095413"/>
                  </a:lnTo>
                  <a:lnTo>
                    <a:pt x="7898" y="1052687"/>
                  </a:lnTo>
                  <a:lnTo>
                    <a:pt x="1424" y="1009192"/>
                  </a:lnTo>
                  <a:lnTo>
                    <a:pt x="0" y="965287"/>
                  </a:lnTo>
                  <a:lnTo>
                    <a:pt x="3688" y="921334"/>
                  </a:lnTo>
                  <a:lnTo>
                    <a:pt x="12551" y="877693"/>
                  </a:lnTo>
                  <a:lnTo>
                    <a:pt x="26651" y="834723"/>
                  </a:lnTo>
                  <a:lnTo>
                    <a:pt x="46051" y="792786"/>
                  </a:lnTo>
                  <a:lnTo>
                    <a:pt x="70812" y="752241"/>
                  </a:lnTo>
                  <a:lnTo>
                    <a:pt x="100998" y="713449"/>
                  </a:lnTo>
                  <a:lnTo>
                    <a:pt x="95569" y="702900"/>
                  </a:lnTo>
                  <a:lnTo>
                    <a:pt x="72592" y="624221"/>
                  </a:lnTo>
                  <a:lnTo>
                    <a:pt x="69453" y="579380"/>
                  </a:lnTo>
                  <a:lnTo>
                    <a:pt x="72971" y="535237"/>
                  </a:lnTo>
                  <a:lnTo>
                    <a:pt x="82823" y="492300"/>
                  </a:lnTo>
                  <a:lnTo>
                    <a:pt x="98686" y="451078"/>
                  </a:lnTo>
                  <a:lnTo>
                    <a:pt x="120239" y="412078"/>
                  </a:lnTo>
                  <a:lnTo>
                    <a:pt x="147156" y="375809"/>
                  </a:lnTo>
                  <a:lnTo>
                    <a:pt x="179117" y="342779"/>
                  </a:lnTo>
                  <a:lnTo>
                    <a:pt x="215798" y="313495"/>
                  </a:lnTo>
                  <a:lnTo>
                    <a:pt x="256876" y="288465"/>
                  </a:lnTo>
                  <a:lnTo>
                    <a:pt x="302029" y="268198"/>
                  </a:lnTo>
                  <a:lnTo>
                    <a:pt x="350934" y="253201"/>
                  </a:lnTo>
                  <a:lnTo>
                    <a:pt x="367150" y="201957"/>
                  </a:lnTo>
                  <a:lnTo>
                    <a:pt x="392653" y="154141"/>
                  </a:lnTo>
                  <a:lnTo>
                    <a:pt x="427015" y="110898"/>
                  </a:lnTo>
                  <a:lnTo>
                    <a:pt x="469806" y="73369"/>
                  </a:lnTo>
                  <a:lnTo>
                    <a:pt x="511395" y="46569"/>
                  </a:lnTo>
                  <a:lnTo>
                    <a:pt x="555855" y="25980"/>
                  </a:lnTo>
                  <a:lnTo>
                    <a:pt x="602432" y="11539"/>
                  </a:lnTo>
                  <a:lnTo>
                    <a:pt x="650369" y="3185"/>
                  </a:lnTo>
                  <a:lnTo>
                    <a:pt x="698910" y="856"/>
                  </a:lnTo>
                  <a:lnTo>
                    <a:pt x="747300" y="4491"/>
                  </a:lnTo>
                  <a:lnTo>
                    <a:pt x="794783" y="14026"/>
                  </a:lnTo>
                  <a:lnTo>
                    <a:pt x="840604" y="29401"/>
                  </a:lnTo>
                  <a:lnTo>
                    <a:pt x="884007" y="50554"/>
                  </a:lnTo>
                  <a:lnTo>
                    <a:pt x="924235" y="77423"/>
                  </a:lnTo>
                  <a:lnTo>
                    <a:pt x="960534" y="109945"/>
                  </a:lnTo>
                  <a:lnTo>
                    <a:pt x="983656" y="85966"/>
                  </a:lnTo>
                  <a:lnTo>
                    <a:pt x="1037901" y="45437"/>
                  </a:lnTo>
                  <a:lnTo>
                    <a:pt x="1116191" y="12304"/>
                  </a:lnTo>
                  <a:lnTo>
                    <a:pt x="1164713" y="2668"/>
                  </a:lnTo>
                  <a:lnTo>
                    <a:pt x="1213456" y="0"/>
                  </a:lnTo>
                  <a:lnTo>
                    <a:pt x="1261567" y="4034"/>
                  </a:lnTo>
                  <a:lnTo>
                    <a:pt x="1308197" y="14505"/>
                  </a:lnTo>
                  <a:lnTo>
                    <a:pt x="1352495" y="31149"/>
                  </a:lnTo>
                  <a:lnTo>
                    <a:pt x="1393611" y="53699"/>
                  </a:lnTo>
                  <a:lnTo>
                    <a:pt x="1430694" y="81892"/>
                  </a:lnTo>
                  <a:lnTo>
                    <a:pt x="1462895" y="115461"/>
                  </a:lnTo>
                  <a:lnTo>
                    <a:pt x="1489362" y="154141"/>
                  </a:lnTo>
                  <a:lnTo>
                    <a:pt x="1509603" y="137592"/>
                  </a:lnTo>
                  <a:lnTo>
                    <a:pt x="1554084" y="108493"/>
                  </a:lnTo>
                  <a:lnTo>
                    <a:pt x="1621691" y="78488"/>
                  </a:lnTo>
                  <a:lnTo>
                    <a:pt x="1666673" y="65974"/>
                  </a:lnTo>
                  <a:lnTo>
                    <a:pt x="1712230" y="58559"/>
                  </a:lnTo>
                  <a:lnTo>
                    <a:pt x="1757890" y="56113"/>
                  </a:lnTo>
                  <a:lnTo>
                    <a:pt x="1803184" y="58507"/>
                  </a:lnTo>
                  <a:lnTo>
                    <a:pt x="1847641" y="65613"/>
                  </a:lnTo>
                  <a:lnTo>
                    <a:pt x="1890792" y="77302"/>
                  </a:lnTo>
                  <a:lnTo>
                    <a:pt x="1932166" y="93444"/>
                  </a:lnTo>
                  <a:lnTo>
                    <a:pt x="1971291" y="113910"/>
                  </a:lnTo>
                  <a:lnTo>
                    <a:pt x="2007700" y="138571"/>
                  </a:lnTo>
                  <a:lnTo>
                    <a:pt x="2040920" y="167299"/>
                  </a:lnTo>
                  <a:lnTo>
                    <a:pt x="2070481" y="199964"/>
                  </a:lnTo>
                  <a:lnTo>
                    <a:pt x="2095914" y="236437"/>
                  </a:lnTo>
                  <a:lnTo>
                    <a:pt x="2143701" y="214488"/>
                  </a:lnTo>
                  <a:lnTo>
                    <a:pt x="2193732" y="197491"/>
                  </a:lnTo>
                  <a:lnTo>
                    <a:pt x="2245457" y="185574"/>
                  </a:lnTo>
                  <a:lnTo>
                    <a:pt x="2298324" y="178864"/>
                  </a:lnTo>
                  <a:lnTo>
                    <a:pt x="2351784" y="177488"/>
                  </a:lnTo>
                  <a:lnTo>
                    <a:pt x="2405286" y="181573"/>
                  </a:lnTo>
                  <a:lnTo>
                    <a:pt x="2454043" y="189677"/>
                  </a:lnTo>
                  <a:lnTo>
                    <a:pt x="2500732" y="201829"/>
                  </a:lnTo>
                  <a:lnTo>
                    <a:pt x="2545145" y="217789"/>
                  </a:lnTo>
                  <a:lnTo>
                    <a:pt x="2587071" y="237318"/>
                  </a:lnTo>
                  <a:lnTo>
                    <a:pt x="2626300" y="260179"/>
                  </a:lnTo>
                  <a:lnTo>
                    <a:pt x="2662622" y="286131"/>
                  </a:lnTo>
                  <a:lnTo>
                    <a:pt x="2695828" y="314936"/>
                  </a:lnTo>
                  <a:lnTo>
                    <a:pt x="2725707" y="346356"/>
                  </a:lnTo>
                  <a:lnTo>
                    <a:pt x="2752050" y="380151"/>
                  </a:lnTo>
                  <a:lnTo>
                    <a:pt x="2774648" y="416082"/>
                  </a:lnTo>
                  <a:lnTo>
                    <a:pt x="2793289" y="453911"/>
                  </a:lnTo>
                  <a:lnTo>
                    <a:pt x="2807765" y="493398"/>
                  </a:lnTo>
                  <a:lnTo>
                    <a:pt x="2817865" y="534305"/>
                  </a:lnTo>
                  <a:lnTo>
                    <a:pt x="2823380" y="576394"/>
                  </a:lnTo>
                  <a:lnTo>
                    <a:pt x="2824100" y="619424"/>
                  </a:lnTo>
                  <a:lnTo>
                    <a:pt x="2819814" y="663157"/>
                  </a:lnTo>
                  <a:lnTo>
                    <a:pt x="2822862" y="669253"/>
                  </a:lnTo>
                  <a:lnTo>
                    <a:pt x="2871263" y="677184"/>
                  </a:lnTo>
                  <a:lnTo>
                    <a:pt x="2916955" y="691549"/>
                  </a:lnTo>
                  <a:lnTo>
                    <a:pt x="2959260" y="711925"/>
                  </a:lnTo>
                  <a:lnTo>
                    <a:pt x="2997501" y="737890"/>
                  </a:lnTo>
                  <a:lnTo>
                    <a:pt x="3031001" y="769019"/>
                  </a:lnTo>
                  <a:lnTo>
                    <a:pt x="3059082" y="804889"/>
                  </a:lnTo>
                  <a:lnTo>
                    <a:pt x="3081108" y="845263"/>
                  </a:lnTo>
                  <a:lnTo>
                    <a:pt x="3095207" y="887210"/>
                  </a:lnTo>
                  <a:lnTo>
                    <a:pt x="3101588" y="929924"/>
                  </a:lnTo>
                  <a:lnTo>
                    <a:pt x="3100462" y="972603"/>
                  </a:lnTo>
                  <a:lnTo>
                    <a:pt x="3092039" y="1014439"/>
                  </a:lnTo>
                  <a:lnTo>
                    <a:pt x="3076529" y="1054630"/>
                  </a:lnTo>
                  <a:lnTo>
                    <a:pt x="3054143" y="1092371"/>
                  </a:lnTo>
                  <a:lnTo>
                    <a:pt x="3025091" y="1126856"/>
                  </a:lnTo>
                  <a:lnTo>
                    <a:pt x="2989583" y="1157281"/>
                  </a:lnTo>
                  <a:lnTo>
                    <a:pt x="2947830" y="1182841"/>
                  </a:lnTo>
                  <a:lnTo>
                    <a:pt x="2981407" y="1220893"/>
                  </a:lnTo>
                  <a:lnTo>
                    <a:pt x="3006864" y="1263040"/>
                  </a:lnTo>
                  <a:lnTo>
                    <a:pt x="3023762" y="1308261"/>
                  </a:lnTo>
                  <a:lnTo>
                    <a:pt x="3031662" y="1355529"/>
                  </a:lnTo>
                  <a:lnTo>
                    <a:pt x="3030126" y="1403821"/>
                  </a:lnTo>
                  <a:lnTo>
                    <a:pt x="3020232" y="1447722"/>
                  </a:lnTo>
                  <a:lnTo>
                    <a:pt x="3002913" y="1488568"/>
                  </a:lnTo>
                  <a:lnTo>
                    <a:pt x="2978883" y="1525866"/>
                  </a:lnTo>
                  <a:lnTo>
                    <a:pt x="2948854" y="1559123"/>
                  </a:lnTo>
                  <a:lnTo>
                    <a:pt x="2913540" y="1587844"/>
                  </a:lnTo>
                  <a:lnTo>
                    <a:pt x="2873654" y="1611537"/>
                  </a:lnTo>
                  <a:lnTo>
                    <a:pt x="2829909" y="1629706"/>
                  </a:lnTo>
                  <a:lnTo>
                    <a:pt x="2783019" y="1641858"/>
                  </a:lnTo>
                  <a:lnTo>
                    <a:pt x="2733696" y="1647500"/>
                  </a:lnTo>
                  <a:lnTo>
                    <a:pt x="2682654" y="1646137"/>
                  </a:lnTo>
                  <a:lnTo>
                    <a:pt x="2681130" y="1649185"/>
                  </a:lnTo>
                  <a:lnTo>
                    <a:pt x="2679606" y="1650709"/>
                  </a:lnTo>
                  <a:lnTo>
                    <a:pt x="2678082" y="1653757"/>
                  </a:lnTo>
                  <a:lnTo>
                    <a:pt x="2650031" y="1691142"/>
                  </a:lnTo>
                  <a:lnTo>
                    <a:pt x="2618889" y="1725536"/>
                  </a:lnTo>
                  <a:lnTo>
                    <a:pt x="2584920" y="1756881"/>
                  </a:lnTo>
                  <a:lnTo>
                    <a:pt x="2548394" y="1785122"/>
                  </a:lnTo>
                  <a:lnTo>
                    <a:pt x="2509574" y="1810203"/>
                  </a:lnTo>
                  <a:lnTo>
                    <a:pt x="2468730" y="1832065"/>
                  </a:lnTo>
                  <a:lnTo>
                    <a:pt x="2426126" y="1850654"/>
                  </a:lnTo>
                  <a:lnTo>
                    <a:pt x="2382029" y="1865913"/>
                  </a:lnTo>
                  <a:lnTo>
                    <a:pt x="2336706" y="1877785"/>
                  </a:lnTo>
                  <a:lnTo>
                    <a:pt x="2290424" y="1886214"/>
                  </a:lnTo>
                  <a:lnTo>
                    <a:pt x="2243448" y="1891144"/>
                  </a:lnTo>
                  <a:lnTo>
                    <a:pt x="2196046" y="1892517"/>
                  </a:lnTo>
                  <a:lnTo>
                    <a:pt x="2148485" y="1890278"/>
                  </a:lnTo>
                  <a:lnTo>
                    <a:pt x="2101030" y="1884371"/>
                  </a:lnTo>
                  <a:lnTo>
                    <a:pt x="2053948" y="1874737"/>
                  </a:lnTo>
                  <a:lnTo>
                    <a:pt x="2007505" y="1861322"/>
                  </a:lnTo>
                  <a:lnTo>
                    <a:pt x="1961969" y="1844069"/>
                  </a:lnTo>
                  <a:lnTo>
                    <a:pt x="1917606" y="1822921"/>
                  </a:lnTo>
                  <a:lnTo>
                    <a:pt x="1883902" y="1862242"/>
                  </a:lnTo>
                  <a:lnTo>
                    <a:pt x="1845583" y="1897710"/>
                  </a:lnTo>
                  <a:lnTo>
                    <a:pt x="1803116" y="1929030"/>
                  </a:lnTo>
                  <a:lnTo>
                    <a:pt x="1756965" y="1955905"/>
                  </a:lnTo>
                  <a:lnTo>
                    <a:pt x="1707597" y="1978038"/>
                  </a:lnTo>
                  <a:lnTo>
                    <a:pt x="1655478" y="1995133"/>
                  </a:lnTo>
                  <a:lnTo>
                    <a:pt x="1607362" y="2005695"/>
                  </a:lnTo>
                  <a:lnTo>
                    <a:pt x="1559225" y="2011763"/>
                  </a:lnTo>
                  <a:lnTo>
                    <a:pt x="1511370" y="201348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7648" y="4462272"/>
              <a:ext cx="352044" cy="2590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84263" y="4265676"/>
              <a:ext cx="335280" cy="335280"/>
            </a:xfrm>
            <a:custGeom>
              <a:avLst/>
              <a:gdLst/>
              <a:ahLst/>
              <a:cxnLst/>
              <a:rect l="l" t="t" r="r" b="b"/>
              <a:pathLst>
                <a:path w="335279" h="335279">
                  <a:moveTo>
                    <a:pt x="167640" y="335279"/>
                  </a:moveTo>
                  <a:lnTo>
                    <a:pt x="122943" y="329318"/>
                  </a:lnTo>
                  <a:lnTo>
                    <a:pt x="82860" y="312476"/>
                  </a:lnTo>
                  <a:lnTo>
                    <a:pt x="48958" y="286321"/>
                  </a:lnTo>
                  <a:lnTo>
                    <a:pt x="22803" y="252419"/>
                  </a:lnTo>
                  <a:lnTo>
                    <a:pt x="5961" y="212336"/>
                  </a:lnTo>
                  <a:lnTo>
                    <a:pt x="0" y="167639"/>
                  </a:lnTo>
                  <a:lnTo>
                    <a:pt x="5961" y="122943"/>
                  </a:lnTo>
                  <a:lnTo>
                    <a:pt x="22803" y="82860"/>
                  </a:lnTo>
                  <a:lnTo>
                    <a:pt x="48958" y="48958"/>
                  </a:lnTo>
                  <a:lnTo>
                    <a:pt x="82860" y="22803"/>
                  </a:lnTo>
                  <a:lnTo>
                    <a:pt x="122943" y="5961"/>
                  </a:lnTo>
                  <a:lnTo>
                    <a:pt x="167640" y="0"/>
                  </a:lnTo>
                  <a:lnTo>
                    <a:pt x="211807" y="5961"/>
                  </a:lnTo>
                  <a:lnTo>
                    <a:pt x="251742" y="22803"/>
                  </a:lnTo>
                  <a:lnTo>
                    <a:pt x="285750" y="48958"/>
                  </a:lnTo>
                  <a:lnTo>
                    <a:pt x="312137" y="82860"/>
                  </a:lnTo>
                  <a:lnTo>
                    <a:pt x="329212" y="122943"/>
                  </a:lnTo>
                  <a:lnTo>
                    <a:pt x="335280" y="167639"/>
                  </a:lnTo>
                  <a:lnTo>
                    <a:pt x="329212" y="212336"/>
                  </a:lnTo>
                  <a:lnTo>
                    <a:pt x="312137" y="252419"/>
                  </a:lnTo>
                  <a:lnTo>
                    <a:pt x="285750" y="286321"/>
                  </a:lnTo>
                  <a:lnTo>
                    <a:pt x="251742" y="312476"/>
                  </a:lnTo>
                  <a:lnTo>
                    <a:pt x="211807" y="329318"/>
                  </a:lnTo>
                  <a:lnTo>
                    <a:pt x="167640" y="335279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4100" y="3973067"/>
              <a:ext cx="2695955" cy="4130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0575" y="4319016"/>
              <a:ext cx="626364" cy="670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3100" y="3973067"/>
              <a:ext cx="930275" cy="356235"/>
            </a:xfrm>
            <a:custGeom>
              <a:avLst/>
              <a:gdLst/>
              <a:ahLst/>
              <a:cxnLst/>
              <a:rect l="l" t="t" r="r" b="b"/>
              <a:pathLst>
                <a:path w="930275" h="356235">
                  <a:moveTo>
                    <a:pt x="929727" y="355963"/>
                  </a:moveTo>
                  <a:lnTo>
                    <a:pt x="927701" y="355600"/>
                  </a:lnTo>
                </a:path>
                <a:path w="930275" h="356235">
                  <a:moveTo>
                    <a:pt x="864073" y="343422"/>
                  </a:moveTo>
                  <a:lnTo>
                    <a:pt x="862923" y="343198"/>
                  </a:lnTo>
                  <a:lnTo>
                    <a:pt x="861513" y="342900"/>
                  </a:lnTo>
                </a:path>
                <a:path w="930275" h="356235">
                  <a:moveTo>
                    <a:pt x="752973" y="318720"/>
                  </a:moveTo>
                  <a:lnTo>
                    <a:pt x="748005" y="317500"/>
                  </a:lnTo>
                </a:path>
                <a:path w="930275" h="356235">
                  <a:moveTo>
                    <a:pt x="453939" y="229164"/>
                  </a:moveTo>
                  <a:lnTo>
                    <a:pt x="452377" y="228600"/>
                  </a:lnTo>
                </a:path>
                <a:path w="930275" h="356235">
                  <a:moveTo>
                    <a:pt x="269127" y="153443"/>
                  </a:moveTo>
                  <a:lnTo>
                    <a:pt x="266938" y="152400"/>
                  </a:lnTo>
                </a:path>
                <a:path w="930275" h="356235">
                  <a:moveTo>
                    <a:pt x="77396" y="50972"/>
                  </a:moveTo>
                  <a:lnTo>
                    <a:pt x="77122" y="50800"/>
                  </a:lnTo>
                </a:path>
                <a:path w="930275" h="356235">
                  <a:moveTo>
                    <a:pt x="1288" y="938"/>
                  </a:moveTo>
                  <a:lnTo>
                    <a:pt x="0" y="0"/>
                  </a:lnTo>
                </a:path>
              </a:pathLst>
            </a:custGeom>
            <a:ln w="7620">
              <a:solidFill>
                <a:srgbClr val="D4E8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535" y="3588257"/>
              <a:ext cx="95234" cy="1604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2572" y="2388739"/>
              <a:ext cx="4718685" cy="1978660"/>
            </a:xfrm>
            <a:custGeom>
              <a:avLst/>
              <a:gdLst/>
              <a:ahLst/>
              <a:cxnLst/>
              <a:rect l="l" t="t" r="r" b="b"/>
              <a:pathLst>
                <a:path w="4718685" h="1978660">
                  <a:moveTo>
                    <a:pt x="28803" y="1168576"/>
                  </a:moveTo>
                  <a:lnTo>
                    <a:pt x="27644" y="1165227"/>
                  </a:lnTo>
                </a:path>
                <a:path w="4718685" h="1978660">
                  <a:moveTo>
                    <a:pt x="24231" y="1155101"/>
                  </a:moveTo>
                  <a:lnTo>
                    <a:pt x="23512" y="1152527"/>
                  </a:lnTo>
                </a:path>
                <a:path w="4718685" h="1978660">
                  <a:moveTo>
                    <a:pt x="21183" y="1144198"/>
                  </a:moveTo>
                  <a:lnTo>
                    <a:pt x="19961" y="1139827"/>
                  </a:lnTo>
                </a:path>
                <a:path w="4718685" h="1978660">
                  <a:moveTo>
                    <a:pt x="16611" y="1127843"/>
                  </a:moveTo>
                  <a:lnTo>
                    <a:pt x="16411" y="1127127"/>
                  </a:lnTo>
                </a:path>
                <a:path w="4718685" h="1978660">
                  <a:moveTo>
                    <a:pt x="13563" y="1114924"/>
                  </a:moveTo>
                  <a:lnTo>
                    <a:pt x="13457" y="1114427"/>
                  </a:lnTo>
                </a:path>
                <a:path w="4718685" h="1978660">
                  <a:moveTo>
                    <a:pt x="12039" y="1107794"/>
                  </a:moveTo>
                  <a:lnTo>
                    <a:pt x="10743" y="1101727"/>
                  </a:lnTo>
                </a:path>
                <a:path w="4718685" h="1978660">
                  <a:moveTo>
                    <a:pt x="8991" y="1093533"/>
                  </a:moveTo>
                  <a:lnTo>
                    <a:pt x="8311" y="1090352"/>
                  </a:lnTo>
                  <a:lnTo>
                    <a:pt x="8115" y="1089027"/>
                  </a:lnTo>
                </a:path>
                <a:path w="4718685" h="1978660">
                  <a:moveTo>
                    <a:pt x="4419" y="1064111"/>
                  </a:moveTo>
                  <a:lnTo>
                    <a:pt x="4347" y="1063627"/>
                  </a:lnTo>
                </a:path>
                <a:path w="4718685" h="1978660">
                  <a:moveTo>
                    <a:pt x="2895" y="1051279"/>
                  </a:moveTo>
                  <a:lnTo>
                    <a:pt x="1809" y="1038227"/>
                  </a:lnTo>
                </a:path>
                <a:path w="4718685" h="1978660">
                  <a:moveTo>
                    <a:pt x="1371" y="1032961"/>
                  </a:moveTo>
                  <a:lnTo>
                    <a:pt x="606" y="1023765"/>
                  </a:lnTo>
                  <a:lnTo>
                    <a:pt x="0" y="990367"/>
                  </a:lnTo>
                  <a:lnTo>
                    <a:pt x="1569" y="956939"/>
                  </a:lnTo>
                  <a:lnTo>
                    <a:pt x="5325" y="923509"/>
                  </a:lnTo>
                  <a:lnTo>
                    <a:pt x="7372" y="912018"/>
                  </a:lnTo>
                </a:path>
                <a:path w="4718685" h="1978660">
                  <a:moveTo>
                    <a:pt x="7513" y="911227"/>
                  </a:moveTo>
                  <a:lnTo>
                    <a:pt x="19430" y="856763"/>
                  </a:lnTo>
                  <a:lnTo>
                    <a:pt x="42389" y="790363"/>
                  </a:lnTo>
                  <a:lnTo>
                    <a:pt x="74274" y="724544"/>
                  </a:lnTo>
                  <a:lnTo>
                    <a:pt x="93587" y="691926"/>
                  </a:lnTo>
                  <a:lnTo>
                    <a:pt x="108010" y="670274"/>
                  </a:lnTo>
                </a:path>
                <a:path w="4718685" h="1978660">
                  <a:moveTo>
                    <a:pt x="108241" y="669927"/>
                  </a:moveTo>
                  <a:lnTo>
                    <a:pt x="115159" y="659541"/>
                  </a:lnTo>
                  <a:lnTo>
                    <a:pt x="135436" y="632221"/>
                  </a:lnTo>
                </a:path>
                <a:path w="4718685" h="1978660">
                  <a:moveTo>
                    <a:pt x="135728" y="631827"/>
                  </a:moveTo>
                  <a:lnTo>
                    <a:pt x="165119" y="595587"/>
                  </a:lnTo>
                  <a:lnTo>
                    <a:pt x="193525" y="564078"/>
                  </a:lnTo>
                  <a:lnTo>
                    <a:pt x="224226" y="532918"/>
                  </a:lnTo>
                  <a:lnTo>
                    <a:pt x="257234" y="502139"/>
                  </a:lnTo>
                  <a:lnTo>
                    <a:pt x="282953" y="480025"/>
                  </a:lnTo>
                </a:path>
                <a:path w="4718685" h="1978660">
                  <a:moveTo>
                    <a:pt x="283647" y="479427"/>
                  </a:moveTo>
                  <a:lnTo>
                    <a:pt x="330201" y="441836"/>
                  </a:lnTo>
                  <a:lnTo>
                    <a:pt x="370179" y="412371"/>
                  </a:lnTo>
                  <a:lnTo>
                    <a:pt x="403334" y="389585"/>
                  </a:lnTo>
                  <a:lnTo>
                    <a:pt x="437508" y="367421"/>
                  </a:lnTo>
                  <a:lnTo>
                    <a:pt x="472675" y="345881"/>
                  </a:lnTo>
                  <a:lnTo>
                    <a:pt x="508804" y="324968"/>
                  </a:lnTo>
                  <a:lnTo>
                    <a:pt x="545868" y="304683"/>
                  </a:lnTo>
                  <a:lnTo>
                    <a:pt x="583837" y="285030"/>
                  </a:lnTo>
                  <a:lnTo>
                    <a:pt x="622682" y="266011"/>
                  </a:lnTo>
                  <a:lnTo>
                    <a:pt x="662376" y="247627"/>
                  </a:lnTo>
                  <a:lnTo>
                    <a:pt x="702888" y="229882"/>
                  </a:lnTo>
                  <a:lnTo>
                    <a:pt x="744191" y="212776"/>
                  </a:lnTo>
                  <a:lnTo>
                    <a:pt x="786255" y="196314"/>
                  </a:lnTo>
                  <a:lnTo>
                    <a:pt x="829051" y="180496"/>
                  </a:lnTo>
                  <a:lnTo>
                    <a:pt x="872552" y="165326"/>
                  </a:lnTo>
                  <a:lnTo>
                    <a:pt x="916728" y="150806"/>
                  </a:lnTo>
                  <a:lnTo>
                    <a:pt x="961550" y="136937"/>
                  </a:lnTo>
                  <a:lnTo>
                    <a:pt x="1006990" y="123723"/>
                  </a:lnTo>
                  <a:lnTo>
                    <a:pt x="1053018" y="111165"/>
                  </a:lnTo>
                  <a:lnTo>
                    <a:pt x="1099607" y="99266"/>
                  </a:lnTo>
                  <a:lnTo>
                    <a:pt x="1146727" y="88028"/>
                  </a:lnTo>
                  <a:lnTo>
                    <a:pt x="1194349" y="77453"/>
                  </a:lnTo>
                  <a:lnTo>
                    <a:pt x="1242445" y="67544"/>
                  </a:lnTo>
                  <a:lnTo>
                    <a:pt x="1290986" y="58303"/>
                  </a:lnTo>
                  <a:lnTo>
                    <a:pt x="1339943" y="49732"/>
                  </a:lnTo>
                  <a:lnTo>
                    <a:pt x="1389288" y="41834"/>
                  </a:lnTo>
                  <a:lnTo>
                    <a:pt x="1438991" y="34610"/>
                  </a:lnTo>
                  <a:lnTo>
                    <a:pt x="1489024" y="28064"/>
                  </a:lnTo>
                  <a:lnTo>
                    <a:pt x="1539358" y="22198"/>
                  </a:lnTo>
                  <a:lnTo>
                    <a:pt x="1589964" y="17013"/>
                  </a:lnTo>
                  <a:lnTo>
                    <a:pt x="1640814" y="12512"/>
                  </a:lnTo>
                  <a:lnTo>
                    <a:pt x="1691879" y="8697"/>
                  </a:lnTo>
                  <a:lnTo>
                    <a:pt x="1743129" y="5571"/>
                  </a:lnTo>
                  <a:lnTo>
                    <a:pt x="1794537" y="3136"/>
                  </a:lnTo>
                  <a:lnTo>
                    <a:pt x="1846073" y="1394"/>
                  </a:lnTo>
                  <a:lnTo>
                    <a:pt x="1897709" y="348"/>
                  </a:lnTo>
                  <a:lnTo>
                    <a:pt x="1949416" y="0"/>
                  </a:lnTo>
                  <a:lnTo>
                    <a:pt x="2001165" y="351"/>
                  </a:lnTo>
                  <a:lnTo>
                    <a:pt x="2052927" y="1405"/>
                  </a:lnTo>
                  <a:lnTo>
                    <a:pt x="2104673" y="3164"/>
                  </a:lnTo>
                  <a:lnTo>
                    <a:pt x="2156376" y="5630"/>
                  </a:lnTo>
                  <a:lnTo>
                    <a:pt x="2208005" y="8805"/>
                  </a:lnTo>
                  <a:lnTo>
                    <a:pt x="2217578" y="9527"/>
                  </a:lnTo>
                </a:path>
                <a:path w="4718685" h="1978660">
                  <a:moveTo>
                    <a:pt x="4718151" y="1657479"/>
                  </a:moveTo>
                  <a:lnTo>
                    <a:pt x="4709788" y="1656965"/>
                  </a:lnTo>
                </a:path>
                <a:path w="4718685" h="1978660">
                  <a:moveTo>
                    <a:pt x="3408664" y="1660527"/>
                  </a:moveTo>
                  <a:lnTo>
                    <a:pt x="3406687" y="1661672"/>
                  </a:lnTo>
                </a:path>
                <a:path w="4718685" h="1978660">
                  <a:moveTo>
                    <a:pt x="3363393" y="1685927"/>
                  </a:moveTo>
                  <a:lnTo>
                    <a:pt x="3363167" y="1686051"/>
                  </a:lnTo>
                </a:path>
                <a:path w="4718685" h="1978660">
                  <a:moveTo>
                    <a:pt x="3262501" y="1736727"/>
                  </a:moveTo>
                  <a:lnTo>
                    <a:pt x="3258272" y="1738688"/>
                  </a:lnTo>
                </a:path>
                <a:path w="4718685" h="1978660">
                  <a:moveTo>
                    <a:pt x="3235070" y="1749427"/>
                  </a:moveTo>
                  <a:lnTo>
                    <a:pt x="3233533" y="1750101"/>
                  </a:lnTo>
                </a:path>
                <a:path w="4718685" h="1978660">
                  <a:moveTo>
                    <a:pt x="3176102" y="1774827"/>
                  </a:moveTo>
                  <a:lnTo>
                    <a:pt x="3172452" y="1776341"/>
                  </a:lnTo>
                </a:path>
                <a:path w="4718685" h="1978660">
                  <a:moveTo>
                    <a:pt x="3144982" y="1787527"/>
                  </a:moveTo>
                  <a:lnTo>
                    <a:pt x="3142060" y="1788672"/>
                  </a:lnTo>
                </a:path>
                <a:path w="4718685" h="1978660">
                  <a:moveTo>
                    <a:pt x="3112573" y="1800227"/>
                  </a:moveTo>
                  <a:lnTo>
                    <a:pt x="3111832" y="1800518"/>
                  </a:lnTo>
                  <a:lnTo>
                    <a:pt x="3111781" y="1800536"/>
                  </a:lnTo>
                </a:path>
                <a:path w="4718685" h="1978660">
                  <a:moveTo>
                    <a:pt x="3078302" y="1812927"/>
                  </a:moveTo>
                  <a:lnTo>
                    <a:pt x="3073267" y="1814791"/>
                  </a:lnTo>
                </a:path>
                <a:path w="4718685" h="1978660">
                  <a:moveTo>
                    <a:pt x="3042493" y="1825627"/>
                  </a:moveTo>
                  <a:lnTo>
                    <a:pt x="3036307" y="1827788"/>
                  </a:lnTo>
                </a:path>
                <a:path w="4718685" h="1978660">
                  <a:moveTo>
                    <a:pt x="3004950" y="1838327"/>
                  </a:moveTo>
                  <a:lnTo>
                    <a:pt x="3001219" y="1839556"/>
                  </a:lnTo>
                </a:path>
                <a:path w="4718685" h="1978660">
                  <a:moveTo>
                    <a:pt x="2832113" y="1889127"/>
                  </a:moveTo>
                  <a:lnTo>
                    <a:pt x="2822463" y="1891597"/>
                  </a:lnTo>
                </a:path>
                <a:path w="4718685" h="1978660">
                  <a:moveTo>
                    <a:pt x="2726533" y="1914527"/>
                  </a:moveTo>
                  <a:lnTo>
                    <a:pt x="2726216" y="1914598"/>
                  </a:lnTo>
                </a:path>
                <a:path w="4718685" h="1978660">
                  <a:moveTo>
                    <a:pt x="2666822" y="1927227"/>
                  </a:moveTo>
                  <a:lnTo>
                    <a:pt x="2655641" y="1929537"/>
                  </a:lnTo>
                  <a:lnTo>
                    <a:pt x="2654952" y="1929668"/>
                  </a:lnTo>
                </a:path>
                <a:path w="4718685" h="1978660">
                  <a:moveTo>
                    <a:pt x="2600702" y="1939927"/>
                  </a:moveTo>
                  <a:lnTo>
                    <a:pt x="2596780" y="1940616"/>
                  </a:lnTo>
                </a:path>
                <a:path w="4718685" h="1978660">
                  <a:moveTo>
                    <a:pt x="2438106" y="1965327"/>
                  </a:moveTo>
                  <a:lnTo>
                    <a:pt x="2431167" y="1966238"/>
                  </a:lnTo>
                </a:path>
                <a:path w="4718685" h="1978660">
                  <a:moveTo>
                    <a:pt x="2329599" y="1978027"/>
                  </a:moveTo>
                  <a:lnTo>
                    <a:pt x="2324823" y="1978519"/>
                  </a:lnTo>
                </a:path>
                <a:path w="4718685" h="1978660">
                  <a:moveTo>
                    <a:pt x="2217578" y="9527"/>
                  </a:moveTo>
                  <a:lnTo>
                    <a:pt x="2259533" y="12692"/>
                  </a:lnTo>
                  <a:lnTo>
                    <a:pt x="2310929" y="17292"/>
                  </a:lnTo>
                  <a:lnTo>
                    <a:pt x="2362167" y="22609"/>
                  </a:lnTo>
                  <a:lnTo>
                    <a:pt x="2413217" y="28645"/>
                  </a:lnTo>
                  <a:lnTo>
                    <a:pt x="2460486" y="34927"/>
                  </a:lnTo>
                </a:path>
                <a:path w="4718685" h="1978660">
                  <a:moveTo>
                    <a:pt x="2463248" y="35294"/>
                  </a:moveTo>
                  <a:lnTo>
                    <a:pt x="2514636" y="42880"/>
                  </a:lnTo>
                  <a:lnTo>
                    <a:pt x="2564949" y="51085"/>
                  </a:lnTo>
                  <a:lnTo>
                    <a:pt x="2614958" y="60017"/>
                  </a:lnTo>
                  <a:lnTo>
                    <a:pt x="2664635" y="69679"/>
                  </a:lnTo>
                  <a:lnTo>
                    <a:pt x="2680520" y="73027"/>
                  </a:lnTo>
                </a:path>
                <a:path w="4718685" h="1978660">
                  <a:moveTo>
                    <a:pt x="2682314" y="73405"/>
                  </a:moveTo>
                  <a:lnTo>
                    <a:pt x="2713952" y="80074"/>
                  </a:lnTo>
                  <a:lnTo>
                    <a:pt x="2762879" y="91203"/>
                  </a:lnTo>
                  <a:lnTo>
                    <a:pt x="2811387" y="103069"/>
                  </a:lnTo>
                  <a:lnTo>
                    <a:pt x="2842114" y="111127"/>
                  </a:lnTo>
                </a:path>
                <a:path w="4718685" h="1978660">
                  <a:moveTo>
                    <a:pt x="2843789" y="111567"/>
                  </a:moveTo>
                  <a:lnTo>
                    <a:pt x="2907035" y="129020"/>
                  </a:lnTo>
                  <a:lnTo>
                    <a:pt x="2954116" y="143111"/>
                  </a:lnTo>
                  <a:lnTo>
                    <a:pt x="3000663" y="157947"/>
                  </a:lnTo>
                  <a:lnTo>
                    <a:pt x="3046649" y="173532"/>
                  </a:lnTo>
                  <a:lnTo>
                    <a:pt x="3092043" y="189867"/>
                  </a:lnTo>
                  <a:lnTo>
                    <a:pt x="3151314" y="212672"/>
                  </a:lnTo>
                  <a:lnTo>
                    <a:pt x="3181958" y="225427"/>
                  </a:lnTo>
                </a:path>
                <a:path w="4718685" h="1978660">
                  <a:moveTo>
                    <a:pt x="3183864" y="226220"/>
                  </a:moveTo>
                  <a:lnTo>
                    <a:pt x="3263647" y="261270"/>
                  </a:lnTo>
                  <a:lnTo>
                    <a:pt x="3316658" y="286989"/>
                  </a:lnTo>
                  <a:lnTo>
                    <a:pt x="3367531" y="313608"/>
                  </a:lnTo>
                  <a:lnTo>
                    <a:pt x="3416241" y="341088"/>
                  </a:lnTo>
                  <a:lnTo>
                    <a:pt x="3462763" y="369394"/>
                  </a:lnTo>
                  <a:lnTo>
                    <a:pt x="3475606" y="377827"/>
                  </a:lnTo>
                </a:path>
                <a:path w="4718685" h="1978660">
                  <a:moveTo>
                    <a:pt x="3476133" y="378173"/>
                  </a:moveTo>
                  <a:lnTo>
                    <a:pt x="3507071" y="398488"/>
                  </a:lnTo>
                  <a:lnTo>
                    <a:pt x="3549140" y="428335"/>
                  </a:lnTo>
                  <a:lnTo>
                    <a:pt x="3566061" y="441327"/>
                  </a:lnTo>
                </a:path>
                <a:path w="4718685" h="1978660">
                  <a:moveTo>
                    <a:pt x="3567863" y="442711"/>
                  </a:moveTo>
                  <a:lnTo>
                    <a:pt x="3626460" y="490140"/>
                  </a:lnTo>
                  <a:lnTo>
                    <a:pt x="3661659" y="522025"/>
                  </a:lnTo>
                  <a:lnTo>
                    <a:pt x="3694518" y="554515"/>
                  </a:lnTo>
                  <a:lnTo>
                    <a:pt x="3725010" y="587576"/>
                  </a:lnTo>
                  <a:lnTo>
                    <a:pt x="3753112" y="621169"/>
                  </a:lnTo>
                  <a:lnTo>
                    <a:pt x="3761142" y="631827"/>
                  </a:lnTo>
                </a:path>
                <a:path w="4718685" h="1978660">
                  <a:moveTo>
                    <a:pt x="3762603" y="633767"/>
                  </a:moveTo>
                  <a:lnTo>
                    <a:pt x="3770710" y="644527"/>
                  </a:lnTo>
                </a:path>
                <a:path w="4718685" h="1978660">
                  <a:moveTo>
                    <a:pt x="3771747" y="645903"/>
                  </a:moveTo>
                  <a:lnTo>
                    <a:pt x="3778796" y="655259"/>
                  </a:lnTo>
                  <a:lnTo>
                    <a:pt x="3788664" y="669927"/>
                  </a:lnTo>
                </a:path>
                <a:path w="4718685" h="1978660">
                  <a:moveTo>
                    <a:pt x="3790035" y="671966"/>
                  </a:moveTo>
                  <a:lnTo>
                    <a:pt x="3797207" y="682627"/>
                  </a:lnTo>
                </a:path>
                <a:path w="4718685" h="1978660">
                  <a:moveTo>
                    <a:pt x="3797753" y="683438"/>
                  </a:moveTo>
                  <a:lnTo>
                    <a:pt x="3802038" y="689808"/>
                  </a:lnTo>
                  <a:lnTo>
                    <a:pt x="3812860" y="708027"/>
                  </a:lnTo>
                </a:path>
                <a:path w="4718685" h="1978660">
                  <a:moveTo>
                    <a:pt x="3814419" y="710652"/>
                  </a:moveTo>
                  <a:lnTo>
                    <a:pt x="3820404" y="720727"/>
                  </a:lnTo>
                </a:path>
                <a:path w="4718685" h="1978660">
                  <a:moveTo>
                    <a:pt x="3820515" y="720915"/>
                  </a:moveTo>
                  <a:lnTo>
                    <a:pt x="3822812" y="724781"/>
                  </a:lnTo>
                  <a:lnTo>
                    <a:pt x="3827282" y="733427"/>
                  </a:lnTo>
                </a:path>
                <a:path w="4718685" h="1978660">
                  <a:moveTo>
                    <a:pt x="3828135" y="735077"/>
                  </a:moveTo>
                  <a:lnTo>
                    <a:pt x="3833848" y="746127"/>
                  </a:lnTo>
                </a:path>
                <a:path w="4718685" h="1978660">
                  <a:moveTo>
                    <a:pt x="3834231" y="746868"/>
                  </a:moveTo>
                  <a:lnTo>
                    <a:pt x="3841093" y="760141"/>
                  </a:lnTo>
                  <a:lnTo>
                    <a:pt x="3846119" y="771527"/>
                  </a:lnTo>
                </a:path>
                <a:path w="4718685" h="1978660">
                  <a:moveTo>
                    <a:pt x="3846423" y="772216"/>
                  </a:moveTo>
                  <a:lnTo>
                    <a:pt x="3851725" y="784227"/>
                  </a:lnTo>
                </a:path>
                <a:path w="4718685" h="1978660">
                  <a:moveTo>
                    <a:pt x="3852519" y="786026"/>
                  </a:moveTo>
                  <a:lnTo>
                    <a:pt x="3856856" y="795851"/>
                  </a:lnTo>
                  <a:lnTo>
                    <a:pt x="3866572" y="822327"/>
                  </a:lnTo>
                </a:path>
                <a:path w="4718685" h="1978660">
                  <a:moveTo>
                    <a:pt x="3867759" y="825563"/>
                  </a:moveTo>
                  <a:lnTo>
                    <a:pt x="3870075" y="831874"/>
                  </a:lnTo>
                  <a:lnTo>
                    <a:pt x="3874726" y="847727"/>
                  </a:lnTo>
                </a:path>
                <a:path w="4718685" h="1978660">
                  <a:moveTo>
                    <a:pt x="3875379" y="849954"/>
                  </a:moveTo>
                  <a:lnTo>
                    <a:pt x="3880725" y="868175"/>
                  </a:lnTo>
                  <a:lnTo>
                    <a:pt x="3887416" y="898527"/>
                  </a:lnTo>
                </a:path>
                <a:path w="4718685" h="1978660">
                  <a:moveTo>
                    <a:pt x="3887571" y="899233"/>
                  </a:moveTo>
                  <a:lnTo>
                    <a:pt x="3888780" y="904716"/>
                  </a:lnTo>
                  <a:lnTo>
                    <a:pt x="3889743" y="911227"/>
                  </a:lnTo>
                </a:path>
                <a:path w="4718685" h="1978660">
                  <a:moveTo>
                    <a:pt x="3890619" y="917152"/>
                  </a:moveTo>
                  <a:lnTo>
                    <a:pt x="3891621" y="923927"/>
                  </a:lnTo>
                </a:path>
                <a:path w="4718685" h="1978660">
                  <a:moveTo>
                    <a:pt x="3892143" y="927455"/>
                  </a:moveTo>
                  <a:lnTo>
                    <a:pt x="3893500" y="936627"/>
                  </a:lnTo>
                </a:path>
                <a:path w="4718685" h="1978660">
                  <a:moveTo>
                    <a:pt x="3893667" y="937759"/>
                  </a:moveTo>
                  <a:lnTo>
                    <a:pt x="3894215" y="941461"/>
                  </a:lnTo>
                  <a:lnTo>
                    <a:pt x="3894809" y="949327"/>
                  </a:lnTo>
                </a:path>
                <a:path w="4718685" h="1978660">
                  <a:moveTo>
                    <a:pt x="3895191" y="954380"/>
                  </a:moveTo>
                  <a:lnTo>
                    <a:pt x="3895769" y="962027"/>
                  </a:lnTo>
                </a:path>
                <a:path w="4718685" h="1978660">
                  <a:moveTo>
                    <a:pt x="3896715" y="974546"/>
                  </a:moveTo>
                  <a:lnTo>
                    <a:pt x="3897005" y="978374"/>
                  </a:lnTo>
                  <a:lnTo>
                    <a:pt x="3897034" y="987427"/>
                  </a:lnTo>
                </a:path>
                <a:path w="4718685" h="1978660">
                  <a:moveTo>
                    <a:pt x="3897095" y="1006502"/>
                  </a:moveTo>
                  <a:lnTo>
                    <a:pt x="3897123" y="1015417"/>
                  </a:lnTo>
                  <a:lnTo>
                    <a:pt x="3895915" y="1032822"/>
                  </a:lnTo>
                </a:path>
                <a:path w="4718685" h="1978660">
                  <a:moveTo>
                    <a:pt x="3889350" y="1089027"/>
                  </a:moveTo>
                  <a:lnTo>
                    <a:pt x="3889247" y="1089750"/>
                  </a:lnTo>
                  <a:lnTo>
                    <a:pt x="3888218" y="1094511"/>
                  </a:lnTo>
                </a:path>
                <a:path w="4718685" h="1978660">
                  <a:moveTo>
                    <a:pt x="3855875" y="1203327"/>
                  </a:moveTo>
                  <a:lnTo>
                    <a:pt x="3855204" y="1204841"/>
                  </a:lnTo>
                </a:path>
                <a:path w="4718685" h="1978660">
                  <a:moveTo>
                    <a:pt x="3841518" y="1238947"/>
                  </a:moveTo>
                  <a:lnTo>
                    <a:pt x="4059517" y="1343027"/>
                  </a:lnTo>
                </a:path>
                <a:path w="4718685" h="1978660">
                  <a:moveTo>
                    <a:pt x="4087443" y="1356360"/>
                  </a:moveTo>
                  <a:lnTo>
                    <a:pt x="4192521" y="1406527"/>
                  </a:lnTo>
                </a:path>
                <a:path w="4718685" h="1978660">
                  <a:moveTo>
                    <a:pt x="4195358" y="1407882"/>
                  </a:moveTo>
                  <a:lnTo>
                    <a:pt x="4325525" y="1470027"/>
                  </a:lnTo>
                </a:path>
                <a:path w="4718685" h="1978660">
                  <a:moveTo>
                    <a:pt x="4330650" y="1472474"/>
                  </a:moveTo>
                  <a:lnTo>
                    <a:pt x="4458528" y="1533527"/>
                  </a:lnTo>
                </a:path>
                <a:path w="4718685" h="1978660">
                  <a:moveTo>
                    <a:pt x="4459800" y="1534134"/>
                  </a:moveTo>
                  <a:lnTo>
                    <a:pt x="4591532" y="1597027"/>
                  </a:lnTo>
                </a:path>
                <a:path w="4718685" h="1978660">
                  <a:moveTo>
                    <a:pt x="4595399" y="1598873"/>
                  </a:moveTo>
                  <a:lnTo>
                    <a:pt x="4718151" y="1657479"/>
                  </a:lnTo>
                </a:path>
                <a:path w="4718685" h="1978660">
                  <a:moveTo>
                    <a:pt x="3430311" y="1647827"/>
                  </a:moveTo>
                  <a:lnTo>
                    <a:pt x="3428731" y="1648795"/>
                  </a:lnTo>
                </a:path>
                <a:path w="4718685" h="1978660">
                  <a:moveTo>
                    <a:pt x="4360806" y="1635517"/>
                  </a:moveTo>
                  <a:lnTo>
                    <a:pt x="4354467" y="1635127"/>
                  </a:lnTo>
                </a:path>
                <a:path w="4718685" h="1978660">
                  <a:moveTo>
                    <a:pt x="3451039" y="1635127"/>
                  </a:moveTo>
                  <a:lnTo>
                    <a:pt x="3449827" y="1635870"/>
                  </a:lnTo>
                </a:path>
                <a:path w="4718685" h="1978660">
                  <a:moveTo>
                    <a:pt x="4163907" y="1623415"/>
                  </a:moveTo>
                  <a:lnTo>
                    <a:pt x="4147827" y="1622427"/>
                  </a:lnTo>
                </a:path>
                <a:path w="4718685" h="1978660">
                  <a:moveTo>
                    <a:pt x="3471147" y="1622427"/>
                  </a:moveTo>
                  <a:lnTo>
                    <a:pt x="3469475" y="1623512"/>
                  </a:lnTo>
                </a:path>
                <a:path w="4718685" h="1978660">
                  <a:moveTo>
                    <a:pt x="3490725" y="1609727"/>
                  </a:moveTo>
                  <a:lnTo>
                    <a:pt x="3489638" y="1610433"/>
                  </a:lnTo>
                </a:path>
                <a:path w="4718685" h="1978660">
                  <a:moveTo>
                    <a:pt x="3509430" y="1597027"/>
                  </a:moveTo>
                  <a:lnTo>
                    <a:pt x="3507832" y="1598125"/>
                  </a:lnTo>
                </a:path>
                <a:path w="4718685" h="1978660">
                  <a:moveTo>
                    <a:pt x="3547855" y="1585553"/>
                  </a:moveTo>
                  <a:lnTo>
                    <a:pt x="3527908" y="1584327"/>
                  </a:lnTo>
                  <a:lnTo>
                    <a:pt x="3526082" y="1585582"/>
                  </a:lnTo>
                </a:path>
              </a:pathLst>
            </a:custGeom>
            <a:ln w="7620">
              <a:solidFill>
                <a:srgbClr val="D4E8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944" y="2392172"/>
              <a:ext cx="4713732" cy="19939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2572" y="2388740"/>
              <a:ext cx="4718685" cy="1997710"/>
            </a:xfrm>
            <a:custGeom>
              <a:avLst/>
              <a:gdLst/>
              <a:ahLst/>
              <a:cxnLst/>
              <a:rect l="l" t="t" r="r" b="b"/>
              <a:pathLst>
                <a:path w="4718685" h="1997710">
                  <a:moveTo>
                    <a:pt x="4718151" y="1657479"/>
                  </a:moveTo>
                  <a:lnTo>
                    <a:pt x="3527907" y="1584327"/>
                  </a:lnTo>
                  <a:lnTo>
                    <a:pt x="3494753" y="1607115"/>
                  </a:lnTo>
                  <a:lnTo>
                    <a:pt x="3460578" y="1629283"/>
                  </a:lnTo>
                  <a:lnTo>
                    <a:pt x="3425411" y="1650829"/>
                  </a:lnTo>
                  <a:lnTo>
                    <a:pt x="3389282" y="1671751"/>
                  </a:lnTo>
                  <a:lnTo>
                    <a:pt x="3352218" y="1692046"/>
                  </a:lnTo>
                  <a:lnTo>
                    <a:pt x="3314249" y="1711712"/>
                  </a:lnTo>
                  <a:lnTo>
                    <a:pt x="3275404" y="1730746"/>
                  </a:lnTo>
                  <a:lnTo>
                    <a:pt x="3235711" y="1749146"/>
                  </a:lnTo>
                  <a:lnTo>
                    <a:pt x="3195198" y="1766910"/>
                  </a:lnTo>
                  <a:lnTo>
                    <a:pt x="3153896" y="1784034"/>
                  </a:lnTo>
                  <a:lnTo>
                    <a:pt x="3111832" y="1800518"/>
                  </a:lnTo>
                  <a:lnTo>
                    <a:pt x="3069035" y="1816357"/>
                  </a:lnTo>
                  <a:lnTo>
                    <a:pt x="3025534" y="1831550"/>
                  </a:lnTo>
                  <a:lnTo>
                    <a:pt x="2981359" y="1846094"/>
                  </a:lnTo>
                  <a:lnTo>
                    <a:pt x="2936536" y="1859988"/>
                  </a:lnTo>
                  <a:lnTo>
                    <a:pt x="2891097" y="1873227"/>
                  </a:lnTo>
                  <a:lnTo>
                    <a:pt x="2845068" y="1885811"/>
                  </a:lnTo>
                  <a:lnTo>
                    <a:pt x="2798480" y="1897736"/>
                  </a:lnTo>
                  <a:lnTo>
                    <a:pt x="2751360" y="1909001"/>
                  </a:lnTo>
                  <a:lnTo>
                    <a:pt x="2703737" y="1919601"/>
                  </a:lnTo>
                  <a:lnTo>
                    <a:pt x="2655641" y="1929537"/>
                  </a:lnTo>
                  <a:lnTo>
                    <a:pt x="2607100" y="1938804"/>
                  </a:lnTo>
                  <a:lnTo>
                    <a:pt x="2558143" y="1947400"/>
                  </a:lnTo>
                  <a:lnTo>
                    <a:pt x="2508799" y="1955323"/>
                  </a:lnTo>
                  <a:lnTo>
                    <a:pt x="2459095" y="1962571"/>
                  </a:lnTo>
                  <a:lnTo>
                    <a:pt x="2409062" y="1969141"/>
                  </a:lnTo>
                  <a:lnTo>
                    <a:pt x="2358728" y="1975030"/>
                  </a:lnTo>
                  <a:lnTo>
                    <a:pt x="2308122" y="1980237"/>
                  </a:lnTo>
                  <a:lnTo>
                    <a:pt x="2257272" y="1984758"/>
                  </a:lnTo>
                  <a:lnTo>
                    <a:pt x="2206208" y="1988592"/>
                  </a:lnTo>
                  <a:lnTo>
                    <a:pt x="2154957" y="1991735"/>
                  </a:lnTo>
                  <a:lnTo>
                    <a:pt x="2103549" y="1994186"/>
                  </a:lnTo>
                  <a:lnTo>
                    <a:pt x="2052013" y="1995942"/>
                  </a:lnTo>
                  <a:lnTo>
                    <a:pt x="2000377" y="1997000"/>
                  </a:lnTo>
                  <a:lnTo>
                    <a:pt x="1948671" y="1997359"/>
                  </a:lnTo>
                  <a:lnTo>
                    <a:pt x="1896922" y="1997015"/>
                  </a:lnTo>
                  <a:lnTo>
                    <a:pt x="1845160" y="1995967"/>
                  </a:lnTo>
                  <a:lnTo>
                    <a:pt x="1793413" y="1994211"/>
                  </a:lnTo>
                  <a:lnTo>
                    <a:pt x="1741711" y="1991745"/>
                  </a:lnTo>
                  <a:lnTo>
                    <a:pt x="1690081" y="1988568"/>
                  </a:lnTo>
                  <a:lnTo>
                    <a:pt x="1638554" y="1984676"/>
                  </a:lnTo>
                  <a:lnTo>
                    <a:pt x="1587157" y="1980067"/>
                  </a:lnTo>
                  <a:lnTo>
                    <a:pt x="1535919" y="1974739"/>
                  </a:lnTo>
                  <a:lnTo>
                    <a:pt x="1484870" y="1968689"/>
                  </a:lnTo>
                  <a:lnTo>
                    <a:pt x="1434037" y="1961914"/>
                  </a:lnTo>
                  <a:lnTo>
                    <a:pt x="1383450" y="1954413"/>
                  </a:lnTo>
                  <a:lnTo>
                    <a:pt x="1333138" y="1946183"/>
                  </a:lnTo>
                  <a:lnTo>
                    <a:pt x="1283128" y="1937221"/>
                  </a:lnTo>
                  <a:lnTo>
                    <a:pt x="1233451" y="1927525"/>
                  </a:lnTo>
                  <a:lnTo>
                    <a:pt x="1184135" y="1917093"/>
                  </a:lnTo>
                  <a:lnTo>
                    <a:pt x="1135208" y="1905922"/>
                  </a:lnTo>
                  <a:lnTo>
                    <a:pt x="1086699" y="1894010"/>
                  </a:lnTo>
                  <a:lnTo>
                    <a:pt x="1038637" y="1881354"/>
                  </a:lnTo>
                  <a:lnTo>
                    <a:pt x="991052" y="1867951"/>
                  </a:lnTo>
                  <a:lnTo>
                    <a:pt x="943971" y="1853800"/>
                  </a:lnTo>
                  <a:lnTo>
                    <a:pt x="897423" y="1838898"/>
                  </a:lnTo>
                  <a:lnTo>
                    <a:pt x="851438" y="1823243"/>
                  </a:lnTo>
                  <a:lnTo>
                    <a:pt x="806043" y="1806831"/>
                  </a:lnTo>
                  <a:lnTo>
                    <a:pt x="750152" y="1785339"/>
                  </a:lnTo>
                  <a:lnTo>
                    <a:pt x="696189" y="1763026"/>
                  </a:lnTo>
                  <a:lnTo>
                    <a:pt x="644163" y="1739919"/>
                  </a:lnTo>
                  <a:lnTo>
                    <a:pt x="594084" y="1716049"/>
                  </a:lnTo>
                  <a:lnTo>
                    <a:pt x="545959" y="1691446"/>
                  </a:lnTo>
                  <a:lnTo>
                    <a:pt x="499800" y="1666137"/>
                  </a:lnTo>
                  <a:lnTo>
                    <a:pt x="455615" y="1640153"/>
                  </a:lnTo>
                  <a:lnTo>
                    <a:pt x="413412" y="1613523"/>
                  </a:lnTo>
                  <a:lnTo>
                    <a:pt x="373202" y="1586276"/>
                  </a:lnTo>
                  <a:lnTo>
                    <a:pt x="334994" y="1558441"/>
                  </a:lnTo>
                  <a:lnTo>
                    <a:pt x="298796" y="1530048"/>
                  </a:lnTo>
                  <a:lnTo>
                    <a:pt x="264618" y="1501127"/>
                  </a:lnTo>
                  <a:lnTo>
                    <a:pt x="232469" y="1471706"/>
                  </a:lnTo>
                  <a:lnTo>
                    <a:pt x="202359" y="1441814"/>
                  </a:lnTo>
                  <a:lnTo>
                    <a:pt x="174296" y="1411482"/>
                  </a:lnTo>
                  <a:lnTo>
                    <a:pt x="148291" y="1380737"/>
                  </a:lnTo>
                  <a:lnTo>
                    <a:pt x="124351" y="1349611"/>
                  </a:lnTo>
                  <a:lnTo>
                    <a:pt x="102486" y="1318131"/>
                  </a:lnTo>
                  <a:lnTo>
                    <a:pt x="65019" y="1254230"/>
                  </a:lnTo>
                  <a:lnTo>
                    <a:pt x="35963" y="1189269"/>
                  </a:lnTo>
                  <a:lnTo>
                    <a:pt x="15392" y="1123482"/>
                  </a:lnTo>
                  <a:lnTo>
                    <a:pt x="3380" y="1057103"/>
                  </a:lnTo>
                  <a:lnTo>
                    <a:pt x="0" y="990367"/>
                  </a:lnTo>
                  <a:lnTo>
                    <a:pt x="1569" y="956939"/>
                  </a:lnTo>
                  <a:lnTo>
                    <a:pt x="11276" y="890107"/>
                  </a:lnTo>
                  <a:lnTo>
                    <a:pt x="29798" y="823505"/>
                  </a:lnTo>
                  <a:lnTo>
                    <a:pt x="57211" y="757366"/>
                  </a:lnTo>
                  <a:lnTo>
                    <a:pt x="93587" y="691926"/>
                  </a:lnTo>
                  <a:lnTo>
                    <a:pt x="115159" y="659541"/>
                  </a:lnTo>
                  <a:lnTo>
                    <a:pt x="139000" y="627418"/>
                  </a:lnTo>
                  <a:lnTo>
                    <a:pt x="165119" y="595587"/>
                  </a:lnTo>
                  <a:lnTo>
                    <a:pt x="193525" y="564078"/>
                  </a:lnTo>
                  <a:lnTo>
                    <a:pt x="224226" y="532918"/>
                  </a:lnTo>
                  <a:lnTo>
                    <a:pt x="257234" y="502139"/>
                  </a:lnTo>
                  <a:lnTo>
                    <a:pt x="292555" y="471768"/>
                  </a:lnTo>
                  <a:lnTo>
                    <a:pt x="330201" y="441836"/>
                  </a:lnTo>
                  <a:lnTo>
                    <a:pt x="370179" y="412371"/>
                  </a:lnTo>
                  <a:lnTo>
                    <a:pt x="403334" y="389585"/>
                  </a:lnTo>
                  <a:lnTo>
                    <a:pt x="437508" y="367421"/>
                  </a:lnTo>
                  <a:lnTo>
                    <a:pt x="472675" y="345881"/>
                  </a:lnTo>
                  <a:lnTo>
                    <a:pt x="508804" y="324968"/>
                  </a:lnTo>
                  <a:lnTo>
                    <a:pt x="545868" y="304683"/>
                  </a:lnTo>
                  <a:lnTo>
                    <a:pt x="583837" y="285030"/>
                  </a:lnTo>
                  <a:lnTo>
                    <a:pt x="622682" y="266011"/>
                  </a:lnTo>
                  <a:lnTo>
                    <a:pt x="662376" y="247627"/>
                  </a:lnTo>
                  <a:lnTo>
                    <a:pt x="702888" y="229882"/>
                  </a:lnTo>
                  <a:lnTo>
                    <a:pt x="744191" y="212776"/>
                  </a:lnTo>
                  <a:lnTo>
                    <a:pt x="786255" y="196314"/>
                  </a:lnTo>
                  <a:lnTo>
                    <a:pt x="829051" y="180496"/>
                  </a:lnTo>
                  <a:lnTo>
                    <a:pt x="872552" y="165326"/>
                  </a:lnTo>
                  <a:lnTo>
                    <a:pt x="916728" y="150806"/>
                  </a:lnTo>
                  <a:lnTo>
                    <a:pt x="961550" y="136937"/>
                  </a:lnTo>
                  <a:lnTo>
                    <a:pt x="1006990" y="123723"/>
                  </a:lnTo>
                  <a:lnTo>
                    <a:pt x="1053018" y="111165"/>
                  </a:lnTo>
                  <a:lnTo>
                    <a:pt x="1099607" y="99266"/>
                  </a:lnTo>
                  <a:lnTo>
                    <a:pt x="1146727" y="88028"/>
                  </a:lnTo>
                  <a:lnTo>
                    <a:pt x="1194349" y="77453"/>
                  </a:lnTo>
                  <a:lnTo>
                    <a:pt x="1242445" y="67544"/>
                  </a:lnTo>
                  <a:lnTo>
                    <a:pt x="1290986" y="58303"/>
                  </a:lnTo>
                  <a:lnTo>
                    <a:pt x="1339943" y="49732"/>
                  </a:lnTo>
                  <a:lnTo>
                    <a:pt x="1389288" y="41834"/>
                  </a:lnTo>
                  <a:lnTo>
                    <a:pt x="1438991" y="34610"/>
                  </a:lnTo>
                  <a:lnTo>
                    <a:pt x="1489024" y="28064"/>
                  </a:lnTo>
                  <a:lnTo>
                    <a:pt x="1539358" y="22198"/>
                  </a:lnTo>
                  <a:lnTo>
                    <a:pt x="1589964" y="17013"/>
                  </a:lnTo>
                  <a:lnTo>
                    <a:pt x="1640814" y="12512"/>
                  </a:lnTo>
                  <a:lnTo>
                    <a:pt x="1691879" y="8697"/>
                  </a:lnTo>
                  <a:lnTo>
                    <a:pt x="1743129" y="5571"/>
                  </a:lnTo>
                  <a:lnTo>
                    <a:pt x="1794537" y="3136"/>
                  </a:lnTo>
                  <a:lnTo>
                    <a:pt x="1846073" y="1394"/>
                  </a:lnTo>
                  <a:lnTo>
                    <a:pt x="1897709" y="348"/>
                  </a:lnTo>
                  <a:lnTo>
                    <a:pt x="1949416" y="0"/>
                  </a:lnTo>
                  <a:lnTo>
                    <a:pt x="2001165" y="351"/>
                  </a:lnTo>
                  <a:lnTo>
                    <a:pt x="2052927" y="1405"/>
                  </a:lnTo>
                  <a:lnTo>
                    <a:pt x="2104673" y="3164"/>
                  </a:lnTo>
                  <a:lnTo>
                    <a:pt x="2156376" y="5630"/>
                  </a:lnTo>
                  <a:lnTo>
                    <a:pt x="2208005" y="8805"/>
                  </a:lnTo>
                  <a:lnTo>
                    <a:pt x="2259532" y="12692"/>
                  </a:lnTo>
                  <a:lnTo>
                    <a:pt x="2310929" y="17292"/>
                  </a:lnTo>
                  <a:lnTo>
                    <a:pt x="2362167" y="22609"/>
                  </a:lnTo>
                  <a:lnTo>
                    <a:pt x="2413217" y="28645"/>
                  </a:lnTo>
                  <a:lnTo>
                    <a:pt x="2464049" y="35401"/>
                  </a:lnTo>
                  <a:lnTo>
                    <a:pt x="2514636" y="42880"/>
                  </a:lnTo>
                  <a:lnTo>
                    <a:pt x="2564949" y="51085"/>
                  </a:lnTo>
                  <a:lnTo>
                    <a:pt x="2614958" y="60017"/>
                  </a:lnTo>
                  <a:lnTo>
                    <a:pt x="2664635" y="69679"/>
                  </a:lnTo>
                  <a:lnTo>
                    <a:pt x="2713952" y="80074"/>
                  </a:lnTo>
                  <a:lnTo>
                    <a:pt x="2762879" y="91203"/>
                  </a:lnTo>
                  <a:lnTo>
                    <a:pt x="2811387" y="103069"/>
                  </a:lnTo>
                  <a:lnTo>
                    <a:pt x="2859449" y="115674"/>
                  </a:lnTo>
                  <a:lnTo>
                    <a:pt x="2907035" y="129020"/>
                  </a:lnTo>
                  <a:lnTo>
                    <a:pt x="2954116" y="143111"/>
                  </a:lnTo>
                  <a:lnTo>
                    <a:pt x="3000663" y="157947"/>
                  </a:lnTo>
                  <a:lnTo>
                    <a:pt x="3046649" y="173532"/>
                  </a:lnTo>
                  <a:lnTo>
                    <a:pt x="3092043" y="189867"/>
                  </a:lnTo>
                  <a:lnTo>
                    <a:pt x="3151314" y="212672"/>
                  </a:lnTo>
                  <a:lnTo>
                    <a:pt x="3208524" y="236485"/>
                  </a:lnTo>
                  <a:lnTo>
                    <a:pt x="3263647" y="261270"/>
                  </a:lnTo>
                  <a:lnTo>
                    <a:pt x="3316658" y="286989"/>
                  </a:lnTo>
                  <a:lnTo>
                    <a:pt x="3367531" y="313608"/>
                  </a:lnTo>
                  <a:lnTo>
                    <a:pt x="3416241" y="341088"/>
                  </a:lnTo>
                  <a:lnTo>
                    <a:pt x="3462763" y="369394"/>
                  </a:lnTo>
                  <a:lnTo>
                    <a:pt x="3507071" y="398488"/>
                  </a:lnTo>
                  <a:lnTo>
                    <a:pt x="3549140" y="428335"/>
                  </a:lnTo>
                  <a:lnTo>
                    <a:pt x="3588945" y="458898"/>
                  </a:lnTo>
                  <a:lnTo>
                    <a:pt x="3626460" y="490140"/>
                  </a:lnTo>
                  <a:lnTo>
                    <a:pt x="3661659" y="522025"/>
                  </a:lnTo>
                  <a:lnTo>
                    <a:pt x="3694518" y="554515"/>
                  </a:lnTo>
                  <a:lnTo>
                    <a:pt x="3725010" y="587576"/>
                  </a:lnTo>
                  <a:lnTo>
                    <a:pt x="3753111" y="621169"/>
                  </a:lnTo>
                  <a:lnTo>
                    <a:pt x="3778796" y="655259"/>
                  </a:lnTo>
                  <a:lnTo>
                    <a:pt x="3802038" y="689808"/>
                  </a:lnTo>
                  <a:lnTo>
                    <a:pt x="3822812" y="724781"/>
                  </a:lnTo>
                  <a:lnTo>
                    <a:pt x="3841093" y="760141"/>
                  </a:lnTo>
                  <a:lnTo>
                    <a:pt x="3856856" y="795851"/>
                  </a:lnTo>
                  <a:lnTo>
                    <a:pt x="3870075" y="831874"/>
                  </a:lnTo>
                  <a:lnTo>
                    <a:pt x="3888780" y="904716"/>
                  </a:lnTo>
                  <a:lnTo>
                    <a:pt x="3897004" y="978374"/>
                  </a:lnTo>
                  <a:lnTo>
                    <a:pt x="3897123" y="1015417"/>
                  </a:lnTo>
                  <a:lnTo>
                    <a:pt x="3894546" y="1052555"/>
                  </a:lnTo>
                  <a:lnTo>
                    <a:pt x="3881201" y="1126967"/>
                  </a:lnTo>
                  <a:lnTo>
                    <a:pt x="3870383" y="1164169"/>
                  </a:lnTo>
                  <a:lnTo>
                    <a:pt x="3856766" y="1201318"/>
                  </a:lnTo>
                  <a:lnTo>
                    <a:pt x="3840327" y="1238379"/>
                  </a:lnTo>
                  <a:lnTo>
                    <a:pt x="4718151" y="1657479"/>
                  </a:lnTo>
                  <a:close/>
                </a:path>
              </a:pathLst>
            </a:custGeom>
            <a:ln w="7620">
              <a:solidFill>
                <a:srgbClr val="D4E8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51047" y="3103854"/>
            <a:ext cx="2421890" cy="55435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7780">
              <a:lnSpc>
                <a:spcPct val="102400"/>
              </a:lnSpc>
              <a:spcBef>
                <a:spcPts val="80"/>
              </a:spcBef>
            </a:pPr>
            <a:r>
              <a:rPr sz="1700" b="1" dirty="0">
                <a:latin typeface="Times New Roman"/>
                <a:cs typeface="Times New Roman"/>
              </a:rPr>
              <a:t>2.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Để</a:t>
            </a:r>
            <a:r>
              <a:rPr sz="1700" b="1" spc="4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thể</a:t>
            </a:r>
            <a:r>
              <a:rPr sz="1700" b="1" spc="40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hiện</a:t>
            </a:r>
            <a:r>
              <a:rPr sz="1700" b="1" spc="3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chủ</a:t>
            </a:r>
            <a:r>
              <a:rPr sz="1700" b="1" spc="3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đề,</a:t>
            </a:r>
            <a:r>
              <a:rPr sz="1700" b="1" spc="30" dirty="0">
                <a:latin typeface="Times New Roman"/>
                <a:cs typeface="Times New Roman"/>
              </a:rPr>
              <a:t> </a:t>
            </a:r>
            <a:r>
              <a:rPr sz="1700" b="1" spc="-25" dirty="0">
                <a:latin typeface="Times New Roman"/>
                <a:cs typeface="Times New Roman"/>
              </a:rPr>
              <a:t>bài </a:t>
            </a:r>
            <a:r>
              <a:rPr sz="1700" b="1" dirty="0">
                <a:latin typeface="Times New Roman"/>
                <a:cs typeface="Times New Roman"/>
              </a:rPr>
              <a:t>học</a:t>
            </a:r>
            <a:r>
              <a:rPr sz="1700" b="1" spc="3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đưa</a:t>
            </a:r>
            <a:r>
              <a:rPr sz="1700" b="1" spc="4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ra</a:t>
            </a:r>
            <a:r>
              <a:rPr sz="1700" b="1" spc="2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mấy</a:t>
            </a:r>
            <a:r>
              <a:rPr sz="1700" b="1" spc="45" dirty="0">
                <a:latin typeface="Times New Roman"/>
                <a:cs typeface="Times New Roman"/>
              </a:rPr>
              <a:t> </a:t>
            </a:r>
            <a:r>
              <a:rPr sz="1700" b="1" dirty="0">
                <a:latin typeface="Times New Roman"/>
                <a:cs typeface="Times New Roman"/>
              </a:rPr>
              <a:t>ngữ</a:t>
            </a:r>
            <a:r>
              <a:rPr sz="1700" b="1" spc="25" dirty="0">
                <a:latin typeface="Times New Roman"/>
                <a:cs typeface="Times New Roman"/>
              </a:rPr>
              <a:t> </a:t>
            </a:r>
            <a:r>
              <a:rPr sz="1700" b="1" spc="-20" dirty="0">
                <a:latin typeface="Times New Roman"/>
                <a:cs typeface="Times New Roman"/>
              </a:rPr>
              <a:t>liệu?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68417" y="2379725"/>
            <a:ext cx="1836420" cy="1940560"/>
            <a:chOff x="4868417" y="2379725"/>
            <a:chExt cx="1836420" cy="194056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8418" y="2928365"/>
              <a:ext cx="1836420" cy="13914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872227" y="2932175"/>
              <a:ext cx="1828800" cy="1384300"/>
            </a:xfrm>
            <a:custGeom>
              <a:avLst/>
              <a:gdLst/>
              <a:ahLst/>
              <a:cxnLst/>
              <a:rect l="l" t="t" r="r" b="b"/>
              <a:pathLst>
                <a:path w="1828800" h="1384300">
                  <a:moveTo>
                    <a:pt x="0" y="0"/>
                  </a:moveTo>
                  <a:lnTo>
                    <a:pt x="1828800" y="0"/>
                  </a:lnTo>
                  <a:lnTo>
                    <a:pt x="1828800" y="1383791"/>
                  </a:lnTo>
                  <a:lnTo>
                    <a:pt x="0" y="1383791"/>
                  </a:lnTo>
                  <a:lnTo>
                    <a:pt x="0" y="0"/>
                  </a:lnTo>
                  <a:close/>
                </a:path>
              </a:pathLst>
            </a:custGeom>
            <a:ln w="76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9294" y="2379725"/>
              <a:ext cx="1559052" cy="43891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023103" y="2383536"/>
            <a:ext cx="1551940" cy="431800"/>
          </a:xfrm>
          <a:prstGeom prst="rect">
            <a:avLst/>
          </a:prstGeom>
          <a:ln w="7619">
            <a:solidFill>
              <a:srgbClr val="D4E8E9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229"/>
              </a:spcBef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Tình</a:t>
            </a:r>
            <a:r>
              <a:rPr sz="23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bạn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2104" y="4916423"/>
            <a:ext cx="2555875" cy="1600200"/>
          </a:xfrm>
          <a:prstGeom prst="rect">
            <a:avLst/>
          </a:prstGeom>
          <a:ln w="21335">
            <a:solidFill>
              <a:srgbClr val="BADFE2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6200" marR="247015">
              <a:lnSpc>
                <a:spcPct val="101600"/>
              </a:lnSpc>
              <a:spcBef>
                <a:spcPts val="220"/>
              </a:spcBef>
            </a:pP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1,</a:t>
            </a:r>
            <a:r>
              <a:rPr sz="1950" b="1" spc="3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Bài</a:t>
            </a:r>
            <a:r>
              <a:rPr sz="1950" b="1" spc="2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học</a:t>
            </a:r>
            <a:r>
              <a:rPr sz="1950" b="1" spc="3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đường</a:t>
            </a:r>
            <a:r>
              <a:rPr sz="1950" b="1" spc="4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001F60"/>
                </a:solidFill>
                <a:latin typeface="Times New Roman"/>
                <a:cs typeface="Times New Roman"/>
              </a:rPr>
              <a:t>đời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đầu</a:t>
            </a:r>
            <a:r>
              <a:rPr sz="1950" b="1" spc="5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001F60"/>
                </a:solidFill>
                <a:latin typeface="Times New Roman"/>
                <a:cs typeface="Times New Roman"/>
              </a:rPr>
              <a:t>tiên.</a:t>
            </a:r>
            <a:endParaRPr sz="1950">
              <a:latin typeface="Times New Roman"/>
              <a:cs typeface="Times New Roman"/>
            </a:endParaRPr>
          </a:p>
          <a:p>
            <a:pPr marL="76200" marR="367030" indent="250825">
              <a:lnSpc>
                <a:spcPct val="101499"/>
              </a:lnSpc>
              <a:buAutoNum type="arabicPeriod" startAt="2"/>
              <a:tabLst>
                <a:tab pos="327025" algn="l"/>
              </a:tabLst>
            </a:pP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Nếu</a:t>
            </a:r>
            <a:r>
              <a:rPr sz="1950" b="1" spc="5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cậu</a:t>
            </a:r>
            <a:r>
              <a:rPr sz="1950" b="1" spc="2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muốn</a:t>
            </a:r>
            <a:r>
              <a:rPr sz="1950" b="1" spc="4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001F60"/>
                </a:solidFill>
                <a:latin typeface="Times New Roman"/>
                <a:cs typeface="Times New Roman"/>
              </a:rPr>
              <a:t>có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một</a:t>
            </a:r>
            <a:r>
              <a:rPr sz="1950" b="1" spc="5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người</a:t>
            </a:r>
            <a:r>
              <a:rPr sz="1950" b="1" spc="2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bạn.</a:t>
            </a:r>
            <a:endParaRPr sz="1950">
              <a:latin typeface="Times New Roman"/>
              <a:cs typeface="Times New Roman"/>
            </a:endParaRPr>
          </a:p>
          <a:p>
            <a:pPr marL="327025" indent="-250825">
              <a:lnSpc>
                <a:spcPct val="100000"/>
              </a:lnSpc>
              <a:spcBef>
                <a:spcPts val="35"/>
              </a:spcBef>
              <a:buAutoNum type="arabicPeriod" startAt="2"/>
              <a:tabLst>
                <a:tab pos="327025" algn="l"/>
              </a:tabLst>
            </a:pPr>
            <a:r>
              <a:rPr sz="1950" b="1" dirty="0">
                <a:solidFill>
                  <a:srgbClr val="001F60"/>
                </a:solidFill>
                <a:latin typeface="Times New Roman"/>
                <a:cs typeface="Times New Roman"/>
              </a:rPr>
              <a:t>Bắt</a:t>
            </a:r>
            <a:r>
              <a:rPr sz="1950" b="1" spc="3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nạt.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42810" y="3122185"/>
            <a:ext cx="2780665" cy="930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latin typeface="Times New Roman"/>
                <a:cs typeface="Times New Roman"/>
              </a:rPr>
              <a:t>Chủ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đề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còn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trang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bị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cho </a:t>
            </a:r>
            <a:r>
              <a:rPr sz="1950" b="1" dirty="0">
                <a:latin typeface="Times New Roman"/>
                <a:cs typeface="Times New Roman"/>
              </a:rPr>
              <a:t>các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em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tri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thức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nào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về </a:t>
            </a:r>
            <a:r>
              <a:rPr sz="1950" b="1" dirty="0">
                <a:latin typeface="Times New Roman"/>
                <a:cs typeface="Times New Roman"/>
              </a:rPr>
              <a:t>Tiếng</a:t>
            </a:r>
            <a:r>
              <a:rPr sz="1950" b="1" spc="-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Việt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và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tập</a:t>
            </a:r>
            <a:r>
              <a:rPr sz="1950" b="1" spc="1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làm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văn</a:t>
            </a:r>
            <a:endParaRPr sz="195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62172" y="4823460"/>
            <a:ext cx="2497835" cy="55778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666744" y="4829555"/>
            <a:ext cx="2487295" cy="548640"/>
          </a:xfrm>
          <a:prstGeom prst="rect">
            <a:avLst/>
          </a:prstGeom>
          <a:ln w="62483">
            <a:solidFill>
              <a:srgbClr val="000000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L="373380">
              <a:lnSpc>
                <a:spcPct val="100000"/>
              </a:lnSpc>
              <a:spcBef>
                <a:spcPts val="940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sz="1950" b="1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LÀM</a:t>
            </a:r>
            <a:r>
              <a:rPr sz="195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VĂN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82923" y="5853684"/>
            <a:ext cx="1003300" cy="685800"/>
          </a:xfrm>
          <a:prstGeom prst="rect">
            <a:avLst/>
          </a:prstGeom>
          <a:ln w="21335">
            <a:solidFill>
              <a:srgbClr val="333399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54"/>
              </a:spcBef>
            </a:pPr>
            <a:r>
              <a:rPr sz="1950" b="1" spc="-10" dirty="0">
                <a:solidFill>
                  <a:srgbClr val="00AFEF"/>
                </a:solidFill>
                <a:latin typeface="Times New Roman"/>
                <a:cs typeface="Times New Roman"/>
              </a:rPr>
              <a:t>Truyện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73167" y="5847588"/>
            <a:ext cx="1504315" cy="685800"/>
          </a:xfrm>
          <a:prstGeom prst="rect">
            <a:avLst/>
          </a:prstGeom>
          <a:ln w="21335">
            <a:solidFill>
              <a:srgbClr val="333399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180975" marR="173990" indent="180975">
              <a:lnSpc>
                <a:spcPct val="101600"/>
              </a:lnSpc>
              <a:spcBef>
                <a:spcPts val="220"/>
              </a:spcBef>
            </a:pPr>
            <a:r>
              <a:rPr sz="195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Truyện </a:t>
            </a:r>
            <a:r>
              <a:rPr sz="1950" b="1" dirty="0">
                <a:solidFill>
                  <a:srgbClr val="00AF50"/>
                </a:solidFill>
                <a:latin typeface="Times New Roman"/>
                <a:cs typeface="Times New Roman"/>
              </a:rPr>
              <a:t>đồng</a:t>
            </a:r>
            <a:r>
              <a:rPr sz="1950" b="1" spc="3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thoại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84307" y="5350776"/>
            <a:ext cx="1440815" cy="502920"/>
          </a:xfrm>
          <a:custGeom>
            <a:avLst/>
            <a:gdLst/>
            <a:ahLst/>
            <a:cxnLst/>
            <a:rect l="l" t="t" r="r" b="b"/>
            <a:pathLst>
              <a:path w="1440814" h="502920">
                <a:moveTo>
                  <a:pt x="1440192" y="496824"/>
                </a:moveTo>
                <a:lnTo>
                  <a:pt x="1405699" y="426720"/>
                </a:lnTo>
                <a:lnTo>
                  <a:pt x="1347228" y="307848"/>
                </a:lnTo>
                <a:lnTo>
                  <a:pt x="1309560" y="357047"/>
                </a:lnTo>
                <a:lnTo>
                  <a:pt x="844308" y="3048"/>
                </a:lnTo>
                <a:lnTo>
                  <a:pt x="825931" y="27305"/>
                </a:lnTo>
                <a:lnTo>
                  <a:pt x="810768" y="0"/>
                </a:lnTo>
                <a:lnTo>
                  <a:pt x="147434" y="382181"/>
                </a:lnTo>
                <a:lnTo>
                  <a:pt x="115824" y="327660"/>
                </a:lnTo>
                <a:lnTo>
                  <a:pt x="0" y="502920"/>
                </a:lnTo>
                <a:lnTo>
                  <a:pt x="210312" y="490728"/>
                </a:lnTo>
                <a:lnTo>
                  <a:pt x="188239" y="452628"/>
                </a:lnTo>
                <a:lnTo>
                  <a:pt x="179260" y="437121"/>
                </a:lnTo>
                <a:lnTo>
                  <a:pt x="822464" y="65709"/>
                </a:lnTo>
                <a:lnTo>
                  <a:pt x="1271219" y="407149"/>
                </a:lnTo>
                <a:lnTo>
                  <a:pt x="1232928" y="457200"/>
                </a:lnTo>
                <a:lnTo>
                  <a:pt x="1440192" y="496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04303" y="4823460"/>
            <a:ext cx="2327148" cy="55778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008876" y="4829555"/>
            <a:ext cx="2318385" cy="548640"/>
          </a:xfrm>
          <a:prstGeom prst="rect">
            <a:avLst/>
          </a:prstGeom>
          <a:ln w="62484">
            <a:solidFill>
              <a:srgbClr val="000000"/>
            </a:solidFill>
          </a:ln>
        </p:spPr>
        <p:txBody>
          <a:bodyPr vert="horz" wrap="square" lIns="0" tIns="119380" rIns="0" bIns="0" rtlCol="0">
            <a:spAutoFit/>
          </a:bodyPr>
          <a:lstStyle/>
          <a:p>
            <a:pPr marL="420370">
              <a:lnSpc>
                <a:spcPct val="100000"/>
              </a:lnSpc>
              <a:spcBef>
                <a:spcPts val="940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TIẾNG</a:t>
            </a:r>
            <a:r>
              <a:rPr sz="195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VIỆT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27876" y="5841492"/>
            <a:ext cx="1506220" cy="685800"/>
          </a:xfrm>
          <a:prstGeom prst="rect">
            <a:avLst/>
          </a:prstGeom>
          <a:ln w="21336">
            <a:solidFill>
              <a:srgbClr val="333399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353060">
              <a:lnSpc>
                <a:spcPct val="100000"/>
              </a:lnSpc>
              <a:spcBef>
                <a:spcPts val="254"/>
              </a:spcBef>
            </a:pPr>
            <a:r>
              <a:rPr sz="1950" b="1" dirty="0">
                <a:solidFill>
                  <a:srgbClr val="00AF50"/>
                </a:solidFill>
                <a:latin typeface="Times New Roman"/>
                <a:cs typeface="Times New Roman"/>
              </a:rPr>
              <a:t>Từ</a:t>
            </a:r>
            <a:r>
              <a:rPr sz="1950" b="1" spc="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95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đơn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71332" y="5830823"/>
            <a:ext cx="1504315" cy="685800"/>
          </a:xfrm>
          <a:prstGeom prst="rect">
            <a:avLst/>
          </a:prstGeom>
          <a:ln w="21336">
            <a:solidFill>
              <a:srgbClr val="333399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90830">
              <a:lnSpc>
                <a:spcPct val="100000"/>
              </a:lnSpc>
              <a:spcBef>
                <a:spcPts val="254"/>
              </a:spcBef>
            </a:pPr>
            <a:r>
              <a:rPr sz="1950" b="1" dirty="0">
                <a:solidFill>
                  <a:srgbClr val="00AF50"/>
                </a:solidFill>
                <a:latin typeface="Times New Roman"/>
                <a:cs typeface="Times New Roman"/>
              </a:rPr>
              <a:t>Từ</a:t>
            </a:r>
            <a:r>
              <a:rPr sz="1950" b="1" spc="3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00AF50"/>
                </a:solidFill>
                <a:latin typeface="Times New Roman"/>
                <a:cs typeface="Times New Roman"/>
              </a:rPr>
              <a:t>phức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80732" y="5350776"/>
            <a:ext cx="1742439" cy="490855"/>
          </a:xfrm>
          <a:custGeom>
            <a:avLst/>
            <a:gdLst/>
            <a:ahLst/>
            <a:cxnLst/>
            <a:rect l="l" t="t" r="r" b="b"/>
            <a:pathLst>
              <a:path w="1742440" h="490854">
                <a:moveTo>
                  <a:pt x="1741932" y="480060"/>
                </a:moveTo>
                <a:lnTo>
                  <a:pt x="1711020" y="440436"/>
                </a:lnTo>
                <a:lnTo>
                  <a:pt x="1612392" y="313944"/>
                </a:lnTo>
                <a:lnTo>
                  <a:pt x="1585544" y="370662"/>
                </a:lnTo>
                <a:lnTo>
                  <a:pt x="800100" y="0"/>
                </a:lnTo>
                <a:lnTo>
                  <a:pt x="787146" y="28194"/>
                </a:lnTo>
                <a:lnTo>
                  <a:pt x="771144" y="1511"/>
                </a:lnTo>
                <a:lnTo>
                  <a:pt x="146151" y="368046"/>
                </a:lnTo>
                <a:lnTo>
                  <a:pt x="114300" y="313931"/>
                </a:lnTo>
                <a:lnTo>
                  <a:pt x="0" y="490715"/>
                </a:lnTo>
                <a:lnTo>
                  <a:pt x="210312" y="476999"/>
                </a:lnTo>
                <a:lnTo>
                  <a:pt x="187871" y="438899"/>
                </a:lnTo>
                <a:lnTo>
                  <a:pt x="178346" y="422732"/>
                </a:lnTo>
                <a:lnTo>
                  <a:pt x="788797" y="63296"/>
                </a:lnTo>
                <a:lnTo>
                  <a:pt x="1558734" y="427316"/>
                </a:lnTo>
                <a:lnTo>
                  <a:pt x="1531620" y="484632"/>
                </a:lnTo>
                <a:lnTo>
                  <a:pt x="1741932" y="480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3939" y="4454652"/>
            <a:ext cx="2023871" cy="38252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050036" y="4460747"/>
            <a:ext cx="2011680" cy="368935"/>
          </a:xfrm>
          <a:prstGeom prst="rect">
            <a:avLst/>
          </a:prstGeom>
          <a:ln w="62484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379095">
              <a:lnSpc>
                <a:spcPct val="100000"/>
              </a:lnSpc>
              <a:spcBef>
                <a:spcPts val="229"/>
              </a:spcBef>
            </a:pPr>
            <a:r>
              <a:rPr sz="1950" b="1" dirty="0">
                <a:solidFill>
                  <a:srgbClr val="FF0000"/>
                </a:solidFill>
                <a:latin typeface="Times New Roman"/>
                <a:cs typeface="Times New Roman"/>
              </a:rPr>
              <a:t>NGỮ</a:t>
            </a:r>
            <a:r>
              <a:rPr sz="1950" b="1" spc="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95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LIỆU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7395" y="2731516"/>
            <a:ext cx="1264285" cy="2312670"/>
            <a:chOff x="247395" y="2731516"/>
            <a:chExt cx="1264285" cy="2312670"/>
          </a:xfrm>
        </p:grpSpPr>
        <p:sp>
          <p:nvSpPr>
            <p:cNvPr id="3" name="object 3"/>
            <p:cNvSpPr/>
            <p:nvPr/>
          </p:nvSpPr>
          <p:spPr>
            <a:xfrm>
              <a:off x="340709" y="2734056"/>
              <a:ext cx="1077595" cy="38100"/>
            </a:xfrm>
            <a:custGeom>
              <a:avLst/>
              <a:gdLst/>
              <a:ahLst/>
              <a:cxnLst/>
              <a:rect l="l" t="t" r="r" b="b"/>
              <a:pathLst>
                <a:path w="1077595" h="38100">
                  <a:moveTo>
                    <a:pt x="1077276" y="38100"/>
                  </a:moveTo>
                  <a:lnTo>
                    <a:pt x="0" y="38100"/>
                  </a:lnTo>
                  <a:lnTo>
                    <a:pt x="25970" y="21433"/>
                  </a:lnTo>
                  <a:lnTo>
                    <a:pt x="69979" y="5571"/>
                  </a:lnTo>
                  <a:lnTo>
                    <a:pt x="118014" y="0"/>
                  </a:lnTo>
                  <a:lnTo>
                    <a:pt x="959262" y="0"/>
                  </a:lnTo>
                  <a:lnTo>
                    <a:pt x="1007297" y="5571"/>
                  </a:lnTo>
                  <a:lnTo>
                    <a:pt x="1051306" y="21433"/>
                  </a:lnTo>
                  <a:lnTo>
                    <a:pt x="1077276" y="38100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1343" y="2772156"/>
              <a:ext cx="1156335" cy="35560"/>
            </a:xfrm>
            <a:custGeom>
              <a:avLst/>
              <a:gdLst/>
              <a:ahLst/>
              <a:cxnLst/>
              <a:rect l="l" t="t" r="r" b="b"/>
              <a:pathLst>
                <a:path w="1156335" h="35560">
                  <a:moveTo>
                    <a:pt x="1156008" y="35051"/>
                  </a:moveTo>
                  <a:lnTo>
                    <a:pt x="0" y="35051"/>
                  </a:lnTo>
                  <a:lnTo>
                    <a:pt x="26578" y="8206"/>
                  </a:lnTo>
                  <a:lnTo>
                    <a:pt x="39366" y="0"/>
                  </a:lnTo>
                  <a:lnTo>
                    <a:pt x="1116642" y="0"/>
                  </a:lnTo>
                  <a:lnTo>
                    <a:pt x="1129430" y="8206"/>
                  </a:lnTo>
                  <a:lnTo>
                    <a:pt x="1156008" y="35051"/>
                  </a:lnTo>
                  <a:close/>
                </a:path>
              </a:pathLst>
            </a:custGeom>
            <a:solidFill>
              <a:srgbClr val="FFD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9936" y="2807207"/>
              <a:ext cx="1259205" cy="145415"/>
            </a:xfrm>
            <a:custGeom>
              <a:avLst/>
              <a:gdLst/>
              <a:ahLst/>
              <a:cxnLst/>
              <a:rect l="l" t="t" r="r" b="b"/>
              <a:pathLst>
                <a:path w="1259205" h="145414">
                  <a:moveTo>
                    <a:pt x="1258824" y="137160"/>
                  </a:moveTo>
                  <a:lnTo>
                    <a:pt x="1253324" y="89052"/>
                  </a:lnTo>
                  <a:lnTo>
                    <a:pt x="1237691" y="44818"/>
                  </a:lnTo>
                  <a:lnTo>
                    <a:pt x="1232496" y="36576"/>
                  </a:lnTo>
                  <a:lnTo>
                    <a:pt x="1213116" y="5765"/>
                  </a:lnTo>
                  <a:lnTo>
                    <a:pt x="1207414" y="0"/>
                  </a:lnTo>
                  <a:lnTo>
                    <a:pt x="51396" y="0"/>
                  </a:lnTo>
                  <a:lnTo>
                    <a:pt x="45694" y="5765"/>
                  </a:lnTo>
                  <a:lnTo>
                    <a:pt x="26314" y="36576"/>
                  </a:lnTo>
                  <a:lnTo>
                    <a:pt x="21120" y="44818"/>
                  </a:lnTo>
                  <a:lnTo>
                    <a:pt x="5486" y="89052"/>
                  </a:lnTo>
                  <a:lnTo>
                    <a:pt x="0" y="137160"/>
                  </a:lnTo>
                  <a:lnTo>
                    <a:pt x="0" y="144792"/>
                  </a:lnTo>
                  <a:lnTo>
                    <a:pt x="1258824" y="144792"/>
                  </a:lnTo>
                  <a:lnTo>
                    <a:pt x="1258824" y="137160"/>
                  </a:lnTo>
                  <a:close/>
                </a:path>
              </a:pathLst>
            </a:custGeom>
            <a:solidFill>
              <a:srgbClr val="FFD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9936" y="2951988"/>
              <a:ext cx="1259205" cy="108585"/>
            </a:xfrm>
            <a:custGeom>
              <a:avLst/>
              <a:gdLst/>
              <a:ahLst/>
              <a:cxnLst/>
              <a:rect l="l" t="t" r="r" b="b"/>
              <a:pathLst>
                <a:path w="1259205" h="108585">
                  <a:moveTo>
                    <a:pt x="1258824" y="0"/>
                  </a:moveTo>
                  <a:lnTo>
                    <a:pt x="1258824" y="108203"/>
                  </a:lnTo>
                  <a:lnTo>
                    <a:pt x="0" y="108203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9936" y="3060191"/>
              <a:ext cx="1259205" cy="143510"/>
            </a:xfrm>
            <a:custGeom>
              <a:avLst/>
              <a:gdLst/>
              <a:ahLst/>
              <a:cxnLst/>
              <a:rect l="l" t="t" r="r" b="b"/>
              <a:pathLst>
                <a:path w="1259205" h="143510">
                  <a:moveTo>
                    <a:pt x="1258824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0" y="71628"/>
                  </a:lnTo>
                  <a:lnTo>
                    <a:pt x="0" y="143268"/>
                  </a:lnTo>
                  <a:lnTo>
                    <a:pt x="1258824" y="143268"/>
                  </a:lnTo>
                  <a:lnTo>
                    <a:pt x="1258824" y="71628"/>
                  </a:lnTo>
                  <a:lnTo>
                    <a:pt x="1258824" y="35052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936" y="3203448"/>
              <a:ext cx="1259205" cy="36830"/>
            </a:xfrm>
            <a:custGeom>
              <a:avLst/>
              <a:gdLst/>
              <a:ahLst/>
              <a:cxnLst/>
              <a:rect l="l" t="t" r="r" b="b"/>
              <a:pathLst>
                <a:path w="1259205" h="36830">
                  <a:moveTo>
                    <a:pt x="1258824" y="0"/>
                  </a:moveTo>
                  <a:lnTo>
                    <a:pt x="1258824" y="36575"/>
                  </a:lnTo>
                  <a:lnTo>
                    <a:pt x="0" y="36575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936" y="3240023"/>
              <a:ext cx="1259205" cy="108585"/>
            </a:xfrm>
            <a:custGeom>
              <a:avLst/>
              <a:gdLst/>
              <a:ahLst/>
              <a:cxnLst/>
              <a:rect l="l" t="t" r="r" b="b"/>
              <a:pathLst>
                <a:path w="1259205" h="108585">
                  <a:moveTo>
                    <a:pt x="12588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108204"/>
                  </a:lnTo>
                  <a:lnTo>
                    <a:pt x="1258824" y="108204"/>
                  </a:lnTo>
                  <a:lnTo>
                    <a:pt x="1258824" y="3657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936" y="3348227"/>
              <a:ext cx="1259205" cy="35560"/>
            </a:xfrm>
            <a:custGeom>
              <a:avLst/>
              <a:gdLst/>
              <a:ahLst/>
              <a:cxnLst/>
              <a:rect l="l" t="t" r="r" b="b"/>
              <a:pathLst>
                <a:path w="1259205" h="35560">
                  <a:moveTo>
                    <a:pt x="1258824" y="0"/>
                  </a:moveTo>
                  <a:lnTo>
                    <a:pt x="1258824" y="35052"/>
                  </a:lnTo>
                  <a:lnTo>
                    <a:pt x="0" y="35052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936" y="3383292"/>
              <a:ext cx="1259205" cy="144780"/>
            </a:xfrm>
            <a:custGeom>
              <a:avLst/>
              <a:gdLst/>
              <a:ahLst/>
              <a:cxnLst/>
              <a:rect l="l" t="t" r="r" b="b"/>
              <a:pathLst>
                <a:path w="1259205" h="144779">
                  <a:moveTo>
                    <a:pt x="12588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144767"/>
                  </a:lnTo>
                  <a:lnTo>
                    <a:pt x="1258824" y="144767"/>
                  </a:lnTo>
                  <a:lnTo>
                    <a:pt x="1258824" y="3657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9936" y="3528059"/>
              <a:ext cx="1259205" cy="108585"/>
            </a:xfrm>
            <a:custGeom>
              <a:avLst/>
              <a:gdLst/>
              <a:ahLst/>
              <a:cxnLst/>
              <a:rect l="l" t="t" r="r" b="b"/>
              <a:pathLst>
                <a:path w="1259205" h="108585">
                  <a:moveTo>
                    <a:pt x="1258824" y="0"/>
                  </a:moveTo>
                  <a:lnTo>
                    <a:pt x="1258824" y="108204"/>
                  </a:lnTo>
                  <a:lnTo>
                    <a:pt x="0" y="108204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9936" y="3636276"/>
              <a:ext cx="1259205" cy="143510"/>
            </a:xfrm>
            <a:custGeom>
              <a:avLst/>
              <a:gdLst/>
              <a:ahLst/>
              <a:cxnLst/>
              <a:rect l="l" t="t" r="r" b="b"/>
              <a:pathLst>
                <a:path w="1259205" h="143510">
                  <a:moveTo>
                    <a:pt x="12588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71615"/>
                  </a:lnTo>
                  <a:lnTo>
                    <a:pt x="0" y="143243"/>
                  </a:lnTo>
                  <a:lnTo>
                    <a:pt x="1258824" y="143243"/>
                  </a:lnTo>
                  <a:lnTo>
                    <a:pt x="1258824" y="71615"/>
                  </a:lnTo>
                  <a:lnTo>
                    <a:pt x="1258824" y="3657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9936" y="3779519"/>
              <a:ext cx="1259205" cy="36830"/>
            </a:xfrm>
            <a:custGeom>
              <a:avLst/>
              <a:gdLst/>
              <a:ahLst/>
              <a:cxnLst/>
              <a:rect l="l" t="t" r="r" b="b"/>
              <a:pathLst>
                <a:path w="1259205" h="36829">
                  <a:moveTo>
                    <a:pt x="1258824" y="0"/>
                  </a:moveTo>
                  <a:lnTo>
                    <a:pt x="1258824" y="36576"/>
                  </a:lnTo>
                  <a:lnTo>
                    <a:pt x="0" y="36576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9936" y="3816108"/>
              <a:ext cx="1259205" cy="96520"/>
            </a:xfrm>
            <a:custGeom>
              <a:avLst/>
              <a:gdLst/>
              <a:ahLst/>
              <a:cxnLst/>
              <a:rect l="l" t="t" r="r" b="b"/>
              <a:pathLst>
                <a:path w="1259205" h="96520">
                  <a:moveTo>
                    <a:pt x="12588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96012"/>
                  </a:lnTo>
                  <a:lnTo>
                    <a:pt x="1258824" y="96012"/>
                  </a:lnTo>
                  <a:lnTo>
                    <a:pt x="1258824" y="3657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9936" y="3912120"/>
              <a:ext cx="1259205" cy="96520"/>
            </a:xfrm>
            <a:custGeom>
              <a:avLst/>
              <a:gdLst/>
              <a:ahLst/>
              <a:cxnLst/>
              <a:rect l="l" t="t" r="r" b="b"/>
              <a:pathLst>
                <a:path w="1259205" h="96520">
                  <a:moveTo>
                    <a:pt x="1258824" y="0"/>
                  </a:moveTo>
                  <a:lnTo>
                    <a:pt x="0" y="0"/>
                  </a:lnTo>
                  <a:lnTo>
                    <a:pt x="0" y="48755"/>
                  </a:lnTo>
                  <a:lnTo>
                    <a:pt x="0" y="95999"/>
                  </a:lnTo>
                  <a:lnTo>
                    <a:pt x="1258824" y="95999"/>
                  </a:lnTo>
                  <a:lnTo>
                    <a:pt x="1258824" y="48755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9936" y="4008119"/>
              <a:ext cx="1259205" cy="60960"/>
            </a:xfrm>
            <a:custGeom>
              <a:avLst/>
              <a:gdLst/>
              <a:ahLst/>
              <a:cxnLst/>
              <a:rect l="l" t="t" r="r" b="b"/>
              <a:pathLst>
                <a:path w="1259205" h="60960">
                  <a:moveTo>
                    <a:pt x="1258824" y="0"/>
                  </a:moveTo>
                  <a:lnTo>
                    <a:pt x="1258824" y="60960"/>
                  </a:lnTo>
                  <a:lnTo>
                    <a:pt x="0" y="60960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9936" y="4069092"/>
              <a:ext cx="1259205" cy="131445"/>
            </a:xfrm>
            <a:custGeom>
              <a:avLst/>
              <a:gdLst/>
              <a:ahLst/>
              <a:cxnLst/>
              <a:rect l="l" t="t" r="r" b="b"/>
              <a:pathLst>
                <a:path w="1259205" h="131445">
                  <a:moveTo>
                    <a:pt x="1258824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0" y="71628"/>
                  </a:lnTo>
                  <a:lnTo>
                    <a:pt x="0" y="131051"/>
                  </a:lnTo>
                  <a:lnTo>
                    <a:pt x="1258824" y="131051"/>
                  </a:lnTo>
                  <a:lnTo>
                    <a:pt x="1258824" y="71628"/>
                  </a:lnTo>
                  <a:lnTo>
                    <a:pt x="1258824" y="35052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9936" y="4200143"/>
              <a:ext cx="1259205" cy="96520"/>
            </a:xfrm>
            <a:custGeom>
              <a:avLst/>
              <a:gdLst/>
              <a:ahLst/>
              <a:cxnLst/>
              <a:rect l="l" t="t" r="r" b="b"/>
              <a:pathLst>
                <a:path w="1259205" h="96520">
                  <a:moveTo>
                    <a:pt x="1258824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0" y="96024"/>
                  </a:lnTo>
                  <a:lnTo>
                    <a:pt x="1258824" y="96024"/>
                  </a:lnTo>
                  <a:lnTo>
                    <a:pt x="1258824" y="48768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9936" y="4296168"/>
              <a:ext cx="1259205" cy="132715"/>
            </a:xfrm>
            <a:custGeom>
              <a:avLst/>
              <a:gdLst/>
              <a:ahLst/>
              <a:cxnLst/>
              <a:rect l="l" t="t" r="r" b="b"/>
              <a:pathLst>
                <a:path w="1259205" h="132714">
                  <a:moveTo>
                    <a:pt x="125882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132575"/>
                  </a:lnTo>
                  <a:lnTo>
                    <a:pt x="1258824" y="132575"/>
                  </a:lnTo>
                  <a:lnTo>
                    <a:pt x="1258824" y="6096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9936" y="4428743"/>
              <a:ext cx="1259205" cy="108585"/>
            </a:xfrm>
            <a:custGeom>
              <a:avLst/>
              <a:gdLst/>
              <a:ahLst/>
              <a:cxnLst/>
              <a:rect l="l" t="t" r="r" b="b"/>
              <a:pathLst>
                <a:path w="1259205" h="108585">
                  <a:moveTo>
                    <a:pt x="1258824" y="0"/>
                  </a:moveTo>
                  <a:lnTo>
                    <a:pt x="0" y="0"/>
                  </a:lnTo>
                  <a:lnTo>
                    <a:pt x="0" y="59448"/>
                  </a:lnTo>
                  <a:lnTo>
                    <a:pt x="0" y="108216"/>
                  </a:lnTo>
                  <a:lnTo>
                    <a:pt x="1258824" y="108216"/>
                  </a:lnTo>
                  <a:lnTo>
                    <a:pt x="1258824" y="59448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9936" y="4536948"/>
              <a:ext cx="1259205" cy="47625"/>
            </a:xfrm>
            <a:custGeom>
              <a:avLst/>
              <a:gdLst/>
              <a:ahLst/>
              <a:cxnLst/>
              <a:rect l="l" t="t" r="r" b="b"/>
              <a:pathLst>
                <a:path w="1259205" h="47625">
                  <a:moveTo>
                    <a:pt x="1258824" y="0"/>
                  </a:moveTo>
                  <a:lnTo>
                    <a:pt x="1258824" y="47243"/>
                  </a:lnTo>
                  <a:lnTo>
                    <a:pt x="0" y="47243"/>
                  </a:lnTo>
                  <a:lnTo>
                    <a:pt x="0" y="0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9936" y="4584204"/>
              <a:ext cx="1259205" cy="97790"/>
            </a:xfrm>
            <a:custGeom>
              <a:avLst/>
              <a:gdLst/>
              <a:ahLst/>
              <a:cxnLst/>
              <a:rect l="l" t="t" r="r" b="b"/>
              <a:pathLst>
                <a:path w="1259205" h="97789">
                  <a:moveTo>
                    <a:pt x="1258824" y="0"/>
                  </a:moveTo>
                  <a:lnTo>
                    <a:pt x="0" y="0"/>
                  </a:lnTo>
                  <a:lnTo>
                    <a:pt x="0" y="48755"/>
                  </a:lnTo>
                  <a:lnTo>
                    <a:pt x="0" y="97523"/>
                  </a:lnTo>
                  <a:lnTo>
                    <a:pt x="1258824" y="97523"/>
                  </a:lnTo>
                  <a:lnTo>
                    <a:pt x="1258824" y="48755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9936" y="4681727"/>
              <a:ext cx="1259205" cy="107314"/>
            </a:xfrm>
            <a:custGeom>
              <a:avLst/>
              <a:gdLst/>
              <a:ahLst/>
              <a:cxnLst/>
              <a:rect l="l" t="t" r="r" b="b"/>
              <a:pathLst>
                <a:path w="1259205" h="107314">
                  <a:moveTo>
                    <a:pt x="1258824" y="0"/>
                  </a:moveTo>
                  <a:lnTo>
                    <a:pt x="0" y="0"/>
                  </a:lnTo>
                  <a:lnTo>
                    <a:pt x="0" y="47256"/>
                  </a:lnTo>
                  <a:lnTo>
                    <a:pt x="0" y="106692"/>
                  </a:lnTo>
                  <a:lnTo>
                    <a:pt x="1258824" y="106692"/>
                  </a:lnTo>
                  <a:lnTo>
                    <a:pt x="1258824" y="4725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4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9936" y="4788420"/>
              <a:ext cx="1259205" cy="132715"/>
            </a:xfrm>
            <a:custGeom>
              <a:avLst/>
              <a:gdLst/>
              <a:ahLst/>
              <a:cxnLst/>
              <a:rect l="l" t="t" r="r" b="b"/>
              <a:pathLst>
                <a:path w="1259205" h="132714">
                  <a:moveTo>
                    <a:pt x="12588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0" y="42672"/>
                  </a:lnTo>
                  <a:lnTo>
                    <a:pt x="3467" y="73152"/>
                  </a:lnTo>
                  <a:lnTo>
                    <a:pt x="5486" y="90779"/>
                  </a:lnTo>
                  <a:lnTo>
                    <a:pt x="20269" y="132588"/>
                  </a:lnTo>
                  <a:lnTo>
                    <a:pt x="1238542" y="132588"/>
                  </a:lnTo>
                  <a:lnTo>
                    <a:pt x="1253324" y="90779"/>
                  </a:lnTo>
                  <a:lnTo>
                    <a:pt x="1255344" y="73152"/>
                  </a:lnTo>
                  <a:lnTo>
                    <a:pt x="1258824" y="42672"/>
                  </a:lnTo>
                  <a:lnTo>
                    <a:pt x="1258824" y="36576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70207" y="4920996"/>
              <a:ext cx="1218565" cy="48895"/>
            </a:xfrm>
            <a:custGeom>
              <a:avLst/>
              <a:gdLst/>
              <a:ahLst/>
              <a:cxnLst/>
              <a:rect l="l" t="t" r="r" b="b"/>
              <a:pathLst>
                <a:path w="1218565" h="48895">
                  <a:moveTo>
                    <a:pt x="1185635" y="48767"/>
                  </a:moveTo>
                  <a:lnTo>
                    <a:pt x="32644" y="48767"/>
                  </a:lnTo>
                  <a:lnTo>
                    <a:pt x="25434" y="41485"/>
                  </a:lnTo>
                  <a:lnTo>
                    <a:pt x="859" y="2430"/>
                  </a:lnTo>
                  <a:lnTo>
                    <a:pt x="0" y="0"/>
                  </a:lnTo>
                  <a:lnTo>
                    <a:pt x="1218280" y="0"/>
                  </a:lnTo>
                  <a:lnTo>
                    <a:pt x="1217420" y="2430"/>
                  </a:lnTo>
                  <a:lnTo>
                    <a:pt x="1192845" y="41485"/>
                  </a:lnTo>
                  <a:lnTo>
                    <a:pt x="1185635" y="48767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2844" y="4969776"/>
              <a:ext cx="1153160" cy="71755"/>
            </a:xfrm>
            <a:custGeom>
              <a:avLst/>
              <a:gdLst/>
              <a:ahLst/>
              <a:cxnLst/>
              <a:rect l="l" t="t" r="r" b="b"/>
              <a:pathLst>
                <a:path w="1153160" h="71754">
                  <a:moveTo>
                    <a:pt x="1152994" y="0"/>
                  </a:moveTo>
                  <a:lnTo>
                    <a:pt x="0" y="0"/>
                  </a:lnTo>
                  <a:lnTo>
                    <a:pt x="25069" y="25311"/>
                  </a:lnTo>
                  <a:lnTo>
                    <a:pt x="59232" y="47231"/>
                  </a:lnTo>
                  <a:lnTo>
                    <a:pt x="63830" y="50190"/>
                  </a:lnTo>
                  <a:lnTo>
                    <a:pt x="107835" y="66052"/>
                  </a:lnTo>
                  <a:lnTo>
                    <a:pt x="155879" y="71628"/>
                  </a:lnTo>
                  <a:lnTo>
                    <a:pt x="997127" y="71628"/>
                  </a:lnTo>
                  <a:lnTo>
                    <a:pt x="1045159" y="66052"/>
                  </a:lnTo>
                  <a:lnTo>
                    <a:pt x="1089164" y="50190"/>
                  </a:lnTo>
                  <a:lnTo>
                    <a:pt x="1093762" y="47231"/>
                  </a:lnTo>
                  <a:lnTo>
                    <a:pt x="1127925" y="25311"/>
                  </a:lnTo>
                  <a:lnTo>
                    <a:pt x="1152994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9935" y="2734056"/>
              <a:ext cx="1259205" cy="2307590"/>
            </a:xfrm>
            <a:custGeom>
              <a:avLst/>
              <a:gdLst/>
              <a:ahLst/>
              <a:cxnLst/>
              <a:rect l="l" t="t" r="r" b="b"/>
              <a:pathLst>
                <a:path w="1259205" h="2307590">
                  <a:moveTo>
                    <a:pt x="0" y="210312"/>
                  </a:moveTo>
                  <a:lnTo>
                    <a:pt x="5487" y="162192"/>
                  </a:lnTo>
                  <a:lnTo>
                    <a:pt x="21131" y="117965"/>
                  </a:lnTo>
                  <a:lnTo>
                    <a:pt x="45706" y="78910"/>
                  </a:lnTo>
                  <a:lnTo>
                    <a:pt x="77986" y="46306"/>
                  </a:lnTo>
                  <a:lnTo>
                    <a:pt x="116743" y="21433"/>
                  </a:lnTo>
                  <a:lnTo>
                    <a:pt x="160753" y="5571"/>
                  </a:lnTo>
                  <a:lnTo>
                    <a:pt x="208788" y="0"/>
                  </a:lnTo>
                  <a:lnTo>
                    <a:pt x="1050035" y="0"/>
                  </a:lnTo>
                  <a:lnTo>
                    <a:pt x="1098070" y="5571"/>
                  </a:lnTo>
                  <a:lnTo>
                    <a:pt x="1142080" y="21433"/>
                  </a:lnTo>
                  <a:lnTo>
                    <a:pt x="1180837" y="46306"/>
                  </a:lnTo>
                  <a:lnTo>
                    <a:pt x="1213117" y="78910"/>
                  </a:lnTo>
                  <a:lnTo>
                    <a:pt x="1237692" y="117965"/>
                  </a:lnTo>
                  <a:lnTo>
                    <a:pt x="1253336" y="162192"/>
                  </a:lnTo>
                  <a:lnTo>
                    <a:pt x="1258824" y="210312"/>
                  </a:lnTo>
                  <a:lnTo>
                    <a:pt x="1258824" y="2097024"/>
                  </a:lnTo>
                  <a:lnTo>
                    <a:pt x="1253336" y="2145143"/>
                  </a:lnTo>
                  <a:lnTo>
                    <a:pt x="1237692" y="2189370"/>
                  </a:lnTo>
                  <a:lnTo>
                    <a:pt x="1213117" y="2228425"/>
                  </a:lnTo>
                  <a:lnTo>
                    <a:pt x="1180837" y="2261029"/>
                  </a:lnTo>
                  <a:lnTo>
                    <a:pt x="1142080" y="2285902"/>
                  </a:lnTo>
                  <a:lnTo>
                    <a:pt x="1098070" y="2301764"/>
                  </a:lnTo>
                  <a:lnTo>
                    <a:pt x="1050035" y="2307336"/>
                  </a:lnTo>
                  <a:lnTo>
                    <a:pt x="208788" y="2307336"/>
                  </a:lnTo>
                  <a:lnTo>
                    <a:pt x="160753" y="2301764"/>
                  </a:lnTo>
                  <a:lnTo>
                    <a:pt x="116743" y="2285902"/>
                  </a:lnTo>
                  <a:lnTo>
                    <a:pt x="77986" y="2261029"/>
                  </a:lnTo>
                  <a:lnTo>
                    <a:pt x="45706" y="2228425"/>
                  </a:lnTo>
                  <a:lnTo>
                    <a:pt x="21131" y="2189370"/>
                  </a:lnTo>
                  <a:lnTo>
                    <a:pt x="5487" y="2145143"/>
                  </a:lnTo>
                  <a:lnTo>
                    <a:pt x="0" y="2097024"/>
                  </a:lnTo>
                  <a:lnTo>
                    <a:pt x="0" y="210312"/>
                  </a:lnTo>
                  <a:close/>
                </a:path>
              </a:pathLst>
            </a:custGeom>
            <a:ln w="4572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90773" y="2759510"/>
            <a:ext cx="575945" cy="466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900" b="1" spc="-25" dirty="0">
                <a:latin typeface="Times New Roman"/>
                <a:cs typeface="Times New Roman"/>
              </a:rPr>
              <a:t>Cái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6506" y="3199964"/>
            <a:ext cx="985519" cy="1786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ctr">
              <a:lnSpc>
                <a:spcPct val="99500"/>
              </a:lnSpc>
              <a:spcBef>
                <a:spcPts val="110"/>
              </a:spcBef>
            </a:pPr>
            <a:r>
              <a:rPr sz="2900" b="1" spc="-20" dirty="0">
                <a:latin typeface="Times New Roman"/>
                <a:cs typeface="Times New Roman"/>
              </a:rPr>
              <a:t>chết </a:t>
            </a:r>
            <a:r>
              <a:rPr sz="2900" b="1" spc="-25" dirty="0">
                <a:latin typeface="Times New Roman"/>
                <a:cs typeface="Times New Roman"/>
              </a:rPr>
              <a:t>của Dế </a:t>
            </a:r>
            <a:r>
              <a:rPr sz="2900" b="1" spc="-20" dirty="0">
                <a:latin typeface="Times New Roman"/>
                <a:cs typeface="Times New Roman"/>
              </a:rPr>
              <a:t>Choắt</a:t>
            </a:r>
            <a:endParaRPr sz="29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498091" y="1968182"/>
            <a:ext cx="8131809" cy="2910205"/>
            <a:chOff x="1498091" y="1968182"/>
            <a:chExt cx="8131809" cy="2910205"/>
          </a:xfrm>
        </p:grpSpPr>
        <p:sp>
          <p:nvSpPr>
            <p:cNvPr id="32" name="object 32"/>
            <p:cNvSpPr/>
            <p:nvPr/>
          </p:nvSpPr>
          <p:spPr>
            <a:xfrm>
              <a:off x="1498079" y="2596895"/>
              <a:ext cx="1106805" cy="2281555"/>
            </a:xfrm>
            <a:custGeom>
              <a:avLst/>
              <a:gdLst/>
              <a:ahLst/>
              <a:cxnLst/>
              <a:rect l="l" t="t" r="r" b="b"/>
              <a:pathLst>
                <a:path w="1106805" h="2281554">
                  <a:moveTo>
                    <a:pt x="1106436" y="2281440"/>
                  </a:moveTo>
                  <a:lnTo>
                    <a:pt x="1090599" y="2240292"/>
                  </a:lnTo>
                  <a:lnTo>
                    <a:pt x="1068336" y="2182380"/>
                  </a:lnTo>
                  <a:lnTo>
                    <a:pt x="1046949" y="2206358"/>
                  </a:lnTo>
                  <a:lnTo>
                    <a:pt x="32448" y="1288694"/>
                  </a:lnTo>
                  <a:lnTo>
                    <a:pt x="1058303" y="81902"/>
                  </a:lnTo>
                  <a:lnTo>
                    <a:pt x="1082040" y="102108"/>
                  </a:lnTo>
                  <a:lnTo>
                    <a:pt x="1094422" y="50292"/>
                  </a:lnTo>
                  <a:lnTo>
                    <a:pt x="1106424" y="0"/>
                  </a:lnTo>
                  <a:lnTo>
                    <a:pt x="1010412" y="41148"/>
                  </a:lnTo>
                  <a:lnTo>
                    <a:pt x="1034389" y="61556"/>
                  </a:lnTo>
                  <a:lnTo>
                    <a:pt x="0" y="1280160"/>
                  </a:lnTo>
                  <a:lnTo>
                    <a:pt x="11442" y="1290078"/>
                  </a:lnTo>
                  <a:lnTo>
                    <a:pt x="1536" y="1301508"/>
                  </a:lnTo>
                  <a:lnTo>
                    <a:pt x="1026160" y="2229688"/>
                  </a:lnTo>
                  <a:lnTo>
                    <a:pt x="1005852" y="2252484"/>
                  </a:lnTo>
                  <a:lnTo>
                    <a:pt x="1106436" y="2281440"/>
                  </a:lnTo>
                  <a:close/>
                </a:path>
              </a:pathLst>
            </a:custGeom>
            <a:solidFill>
              <a:srgbClr val="385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604516" y="1973580"/>
              <a:ext cx="7019925" cy="1248410"/>
            </a:xfrm>
            <a:custGeom>
              <a:avLst/>
              <a:gdLst/>
              <a:ahLst/>
              <a:cxnLst/>
              <a:rect l="l" t="t" r="r" b="b"/>
              <a:pathLst>
                <a:path w="7019925" h="1248410">
                  <a:moveTo>
                    <a:pt x="0" y="207263"/>
                  </a:moveTo>
                  <a:lnTo>
                    <a:pt x="5567" y="159793"/>
                  </a:lnTo>
                  <a:lnTo>
                    <a:pt x="21398" y="116188"/>
                  </a:lnTo>
                  <a:lnTo>
                    <a:pt x="46186" y="77701"/>
                  </a:lnTo>
                  <a:lnTo>
                    <a:pt x="78625" y="45586"/>
                  </a:lnTo>
                  <a:lnTo>
                    <a:pt x="117410" y="21096"/>
                  </a:lnTo>
                  <a:lnTo>
                    <a:pt x="161232" y="5482"/>
                  </a:lnTo>
                  <a:lnTo>
                    <a:pt x="208788" y="0"/>
                  </a:lnTo>
                  <a:lnTo>
                    <a:pt x="6812280" y="0"/>
                  </a:lnTo>
                  <a:lnTo>
                    <a:pt x="6859750" y="5482"/>
                  </a:lnTo>
                  <a:lnTo>
                    <a:pt x="6903355" y="21096"/>
                  </a:lnTo>
                  <a:lnTo>
                    <a:pt x="6941842" y="45586"/>
                  </a:lnTo>
                  <a:lnTo>
                    <a:pt x="6973957" y="77701"/>
                  </a:lnTo>
                  <a:lnTo>
                    <a:pt x="6998448" y="116188"/>
                  </a:lnTo>
                  <a:lnTo>
                    <a:pt x="7014061" y="159793"/>
                  </a:lnTo>
                  <a:lnTo>
                    <a:pt x="7019544" y="207263"/>
                  </a:lnTo>
                  <a:lnTo>
                    <a:pt x="7019544" y="1039368"/>
                  </a:lnTo>
                  <a:lnTo>
                    <a:pt x="7014061" y="1087402"/>
                  </a:lnTo>
                  <a:lnTo>
                    <a:pt x="6998448" y="1131412"/>
                  </a:lnTo>
                  <a:lnTo>
                    <a:pt x="6973957" y="1170169"/>
                  </a:lnTo>
                  <a:lnTo>
                    <a:pt x="6941842" y="1202449"/>
                  </a:lnTo>
                  <a:lnTo>
                    <a:pt x="6903355" y="1227024"/>
                  </a:lnTo>
                  <a:lnTo>
                    <a:pt x="6859750" y="1242668"/>
                  </a:lnTo>
                  <a:lnTo>
                    <a:pt x="6812280" y="1248155"/>
                  </a:lnTo>
                  <a:lnTo>
                    <a:pt x="208788" y="1248155"/>
                  </a:lnTo>
                  <a:lnTo>
                    <a:pt x="161232" y="1242668"/>
                  </a:lnTo>
                  <a:lnTo>
                    <a:pt x="117410" y="1227024"/>
                  </a:lnTo>
                  <a:lnTo>
                    <a:pt x="78625" y="1202449"/>
                  </a:lnTo>
                  <a:lnTo>
                    <a:pt x="46186" y="1170169"/>
                  </a:lnTo>
                  <a:lnTo>
                    <a:pt x="21398" y="1131412"/>
                  </a:lnTo>
                  <a:lnTo>
                    <a:pt x="5567" y="1087402"/>
                  </a:lnTo>
                  <a:lnTo>
                    <a:pt x="0" y="1039368"/>
                  </a:lnTo>
                  <a:lnTo>
                    <a:pt x="0" y="207263"/>
                  </a:lnTo>
                  <a:close/>
                </a:path>
              </a:pathLst>
            </a:custGeom>
            <a:ln w="1066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2727408" y="2130032"/>
            <a:ext cx="6774180" cy="9067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470"/>
              </a:lnSpc>
              <a:spcBef>
                <a:spcPts val="195"/>
              </a:spcBef>
              <a:tabLst>
                <a:tab pos="1386205" algn="l"/>
                <a:tab pos="2475230" algn="l"/>
                <a:tab pos="3074035" algn="l"/>
                <a:tab pos="3955415" algn="l"/>
                <a:tab pos="4777740" algn="l"/>
                <a:tab pos="5417185" algn="l"/>
                <a:tab pos="6291580" algn="l"/>
              </a:tabLst>
            </a:pPr>
            <a:r>
              <a:rPr sz="2900" b="1" spc="-10" dirty="0">
                <a:latin typeface="Times New Roman"/>
                <a:cs typeface="Times New Roman"/>
              </a:rPr>
              <a:t>Nguyên</a:t>
            </a:r>
            <a:r>
              <a:rPr sz="2900" b="1" dirty="0">
                <a:latin typeface="Times New Roman"/>
                <a:cs typeface="Times New Roman"/>
              </a:rPr>
              <a:t>	</a:t>
            </a:r>
            <a:r>
              <a:rPr sz="2900" b="1" spc="-20" dirty="0">
                <a:latin typeface="Times New Roman"/>
                <a:cs typeface="Times New Roman"/>
              </a:rPr>
              <a:t>nhân:</a:t>
            </a:r>
            <a:r>
              <a:rPr sz="2900" b="1" dirty="0">
                <a:latin typeface="Times New Roman"/>
                <a:cs typeface="Times New Roman"/>
              </a:rPr>
              <a:t>	</a:t>
            </a:r>
            <a:r>
              <a:rPr sz="29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Dế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9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Mèn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9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trêu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9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chị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9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Cốc,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sz="29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chị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nổi</a:t>
            </a:r>
            <a:r>
              <a:rPr sz="2900" b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nóng</a:t>
            </a:r>
            <a:r>
              <a:rPr sz="2900" b="1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và</a:t>
            </a:r>
            <a:r>
              <a:rPr sz="2900" b="1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mổ</a:t>
            </a:r>
            <a:r>
              <a:rPr sz="2900" b="1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chết</a:t>
            </a:r>
            <a:r>
              <a:rPr sz="2900" b="1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Dế</a:t>
            </a:r>
            <a:r>
              <a:rPr sz="29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Choắt</a:t>
            </a:r>
            <a:r>
              <a:rPr sz="2900" b="1" spc="-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để</a:t>
            </a:r>
            <a:r>
              <a:rPr sz="2900" b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000000"/>
                </a:solidFill>
                <a:latin typeface="Times New Roman"/>
                <a:cs typeface="Times New Roman"/>
              </a:rPr>
              <a:t>trút</a:t>
            </a:r>
            <a:r>
              <a:rPr sz="2900" b="1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9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giận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604516" y="4253484"/>
            <a:ext cx="7160259" cy="1248410"/>
          </a:xfrm>
          <a:custGeom>
            <a:avLst/>
            <a:gdLst/>
            <a:ahLst/>
            <a:cxnLst/>
            <a:rect l="l" t="t" r="r" b="b"/>
            <a:pathLst>
              <a:path w="7160259" h="1248410">
                <a:moveTo>
                  <a:pt x="0" y="208787"/>
                </a:moveTo>
                <a:lnTo>
                  <a:pt x="5567" y="160753"/>
                </a:lnTo>
                <a:lnTo>
                  <a:pt x="21398" y="116743"/>
                </a:lnTo>
                <a:lnTo>
                  <a:pt x="46186" y="77986"/>
                </a:lnTo>
                <a:lnTo>
                  <a:pt x="78625" y="45706"/>
                </a:lnTo>
                <a:lnTo>
                  <a:pt x="117410" y="21131"/>
                </a:lnTo>
                <a:lnTo>
                  <a:pt x="161232" y="5487"/>
                </a:lnTo>
                <a:lnTo>
                  <a:pt x="208788" y="0"/>
                </a:lnTo>
                <a:lnTo>
                  <a:pt x="6952487" y="0"/>
                </a:lnTo>
                <a:lnTo>
                  <a:pt x="6999958" y="5487"/>
                </a:lnTo>
                <a:lnTo>
                  <a:pt x="7043563" y="21131"/>
                </a:lnTo>
                <a:lnTo>
                  <a:pt x="7082050" y="45706"/>
                </a:lnTo>
                <a:lnTo>
                  <a:pt x="7114165" y="77986"/>
                </a:lnTo>
                <a:lnTo>
                  <a:pt x="7138655" y="116743"/>
                </a:lnTo>
                <a:lnTo>
                  <a:pt x="7154269" y="160753"/>
                </a:lnTo>
                <a:lnTo>
                  <a:pt x="7159751" y="208787"/>
                </a:lnTo>
                <a:lnTo>
                  <a:pt x="7159751" y="1040892"/>
                </a:lnTo>
                <a:lnTo>
                  <a:pt x="7154269" y="1088362"/>
                </a:lnTo>
                <a:lnTo>
                  <a:pt x="7138655" y="1131967"/>
                </a:lnTo>
                <a:lnTo>
                  <a:pt x="7114165" y="1170454"/>
                </a:lnTo>
                <a:lnTo>
                  <a:pt x="7082050" y="1202569"/>
                </a:lnTo>
                <a:lnTo>
                  <a:pt x="7043563" y="1227059"/>
                </a:lnTo>
                <a:lnTo>
                  <a:pt x="6999958" y="1242673"/>
                </a:lnTo>
                <a:lnTo>
                  <a:pt x="6952487" y="1248156"/>
                </a:lnTo>
                <a:lnTo>
                  <a:pt x="208788" y="1248156"/>
                </a:lnTo>
                <a:lnTo>
                  <a:pt x="161232" y="1242673"/>
                </a:lnTo>
                <a:lnTo>
                  <a:pt x="117410" y="1227059"/>
                </a:lnTo>
                <a:lnTo>
                  <a:pt x="78625" y="1202569"/>
                </a:lnTo>
                <a:lnTo>
                  <a:pt x="46186" y="1170454"/>
                </a:lnTo>
                <a:lnTo>
                  <a:pt x="21398" y="1131967"/>
                </a:lnTo>
                <a:lnTo>
                  <a:pt x="5567" y="1088362"/>
                </a:lnTo>
                <a:lnTo>
                  <a:pt x="0" y="1040892"/>
                </a:lnTo>
                <a:lnTo>
                  <a:pt x="0" y="208787"/>
                </a:lnTo>
                <a:close/>
              </a:path>
            </a:pathLst>
          </a:custGeom>
          <a:ln w="10668">
            <a:solidFill>
              <a:srgbClr val="ED7C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727408" y="4411395"/>
            <a:ext cx="6914515" cy="9067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470"/>
              </a:lnSpc>
              <a:spcBef>
                <a:spcPts val="195"/>
              </a:spcBef>
            </a:pPr>
            <a:r>
              <a:rPr sz="2900" b="1" dirty="0">
                <a:solidFill>
                  <a:srgbClr val="FF0000"/>
                </a:solidFill>
                <a:latin typeface="Times New Roman"/>
                <a:cs typeface="Times New Roman"/>
              </a:rPr>
              <a:t>Thái</a:t>
            </a:r>
            <a:r>
              <a:rPr sz="2900" b="1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F0000"/>
                </a:solidFill>
                <a:latin typeface="Times New Roman"/>
                <a:cs typeface="Times New Roman"/>
              </a:rPr>
              <a:t>độ</a:t>
            </a:r>
            <a:r>
              <a:rPr sz="29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sz="29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F0000"/>
                </a:solidFill>
                <a:latin typeface="Times New Roman"/>
                <a:cs typeface="Times New Roman"/>
              </a:rPr>
              <a:t>Dế</a:t>
            </a:r>
            <a:r>
              <a:rPr sz="29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solidFill>
                  <a:srgbClr val="FF0000"/>
                </a:solidFill>
                <a:latin typeface="Times New Roman"/>
                <a:cs typeface="Times New Roman"/>
              </a:rPr>
              <a:t>Choắt:</a:t>
            </a:r>
            <a:r>
              <a:rPr sz="29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không</a:t>
            </a:r>
            <a:r>
              <a:rPr sz="2900" b="1" spc="-3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trách</a:t>
            </a:r>
            <a:r>
              <a:rPr sz="2900" b="1" spc="-5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móc,</a:t>
            </a:r>
            <a:r>
              <a:rPr sz="2900" b="1" spc="-65" dirty="0">
                <a:latin typeface="Times New Roman"/>
                <a:cs typeface="Times New Roman"/>
              </a:rPr>
              <a:t> </a:t>
            </a:r>
            <a:r>
              <a:rPr sz="2900" b="1" spc="-25" dirty="0">
                <a:latin typeface="Times New Roman"/>
                <a:cs typeface="Times New Roman"/>
              </a:rPr>
              <a:t>ân </a:t>
            </a:r>
            <a:r>
              <a:rPr sz="2900" b="1" dirty="0">
                <a:latin typeface="Times New Roman"/>
                <a:cs typeface="Times New Roman"/>
              </a:rPr>
              <a:t>cần</a:t>
            </a:r>
            <a:r>
              <a:rPr sz="2900" b="1" spc="-7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khuyên</a:t>
            </a:r>
            <a:r>
              <a:rPr sz="2900" b="1" spc="-70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nhủ</a:t>
            </a:r>
            <a:r>
              <a:rPr sz="2900" b="1" spc="-50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→</a:t>
            </a:r>
            <a:r>
              <a:rPr sz="2900" b="1" spc="-5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hiền</a:t>
            </a:r>
            <a:r>
              <a:rPr sz="2900" b="1" spc="-7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lành,</a:t>
            </a:r>
            <a:r>
              <a:rPr sz="2900" b="1" spc="-55" dirty="0">
                <a:latin typeface="Times New Roman"/>
                <a:cs typeface="Times New Roman"/>
              </a:rPr>
              <a:t> </a:t>
            </a:r>
            <a:r>
              <a:rPr sz="2900" b="1" dirty="0">
                <a:latin typeface="Times New Roman"/>
                <a:cs typeface="Times New Roman"/>
              </a:rPr>
              <a:t>bao</a:t>
            </a:r>
            <a:r>
              <a:rPr sz="2900" b="1" spc="-60" dirty="0">
                <a:latin typeface="Times New Roman"/>
                <a:cs typeface="Times New Roman"/>
              </a:rPr>
              <a:t> </a:t>
            </a:r>
            <a:r>
              <a:rPr sz="2900" b="1" spc="-10" dirty="0">
                <a:latin typeface="Times New Roman"/>
                <a:cs typeface="Times New Roman"/>
              </a:rPr>
              <a:t>dung.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2736" y="1448867"/>
            <a:ext cx="3928745" cy="4041140"/>
          </a:xfrm>
          <a:custGeom>
            <a:avLst/>
            <a:gdLst/>
            <a:ahLst/>
            <a:cxnLst/>
            <a:rect l="l" t="t" r="r" b="b"/>
            <a:pathLst>
              <a:path w="3928745" h="4041140">
                <a:moveTo>
                  <a:pt x="357855" y="1330908"/>
                </a:moveTo>
                <a:lnTo>
                  <a:pt x="353814" y="1276760"/>
                </a:lnTo>
                <a:lnTo>
                  <a:pt x="352200" y="1223062"/>
                </a:lnTo>
                <a:lnTo>
                  <a:pt x="352952" y="1169928"/>
                </a:lnTo>
                <a:lnTo>
                  <a:pt x="356010" y="1117472"/>
                </a:lnTo>
                <a:lnTo>
                  <a:pt x="361310" y="1065805"/>
                </a:lnTo>
                <a:lnTo>
                  <a:pt x="368793" y="1015041"/>
                </a:lnTo>
                <a:lnTo>
                  <a:pt x="378396" y="965292"/>
                </a:lnTo>
                <a:lnTo>
                  <a:pt x="390058" y="916671"/>
                </a:lnTo>
                <a:lnTo>
                  <a:pt x="403718" y="869292"/>
                </a:lnTo>
                <a:lnTo>
                  <a:pt x="419314" y="823268"/>
                </a:lnTo>
                <a:lnTo>
                  <a:pt x="436786" y="778710"/>
                </a:lnTo>
                <a:lnTo>
                  <a:pt x="456071" y="735732"/>
                </a:lnTo>
                <a:lnTo>
                  <a:pt x="477108" y="694448"/>
                </a:lnTo>
                <a:lnTo>
                  <a:pt x="499836" y="654969"/>
                </a:lnTo>
                <a:lnTo>
                  <a:pt x="524193" y="617408"/>
                </a:lnTo>
                <a:lnTo>
                  <a:pt x="550119" y="581880"/>
                </a:lnTo>
                <a:lnTo>
                  <a:pt x="577551" y="548496"/>
                </a:lnTo>
                <a:lnTo>
                  <a:pt x="606428" y="517369"/>
                </a:lnTo>
                <a:lnTo>
                  <a:pt x="636690" y="488612"/>
                </a:lnTo>
                <a:lnTo>
                  <a:pt x="668273" y="462339"/>
                </a:lnTo>
                <a:lnTo>
                  <a:pt x="701118" y="438662"/>
                </a:lnTo>
                <a:lnTo>
                  <a:pt x="735163" y="417694"/>
                </a:lnTo>
                <a:lnTo>
                  <a:pt x="770346" y="399547"/>
                </a:lnTo>
                <a:lnTo>
                  <a:pt x="806606" y="384336"/>
                </a:lnTo>
                <a:lnTo>
                  <a:pt x="843881" y="372172"/>
                </a:lnTo>
                <a:lnTo>
                  <a:pt x="882111" y="363168"/>
                </a:lnTo>
                <a:lnTo>
                  <a:pt x="927404" y="356896"/>
                </a:lnTo>
                <a:lnTo>
                  <a:pt x="972735" y="355329"/>
                </a:lnTo>
                <a:lnTo>
                  <a:pt x="1017916" y="358427"/>
                </a:lnTo>
                <a:lnTo>
                  <a:pt x="1062758" y="366153"/>
                </a:lnTo>
                <a:lnTo>
                  <a:pt x="1107073" y="378471"/>
                </a:lnTo>
                <a:lnTo>
                  <a:pt x="1150673" y="395341"/>
                </a:lnTo>
                <a:lnTo>
                  <a:pt x="1193370" y="416728"/>
                </a:lnTo>
                <a:lnTo>
                  <a:pt x="1234976" y="442592"/>
                </a:lnTo>
                <a:lnTo>
                  <a:pt x="1275303" y="472896"/>
                </a:lnTo>
                <a:lnTo>
                  <a:pt x="1296407" y="422391"/>
                </a:lnTo>
                <a:lnTo>
                  <a:pt x="1320125" y="375366"/>
                </a:lnTo>
                <a:lnTo>
                  <a:pt x="1346256" y="331909"/>
                </a:lnTo>
                <a:lnTo>
                  <a:pt x="1374604" y="292106"/>
                </a:lnTo>
                <a:lnTo>
                  <a:pt x="1404968" y="256043"/>
                </a:lnTo>
                <a:lnTo>
                  <a:pt x="1437151" y="223808"/>
                </a:lnTo>
                <a:lnTo>
                  <a:pt x="1470954" y="195488"/>
                </a:lnTo>
                <a:lnTo>
                  <a:pt x="1506178" y="171168"/>
                </a:lnTo>
                <a:lnTo>
                  <a:pt x="1542624" y="150935"/>
                </a:lnTo>
                <a:lnTo>
                  <a:pt x="1580094" y="134876"/>
                </a:lnTo>
                <a:lnTo>
                  <a:pt x="1618389" y="123079"/>
                </a:lnTo>
                <a:lnTo>
                  <a:pt x="1657311" y="115628"/>
                </a:lnTo>
                <a:lnTo>
                  <a:pt x="1696661" y="112612"/>
                </a:lnTo>
                <a:lnTo>
                  <a:pt x="1736240" y="114116"/>
                </a:lnTo>
                <a:lnTo>
                  <a:pt x="1775850" y="120227"/>
                </a:lnTo>
                <a:lnTo>
                  <a:pt x="1815292" y="131033"/>
                </a:lnTo>
                <a:lnTo>
                  <a:pt x="1854367" y="146619"/>
                </a:lnTo>
                <a:lnTo>
                  <a:pt x="1892877" y="167073"/>
                </a:lnTo>
                <a:lnTo>
                  <a:pt x="1930623" y="192480"/>
                </a:lnTo>
                <a:lnTo>
                  <a:pt x="1960888" y="216793"/>
                </a:lnTo>
                <a:lnTo>
                  <a:pt x="1989868" y="244106"/>
                </a:lnTo>
                <a:lnTo>
                  <a:pt x="2017419" y="274562"/>
                </a:lnTo>
                <a:lnTo>
                  <a:pt x="2043399" y="308304"/>
                </a:lnTo>
                <a:lnTo>
                  <a:pt x="2063285" y="258533"/>
                </a:lnTo>
                <a:lnTo>
                  <a:pt x="2086190" y="212741"/>
                </a:lnTo>
                <a:lnTo>
                  <a:pt x="2111845" y="171054"/>
                </a:lnTo>
                <a:lnTo>
                  <a:pt x="2139982" y="133592"/>
                </a:lnTo>
                <a:lnTo>
                  <a:pt x="2170334" y="100479"/>
                </a:lnTo>
                <a:lnTo>
                  <a:pt x="2202633" y="71837"/>
                </a:lnTo>
                <a:lnTo>
                  <a:pt x="2236610" y="47790"/>
                </a:lnTo>
                <a:lnTo>
                  <a:pt x="2271999" y="28460"/>
                </a:lnTo>
                <a:lnTo>
                  <a:pt x="2308530" y="13969"/>
                </a:lnTo>
                <a:lnTo>
                  <a:pt x="2345937" y="4442"/>
                </a:lnTo>
                <a:lnTo>
                  <a:pt x="2383950" y="0"/>
                </a:lnTo>
                <a:lnTo>
                  <a:pt x="2422303" y="766"/>
                </a:lnTo>
                <a:lnTo>
                  <a:pt x="2460728" y="6863"/>
                </a:lnTo>
                <a:lnTo>
                  <a:pt x="2498956" y="18414"/>
                </a:lnTo>
                <a:lnTo>
                  <a:pt x="2536719" y="35541"/>
                </a:lnTo>
                <a:lnTo>
                  <a:pt x="2573751" y="58368"/>
                </a:lnTo>
                <a:lnTo>
                  <a:pt x="2613422" y="90015"/>
                </a:lnTo>
                <a:lnTo>
                  <a:pt x="2649951" y="127520"/>
                </a:lnTo>
                <a:lnTo>
                  <a:pt x="2683050" y="170453"/>
                </a:lnTo>
                <a:lnTo>
                  <a:pt x="2712435" y="218388"/>
                </a:lnTo>
                <a:lnTo>
                  <a:pt x="2741596" y="175030"/>
                </a:lnTo>
                <a:lnTo>
                  <a:pt x="2772968" y="136417"/>
                </a:lnTo>
                <a:lnTo>
                  <a:pt x="2806294" y="102577"/>
                </a:lnTo>
                <a:lnTo>
                  <a:pt x="2841318" y="73541"/>
                </a:lnTo>
                <a:lnTo>
                  <a:pt x="2877782" y="49338"/>
                </a:lnTo>
                <a:lnTo>
                  <a:pt x="2915430" y="29999"/>
                </a:lnTo>
                <a:lnTo>
                  <a:pt x="2954005" y="15553"/>
                </a:lnTo>
                <a:lnTo>
                  <a:pt x="2993250" y="6029"/>
                </a:lnTo>
                <a:lnTo>
                  <a:pt x="3032908" y="1459"/>
                </a:lnTo>
                <a:lnTo>
                  <a:pt x="3072723" y="1870"/>
                </a:lnTo>
                <a:lnTo>
                  <a:pt x="3112437" y="7294"/>
                </a:lnTo>
                <a:lnTo>
                  <a:pt x="3151793" y="17760"/>
                </a:lnTo>
                <a:lnTo>
                  <a:pt x="3190536" y="33297"/>
                </a:lnTo>
                <a:lnTo>
                  <a:pt x="3228407" y="53936"/>
                </a:lnTo>
                <a:lnTo>
                  <a:pt x="3265151" y="79707"/>
                </a:lnTo>
                <a:lnTo>
                  <a:pt x="3300510" y="110638"/>
                </a:lnTo>
                <a:lnTo>
                  <a:pt x="3334227" y="146760"/>
                </a:lnTo>
                <a:lnTo>
                  <a:pt x="3362210" y="183220"/>
                </a:lnTo>
                <a:lnTo>
                  <a:pt x="3387781" y="222698"/>
                </a:lnTo>
                <a:lnTo>
                  <a:pt x="3410817" y="264927"/>
                </a:lnTo>
                <a:lnTo>
                  <a:pt x="3431191" y="309638"/>
                </a:lnTo>
                <a:lnTo>
                  <a:pt x="3448780" y="356563"/>
                </a:lnTo>
                <a:lnTo>
                  <a:pt x="3463457" y="405435"/>
                </a:lnTo>
                <a:lnTo>
                  <a:pt x="3475099" y="455986"/>
                </a:lnTo>
                <a:lnTo>
                  <a:pt x="3483579" y="507948"/>
                </a:lnTo>
                <a:lnTo>
                  <a:pt x="3519644" y="523935"/>
                </a:lnTo>
                <a:lnTo>
                  <a:pt x="3554203" y="543469"/>
                </a:lnTo>
                <a:lnTo>
                  <a:pt x="3587180" y="566367"/>
                </a:lnTo>
                <a:lnTo>
                  <a:pt x="3618497" y="592442"/>
                </a:lnTo>
                <a:lnTo>
                  <a:pt x="3648080" y="621512"/>
                </a:lnTo>
                <a:lnTo>
                  <a:pt x="3675852" y="653390"/>
                </a:lnTo>
                <a:lnTo>
                  <a:pt x="3701737" y="687893"/>
                </a:lnTo>
                <a:lnTo>
                  <a:pt x="3725659" y="724836"/>
                </a:lnTo>
                <a:lnTo>
                  <a:pt x="3747542" y="764033"/>
                </a:lnTo>
                <a:lnTo>
                  <a:pt x="3767310" y="805302"/>
                </a:lnTo>
                <a:lnTo>
                  <a:pt x="3784887" y="848456"/>
                </a:lnTo>
                <a:lnTo>
                  <a:pt x="3800198" y="893311"/>
                </a:lnTo>
                <a:lnTo>
                  <a:pt x="3813165" y="939683"/>
                </a:lnTo>
                <a:lnTo>
                  <a:pt x="3823713" y="987387"/>
                </a:lnTo>
                <a:lnTo>
                  <a:pt x="3831766" y="1036238"/>
                </a:lnTo>
                <a:lnTo>
                  <a:pt x="3837248" y="1086052"/>
                </a:lnTo>
                <a:lnTo>
                  <a:pt x="3840083" y="1136644"/>
                </a:lnTo>
                <a:lnTo>
                  <a:pt x="3840195" y="1187830"/>
                </a:lnTo>
                <a:lnTo>
                  <a:pt x="3837507" y="1239424"/>
                </a:lnTo>
                <a:lnTo>
                  <a:pt x="3831945" y="1291242"/>
                </a:lnTo>
                <a:lnTo>
                  <a:pt x="3823431" y="1343100"/>
                </a:lnTo>
                <a:lnTo>
                  <a:pt x="3813144" y="1388058"/>
                </a:lnTo>
                <a:lnTo>
                  <a:pt x="3800571" y="1433016"/>
                </a:lnTo>
                <a:lnTo>
                  <a:pt x="3822542" y="1475498"/>
                </a:lnTo>
                <a:lnTo>
                  <a:pt x="3842405" y="1519208"/>
                </a:lnTo>
                <a:lnTo>
                  <a:pt x="3860172" y="1564019"/>
                </a:lnTo>
                <a:lnTo>
                  <a:pt x="3875854" y="1609807"/>
                </a:lnTo>
                <a:lnTo>
                  <a:pt x="3889462" y="1656444"/>
                </a:lnTo>
                <a:lnTo>
                  <a:pt x="3901008" y="1703803"/>
                </a:lnTo>
                <a:lnTo>
                  <a:pt x="3910505" y="1751759"/>
                </a:lnTo>
                <a:lnTo>
                  <a:pt x="3917963" y="1800185"/>
                </a:lnTo>
                <a:lnTo>
                  <a:pt x="3923394" y="1848955"/>
                </a:lnTo>
                <a:lnTo>
                  <a:pt x="3926810" y="1897943"/>
                </a:lnTo>
                <a:lnTo>
                  <a:pt x="3928222" y="1947021"/>
                </a:lnTo>
                <a:lnTo>
                  <a:pt x="3927642" y="1996064"/>
                </a:lnTo>
                <a:lnTo>
                  <a:pt x="3925082" y="2044945"/>
                </a:lnTo>
                <a:lnTo>
                  <a:pt x="3920552" y="2093539"/>
                </a:lnTo>
                <a:lnTo>
                  <a:pt x="3914066" y="2141718"/>
                </a:lnTo>
                <a:lnTo>
                  <a:pt x="3905634" y="2189356"/>
                </a:lnTo>
                <a:lnTo>
                  <a:pt x="3895268" y="2236327"/>
                </a:lnTo>
                <a:lnTo>
                  <a:pt x="3882980" y="2282505"/>
                </a:lnTo>
                <a:lnTo>
                  <a:pt x="3868781" y="2327763"/>
                </a:lnTo>
                <a:lnTo>
                  <a:pt x="3852682" y="2371974"/>
                </a:lnTo>
                <a:lnTo>
                  <a:pt x="3834697" y="2415014"/>
                </a:lnTo>
                <a:lnTo>
                  <a:pt x="3814835" y="2456754"/>
                </a:lnTo>
                <a:lnTo>
                  <a:pt x="3793109" y="2497069"/>
                </a:lnTo>
                <a:lnTo>
                  <a:pt x="3769531" y="2535832"/>
                </a:lnTo>
                <a:lnTo>
                  <a:pt x="3744111" y="2572917"/>
                </a:lnTo>
                <a:lnTo>
                  <a:pt x="3716862" y="2608198"/>
                </a:lnTo>
                <a:lnTo>
                  <a:pt x="3687795" y="2641548"/>
                </a:lnTo>
                <a:lnTo>
                  <a:pt x="3650965" y="2678111"/>
                </a:lnTo>
                <a:lnTo>
                  <a:pt x="3612430" y="2710675"/>
                </a:lnTo>
                <a:lnTo>
                  <a:pt x="3572348" y="2739160"/>
                </a:lnTo>
                <a:lnTo>
                  <a:pt x="3530880" y="2763486"/>
                </a:lnTo>
                <a:lnTo>
                  <a:pt x="3488186" y="2783573"/>
                </a:lnTo>
                <a:lnTo>
                  <a:pt x="3444426" y="2799342"/>
                </a:lnTo>
                <a:lnTo>
                  <a:pt x="3399759" y="2810712"/>
                </a:lnTo>
                <a:lnTo>
                  <a:pt x="3398104" y="2865676"/>
                </a:lnTo>
                <a:lnTo>
                  <a:pt x="3393625" y="2919498"/>
                </a:lnTo>
                <a:lnTo>
                  <a:pt x="3386425" y="2972039"/>
                </a:lnTo>
                <a:lnTo>
                  <a:pt x="3376609" y="3023158"/>
                </a:lnTo>
                <a:lnTo>
                  <a:pt x="3364280" y="3072717"/>
                </a:lnTo>
                <a:lnTo>
                  <a:pt x="3349542" y="3120574"/>
                </a:lnTo>
                <a:lnTo>
                  <a:pt x="3332500" y="3166590"/>
                </a:lnTo>
                <a:lnTo>
                  <a:pt x="3313256" y="3210625"/>
                </a:lnTo>
                <a:lnTo>
                  <a:pt x="3291915" y="3252539"/>
                </a:lnTo>
                <a:lnTo>
                  <a:pt x="3268581" y="3292192"/>
                </a:lnTo>
                <a:lnTo>
                  <a:pt x="3243358" y="3329444"/>
                </a:lnTo>
                <a:lnTo>
                  <a:pt x="3216350" y="3364154"/>
                </a:lnTo>
                <a:lnTo>
                  <a:pt x="3187660" y="3396184"/>
                </a:lnTo>
                <a:lnTo>
                  <a:pt x="3157392" y="3425392"/>
                </a:lnTo>
                <a:lnTo>
                  <a:pt x="3125651" y="3451640"/>
                </a:lnTo>
                <a:lnTo>
                  <a:pt x="3092540" y="3474787"/>
                </a:lnTo>
                <a:lnTo>
                  <a:pt x="3058164" y="3494693"/>
                </a:lnTo>
                <a:lnTo>
                  <a:pt x="3022625" y="3511217"/>
                </a:lnTo>
                <a:lnTo>
                  <a:pt x="2986029" y="3524221"/>
                </a:lnTo>
                <a:lnTo>
                  <a:pt x="2948478" y="3533564"/>
                </a:lnTo>
                <a:lnTo>
                  <a:pt x="2910078" y="3539107"/>
                </a:lnTo>
                <a:lnTo>
                  <a:pt x="2870931" y="3540708"/>
                </a:lnTo>
                <a:lnTo>
                  <a:pt x="2822459" y="3536912"/>
                </a:lnTo>
                <a:lnTo>
                  <a:pt x="2774749" y="3527105"/>
                </a:lnTo>
                <a:lnTo>
                  <a:pt x="2728056" y="3511371"/>
                </a:lnTo>
                <a:lnTo>
                  <a:pt x="2682632" y="3489795"/>
                </a:lnTo>
                <a:lnTo>
                  <a:pt x="2638732" y="3462462"/>
                </a:lnTo>
                <a:lnTo>
                  <a:pt x="2596611" y="3429456"/>
                </a:lnTo>
                <a:lnTo>
                  <a:pt x="2583745" y="3483167"/>
                </a:lnTo>
                <a:lnTo>
                  <a:pt x="2568626" y="3534886"/>
                </a:lnTo>
                <a:lnTo>
                  <a:pt x="2551354" y="3584540"/>
                </a:lnTo>
                <a:lnTo>
                  <a:pt x="2532029" y="3632055"/>
                </a:lnTo>
                <a:lnTo>
                  <a:pt x="2510755" y="3677356"/>
                </a:lnTo>
                <a:lnTo>
                  <a:pt x="2487631" y="3720369"/>
                </a:lnTo>
                <a:lnTo>
                  <a:pt x="2462759" y="3761019"/>
                </a:lnTo>
                <a:lnTo>
                  <a:pt x="2436240" y="3799232"/>
                </a:lnTo>
                <a:lnTo>
                  <a:pt x="2408175" y="3834934"/>
                </a:lnTo>
                <a:lnTo>
                  <a:pt x="2378667" y="3868051"/>
                </a:lnTo>
                <a:lnTo>
                  <a:pt x="2347815" y="3898508"/>
                </a:lnTo>
                <a:lnTo>
                  <a:pt x="2315721" y="3926231"/>
                </a:lnTo>
                <a:lnTo>
                  <a:pt x="2282487" y="3951145"/>
                </a:lnTo>
                <a:lnTo>
                  <a:pt x="2248213" y="3973177"/>
                </a:lnTo>
                <a:lnTo>
                  <a:pt x="2213002" y="3992251"/>
                </a:lnTo>
                <a:lnTo>
                  <a:pt x="2176953" y="4008294"/>
                </a:lnTo>
                <a:lnTo>
                  <a:pt x="2140169" y="4021231"/>
                </a:lnTo>
                <a:lnTo>
                  <a:pt x="2102750" y="4030989"/>
                </a:lnTo>
                <a:lnTo>
                  <a:pt x="2064799" y="4037491"/>
                </a:lnTo>
                <a:lnTo>
                  <a:pt x="2026415" y="4040666"/>
                </a:lnTo>
                <a:lnTo>
                  <a:pt x="1987701" y="4040437"/>
                </a:lnTo>
                <a:lnTo>
                  <a:pt x="1948758" y="4036730"/>
                </a:lnTo>
                <a:lnTo>
                  <a:pt x="1909686" y="4029472"/>
                </a:lnTo>
                <a:lnTo>
                  <a:pt x="1870587" y="4018588"/>
                </a:lnTo>
                <a:lnTo>
                  <a:pt x="1831563" y="4004004"/>
                </a:lnTo>
                <a:lnTo>
                  <a:pt x="1791440" y="3984730"/>
                </a:lnTo>
                <a:lnTo>
                  <a:pt x="1752534" y="3961734"/>
                </a:lnTo>
                <a:lnTo>
                  <a:pt x="1714963" y="3935136"/>
                </a:lnTo>
                <a:lnTo>
                  <a:pt x="1678846" y="3905054"/>
                </a:lnTo>
                <a:lnTo>
                  <a:pt x="1644301" y="3871607"/>
                </a:lnTo>
                <a:lnTo>
                  <a:pt x="1611448" y="3834913"/>
                </a:lnTo>
                <a:lnTo>
                  <a:pt x="1580406" y="3795093"/>
                </a:lnTo>
                <a:lnTo>
                  <a:pt x="1551293" y="3752264"/>
                </a:lnTo>
                <a:lnTo>
                  <a:pt x="1524228" y="3706545"/>
                </a:lnTo>
                <a:lnTo>
                  <a:pt x="1499331" y="3658056"/>
                </a:lnTo>
                <a:lnTo>
                  <a:pt x="1463528" y="3686456"/>
                </a:lnTo>
                <a:lnTo>
                  <a:pt x="1427046" y="3711586"/>
                </a:lnTo>
                <a:lnTo>
                  <a:pt x="1389976" y="3733479"/>
                </a:lnTo>
                <a:lnTo>
                  <a:pt x="1352409" y="3752166"/>
                </a:lnTo>
                <a:lnTo>
                  <a:pt x="1314435" y="3767680"/>
                </a:lnTo>
                <a:lnTo>
                  <a:pt x="1276146" y="3780051"/>
                </a:lnTo>
                <a:lnTo>
                  <a:pt x="1237631" y="3789311"/>
                </a:lnTo>
                <a:lnTo>
                  <a:pt x="1198983" y="3795492"/>
                </a:lnTo>
                <a:lnTo>
                  <a:pt x="1160291" y="3798625"/>
                </a:lnTo>
                <a:lnTo>
                  <a:pt x="1121646" y="3798743"/>
                </a:lnTo>
                <a:lnTo>
                  <a:pt x="1083140" y="3795877"/>
                </a:lnTo>
                <a:lnTo>
                  <a:pt x="1044863" y="3790058"/>
                </a:lnTo>
                <a:lnTo>
                  <a:pt x="1006906" y="3781318"/>
                </a:lnTo>
                <a:lnTo>
                  <a:pt x="969360" y="3769689"/>
                </a:lnTo>
                <a:lnTo>
                  <a:pt x="932315" y="3755203"/>
                </a:lnTo>
                <a:lnTo>
                  <a:pt x="895862" y="3737891"/>
                </a:lnTo>
                <a:lnTo>
                  <a:pt x="860093" y="3717784"/>
                </a:lnTo>
                <a:lnTo>
                  <a:pt x="825097" y="3694915"/>
                </a:lnTo>
                <a:lnTo>
                  <a:pt x="790967" y="3669316"/>
                </a:lnTo>
                <a:lnTo>
                  <a:pt x="757791" y="3641017"/>
                </a:lnTo>
                <a:lnTo>
                  <a:pt x="725663" y="3610050"/>
                </a:lnTo>
                <a:lnTo>
                  <a:pt x="694671" y="3576448"/>
                </a:lnTo>
                <a:lnTo>
                  <a:pt x="664907" y="3540241"/>
                </a:lnTo>
                <a:lnTo>
                  <a:pt x="636462" y="3501462"/>
                </a:lnTo>
                <a:lnTo>
                  <a:pt x="609427" y="3460142"/>
                </a:lnTo>
                <a:lnTo>
                  <a:pt x="583892" y="3416312"/>
                </a:lnTo>
                <a:lnTo>
                  <a:pt x="559948" y="3370005"/>
                </a:lnTo>
                <a:lnTo>
                  <a:pt x="537687" y="3321252"/>
                </a:lnTo>
                <a:lnTo>
                  <a:pt x="534639" y="3315156"/>
                </a:lnTo>
                <a:lnTo>
                  <a:pt x="533115" y="3309060"/>
                </a:lnTo>
                <a:lnTo>
                  <a:pt x="530067" y="3302964"/>
                </a:lnTo>
                <a:lnTo>
                  <a:pt x="489759" y="3306881"/>
                </a:lnTo>
                <a:lnTo>
                  <a:pt x="450137" y="3305080"/>
                </a:lnTo>
                <a:lnTo>
                  <a:pt x="411421" y="3297810"/>
                </a:lnTo>
                <a:lnTo>
                  <a:pt x="373833" y="3285319"/>
                </a:lnTo>
                <a:lnTo>
                  <a:pt x="337593" y="3267854"/>
                </a:lnTo>
                <a:lnTo>
                  <a:pt x="302922" y="3245662"/>
                </a:lnTo>
                <a:lnTo>
                  <a:pt x="270042" y="3218993"/>
                </a:lnTo>
                <a:lnTo>
                  <a:pt x="239173" y="3188093"/>
                </a:lnTo>
                <a:lnTo>
                  <a:pt x="210537" y="3153210"/>
                </a:lnTo>
                <a:lnTo>
                  <a:pt x="184354" y="3114592"/>
                </a:lnTo>
                <a:lnTo>
                  <a:pt x="160845" y="3072488"/>
                </a:lnTo>
                <a:lnTo>
                  <a:pt x="140232" y="3027144"/>
                </a:lnTo>
                <a:lnTo>
                  <a:pt x="122736" y="2978809"/>
                </a:lnTo>
                <a:lnTo>
                  <a:pt x="108577" y="2927730"/>
                </a:lnTo>
                <a:lnTo>
                  <a:pt x="97976" y="2874155"/>
                </a:lnTo>
                <a:lnTo>
                  <a:pt x="91155" y="2818332"/>
                </a:lnTo>
                <a:lnTo>
                  <a:pt x="88487" y="2764541"/>
                </a:lnTo>
                <a:lnTo>
                  <a:pt x="89570" y="2711088"/>
                </a:lnTo>
                <a:lnTo>
                  <a:pt x="94316" y="2658312"/>
                </a:lnTo>
                <a:lnTo>
                  <a:pt x="102636" y="2606552"/>
                </a:lnTo>
                <a:lnTo>
                  <a:pt x="114443" y="2556148"/>
                </a:lnTo>
                <a:lnTo>
                  <a:pt x="129650" y="2507436"/>
                </a:lnTo>
                <a:lnTo>
                  <a:pt x="148168" y="2460756"/>
                </a:lnTo>
                <a:lnTo>
                  <a:pt x="169909" y="2416448"/>
                </a:lnTo>
                <a:lnTo>
                  <a:pt x="194787" y="2374848"/>
                </a:lnTo>
                <a:lnTo>
                  <a:pt x="162999" y="2345793"/>
                </a:lnTo>
                <a:lnTo>
                  <a:pt x="133837" y="2313168"/>
                </a:lnTo>
                <a:lnTo>
                  <a:pt x="107365" y="2277295"/>
                </a:lnTo>
                <a:lnTo>
                  <a:pt x="83645" y="2238496"/>
                </a:lnTo>
                <a:lnTo>
                  <a:pt x="62742" y="2197094"/>
                </a:lnTo>
                <a:lnTo>
                  <a:pt x="44718" y="2153410"/>
                </a:lnTo>
                <a:lnTo>
                  <a:pt x="29636" y="2107766"/>
                </a:lnTo>
                <a:lnTo>
                  <a:pt x="17560" y="2060484"/>
                </a:lnTo>
                <a:lnTo>
                  <a:pt x="8553" y="2011886"/>
                </a:lnTo>
                <a:lnTo>
                  <a:pt x="2678" y="1962295"/>
                </a:lnTo>
                <a:lnTo>
                  <a:pt x="0" y="1912031"/>
                </a:lnTo>
                <a:lnTo>
                  <a:pt x="580" y="1861418"/>
                </a:lnTo>
                <a:lnTo>
                  <a:pt x="4482" y="1810777"/>
                </a:lnTo>
                <a:lnTo>
                  <a:pt x="11770" y="1760429"/>
                </a:lnTo>
                <a:lnTo>
                  <a:pt x="22506" y="1710698"/>
                </a:lnTo>
                <a:lnTo>
                  <a:pt x="36755" y="1661905"/>
                </a:lnTo>
                <a:lnTo>
                  <a:pt x="54579" y="1614372"/>
                </a:lnTo>
                <a:lnTo>
                  <a:pt x="77167" y="1565533"/>
                </a:lnTo>
                <a:lnTo>
                  <a:pt x="103092" y="1520783"/>
                </a:lnTo>
                <a:lnTo>
                  <a:pt x="132077" y="1480373"/>
                </a:lnTo>
                <a:lnTo>
                  <a:pt x="163847" y="1444554"/>
                </a:lnTo>
                <a:lnTo>
                  <a:pt x="198125" y="1413576"/>
                </a:lnTo>
                <a:lnTo>
                  <a:pt x="234637" y="1387691"/>
                </a:lnTo>
                <a:lnTo>
                  <a:pt x="273104" y="1367150"/>
                </a:lnTo>
                <a:lnTo>
                  <a:pt x="313253" y="1352202"/>
                </a:lnTo>
                <a:lnTo>
                  <a:pt x="354807" y="1343100"/>
                </a:lnTo>
                <a:lnTo>
                  <a:pt x="357855" y="1330908"/>
                </a:lnTo>
                <a:close/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339334" y="4702301"/>
            <a:ext cx="1130935" cy="1071880"/>
            <a:chOff x="5339334" y="4702301"/>
            <a:chExt cx="1130935" cy="1071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9334" y="5545074"/>
              <a:ext cx="228599" cy="228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97067" y="5202935"/>
              <a:ext cx="437515" cy="436245"/>
            </a:xfrm>
            <a:custGeom>
              <a:avLst/>
              <a:gdLst/>
              <a:ahLst/>
              <a:cxnLst/>
              <a:rect l="l" t="t" r="r" b="b"/>
              <a:pathLst>
                <a:path w="437514" h="436245">
                  <a:moveTo>
                    <a:pt x="437387" y="217931"/>
                  </a:moveTo>
                  <a:lnTo>
                    <a:pt x="431549" y="267912"/>
                  </a:lnTo>
                  <a:lnTo>
                    <a:pt x="414941" y="313788"/>
                  </a:lnTo>
                  <a:lnTo>
                    <a:pt x="388922" y="354252"/>
                  </a:lnTo>
                  <a:lnTo>
                    <a:pt x="354852" y="387997"/>
                  </a:lnTo>
                  <a:lnTo>
                    <a:pt x="314090" y="413719"/>
                  </a:lnTo>
                  <a:lnTo>
                    <a:pt x="267997" y="430110"/>
                  </a:lnTo>
                  <a:lnTo>
                    <a:pt x="217931" y="435863"/>
                  </a:lnTo>
                  <a:lnTo>
                    <a:pt x="168430" y="430110"/>
                  </a:lnTo>
                  <a:lnTo>
                    <a:pt x="122741" y="413719"/>
                  </a:lnTo>
                  <a:lnTo>
                    <a:pt x="82251" y="387997"/>
                  </a:lnTo>
                  <a:lnTo>
                    <a:pt x="48345" y="354252"/>
                  </a:lnTo>
                  <a:lnTo>
                    <a:pt x="22411" y="313788"/>
                  </a:lnTo>
                  <a:lnTo>
                    <a:pt x="5833" y="267912"/>
                  </a:lnTo>
                  <a:lnTo>
                    <a:pt x="0" y="217931"/>
                  </a:lnTo>
                  <a:lnTo>
                    <a:pt x="5833" y="167951"/>
                  </a:lnTo>
                  <a:lnTo>
                    <a:pt x="22411" y="122075"/>
                  </a:lnTo>
                  <a:lnTo>
                    <a:pt x="48345" y="81611"/>
                  </a:lnTo>
                  <a:lnTo>
                    <a:pt x="82251" y="47866"/>
                  </a:lnTo>
                  <a:lnTo>
                    <a:pt x="122741" y="22144"/>
                  </a:lnTo>
                  <a:lnTo>
                    <a:pt x="168430" y="5753"/>
                  </a:lnTo>
                  <a:lnTo>
                    <a:pt x="217931" y="0"/>
                  </a:lnTo>
                  <a:lnTo>
                    <a:pt x="267997" y="5753"/>
                  </a:lnTo>
                  <a:lnTo>
                    <a:pt x="314090" y="22144"/>
                  </a:lnTo>
                  <a:lnTo>
                    <a:pt x="354852" y="47866"/>
                  </a:lnTo>
                  <a:lnTo>
                    <a:pt x="388922" y="81611"/>
                  </a:lnTo>
                  <a:lnTo>
                    <a:pt x="414941" y="122075"/>
                  </a:lnTo>
                  <a:lnTo>
                    <a:pt x="431549" y="167951"/>
                  </a:lnTo>
                  <a:lnTo>
                    <a:pt x="437387" y="217931"/>
                  </a:lnTo>
                </a:path>
              </a:pathLst>
            </a:custGeom>
            <a:ln w="10668">
              <a:solidFill>
                <a:srgbClr val="C459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11011" y="4707635"/>
              <a:ext cx="654050" cy="654050"/>
            </a:xfrm>
            <a:custGeom>
              <a:avLst/>
              <a:gdLst/>
              <a:ahLst/>
              <a:cxnLst/>
              <a:rect l="l" t="t" r="r" b="b"/>
              <a:pathLst>
                <a:path w="654050" h="654050">
                  <a:moveTo>
                    <a:pt x="653795" y="326136"/>
                  </a:moveTo>
                  <a:lnTo>
                    <a:pt x="650253" y="374644"/>
                  </a:lnTo>
                  <a:lnTo>
                    <a:pt x="639964" y="420912"/>
                  </a:lnTo>
                  <a:lnTo>
                    <a:pt x="623437" y="464439"/>
                  </a:lnTo>
                  <a:lnTo>
                    <a:pt x="601180" y="504724"/>
                  </a:lnTo>
                  <a:lnTo>
                    <a:pt x="573702" y="541265"/>
                  </a:lnTo>
                  <a:lnTo>
                    <a:pt x="541512" y="573559"/>
                  </a:lnTo>
                  <a:lnTo>
                    <a:pt x="505117" y="601107"/>
                  </a:lnTo>
                  <a:lnTo>
                    <a:pt x="465026" y="623406"/>
                  </a:lnTo>
                  <a:lnTo>
                    <a:pt x="421747" y="639955"/>
                  </a:lnTo>
                  <a:lnTo>
                    <a:pt x="375789" y="650252"/>
                  </a:lnTo>
                  <a:lnTo>
                    <a:pt x="327659" y="653796"/>
                  </a:lnTo>
                  <a:lnTo>
                    <a:pt x="279151" y="650252"/>
                  </a:lnTo>
                  <a:lnTo>
                    <a:pt x="232883" y="639955"/>
                  </a:lnTo>
                  <a:lnTo>
                    <a:pt x="189356" y="623406"/>
                  </a:lnTo>
                  <a:lnTo>
                    <a:pt x="149071" y="601107"/>
                  </a:lnTo>
                  <a:lnTo>
                    <a:pt x="112530" y="573559"/>
                  </a:lnTo>
                  <a:lnTo>
                    <a:pt x="80236" y="541265"/>
                  </a:lnTo>
                  <a:lnTo>
                    <a:pt x="52688" y="504724"/>
                  </a:lnTo>
                  <a:lnTo>
                    <a:pt x="30389" y="464439"/>
                  </a:lnTo>
                  <a:lnTo>
                    <a:pt x="13840" y="420912"/>
                  </a:lnTo>
                  <a:lnTo>
                    <a:pt x="3543" y="374644"/>
                  </a:lnTo>
                  <a:lnTo>
                    <a:pt x="0" y="326136"/>
                  </a:lnTo>
                  <a:lnTo>
                    <a:pt x="3543" y="278006"/>
                  </a:lnTo>
                  <a:lnTo>
                    <a:pt x="13840" y="232048"/>
                  </a:lnTo>
                  <a:lnTo>
                    <a:pt x="30389" y="188769"/>
                  </a:lnTo>
                  <a:lnTo>
                    <a:pt x="52688" y="148678"/>
                  </a:lnTo>
                  <a:lnTo>
                    <a:pt x="80236" y="112283"/>
                  </a:lnTo>
                  <a:lnTo>
                    <a:pt x="112530" y="80093"/>
                  </a:lnTo>
                  <a:lnTo>
                    <a:pt x="149071" y="52615"/>
                  </a:lnTo>
                  <a:lnTo>
                    <a:pt x="189356" y="30358"/>
                  </a:lnTo>
                  <a:lnTo>
                    <a:pt x="232883" y="13831"/>
                  </a:lnTo>
                  <a:lnTo>
                    <a:pt x="279151" y="3542"/>
                  </a:lnTo>
                  <a:lnTo>
                    <a:pt x="327659" y="0"/>
                  </a:lnTo>
                  <a:lnTo>
                    <a:pt x="375789" y="3542"/>
                  </a:lnTo>
                  <a:lnTo>
                    <a:pt x="421747" y="13831"/>
                  </a:lnTo>
                  <a:lnTo>
                    <a:pt x="465026" y="30358"/>
                  </a:lnTo>
                  <a:lnTo>
                    <a:pt x="505117" y="52615"/>
                  </a:lnTo>
                  <a:lnTo>
                    <a:pt x="541512" y="80093"/>
                  </a:lnTo>
                  <a:lnTo>
                    <a:pt x="573702" y="112283"/>
                  </a:lnTo>
                  <a:lnTo>
                    <a:pt x="601180" y="148678"/>
                  </a:lnTo>
                  <a:lnTo>
                    <a:pt x="623437" y="188769"/>
                  </a:lnTo>
                  <a:lnTo>
                    <a:pt x="639964" y="232048"/>
                  </a:lnTo>
                  <a:lnTo>
                    <a:pt x="650253" y="278006"/>
                  </a:lnTo>
                  <a:lnTo>
                    <a:pt x="653795" y="326136"/>
                  </a:lnTo>
                </a:path>
              </a:pathLst>
            </a:custGeom>
            <a:ln w="10668">
              <a:solidFill>
                <a:srgbClr val="C459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102095" y="3808476"/>
            <a:ext cx="230504" cy="76200"/>
          </a:xfrm>
          <a:custGeom>
            <a:avLst/>
            <a:gdLst/>
            <a:ahLst/>
            <a:cxnLst/>
            <a:rect l="l" t="t" r="r" b="b"/>
            <a:pathLst>
              <a:path w="230504" h="76200">
                <a:moveTo>
                  <a:pt x="230124" y="74675"/>
                </a:moveTo>
                <a:lnTo>
                  <a:pt x="181904" y="75980"/>
                </a:lnTo>
                <a:lnTo>
                  <a:pt x="134416" y="69018"/>
                </a:lnTo>
                <a:lnTo>
                  <a:pt x="88026" y="53937"/>
                </a:lnTo>
                <a:lnTo>
                  <a:pt x="43098" y="30882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4327" y="4698491"/>
            <a:ext cx="100965" cy="36830"/>
          </a:xfrm>
          <a:custGeom>
            <a:avLst/>
            <a:gdLst/>
            <a:ahLst/>
            <a:cxnLst/>
            <a:rect l="l" t="t" r="r" b="b"/>
            <a:pathLst>
              <a:path w="100965" h="36829">
                <a:moveTo>
                  <a:pt x="100584" y="0"/>
                </a:moveTo>
                <a:lnTo>
                  <a:pt x="76295" y="12573"/>
                </a:lnTo>
                <a:lnTo>
                  <a:pt x="51435" y="22860"/>
                </a:lnTo>
                <a:lnTo>
                  <a:pt x="26003" y="30861"/>
                </a:lnTo>
                <a:lnTo>
                  <a:pt x="0" y="36576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42631" y="4928615"/>
            <a:ext cx="59690" cy="161925"/>
          </a:xfrm>
          <a:custGeom>
            <a:avLst/>
            <a:gdLst/>
            <a:ahLst/>
            <a:cxnLst/>
            <a:rect l="l" t="t" r="r" b="b"/>
            <a:pathLst>
              <a:path w="59690" h="161925">
                <a:moveTo>
                  <a:pt x="59435" y="161543"/>
                </a:moveTo>
                <a:lnTo>
                  <a:pt x="42005" y="123015"/>
                </a:lnTo>
                <a:lnTo>
                  <a:pt x="26288" y="83057"/>
                </a:lnTo>
                <a:lnTo>
                  <a:pt x="12287" y="41957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99347" y="4684776"/>
            <a:ext cx="24765" cy="178435"/>
          </a:xfrm>
          <a:custGeom>
            <a:avLst/>
            <a:gdLst/>
            <a:ahLst/>
            <a:cxnLst/>
            <a:rect l="l" t="t" r="r" b="b"/>
            <a:pathLst>
              <a:path w="24765" h="178435">
                <a:moveTo>
                  <a:pt x="24383" y="0"/>
                </a:moveTo>
                <a:lnTo>
                  <a:pt x="21216" y="45434"/>
                </a:lnTo>
                <a:lnTo>
                  <a:pt x="16192" y="90296"/>
                </a:lnTo>
                <a:lnTo>
                  <a:pt x="9167" y="134588"/>
                </a:lnTo>
                <a:lnTo>
                  <a:pt x="0" y="178307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05316" y="3581400"/>
            <a:ext cx="295910" cy="668020"/>
          </a:xfrm>
          <a:custGeom>
            <a:avLst/>
            <a:gdLst/>
            <a:ahLst/>
            <a:cxnLst/>
            <a:rect l="l" t="t" r="r" b="b"/>
            <a:pathLst>
              <a:path w="295909" h="668020">
                <a:moveTo>
                  <a:pt x="0" y="0"/>
                </a:moveTo>
                <a:lnTo>
                  <a:pt x="33474" y="24976"/>
                </a:lnTo>
                <a:lnTo>
                  <a:pt x="65272" y="52935"/>
                </a:lnTo>
                <a:lnTo>
                  <a:pt x="95325" y="83715"/>
                </a:lnTo>
                <a:lnTo>
                  <a:pt x="123562" y="117157"/>
                </a:lnTo>
                <a:lnTo>
                  <a:pt x="149916" y="153099"/>
                </a:lnTo>
                <a:lnTo>
                  <a:pt x="174316" y="191381"/>
                </a:lnTo>
                <a:lnTo>
                  <a:pt x="196693" y="231841"/>
                </a:lnTo>
                <a:lnTo>
                  <a:pt x="216979" y="274320"/>
                </a:lnTo>
                <a:lnTo>
                  <a:pt x="235103" y="318655"/>
                </a:lnTo>
                <a:lnTo>
                  <a:pt x="250998" y="364688"/>
                </a:lnTo>
                <a:lnTo>
                  <a:pt x="264593" y="412256"/>
                </a:lnTo>
                <a:lnTo>
                  <a:pt x="275819" y="461200"/>
                </a:lnTo>
                <a:lnTo>
                  <a:pt x="284608" y="511358"/>
                </a:lnTo>
                <a:lnTo>
                  <a:pt x="290890" y="562570"/>
                </a:lnTo>
                <a:lnTo>
                  <a:pt x="294595" y="614675"/>
                </a:lnTo>
                <a:lnTo>
                  <a:pt x="295655" y="667512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70719" y="2871216"/>
            <a:ext cx="131445" cy="250190"/>
          </a:xfrm>
          <a:custGeom>
            <a:avLst/>
            <a:gdLst/>
            <a:ahLst/>
            <a:cxnLst/>
            <a:rect l="l" t="t" r="r" b="b"/>
            <a:pathLst>
              <a:path w="131445" h="250189">
                <a:moveTo>
                  <a:pt x="131064" y="0"/>
                </a:moveTo>
                <a:lnTo>
                  <a:pt x="115217" y="47194"/>
                </a:lnTo>
                <a:lnTo>
                  <a:pt x="96745" y="92568"/>
                </a:lnTo>
                <a:lnTo>
                  <a:pt x="75819" y="135826"/>
                </a:lnTo>
                <a:lnTo>
                  <a:pt x="52606" y="176671"/>
                </a:lnTo>
                <a:lnTo>
                  <a:pt x="27276" y="214806"/>
                </a:lnTo>
                <a:lnTo>
                  <a:pt x="0" y="249935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86316" y="1943100"/>
            <a:ext cx="7620" cy="117475"/>
          </a:xfrm>
          <a:custGeom>
            <a:avLst/>
            <a:gdLst/>
            <a:ahLst/>
            <a:cxnLst/>
            <a:rect l="l" t="t" r="r" b="b"/>
            <a:pathLst>
              <a:path w="7620" h="117475">
                <a:moveTo>
                  <a:pt x="0" y="0"/>
                </a:moveTo>
                <a:lnTo>
                  <a:pt x="3762" y="28836"/>
                </a:lnTo>
                <a:lnTo>
                  <a:pt x="6095" y="58102"/>
                </a:lnTo>
                <a:lnTo>
                  <a:pt x="7286" y="87653"/>
                </a:lnTo>
                <a:lnTo>
                  <a:pt x="7619" y="117347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46591" y="1655063"/>
            <a:ext cx="67310" cy="149860"/>
          </a:xfrm>
          <a:custGeom>
            <a:avLst/>
            <a:gdLst/>
            <a:ahLst/>
            <a:cxnLst/>
            <a:rect l="l" t="t" r="r" b="b"/>
            <a:pathLst>
              <a:path w="67309" h="149860">
                <a:moveTo>
                  <a:pt x="0" y="149351"/>
                </a:moveTo>
                <a:lnTo>
                  <a:pt x="13692" y="109727"/>
                </a:lnTo>
                <a:lnTo>
                  <a:pt x="29527" y="71246"/>
                </a:lnTo>
                <a:lnTo>
                  <a:pt x="47363" y="34480"/>
                </a:lnTo>
                <a:lnTo>
                  <a:pt x="67056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17179" y="1746503"/>
            <a:ext cx="32384" cy="131445"/>
          </a:xfrm>
          <a:custGeom>
            <a:avLst/>
            <a:gdLst/>
            <a:ahLst/>
            <a:cxnLst/>
            <a:rect l="l" t="t" r="r" b="b"/>
            <a:pathLst>
              <a:path w="32384" h="131444">
                <a:moveTo>
                  <a:pt x="0" y="131064"/>
                </a:moveTo>
                <a:lnTo>
                  <a:pt x="5643" y="97083"/>
                </a:lnTo>
                <a:lnTo>
                  <a:pt x="13144" y="63817"/>
                </a:lnTo>
                <a:lnTo>
                  <a:pt x="22074" y="31408"/>
                </a:lnTo>
                <a:lnTo>
                  <a:pt x="32004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8040" y="1921763"/>
            <a:ext cx="117475" cy="125095"/>
          </a:xfrm>
          <a:custGeom>
            <a:avLst/>
            <a:gdLst/>
            <a:ahLst/>
            <a:cxnLst/>
            <a:rect l="l" t="t" r="r" b="b"/>
            <a:pathLst>
              <a:path w="117475" h="125094">
                <a:moveTo>
                  <a:pt x="0" y="0"/>
                </a:moveTo>
                <a:lnTo>
                  <a:pt x="31408" y="27455"/>
                </a:lnTo>
                <a:lnTo>
                  <a:pt x="61531" y="57340"/>
                </a:lnTo>
                <a:lnTo>
                  <a:pt x="90225" y="89796"/>
                </a:lnTo>
                <a:lnTo>
                  <a:pt x="117347" y="124967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0591" y="2779776"/>
            <a:ext cx="20320" cy="132715"/>
          </a:xfrm>
          <a:custGeom>
            <a:avLst/>
            <a:gdLst/>
            <a:ahLst/>
            <a:cxnLst/>
            <a:rect l="l" t="t" r="r" b="b"/>
            <a:pathLst>
              <a:path w="20320" h="132714">
                <a:moveTo>
                  <a:pt x="19811" y="132587"/>
                </a:moveTo>
                <a:lnTo>
                  <a:pt x="13501" y="99440"/>
                </a:lnTo>
                <a:lnTo>
                  <a:pt x="8191" y="66293"/>
                </a:lnTo>
                <a:lnTo>
                  <a:pt x="3738" y="33146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510001" y="1982148"/>
            <a:ext cx="2433955" cy="2741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1950" b="1" i="1" dirty="0">
                <a:latin typeface="Times New Roman"/>
                <a:cs typeface="Times New Roman"/>
              </a:rPr>
              <a:t>Chứng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kiến</a:t>
            </a:r>
            <a:r>
              <a:rPr sz="1950" b="1" i="1" spc="5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cái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spc="-20" dirty="0">
                <a:latin typeface="Times New Roman"/>
                <a:cs typeface="Times New Roman"/>
              </a:rPr>
              <a:t>chết </a:t>
            </a:r>
            <a:r>
              <a:rPr sz="1950" b="1" i="1" dirty="0">
                <a:latin typeface="Times New Roman"/>
                <a:cs typeface="Times New Roman"/>
              </a:rPr>
              <a:t>của</a:t>
            </a:r>
            <a:r>
              <a:rPr sz="1950" b="1" i="1" spc="3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Dế</a:t>
            </a:r>
            <a:r>
              <a:rPr sz="1950" b="1" i="1" spc="4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Choắt,</a:t>
            </a:r>
            <a:r>
              <a:rPr sz="1950" b="1" i="1" spc="1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Dế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spc="-25" dirty="0">
                <a:latin typeface="Times New Roman"/>
                <a:cs typeface="Times New Roman"/>
              </a:rPr>
              <a:t>Mèn </a:t>
            </a:r>
            <a:r>
              <a:rPr sz="1950" b="1" i="1" dirty="0">
                <a:latin typeface="Times New Roman"/>
                <a:cs typeface="Times New Roman"/>
              </a:rPr>
              <a:t>đã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có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những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cảm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spc="-20" dirty="0">
                <a:latin typeface="Times New Roman"/>
                <a:cs typeface="Times New Roman"/>
              </a:rPr>
              <a:t>xúc, </a:t>
            </a:r>
            <a:r>
              <a:rPr sz="1950" b="1" i="1" dirty="0">
                <a:latin typeface="Times New Roman"/>
                <a:cs typeface="Times New Roman"/>
              </a:rPr>
              <a:t>suy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nghĩ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gì?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Suy</a:t>
            </a:r>
            <a:r>
              <a:rPr sz="1950" b="1" i="1" spc="50" dirty="0">
                <a:latin typeface="Times New Roman"/>
                <a:cs typeface="Times New Roman"/>
              </a:rPr>
              <a:t> </a:t>
            </a:r>
            <a:r>
              <a:rPr sz="1950" b="1" i="1" spc="-20" dirty="0">
                <a:latin typeface="Times New Roman"/>
                <a:cs typeface="Times New Roman"/>
              </a:rPr>
              <a:t>nghĩ </a:t>
            </a:r>
            <a:r>
              <a:rPr sz="1950" b="1" i="1" dirty="0">
                <a:latin typeface="Times New Roman"/>
                <a:cs typeface="Times New Roman"/>
              </a:rPr>
              <a:t>đó</a:t>
            </a:r>
            <a:r>
              <a:rPr sz="1950" b="1" i="1" spc="3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cho</a:t>
            </a:r>
            <a:r>
              <a:rPr sz="1950" b="1" i="1" spc="3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thấy</a:t>
            </a:r>
            <a:r>
              <a:rPr sz="1950" b="1" i="1" spc="1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sự</a:t>
            </a:r>
            <a:r>
              <a:rPr sz="1950" b="1" i="1" spc="5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thay</a:t>
            </a:r>
            <a:r>
              <a:rPr sz="1950" b="1" i="1" spc="10" dirty="0">
                <a:latin typeface="Times New Roman"/>
                <a:cs typeface="Times New Roman"/>
              </a:rPr>
              <a:t> </a:t>
            </a:r>
            <a:r>
              <a:rPr sz="1950" b="1" i="1" spc="-25" dirty="0">
                <a:latin typeface="Times New Roman"/>
                <a:cs typeface="Times New Roman"/>
              </a:rPr>
              <a:t>đổi </a:t>
            </a:r>
            <a:r>
              <a:rPr sz="1950" b="1" i="1" dirty="0">
                <a:latin typeface="Times New Roman"/>
                <a:cs typeface="Times New Roman"/>
              </a:rPr>
              <a:t>nào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ở</a:t>
            </a:r>
            <a:r>
              <a:rPr sz="1950" b="1" i="1" spc="1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Dế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Mèn?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Em</a:t>
            </a:r>
            <a:r>
              <a:rPr sz="1950" b="1" i="1" spc="55" dirty="0">
                <a:latin typeface="Times New Roman"/>
                <a:cs typeface="Times New Roman"/>
              </a:rPr>
              <a:t> </a:t>
            </a:r>
            <a:r>
              <a:rPr sz="1950" b="1" i="1" spc="-25" dirty="0">
                <a:latin typeface="Times New Roman"/>
                <a:cs typeface="Times New Roman"/>
              </a:rPr>
              <a:t>có </a:t>
            </a:r>
            <a:r>
              <a:rPr sz="1950" b="1" i="1" dirty="0">
                <a:latin typeface="Times New Roman"/>
                <a:cs typeface="Times New Roman"/>
              </a:rPr>
              <a:t>nhận</a:t>
            </a:r>
            <a:r>
              <a:rPr sz="1950" b="1" i="1" spc="2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xét</a:t>
            </a:r>
            <a:r>
              <a:rPr sz="1950" b="1" i="1" spc="2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gì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về</a:t>
            </a:r>
            <a:r>
              <a:rPr sz="1950" b="1" i="1" spc="20" dirty="0">
                <a:latin typeface="Times New Roman"/>
                <a:cs typeface="Times New Roman"/>
              </a:rPr>
              <a:t> </a:t>
            </a:r>
            <a:r>
              <a:rPr sz="1950" b="1" i="1" spc="-20" dirty="0">
                <a:latin typeface="Times New Roman"/>
                <a:cs typeface="Times New Roman"/>
              </a:rPr>
              <a:t>nghệ </a:t>
            </a:r>
            <a:r>
              <a:rPr sz="1950" b="1" i="1" dirty="0">
                <a:latin typeface="Times New Roman"/>
                <a:cs typeface="Times New Roman"/>
              </a:rPr>
              <a:t>thuật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miêu</a:t>
            </a:r>
            <a:r>
              <a:rPr sz="1950" b="1" i="1" spc="3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tả</a:t>
            </a:r>
            <a:r>
              <a:rPr sz="1950" b="1" i="1" spc="40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nhân</a:t>
            </a:r>
            <a:r>
              <a:rPr sz="1950" b="1" i="1" spc="55" dirty="0">
                <a:latin typeface="Times New Roman"/>
                <a:cs typeface="Times New Roman"/>
              </a:rPr>
              <a:t> </a:t>
            </a:r>
            <a:r>
              <a:rPr sz="1950" b="1" i="1" spc="-25" dirty="0">
                <a:latin typeface="Times New Roman"/>
                <a:cs typeface="Times New Roman"/>
              </a:rPr>
              <a:t>vật </a:t>
            </a:r>
            <a:r>
              <a:rPr sz="1950" b="1" i="1" dirty="0">
                <a:latin typeface="Times New Roman"/>
                <a:cs typeface="Times New Roman"/>
              </a:rPr>
              <a:t>của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dirty="0">
                <a:latin typeface="Times New Roman"/>
                <a:cs typeface="Times New Roman"/>
              </a:rPr>
              <a:t>Tô</a:t>
            </a:r>
            <a:r>
              <a:rPr sz="1950" b="1" i="1" spc="25" dirty="0">
                <a:latin typeface="Times New Roman"/>
                <a:cs typeface="Times New Roman"/>
              </a:rPr>
              <a:t> </a:t>
            </a:r>
            <a:r>
              <a:rPr sz="1950" b="1" i="1" spc="-20" dirty="0">
                <a:latin typeface="Times New Roman"/>
                <a:cs typeface="Times New Roman"/>
              </a:rPr>
              <a:t>Hoài?</a:t>
            </a:r>
            <a:endParaRPr sz="195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759" y="2628805"/>
            <a:ext cx="3396995" cy="173745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3011" y="2172207"/>
            <a:ext cx="1462405" cy="3431540"/>
            <a:chOff x="223011" y="2172207"/>
            <a:chExt cx="1462405" cy="3431540"/>
          </a:xfrm>
        </p:grpSpPr>
        <p:sp>
          <p:nvSpPr>
            <p:cNvPr id="3" name="object 3"/>
            <p:cNvSpPr/>
            <p:nvPr/>
          </p:nvSpPr>
          <p:spPr>
            <a:xfrm>
              <a:off x="315823" y="2174747"/>
              <a:ext cx="1275715" cy="55244"/>
            </a:xfrm>
            <a:custGeom>
              <a:avLst/>
              <a:gdLst/>
              <a:ahLst/>
              <a:cxnLst/>
              <a:rect l="l" t="t" r="r" b="b"/>
              <a:pathLst>
                <a:path w="1275715" h="55244">
                  <a:moveTo>
                    <a:pt x="1275487" y="54863"/>
                  </a:moveTo>
                  <a:lnTo>
                    <a:pt x="0" y="54863"/>
                  </a:lnTo>
                  <a:lnTo>
                    <a:pt x="16438" y="41308"/>
                  </a:lnTo>
                  <a:lnTo>
                    <a:pt x="57604" y="19002"/>
                  </a:lnTo>
                  <a:lnTo>
                    <a:pt x="103127" y="4911"/>
                  </a:lnTo>
                  <a:lnTo>
                    <a:pt x="152044" y="0"/>
                  </a:lnTo>
                  <a:lnTo>
                    <a:pt x="1122832" y="0"/>
                  </a:lnTo>
                  <a:lnTo>
                    <a:pt x="1171814" y="4911"/>
                  </a:lnTo>
                  <a:lnTo>
                    <a:pt x="1217511" y="19002"/>
                  </a:lnTo>
                  <a:lnTo>
                    <a:pt x="1258921" y="41308"/>
                  </a:lnTo>
                  <a:lnTo>
                    <a:pt x="1275487" y="54863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6051" y="2229611"/>
              <a:ext cx="1376045" cy="53340"/>
            </a:xfrm>
            <a:custGeom>
              <a:avLst/>
              <a:gdLst/>
              <a:ahLst/>
              <a:cxnLst/>
              <a:rect l="l" t="t" r="r" b="b"/>
              <a:pathLst>
                <a:path w="1376045" h="53339">
                  <a:moveTo>
                    <a:pt x="1375472" y="53339"/>
                  </a:moveTo>
                  <a:lnTo>
                    <a:pt x="0" y="53339"/>
                  </a:lnTo>
                  <a:lnTo>
                    <a:pt x="809" y="51845"/>
                  </a:lnTo>
                  <a:lnTo>
                    <a:pt x="30366" y="16001"/>
                  </a:lnTo>
                  <a:lnTo>
                    <a:pt x="49772" y="0"/>
                  </a:lnTo>
                  <a:lnTo>
                    <a:pt x="1325260" y="0"/>
                  </a:lnTo>
                  <a:lnTo>
                    <a:pt x="1344816" y="16001"/>
                  </a:lnTo>
                  <a:lnTo>
                    <a:pt x="1374654" y="51845"/>
                  </a:lnTo>
                  <a:lnTo>
                    <a:pt x="1375472" y="53339"/>
                  </a:lnTo>
                  <a:close/>
                </a:path>
              </a:pathLst>
            </a:custGeom>
            <a:solidFill>
              <a:srgbClr val="FFD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5552" y="2282951"/>
              <a:ext cx="1457325" cy="215265"/>
            </a:xfrm>
            <a:custGeom>
              <a:avLst/>
              <a:gdLst/>
              <a:ahLst/>
              <a:cxnLst/>
              <a:rect l="l" t="t" r="r" b="b"/>
              <a:pathLst>
                <a:path w="1457325" h="215264">
                  <a:moveTo>
                    <a:pt x="1456944" y="134112"/>
                  </a:moveTo>
                  <a:lnTo>
                    <a:pt x="1451965" y="85204"/>
                  </a:lnTo>
                  <a:lnTo>
                    <a:pt x="1441983" y="53340"/>
                  </a:lnTo>
                  <a:lnTo>
                    <a:pt x="1437703" y="39674"/>
                  </a:lnTo>
                  <a:lnTo>
                    <a:pt x="1415961" y="0"/>
                  </a:lnTo>
                  <a:lnTo>
                    <a:pt x="40487" y="0"/>
                  </a:lnTo>
                  <a:lnTo>
                    <a:pt x="18999" y="39674"/>
                  </a:lnTo>
                  <a:lnTo>
                    <a:pt x="14770" y="53340"/>
                  </a:lnTo>
                  <a:lnTo>
                    <a:pt x="4902" y="85204"/>
                  </a:lnTo>
                  <a:lnTo>
                    <a:pt x="0" y="134112"/>
                  </a:lnTo>
                  <a:lnTo>
                    <a:pt x="0" y="214884"/>
                  </a:lnTo>
                  <a:lnTo>
                    <a:pt x="1456944" y="214884"/>
                  </a:lnTo>
                  <a:lnTo>
                    <a:pt x="1456944" y="134112"/>
                  </a:lnTo>
                  <a:close/>
                </a:path>
              </a:pathLst>
            </a:custGeom>
            <a:solidFill>
              <a:srgbClr val="FFD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5552" y="2497835"/>
              <a:ext cx="1457325" cy="160020"/>
            </a:xfrm>
            <a:custGeom>
              <a:avLst/>
              <a:gdLst/>
              <a:ahLst/>
              <a:cxnLst/>
              <a:rect l="l" t="t" r="r" b="b"/>
              <a:pathLst>
                <a:path w="1457325" h="160019">
                  <a:moveTo>
                    <a:pt x="1456944" y="0"/>
                  </a:moveTo>
                  <a:lnTo>
                    <a:pt x="1456944" y="160020"/>
                  </a:lnTo>
                  <a:lnTo>
                    <a:pt x="0" y="160020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5552" y="2657868"/>
              <a:ext cx="1457325" cy="213360"/>
            </a:xfrm>
            <a:custGeom>
              <a:avLst/>
              <a:gdLst/>
              <a:ahLst/>
              <a:cxnLst/>
              <a:rect l="l" t="t" r="r" b="b"/>
              <a:pathLst>
                <a:path w="1457325" h="213360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06667"/>
                  </a:lnTo>
                  <a:lnTo>
                    <a:pt x="0" y="213347"/>
                  </a:lnTo>
                  <a:lnTo>
                    <a:pt x="1456944" y="213347"/>
                  </a:lnTo>
                  <a:lnTo>
                    <a:pt x="1456944" y="106667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5552" y="2871215"/>
              <a:ext cx="1457325" cy="53340"/>
            </a:xfrm>
            <a:custGeom>
              <a:avLst/>
              <a:gdLst/>
              <a:ahLst/>
              <a:cxnLst/>
              <a:rect l="l" t="t" r="r" b="b"/>
              <a:pathLst>
                <a:path w="1457325" h="53339">
                  <a:moveTo>
                    <a:pt x="1456944" y="0"/>
                  </a:moveTo>
                  <a:lnTo>
                    <a:pt x="1456944" y="53340"/>
                  </a:lnTo>
                  <a:lnTo>
                    <a:pt x="0" y="53340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5552" y="2924568"/>
              <a:ext cx="1457325" cy="160020"/>
            </a:xfrm>
            <a:custGeom>
              <a:avLst/>
              <a:gdLst/>
              <a:ahLst/>
              <a:cxnLst/>
              <a:rect l="l" t="t" r="r" b="b"/>
              <a:pathLst>
                <a:path w="1457325" h="160019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60007"/>
                  </a:lnTo>
                  <a:lnTo>
                    <a:pt x="1456944" y="160007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5552" y="3084575"/>
              <a:ext cx="1457325" cy="55244"/>
            </a:xfrm>
            <a:custGeom>
              <a:avLst/>
              <a:gdLst/>
              <a:ahLst/>
              <a:cxnLst/>
              <a:rect l="l" t="t" r="r" b="b"/>
              <a:pathLst>
                <a:path w="1457325" h="55244">
                  <a:moveTo>
                    <a:pt x="1456944" y="0"/>
                  </a:moveTo>
                  <a:lnTo>
                    <a:pt x="1456944" y="54864"/>
                  </a:lnTo>
                  <a:lnTo>
                    <a:pt x="0" y="54864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5552" y="3139452"/>
              <a:ext cx="1457325" cy="213360"/>
            </a:xfrm>
            <a:custGeom>
              <a:avLst/>
              <a:gdLst/>
              <a:ahLst/>
              <a:cxnLst/>
              <a:rect l="l" t="t" r="r" b="b"/>
              <a:pathLst>
                <a:path w="1457325" h="213360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213347"/>
                  </a:lnTo>
                  <a:lnTo>
                    <a:pt x="1456944" y="213347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5552" y="3352799"/>
              <a:ext cx="1457325" cy="160020"/>
            </a:xfrm>
            <a:custGeom>
              <a:avLst/>
              <a:gdLst/>
              <a:ahLst/>
              <a:cxnLst/>
              <a:rect l="l" t="t" r="r" b="b"/>
              <a:pathLst>
                <a:path w="1457325" h="160020">
                  <a:moveTo>
                    <a:pt x="1456944" y="0"/>
                  </a:moveTo>
                  <a:lnTo>
                    <a:pt x="1456944" y="160019"/>
                  </a:lnTo>
                  <a:lnTo>
                    <a:pt x="0" y="160019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552" y="3512819"/>
              <a:ext cx="1457325" cy="213995"/>
            </a:xfrm>
            <a:custGeom>
              <a:avLst/>
              <a:gdLst/>
              <a:ahLst/>
              <a:cxnLst/>
              <a:rect l="l" t="t" r="r" b="b"/>
              <a:pathLst>
                <a:path w="1457325" h="213995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06680"/>
                  </a:lnTo>
                  <a:lnTo>
                    <a:pt x="0" y="213372"/>
                  </a:lnTo>
                  <a:lnTo>
                    <a:pt x="1456944" y="213372"/>
                  </a:lnTo>
                  <a:lnTo>
                    <a:pt x="1456944" y="106680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5552" y="3726180"/>
              <a:ext cx="1457325" cy="55244"/>
            </a:xfrm>
            <a:custGeom>
              <a:avLst/>
              <a:gdLst/>
              <a:ahLst/>
              <a:cxnLst/>
              <a:rect l="l" t="t" r="r" b="b"/>
              <a:pathLst>
                <a:path w="1457325" h="55245">
                  <a:moveTo>
                    <a:pt x="1456944" y="0"/>
                  </a:moveTo>
                  <a:lnTo>
                    <a:pt x="1456944" y="54863"/>
                  </a:lnTo>
                  <a:lnTo>
                    <a:pt x="0" y="54863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5552" y="3781043"/>
              <a:ext cx="1457325" cy="142240"/>
            </a:xfrm>
            <a:custGeom>
              <a:avLst/>
              <a:gdLst/>
              <a:ahLst/>
              <a:cxnLst/>
              <a:rect l="l" t="t" r="r" b="b"/>
              <a:pathLst>
                <a:path w="1457325" h="142239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41732"/>
                  </a:lnTo>
                  <a:lnTo>
                    <a:pt x="1456944" y="141732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5552" y="3922775"/>
              <a:ext cx="1457325" cy="142240"/>
            </a:xfrm>
            <a:custGeom>
              <a:avLst/>
              <a:gdLst/>
              <a:ahLst/>
              <a:cxnLst/>
              <a:rect l="l" t="t" r="r" b="b"/>
              <a:pathLst>
                <a:path w="1457325" h="142239">
                  <a:moveTo>
                    <a:pt x="1456944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0" y="141744"/>
                  </a:lnTo>
                  <a:lnTo>
                    <a:pt x="1456944" y="141744"/>
                  </a:lnTo>
                  <a:lnTo>
                    <a:pt x="1456944" y="71628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5552" y="4064507"/>
              <a:ext cx="1457325" cy="90170"/>
            </a:xfrm>
            <a:custGeom>
              <a:avLst/>
              <a:gdLst/>
              <a:ahLst/>
              <a:cxnLst/>
              <a:rect l="l" t="t" r="r" b="b"/>
              <a:pathLst>
                <a:path w="1457325" h="90170">
                  <a:moveTo>
                    <a:pt x="1456944" y="0"/>
                  </a:moveTo>
                  <a:lnTo>
                    <a:pt x="1456944" y="89916"/>
                  </a:lnTo>
                  <a:lnTo>
                    <a:pt x="0" y="89916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5552" y="4154436"/>
              <a:ext cx="1457325" cy="195580"/>
            </a:xfrm>
            <a:custGeom>
              <a:avLst/>
              <a:gdLst/>
              <a:ahLst/>
              <a:cxnLst/>
              <a:rect l="l" t="t" r="r" b="b"/>
              <a:pathLst>
                <a:path w="1457325" h="195579">
                  <a:moveTo>
                    <a:pt x="145694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06667"/>
                  </a:lnTo>
                  <a:lnTo>
                    <a:pt x="0" y="195072"/>
                  </a:lnTo>
                  <a:lnTo>
                    <a:pt x="1456944" y="195072"/>
                  </a:lnTo>
                  <a:lnTo>
                    <a:pt x="1456944" y="106667"/>
                  </a:lnTo>
                  <a:lnTo>
                    <a:pt x="1456944" y="5334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5552" y="4349508"/>
              <a:ext cx="1457325" cy="143510"/>
            </a:xfrm>
            <a:custGeom>
              <a:avLst/>
              <a:gdLst/>
              <a:ahLst/>
              <a:cxnLst/>
              <a:rect l="l" t="t" r="r" b="b"/>
              <a:pathLst>
                <a:path w="1457325" h="143510">
                  <a:moveTo>
                    <a:pt x="1456944" y="0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0" y="143243"/>
                  </a:lnTo>
                  <a:lnTo>
                    <a:pt x="1456944" y="143243"/>
                  </a:lnTo>
                  <a:lnTo>
                    <a:pt x="1456944" y="73152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5552" y="4492751"/>
              <a:ext cx="1457325" cy="196850"/>
            </a:xfrm>
            <a:custGeom>
              <a:avLst/>
              <a:gdLst/>
              <a:ahLst/>
              <a:cxnLst/>
              <a:rect l="l" t="t" r="r" b="b"/>
              <a:pathLst>
                <a:path w="1457325" h="196850">
                  <a:moveTo>
                    <a:pt x="1456944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0" y="196608"/>
                  </a:lnTo>
                  <a:lnTo>
                    <a:pt x="1456944" y="196608"/>
                  </a:lnTo>
                  <a:lnTo>
                    <a:pt x="1456944" y="89916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5552" y="4689360"/>
              <a:ext cx="1457325" cy="160020"/>
            </a:xfrm>
            <a:custGeom>
              <a:avLst/>
              <a:gdLst/>
              <a:ahLst/>
              <a:cxnLst/>
              <a:rect l="l" t="t" r="r" b="b"/>
              <a:pathLst>
                <a:path w="1457325" h="160020">
                  <a:moveTo>
                    <a:pt x="1456944" y="0"/>
                  </a:moveTo>
                  <a:lnTo>
                    <a:pt x="0" y="0"/>
                  </a:lnTo>
                  <a:lnTo>
                    <a:pt x="0" y="88392"/>
                  </a:lnTo>
                  <a:lnTo>
                    <a:pt x="0" y="160020"/>
                  </a:lnTo>
                  <a:lnTo>
                    <a:pt x="1456944" y="160020"/>
                  </a:lnTo>
                  <a:lnTo>
                    <a:pt x="1456944" y="88392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5552" y="4849367"/>
              <a:ext cx="1457325" cy="71755"/>
            </a:xfrm>
            <a:custGeom>
              <a:avLst/>
              <a:gdLst/>
              <a:ahLst/>
              <a:cxnLst/>
              <a:rect l="l" t="t" r="r" b="b"/>
              <a:pathLst>
                <a:path w="1457325" h="71754">
                  <a:moveTo>
                    <a:pt x="1456944" y="0"/>
                  </a:moveTo>
                  <a:lnTo>
                    <a:pt x="1456944" y="71628"/>
                  </a:lnTo>
                  <a:lnTo>
                    <a:pt x="0" y="71628"/>
                  </a:lnTo>
                  <a:lnTo>
                    <a:pt x="0" y="0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5552" y="4921008"/>
              <a:ext cx="1457325" cy="143510"/>
            </a:xfrm>
            <a:custGeom>
              <a:avLst/>
              <a:gdLst/>
              <a:ahLst/>
              <a:cxnLst/>
              <a:rect l="l" t="t" r="r" b="b"/>
              <a:pathLst>
                <a:path w="1457325" h="143510">
                  <a:moveTo>
                    <a:pt x="1456944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0" y="143256"/>
                  </a:lnTo>
                  <a:lnTo>
                    <a:pt x="1456944" y="143256"/>
                  </a:lnTo>
                  <a:lnTo>
                    <a:pt x="1456944" y="70104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5552" y="5064264"/>
              <a:ext cx="1457325" cy="160020"/>
            </a:xfrm>
            <a:custGeom>
              <a:avLst/>
              <a:gdLst/>
              <a:ahLst/>
              <a:cxnLst/>
              <a:rect l="l" t="t" r="r" b="b"/>
              <a:pathLst>
                <a:path w="1457325" h="160020">
                  <a:moveTo>
                    <a:pt x="1456944" y="0"/>
                  </a:moveTo>
                  <a:lnTo>
                    <a:pt x="0" y="0"/>
                  </a:lnTo>
                  <a:lnTo>
                    <a:pt x="0" y="70091"/>
                  </a:lnTo>
                  <a:lnTo>
                    <a:pt x="0" y="160007"/>
                  </a:lnTo>
                  <a:lnTo>
                    <a:pt x="1456944" y="160007"/>
                  </a:lnTo>
                  <a:lnTo>
                    <a:pt x="1456944" y="70091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4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5552" y="5224271"/>
              <a:ext cx="1457325" cy="195580"/>
            </a:xfrm>
            <a:custGeom>
              <a:avLst/>
              <a:gdLst/>
              <a:ahLst/>
              <a:cxnLst/>
              <a:rect l="l" t="t" r="r" b="b"/>
              <a:pathLst>
                <a:path w="1457325" h="195579">
                  <a:moveTo>
                    <a:pt x="1456944" y="0"/>
                  </a:moveTo>
                  <a:lnTo>
                    <a:pt x="0" y="0"/>
                  </a:lnTo>
                  <a:lnTo>
                    <a:pt x="0" y="53352"/>
                  </a:lnTo>
                  <a:lnTo>
                    <a:pt x="0" y="106692"/>
                  </a:lnTo>
                  <a:lnTo>
                    <a:pt x="0" y="132600"/>
                  </a:lnTo>
                  <a:lnTo>
                    <a:pt x="4902" y="181571"/>
                  </a:lnTo>
                  <a:lnTo>
                    <a:pt x="9067" y="195084"/>
                  </a:lnTo>
                  <a:lnTo>
                    <a:pt x="1447749" y="195084"/>
                  </a:lnTo>
                  <a:lnTo>
                    <a:pt x="1451965" y="181571"/>
                  </a:lnTo>
                  <a:lnTo>
                    <a:pt x="1456944" y="132600"/>
                  </a:lnTo>
                  <a:lnTo>
                    <a:pt x="1456944" y="106692"/>
                  </a:lnTo>
                  <a:lnTo>
                    <a:pt x="1456944" y="53352"/>
                  </a:lnTo>
                  <a:lnTo>
                    <a:pt x="1456944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4626" y="5419344"/>
              <a:ext cx="1438910" cy="71755"/>
            </a:xfrm>
            <a:custGeom>
              <a:avLst/>
              <a:gdLst/>
              <a:ahLst/>
              <a:cxnLst/>
              <a:rect l="l" t="t" r="r" b="b"/>
              <a:pathLst>
                <a:path w="1438910" h="71754">
                  <a:moveTo>
                    <a:pt x="1407154" y="71627"/>
                  </a:moveTo>
                  <a:lnTo>
                    <a:pt x="31169" y="71627"/>
                  </a:lnTo>
                  <a:lnTo>
                    <a:pt x="9927" y="32194"/>
                  </a:lnTo>
                  <a:lnTo>
                    <a:pt x="0" y="0"/>
                  </a:lnTo>
                  <a:lnTo>
                    <a:pt x="1438677" y="0"/>
                  </a:lnTo>
                  <a:lnTo>
                    <a:pt x="1428628" y="32194"/>
                  </a:lnTo>
                  <a:lnTo>
                    <a:pt x="1407154" y="71627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5796" y="5490972"/>
              <a:ext cx="1376045" cy="71755"/>
            </a:xfrm>
            <a:custGeom>
              <a:avLst/>
              <a:gdLst/>
              <a:ahLst/>
              <a:cxnLst/>
              <a:rect l="l" t="t" r="r" b="b"/>
              <a:pathLst>
                <a:path w="1376045" h="71754">
                  <a:moveTo>
                    <a:pt x="1302170" y="71628"/>
                  </a:moveTo>
                  <a:lnTo>
                    <a:pt x="73203" y="71628"/>
                  </a:lnTo>
                  <a:lnTo>
                    <a:pt x="66465" y="67937"/>
                  </a:lnTo>
                  <a:lnTo>
                    <a:pt x="30622" y="38100"/>
                  </a:lnTo>
                  <a:lnTo>
                    <a:pt x="1064" y="1976"/>
                  </a:lnTo>
                  <a:lnTo>
                    <a:pt x="0" y="0"/>
                  </a:lnTo>
                  <a:lnTo>
                    <a:pt x="1375985" y="0"/>
                  </a:lnTo>
                  <a:lnTo>
                    <a:pt x="1374909" y="1976"/>
                  </a:lnTo>
                  <a:lnTo>
                    <a:pt x="1345072" y="38100"/>
                  </a:lnTo>
                  <a:lnTo>
                    <a:pt x="1308948" y="67937"/>
                  </a:lnTo>
                  <a:lnTo>
                    <a:pt x="1302170" y="71628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5551" y="2174747"/>
              <a:ext cx="1457325" cy="3426460"/>
            </a:xfrm>
            <a:custGeom>
              <a:avLst/>
              <a:gdLst/>
              <a:ahLst/>
              <a:cxnLst/>
              <a:rect l="l" t="t" r="r" b="b"/>
              <a:pathLst>
                <a:path w="1457325" h="3426460">
                  <a:moveTo>
                    <a:pt x="0" y="242316"/>
                  </a:moveTo>
                  <a:lnTo>
                    <a:pt x="4911" y="193399"/>
                  </a:lnTo>
                  <a:lnTo>
                    <a:pt x="19002" y="147875"/>
                  </a:lnTo>
                  <a:lnTo>
                    <a:pt x="41308" y="106709"/>
                  </a:lnTo>
                  <a:lnTo>
                    <a:pt x="70866" y="70866"/>
                  </a:lnTo>
                  <a:lnTo>
                    <a:pt x="106709" y="41308"/>
                  </a:lnTo>
                  <a:lnTo>
                    <a:pt x="147875" y="19002"/>
                  </a:lnTo>
                  <a:lnTo>
                    <a:pt x="193399" y="4911"/>
                  </a:lnTo>
                  <a:lnTo>
                    <a:pt x="242316" y="0"/>
                  </a:lnTo>
                  <a:lnTo>
                    <a:pt x="1213104" y="0"/>
                  </a:lnTo>
                  <a:lnTo>
                    <a:pt x="1262086" y="4911"/>
                  </a:lnTo>
                  <a:lnTo>
                    <a:pt x="1307782" y="19002"/>
                  </a:lnTo>
                  <a:lnTo>
                    <a:pt x="1349192" y="41308"/>
                  </a:lnTo>
                  <a:lnTo>
                    <a:pt x="1385316" y="70866"/>
                  </a:lnTo>
                  <a:lnTo>
                    <a:pt x="1415153" y="106709"/>
                  </a:lnTo>
                  <a:lnTo>
                    <a:pt x="1437703" y="147875"/>
                  </a:lnTo>
                  <a:lnTo>
                    <a:pt x="1451967" y="193399"/>
                  </a:lnTo>
                  <a:lnTo>
                    <a:pt x="1456944" y="242316"/>
                  </a:lnTo>
                  <a:lnTo>
                    <a:pt x="1456944" y="3182112"/>
                  </a:lnTo>
                  <a:lnTo>
                    <a:pt x="1451967" y="3231094"/>
                  </a:lnTo>
                  <a:lnTo>
                    <a:pt x="1437703" y="3276790"/>
                  </a:lnTo>
                  <a:lnTo>
                    <a:pt x="1415153" y="3318200"/>
                  </a:lnTo>
                  <a:lnTo>
                    <a:pt x="1385316" y="3354323"/>
                  </a:lnTo>
                  <a:lnTo>
                    <a:pt x="1349192" y="3384161"/>
                  </a:lnTo>
                  <a:lnTo>
                    <a:pt x="1307782" y="3406711"/>
                  </a:lnTo>
                  <a:lnTo>
                    <a:pt x="1262086" y="3420975"/>
                  </a:lnTo>
                  <a:lnTo>
                    <a:pt x="1213104" y="3425951"/>
                  </a:lnTo>
                  <a:lnTo>
                    <a:pt x="242316" y="3425951"/>
                  </a:lnTo>
                  <a:lnTo>
                    <a:pt x="193399" y="3420975"/>
                  </a:lnTo>
                  <a:lnTo>
                    <a:pt x="147875" y="3406711"/>
                  </a:lnTo>
                  <a:lnTo>
                    <a:pt x="106709" y="3384161"/>
                  </a:lnTo>
                  <a:lnTo>
                    <a:pt x="70866" y="3354323"/>
                  </a:lnTo>
                  <a:lnTo>
                    <a:pt x="41308" y="3318200"/>
                  </a:lnTo>
                  <a:lnTo>
                    <a:pt x="19002" y="3276790"/>
                  </a:lnTo>
                  <a:lnTo>
                    <a:pt x="4911" y="3231094"/>
                  </a:lnTo>
                  <a:lnTo>
                    <a:pt x="0" y="3182112"/>
                  </a:lnTo>
                  <a:lnTo>
                    <a:pt x="0" y="242316"/>
                  </a:lnTo>
                  <a:close/>
                </a:path>
              </a:pathLst>
            </a:custGeom>
            <a:ln w="4572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08513" y="2099574"/>
            <a:ext cx="890269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25" dirty="0">
                <a:latin typeface="Times New Roman"/>
                <a:cs typeface="Times New Roman"/>
              </a:rPr>
              <a:t>Cảm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6299" y="2602575"/>
            <a:ext cx="1047750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870" marR="18415" indent="28575" algn="just">
              <a:lnSpc>
                <a:spcPct val="100000"/>
              </a:lnSpc>
              <a:spcBef>
                <a:spcPts val="100"/>
              </a:spcBef>
            </a:pPr>
            <a:r>
              <a:rPr sz="3300" b="1" spc="-20" dirty="0">
                <a:latin typeface="Times New Roman"/>
                <a:cs typeface="Times New Roman"/>
              </a:rPr>
              <a:t>xúc, </a:t>
            </a:r>
            <a:r>
              <a:rPr sz="3300" b="1" spc="-25" dirty="0">
                <a:latin typeface="Times New Roman"/>
                <a:cs typeface="Times New Roman"/>
              </a:rPr>
              <a:t>suy </a:t>
            </a:r>
            <a:r>
              <a:rPr sz="3300" b="1" spc="-20" dirty="0">
                <a:latin typeface="Times New Roman"/>
                <a:cs typeface="Times New Roman"/>
              </a:rPr>
              <a:t>nghĩ </a:t>
            </a:r>
            <a:r>
              <a:rPr sz="3300" b="1" spc="-25" dirty="0">
                <a:latin typeface="Times New Roman"/>
                <a:cs typeface="Times New Roman"/>
              </a:rPr>
              <a:t>của Dế</a:t>
            </a: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300" u="sng" spc="800" dirty="0">
                <a:uFill>
                  <a:solidFill>
                    <a:srgbClr val="FFD47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300" b="1" u="sng" spc="-25" dirty="0">
                <a:uFill>
                  <a:solidFill>
                    <a:srgbClr val="FFD479"/>
                  </a:solidFill>
                </a:uFill>
                <a:latin typeface="Times New Roman"/>
                <a:cs typeface="Times New Roman"/>
              </a:rPr>
              <a:t>Mèn</a:t>
            </a:r>
            <a:endParaRPr sz="33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671827" y="1600898"/>
            <a:ext cx="5132705" cy="2322195"/>
            <a:chOff x="1671827" y="1600898"/>
            <a:chExt cx="5132705" cy="2322195"/>
          </a:xfrm>
        </p:grpSpPr>
        <p:sp>
          <p:nvSpPr>
            <p:cNvPr id="32" name="object 32"/>
            <p:cNvSpPr/>
            <p:nvPr/>
          </p:nvSpPr>
          <p:spPr>
            <a:xfrm>
              <a:off x="1671828" y="2231148"/>
              <a:ext cx="932815" cy="1691639"/>
            </a:xfrm>
            <a:custGeom>
              <a:avLst/>
              <a:gdLst/>
              <a:ahLst/>
              <a:cxnLst/>
              <a:rect l="l" t="t" r="r" b="b"/>
              <a:pathLst>
                <a:path w="932814" h="1691639">
                  <a:moveTo>
                    <a:pt x="932688" y="0"/>
                  </a:moveTo>
                  <a:lnTo>
                    <a:pt x="868680" y="44196"/>
                  </a:lnTo>
                  <a:lnTo>
                    <a:pt x="889152" y="55448"/>
                  </a:lnTo>
                  <a:lnTo>
                    <a:pt x="0" y="1650492"/>
                  </a:lnTo>
                  <a:lnTo>
                    <a:pt x="19812" y="1661160"/>
                  </a:lnTo>
                  <a:lnTo>
                    <a:pt x="21323" y="1658454"/>
                  </a:lnTo>
                  <a:lnTo>
                    <a:pt x="21323" y="1667256"/>
                  </a:lnTo>
                  <a:lnTo>
                    <a:pt x="827519" y="1667256"/>
                  </a:lnTo>
                  <a:lnTo>
                    <a:pt x="827519" y="1691640"/>
                  </a:lnTo>
                  <a:lnTo>
                    <a:pt x="877354" y="1667256"/>
                  </a:lnTo>
                  <a:lnTo>
                    <a:pt x="899160" y="1656588"/>
                  </a:lnTo>
                  <a:lnTo>
                    <a:pt x="874242" y="1644396"/>
                  </a:lnTo>
                  <a:lnTo>
                    <a:pt x="827519" y="1621536"/>
                  </a:lnTo>
                  <a:lnTo>
                    <a:pt x="827519" y="1644396"/>
                  </a:lnTo>
                  <a:lnTo>
                    <a:pt x="29146" y="1644396"/>
                  </a:lnTo>
                  <a:lnTo>
                    <a:pt x="908862" y="66294"/>
                  </a:lnTo>
                  <a:lnTo>
                    <a:pt x="929640" y="77724"/>
                  </a:lnTo>
                  <a:lnTo>
                    <a:pt x="930884" y="45720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1F4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604515" y="1606296"/>
              <a:ext cx="4194175" cy="1248410"/>
            </a:xfrm>
            <a:custGeom>
              <a:avLst/>
              <a:gdLst/>
              <a:ahLst/>
              <a:cxnLst/>
              <a:rect l="l" t="t" r="r" b="b"/>
              <a:pathLst>
                <a:path w="4194175" h="1248410">
                  <a:moveTo>
                    <a:pt x="0" y="208787"/>
                  </a:moveTo>
                  <a:lnTo>
                    <a:pt x="5567" y="160753"/>
                  </a:lnTo>
                  <a:lnTo>
                    <a:pt x="21398" y="116743"/>
                  </a:lnTo>
                  <a:lnTo>
                    <a:pt x="46186" y="77986"/>
                  </a:lnTo>
                  <a:lnTo>
                    <a:pt x="78625" y="45706"/>
                  </a:lnTo>
                  <a:lnTo>
                    <a:pt x="117410" y="21131"/>
                  </a:lnTo>
                  <a:lnTo>
                    <a:pt x="161232" y="5487"/>
                  </a:lnTo>
                  <a:lnTo>
                    <a:pt x="208788" y="0"/>
                  </a:lnTo>
                  <a:lnTo>
                    <a:pt x="3986783" y="0"/>
                  </a:lnTo>
                  <a:lnTo>
                    <a:pt x="4034254" y="5487"/>
                  </a:lnTo>
                  <a:lnTo>
                    <a:pt x="4077859" y="21131"/>
                  </a:lnTo>
                  <a:lnTo>
                    <a:pt x="4116346" y="45706"/>
                  </a:lnTo>
                  <a:lnTo>
                    <a:pt x="4148461" y="77986"/>
                  </a:lnTo>
                  <a:lnTo>
                    <a:pt x="4172951" y="116743"/>
                  </a:lnTo>
                  <a:lnTo>
                    <a:pt x="4188565" y="160753"/>
                  </a:lnTo>
                  <a:lnTo>
                    <a:pt x="4194048" y="208787"/>
                  </a:lnTo>
                  <a:lnTo>
                    <a:pt x="4194048" y="1040892"/>
                  </a:lnTo>
                  <a:lnTo>
                    <a:pt x="4188565" y="1088362"/>
                  </a:lnTo>
                  <a:lnTo>
                    <a:pt x="4172951" y="1131967"/>
                  </a:lnTo>
                  <a:lnTo>
                    <a:pt x="4148461" y="1170454"/>
                  </a:lnTo>
                  <a:lnTo>
                    <a:pt x="4116346" y="1202569"/>
                  </a:lnTo>
                  <a:lnTo>
                    <a:pt x="4077859" y="1227059"/>
                  </a:lnTo>
                  <a:lnTo>
                    <a:pt x="4034254" y="1242673"/>
                  </a:lnTo>
                  <a:lnTo>
                    <a:pt x="3986783" y="1248156"/>
                  </a:lnTo>
                  <a:lnTo>
                    <a:pt x="208788" y="1248156"/>
                  </a:lnTo>
                  <a:lnTo>
                    <a:pt x="161232" y="1242673"/>
                  </a:lnTo>
                  <a:lnTo>
                    <a:pt x="117410" y="1227059"/>
                  </a:lnTo>
                  <a:lnTo>
                    <a:pt x="78625" y="1202569"/>
                  </a:lnTo>
                  <a:lnTo>
                    <a:pt x="46186" y="1170454"/>
                  </a:lnTo>
                  <a:lnTo>
                    <a:pt x="21398" y="1131967"/>
                  </a:lnTo>
                  <a:lnTo>
                    <a:pt x="5567" y="1088362"/>
                  </a:lnTo>
                  <a:lnTo>
                    <a:pt x="0" y="1040892"/>
                  </a:lnTo>
                  <a:lnTo>
                    <a:pt x="0" y="208787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939239" y="1678984"/>
            <a:ext cx="3522979" cy="10826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Sợ</a:t>
            </a:r>
            <a:r>
              <a:rPr sz="23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hãi</a:t>
            </a:r>
            <a:endParaRPr sz="23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400"/>
              </a:lnSpc>
            </a:pPr>
            <a:r>
              <a:rPr sz="2300" b="1" i="1" dirty="0">
                <a:latin typeface="Times New Roman"/>
                <a:cs typeface="Times New Roman"/>
              </a:rPr>
              <a:t>“tôi</a:t>
            </a:r>
            <a:r>
              <a:rPr sz="2300" b="1" i="1" spc="-3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cũng</a:t>
            </a:r>
            <a:r>
              <a:rPr sz="2300" b="1" i="1" spc="15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khiếp,</a:t>
            </a:r>
            <a:r>
              <a:rPr sz="2300" b="1" i="1" spc="-1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nằm im </a:t>
            </a:r>
            <a:r>
              <a:rPr sz="2300" b="1" i="1" spc="-10" dirty="0">
                <a:latin typeface="Times New Roman"/>
                <a:cs typeface="Times New Roman"/>
              </a:rPr>
              <a:t>thít, </a:t>
            </a:r>
            <a:r>
              <a:rPr sz="2300" b="1" i="1" dirty="0">
                <a:latin typeface="Times New Roman"/>
                <a:cs typeface="Times New Roman"/>
              </a:rPr>
              <a:t>hoảng</a:t>
            </a:r>
            <a:r>
              <a:rPr sz="2300" b="1" i="1" spc="15" dirty="0">
                <a:latin typeface="Times New Roman"/>
                <a:cs typeface="Times New Roman"/>
              </a:rPr>
              <a:t> </a:t>
            </a:r>
            <a:r>
              <a:rPr sz="2300" b="1" i="1" spc="-20" dirty="0">
                <a:latin typeface="Times New Roman"/>
                <a:cs typeface="Times New Roman"/>
              </a:rPr>
              <a:t>hốt”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585402" y="3257486"/>
            <a:ext cx="4161154" cy="1259205"/>
            <a:chOff x="2585402" y="3257486"/>
            <a:chExt cx="4161154" cy="1259205"/>
          </a:xfrm>
        </p:grpSpPr>
        <p:sp>
          <p:nvSpPr>
            <p:cNvPr id="36" name="object 36"/>
            <p:cNvSpPr/>
            <p:nvPr/>
          </p:nvSpPr>
          <p:spPr>
            <a:xfrm>
              <a:off x="2590799" y="3262883"/>
              <a:ext cx="4150360" cy="1248410"/>
            </a:xfrm>
            <a:custGeom>
              <a:avLst/>
              <a:gdLst/>
              <a:ahLst/>
              <a:cxnLst/>
              <a:rect l="l" t="t" r="r" b="b"/>
              <a:pathLst>
                <a:path w="4150359" h="1248410">
                  <a:moveTo>
                    <a:pt x="3941064" y="1248156"/>
                  </a:moveTo>
                  <a:lnTo>
                    <a:pt x="208788" y="1248156"/>
                  </a:lnTo>
                  <a:lnTo>
                    <a:pt x="160753" y="1242673"/>
                  </a:lnTo>
                  <a:lnTo>
                    <a:pt x="116743" y="1227059"/>
                  </a:lnTo>
                  <a:lnTo>
                    <a:pt x="77986" y="1202569"/>
                  </a:lnTo>
                  <a:lnTo>
                    <a:pt x="45706" y="1170454"/>
                  </a:lnTo>
                  <a:lnTo>
                    <a:pt x="21131" y="1131967"/>
                  </a:lnTo>
                  <a:lnTo>
                    <a:pt x="5487" y="1088362"/>
                  </a:lnTo>
                  <a:lnTo>
                    <a:pt x="0" y="1040892"/>
                  </a:lnTo>
                  <a:lnTo>
                    <a:pt x="0" y="208787"/>
                  </a:lnTo>
                  <a:lnTo>
                    <a:pt x="5487" y="160753"/>
                  </a:lnTo>
                  <a:lnTo>
                    <a:pt x="21131" y="116743"/>
                  </a:lnTo>
                  <a:lnTo>
                    <a:pt x="45706" y="77986"/>
                  </a:lnTo>
                  <a:lnTo>
                    <a:pt x="77986" y="45706"/>
                  </a:lnTo>
                  <a:lnTo>
                    <a:pt x="116743" y="21131"/>
                  </a:lnTo>
                  <a:lnTo>
                    <a:pt x="160753" y="5487"/>
                  </a:lnTo>
                  <a:lnTo>
                    <a:pt x="208788" y="0"/>
                  </a:lnTo>
                  <a:lnTo>
                    <a:pt x="3941064" y="0"/>
                  </a:lnTo>
                  <a:lnTo>
                    <a:pt x="3989098" y="5487"/>
                  </a:lnTo>
                  <a:lnTo>
                    <a:pt x="4033108" y="21131"/>
                  </a:lnTo>
                  <a:lnTo>
                    <a:pt x="4071865" y="45706"/>
                  </a:lnTo>
                  <a:lnTo>
                    <a:pt x="4104145" y="77986"/>
                  </a:lnTo>
                  <a:lnTo>
                    <a:pt x="4128720" y="116743"/>
                  </a:lnTo>
                  <a:lnTo>
                    <a:pt x="4144364" y="160753"/>
                  </a:lnTo>
                  <a:lnTo>
                    <a:pt x="4149851" y="208787"/>
                  </a:lnTo>
                  <a:lnTo>
                    <a:pt x="4149851" y="1040892"/>
                  </a:lnTo>
                  <a:lnTo>
                    <a:pt x="4144364" y="1088362"/>
                  </a:lnTo>
                  <a:lnTo>
                    <a:pt x="4128720" y="1131967"/>
                  </a:lnTo>
                  <a:lnTo>
                    <a:pt x="4104145" y="1170454"/>
                  </a:lnTo>
                  <a:lnTo>
                    <a:pt x="4071865" y="1202569"/>
                  </a:lnTo>
                  <a:lnTo>
                    <a:pt x="4033108" y="1227059"/>
                  </a:lnTo>
                  <a:lnTo>
                    <a:pt x="3989098" y="1242673"/>
                  </a:lnTo>
                  <a:lnTo>
                    <a:pt x="3941064" y="1248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90799" y="3262883"/>
              <a:ext cx="4150360" cy="1248410"/>
            </a:xfrm>
            <a:custGeom>
              <a:avLst/>
              <a:gdLst/>
              <a:ahLst/>
              <a:cxnLst/>
              <a:rect l="l" t="t" r="r" b="b"/>
              <a:pathLst>
                <a:path w="4150359" h="1248410">
                  <a:moveTo>
                    <a:pt x="0" y="208787"/>
                  </a:moveTo>
                  <a:lnTo>
                    <a:pt x="5487" y="160753"/>
                  </a:lnTo>
                  <a:lnTo>
                    <a:pt x="21131" y="116743"/>
                  </a:lnTo>
                  <a:lnTo>
                    <a:pt x="45706" y="77986"/>
                  </a:lnTo>
                  <a:lnTo>
                    <a:pt x="77986" y="45706"/>
                  </a:lnTo>
                  <a:lnTo>
                    <a:pt x="116743" y="21131"/>
                  </a:lnTo>
                  <a:lnTo>
                    <a:pt x="160753" y="5487"/>
                  </a:lnTo>
                  <a:lnTo>
                    <a:pt x="208788" y="0"/>
                  </a:lnTo>
                  <a:lnTo>
                    <a:pt x="3941064" y="0"/>
                  </a:lnTo>
                  <a:lnTo>
                    <a:pt x="3989098" y="5487"/>
                  </a:lnTo>
                  <a:lnTo>
                    <a:pt x="4033108" y="21131"/>
                  </a:lnTo>
                  <a:lnTo>
                    <a:pt x="4071865" y="45706"/>
                  </a:lnTo>
                  <a:lnTo>
                    <a:pt x="4104145" y="77986"/>
                  </a:lnTo>
                  <a:lnTo>
                    <a:pt x="4128720" y="116743"/>
                  </a:lnTo>
                  <a:lnTo>
                    <a:pt x="4144364" y="160753"/>
                  </a:lnTo>
                  <a:lnTo>
                    <a:pt x="4149851" y="208787"/>
                  </a:lnTo>
                  <a:lnTo>
                    <a:pt x="4149851" y="1040892"/>
                  </a:lnTo>
                  <a:lnTo>
                    <a:pt x="4144364" y="1088362"/>
                  </a:lnTo>
                  <a:lnTo>
                    <a:pt x="4128720" y="1131967"/>
                  </a:lnTo>
                  <a:lnTo>
                    <a:pt x="4104145" y="1170454"/>
                  </a:lnTo>
                  <a:lnTo>
                    <a:pt x="4071865" y="1202569"/>
                  </a:lnTo>
                  <a:lnTo>
                    <a:pt x="4033108" y="1227059"/>
                  </a:lnTo>
                  <a:lnTo>
                    <a:pt x="3989098" y="1242673"/>
                  </a:lnTo>
                  <a:lnTo>
                    <a:pt x="3941064" y="1248156"/>
                  </a:lnTo>
                  <a:lnTo>
                    <a:pt x="208788" y="1248156"/>
                  </a:lnTo>
                  <a:lnTo>
                    <a:pt x="160753" y="1242673"/>
                  </a:lnTo>
                  <a:lnTo>
                    <a:pt x="116743" y="1227059"/>
                  </a:lnTo>
                  <a:lnTo>
                    <a:pt x="77986" y="1202569"/>
                  </a:lnTo>
                  <a:lnTo>
                    <a:pt x="45706" y="1170454"/>
                  </a:lnTo>
                  <a:lnTo>
                    <a:pt x="21131" y="1131967"/>
                  </a:lnTo>
                  <a:lnTo>
                    <a:pt x="5487" y="1088362"/>
                  </a:lnTo>
                  <a:lnTo>
                    <a:pt x="0" y="1040892"/>
                  </a:lnTo>
                  <a:lnTo>
                    <a:pt x="0" y="208787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294408" y="3335482"/>
            <a:ext cx="2740025" cy="10826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4"/>
              </a:spcBef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Ân</a:t>
            </a:r>
            <a:r>
              <a:rPr sz="23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hận</a:t>
            </a:r>
            <a:endParaRPr sz="2300">
              <a:latin typeface="Times New Roman"/>
              <a:cs typeface="Times New Roman"/>
            </a:endParaRPr>
          </a:p>
          <a:p>
            <a:pPr marL="12700" marR="5080" algn="ctr">
              <a:lnSpc>
                <a:spcPts val="2770"/>
              </a:lnSpc>
              <a:spcBef>
                <a:spcPts val="95"/>
              </a:spcBef>
            </a:pPr>
            <a:r>
              <a:rPr sz="2300" b="1" i="1" dirty="0">
                <a:latin typeface="Times New Roman"/>
                <a:cs typeface="Times New Roman"/>
              </a:rPr>
              <a:t>“anh</a:t>
            </a:r>
            <a:r>
              <a:rPr sz="2300" b="1" i="1" spc="-1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mà</a:t>
            </a:r>
            <a:r>
              <a:rPr sz="2300" b="1" i="1" spc="1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chết</a:t>
            </a:r>
            <a:r>
              <a:rPr sz="2300" b="1" i="1" spc="-35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là</a:t>
            </a:r>
            <a:r>
              <a:rPr sz="2300" b="1" i="1" spc="1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tại</a:t>
            </a:r>
            <a:r>
              <a:rPr sz="2300" b="1" i="1" spc="-10" dirty="0">
                <a:latin typeface="Times New Roman"/>
                <a:cs typeface="Times New Roman"/>
              </a:rPr>
              <a:t> </a:t>
            </a:r>
            <a:r>
              <a:rPr sz="2300" b="1" i="1" spc="-25" dirty="0">
                <a:latin typeface="Times New Roman"/>
                <a:cs typeface="Times New Roman"/>
              </a:rPr>
              <a:t>tôi </a:t>
            </a:r>
            <a:r>
              <a:rPr sz="2300" b="1" i="1" dirty="0">
                <a:latin typeface="Times New Roman"/>
                <a:cs typeface="Times New Roman"/>
              </a:rPr>
              <a:t>ngông</a:t>
            </a:r>
            <a:r>
              <a:rPr sz="2300" b="1" i="1" spc="15" dirty="0">
                <a:latin typeface="Times New Roman"/>
                <a:cs typeface="Times New Roman"/>
              </a:rPr>
              <a:t> </a:t>
            </a:r>
            <a:r>
              <a:rPr sz="2300" b="1" i="1" spc="-10" dirty="0">
                <a:latin typeface="Times New Roman"/>
                <a:cs typeface="Times New Roman"/>
              </a:rPr>
              <a:t>cuồng”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671827" y="3881627"/>
            <a:ext cx="5053330" cy="2291715"/>
            <a:chOff x="1671827" y="3881627"/>
            <a:chExt cx="5053330" cy="2291715"/>
          </a:xfrm>
        </p:grpSpPr>
        <p:sp>
          <p:nvSpPr>
            <p:cNvPr id="40" name="object 40"/>
            <p:cNvSpPr/>
            <p:nvPr/>
          </p:nvSpPr>
          <p:spPr>
            <a:xfrm>
              <a:off x="1671827" y="3881627"/>
              <a:ext cx="899160" cy="1663064"/>
            </a:xfrm>
            <a:custGeom>
              <a:avLst/>
              <a:gdLst/>
              <a:ahLst/>
              <a:cxnLst/>
              <a:rect l="l" t="t" r="r" b="b"/>
              <a:pathLst>
                <a:path w="899160" h="1663064">
                  <a:moveTo>
                    <a:pt x="855562" y="1605194"/>
                  </a:moveTo>
                  <a:lnTo>
                    <a:pt x="0" y="10668"/>
                  </a:lnTo>
                  <a:lnTo>
                    <a:pt x="19812" y="0"/>
                  </a:lnTo>
                  <a:lnTo>
                    <a:pt x="875390" y="1594555"/>
                  </a:lnTo>
                  <a:lnTo>
                    <a:pt x="855562" y="1605194"/>
                  </a:lnTo>
                  <a:close/>
                </a:path>
                <a:path w="899160" h="1663064">
                  <a:moveTo>
                    <a:pt x="897342" y="1615440"/>
                  </a:moveTo>
                  <a:lnTo>
                    <a:pt x="861060" y="1615440"/>
                  </a:lnTo>
                  <a:lnTo>
                    <a:pt x="880872" y="1604772"/>
                  </a:lnTo>
                  <a:lnTo>
                    <a:pt x="875390" y="1594555"/>
                  </a:lnTo>
                  <a:lnTo>
                    <a:pt x="896112" y="1583436"/>
                  </a:lnTo>
                  <a:lnTo>
                    <a:pt x="897342" y="1615440"/>
                  </a:lnTo>
                  <a:close/>
                </a:path>
                <a:path w="899160" h="1663064">
                  <a:moveTo>
                    <a:pt x="861060" y="1615440"/>
                  </a:moveTo>
                  <a:lnTo>
                    <a:pt x="855562" y="1605194"/>
                  </a:lnTo>
                  <a:lnTo>
                    <a:pt x="875390" y="1594555"/>
                  </a:lnTo>
                  <a:lnTo>
                    <a:pt x="880872" y="1604772"/>
                  </a:lnTo>
                  <a:lnTo>
                    <a:pt x="861060" y="1615440"/>
                  </a:lnTo>
                  <a:close/>
                </a:path>
                <a:path w="899160" h="1663064">
                  <a:moveTo>
                    <a:pt x="899160" y="1662684"/>
                  </a:moveTo>
                  <a:lnTo>
                    <a:pt x="833628" y="1616964"/>
                  </a:lnTo>
                  <a:lnTo>
                    <a:pt x="855562" y="1605194"/>
                  </a:lnTo>
                  <a:lnTo>
                    <a:pt x="861060" y="1615440"/>
                  </a:lnTo>
                  <a:lnTo>
                    <a:pt x="897342" y="1615440"/>
                  </a:lnTo>
                  <a:lnTo>
                    <a:pt x="899160" y="1662684"/>
                  </a:lnTo>
                  <a:close/>
                </a:path>
              </a:pathLst>
            </a:custGeom>
            <a:solidFill>
              <a:srgbClr val="1F4D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70988" y="4919472"/>
              <a:ext cx="4148454" cy="1248410"/>
            </a:xfrm>
            <a:custGeom>
              <a:avLst/>
              <a:gdLst/>
              <a:ahLst/>
              <a:cxnLst/>
              <a:rect l="l" t="t" r="r" b="b"/>
              <a:pathLst>
                <a:path w="4148454" h="1248410">
                  <a:moveTo>
                    <a:pt x="0" y="208787"/>
                  </a:moveTo>
                  <a:lnTo>
                    <a:pt x="5482" y="160753"/>
                  </a:lnTo>
                  <a:lnTo>
                    <a:pt x="21096" y="116743"/>
                  </a:lnTo>
                  <a:lnTo>
                    <a:pt x="45586" y="77986"/>
                  </a:lnTo>
                  <a:lnTo>
                    <a:pt x="77701" y="45706"/>
                  </a:lnTo>
                  <a:lnTo>
                    <a:pt x="116188" y="21131"/>
                  </a:lnTo>
                  <a:lnTo>
                    <a:pt x="159793" y="5487"/>
                  </a:lnTo>
                  <a:lnTo>
                    <a:pt x="207264" y="0"/>
                  </a:lnTo>
                  <a:lnTo>
                    <a:pt x="3941064" y="0"/>
                  </a:lnTo>
                  <a:lnTo>
                    <a:pt x="3988534" y="5487"/>
                  </a:lnTo>
                  <a:lnTo>
                    <a:pt x="4032139" y="21131"/>
                  </a:lnTo>
                  <a:lnTo>
                    <a:pt x="4070626" y="45706"/>
                  </a:lnTo>
                  <a:lnTo>
                    <a:pt x="4102741" y="77986"/>
                  </a:lnTo>
                  <a:lnTo>
                    <a:pt x="4127231" y="116743"/>
                  </a:lnTo>
                  <a:lnTo>
                    <a:pt x="4142845" y="160753"/>
                  </a:lnTo>
                  <a:lnTo>
                    <a:pt x="4148327" y="208787"/>
                  </a:lnTo>
                  <a:lnTo>
                    <a:pt x="4148327" y="1040892"/>
                  </a:lnTo>
                  <a:lnTo>
                    <a:pt x="4142845" y="1088362"/>
                  </a:lnTo>
                  <a:lnTo>
                    <a:pt x="4127231" y="1131967"/>
                  </a:lnTo>
                  <a:lnTo>
                    <a:pt x="4102741" y="1170454"/>
                  </a:lnTo>
                  <a:lnTo>
                    <a:pt x="4070626" y="1202569"/>
                  </a:lnTo>
                  <a:lnTo>
                    <a:pt x="4032139" y="1227059"/>
                  </a:lnTo>
                  <a:lnTo>
                    <a:pt x="3988534" y="1242673"/>
                  </a:lnTo>
                  <a:lnTo>
                    <a:pt x="3941064" y="1248156"/>
                  </a:lnTo>
                  <a:lnTo>
                    <a:pt x="207264" y="1248156"/>
                  </a:lnTo>
                  <a:lnTo>
                    <a:pt x="159793" y="1242673"/>
                  </a:lnTo>
                  <a:lnTo>
                    <a:pt x="116188" y="1227059"/>
                  </a:lnTo>
                  <a:lnTo>
                    <a:pt x="77701" y="1202569"/>
                  </a:lnTo>
                  <a:lnTo>
                    <a:pt x="45586" y="1170454"/>
                  </a:lnTo>
                  <a:lnTo>
                    <a:pt x="21096" y="1131967"/>
                  </a:lnTo>
                  <a:lnTo>
                    <a:pt x="5482" y="1088362"/>
                  </a:lnTo>
                  <a:lnTo>
                    <a:pt x="0" y="1040892"/>
                  </a:lnTo>
                  <a:lnTo>
                    <a:pt x="0" y="208787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930191" y="5167339"/>
            <a:ext cx="3429000" cy="7308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2300" b="1" dirty="0">
                <a:solidFill>
                  <a:srgbClr val="FF0000"/>
                </a:solidFill>
                <a:latin typeface="Times New Roman"/>
                <a:cs typeface="Times New Roman"/>
              </a:rPr>
              <a:t>Hối</a:t>
            </a:r>
            <a:r>
              <a:rPr sz="23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lỗi</a:t>
            </a:r>
            <a:endParaRPr sz="2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300" b="1" i="1" dirty="0">
                <a:latin typeface="Times New Roman"/>
                <a:cs typeface="Times New Roman"/>
              </a:rPr>
              <a:t>“Nào</a:t>
            </a:r>
            <a:r>
              <a:rPr sz="2300" b="1" i="1" spc="-15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tôi</a:t>
            </a:r>
            <a:r>
              <a:rPr sz="2300" b="1" i="1" spc="-10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đâu</a:t>
            </a:r>
            <a:r>
              <a:rPr sz="2300" b="1" i="1" spc="-5" dirty="0">
                <a:latin typeface="Times New Roman"/>
                <a:cs typeface="Times New Roman"/>
              </a:rPr>
              <a:t> </a:t>
            </a:r>
            <a:r>
              <a:rPr sz="2300" b="1" i="1" dirty="0">
                <a:latin typeface="Times New Roman"/>
                <a:cs typeface="Times New Roman"/>
              </a:rPr>
              <a:t>biết…bây</a:t>
            </a:r>
            <a:r>
              <a:rPr sz="2300" b="1" i="1" spc="-25" dirty="0">
                <a:latin typeface="Times New Roman"/>
                <a:cs typeface="Times New Roman"/>
              </a:rPr>
              <a:t> </a:t>
            </a:r>
            <a:r>
              <a:rPr sz="2300" b="1" i="1" spc="-20" dirty="0">
                <a:latin typeface="Times New Roman"/>
                <a:cs typeface="Times New Roman"/>
              </a:rPr>
              <a:t>giờ”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922769" y="1594866"/>
            <a:ext cx="3005455" cy="4584700"/>
            <a:chOff x="6922769" y="1594866"/>
            <a:chExt cx="3005455" cy="4584700"/>
          </a:xfrm>
        </p:grpSpPr>
        <p:sp>
          <p:nvSpPr>
            <p:cNvPr id="44" name="object 44"/>
            <p:cNvSpPr/>
            <p:nvPr/>
          </p:nvSpPr>
          <p:spPr>
            <a:xfrm>
              <a:off x="6934199" y="1606296"/>
              <a:ext cx="718185" cy="4561840"/>
            </a:xfrm>
            <a:custGeom>
              <a:avLst/>
              <a:gdLst/>
              <a:ahLst/>
              <a:cxnLst/>
              <a:rect l="l" t="t" r="r" b="b"/>
              <a:pathLst>
                <a:path w="718184" h="4561840">
                  <a:moveTo>
                    <a:pt x="0" y="0"/>
                  </a:moveTo>
                  <a:lnTo>
                    <a:pt x="72270" y="1241"/>
                  </a:lnTo>
                  <a:lnTo>
                    <a:pt x="139541" y="4786"/>
                  </a:lnTo>
                  <a:lnTo>
                    <a:pt x="200382" y="10367"/>
                  </a:lnTo>
                  <a:lnTo>
                    <a:pt x="253364" y="17716"/>
                  </a:lnTo>
                  <a:lnTo>
                    <a:pt x="297060" y="26565"/>
                  </a:lnTo>
                  <a:lnTo>
                    <a:pt x="350877" y="47693"/>
                  </a:lnTo>
                  <a:lnTo>
                    <a:pt x="358139" y="59436"/>
                  </a:lnTo>
                  <a:lnTo>
                    <a:pt x="358139" y="2220467"/>
                  </a:lnTo>
                  <a:lnTo>
                    <a:pt x="365468" y="2232713"/>
                  </a:lnTo>
                  <a:lnTo>
                    <a:pt x="419701" y="2254490"/>
                  </a:lnTo>
                  <a:lnTo>
                    <a:pt x="463676" y="2263521"/>
                  </a:lnTo>
                  <a:lnTo>
                    <a:pt x="516939" y="2270980"/>
                  </a:lnTo>
                  <a:lnTo>
                    <a:pt x="578024" y="2276617"/>
                  </a:lnTo>
                  <a:lnTo>
                    <a:pt x="645467" y="2280183"/>
                  </a:lnTo>
                  <a:lnTo>
                    <a:pt x="717804" y="2281428"/>
                  </a:lnTo>
                  <a:lnTo>
                    <a:pt x="645467" y="2282606"/>
                  </a:lnTo>
                  <a:lnTo>
                    <a:pt x="578024" y="2286000"/>
                  </a:lnTo>
                  <a:lnTo>
                    <a:pt x="516939" y="2291393"/>
                  </a:lnTo>
                  <a:lnTo>
                    <a:pt x="463676" y="2298573"/>
                  </a:lnTo>
                  <a:lnTo>
                    <a:pt x="419701" y="2307324"/>
                  </a:lnTo>
                  <a:lnTo>
                    <a:pt x="365468" y="2328683"/>
                  </a:lnTo>
                  <a:lnTo>
                    <a:pt x="358139" y="2340863"/>
                  </a:lnTo>
                  <a:lnTo>
                    <a:pt x="358139" y="4501896"/>
                  </a:lnTo>
                  <a:lnTo>
                    <a:pt x="350877" y="4514076"/>
                  </a:lnTo>
                  <a:lnTo>
                    <a:pt x="297060" y="4535435"/>
                  </a:lnTo>
                  <a:lnTo>
                    <a:pt x="253364" y="4544187"/>
                  </a:lnTo>
                  <a:lnTo>
                    <a:pt x="200382" y="4551366"/>
                  </a:lnTo>
                  <a:lnTo>
                    <a:pt x="139541" y="4556760"/>
                  </a:lnTo>
                  <a:lnTo>
                    <a:pt x="72270" y="4560153"/>
                  </a:lnTo>
                  <a:lnTo>
                    <a:pt x="0" y="4561332"/>
                  </a:lnTo>
                </a:path>
              </a:pathLst>
            </a:custGeom>
            <a:ln w="22860">
              <a:solidFill>
                <a:srgbClr val="1F4D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55051" y="2118359"/>
              <a:ext cx="2270760" cy="3426460"/>
            </a:xfrm>
            <a:custGeom>
              <a:avLst/>
              <a:gdLst/>
              <a:ahLst/>
              <a:cxnLst/>
              <a:rect l="l" t="t" r="r" b="b"/>
              <a:pathLst>
                <a:path w="2270759" h="3426460">
                  <a:moveTo>
                    <a:pt x="1892808" y="3425952"/>
                  </a:moveTo>
                  <a:lnTo>
                    <a:pt x="379476" y="3425952"/>
                  </a:lnTo>
                  <a:lnTo>
                    <a:pt x="332030" y="3423008"/>
                  </a:lnTo>
                  <a:lnTo>
                    <a:pt x="286300" y="3414412"/>
                  </a:lnTo>
                  <a:lnTo>
                    <a:pt x="242646" y="3400517"/>
                  </a:lnTo>
                  <a:lnTo>
                    <a:pt x="201432" y="3381678"/>
                  </a:lnTo>
                  <a:lnTo>
                    <a:pt x="163018" y="3358249"/>
                  </a:lnTo>
                  <a:lnTo>
                    <a:pt x="127768" y="3330583"/>
                  </a:lnTo>
                  <a:lnTo>
                    <a:pt x="96043" y="3299033"/>
                  </a:lnTo>
                  <a:lnTo>
                    <a:pt x="68205" y="3263954"/>
                  </a:lnTo>
                  <a:lnTo>
                    <a:pt x="44617" y="3225699"/>
                  </a:lnTo>
                  <a:lnTo>
                    <a:pt x="25640" y="3184623"/>
                  </a:lnTo>
                  <a:lnTo>
                    <a:pt x="11637" y="3141078"/>
                  </a:lnTo>
                  <a:lnTo>
                    <a:pt x="2969" y="3095419"/>
                  </a:lnTo>
                  <a:lnTo>
                    <a:pt x="0" y="3048000"/>
                  </a:lnTo>
                  <a:lnTo>
                    <a:pt x="0" y="377951"/>
                  </a:lnTo>
                  <a:lnTo>
                    <a:pt x="2969" y="330532"/>
                  </a:lnTo>
                  <a:lnTo>
                    <a:pt x="11637" y="284873"/>
                  </a:lnTo>
                  <a:lnTo>
                    <a:pt x="25640" y="241328"/>
                  </a:lnTo>
                  <a:lnTo>
                    <a:pt x="44617" y="200252"/>
                  </a:lnTo>
                  <a:lnTo>
                    <a:pt x="68205" y="161997"/>
                  </a:lnTo>
                  <a:lnTo>
                    <a:pt x="96043" y="126918"/>
                  </a:lnTo>
                  <a:lnTo>
                    <a:pt x="127768" y="95368"/>
                  </a:lnTo>
                  <a:lnTo>
                    <a:pt x="163018" y="67702"/>
                  </a:lnTo>
                  <a:lnTo>
                    <a:pt x="201432" y="44272"/>
                  </a:lnTo>
                  <a:lnTo>
                    <a:pt x="242646" y="25434"/>
                  </a:lnTo>
                  <a:lnTo>
                    <a:pt x="286300" y="11539"/>
                  </a:lnTo>
                  <a:lnTo>
                    <a:pt x="332030" y="2943"/>
                  </a:lnTo>
                  <a:lnTo>
                    <a:pt x="379476" y="0"/>
                  </a:lnTo>
                  <a:lnTo>
                    <a:pt x="1892808" y="0"/>
                  </a:lnTo>
                  <a:lnTo>
                    <a:pt x="1940227" y="2943"/>
                  </a:lnTo>
                  <a:lnTo>
                    <a:pt x="1985886" y="11539"/>
                  </a:lnTo>
                  <a:lnTo>
                    <a:pt x="2029431" y="25434"/>
                  </a:lnTo>
                  <a:lnTo>
                    <a:pt x="2070507" y="44272"/>
                  </a:lnTo>
                  <a:lnTo>
                    <a:pt x="2108762" y="67702"/>
                  </a:lnTo>
                  <a:lnTo>
                    <a:pt x="2143841" y="95368"/>
                  </a:lnTo>
                  <a:lnTo>
                    <a:pt x="2175391" y="126918"/>
                  </a:lnTo>
                  <a:lnTo>
                    <a:pt x="2203057" y="161997"/>
                  </a:lnTo>
                  <a:lnTo>
                    <a:pt x="2226486" y="200252"/>
                  </a:lnTo>
                  <a:lnTo>
                    <a:pt x="2245325" y="241328"/>
                  </a:lnTo>
                  <a:lnTo>
                    <a:pt x="2259219" y="284873"/>
                  </a:lnTo>
                  <a:lnTo>
                    <a:pt x="2267815" y="330532"/>
                  </a:lnTo>
                  <a:lnTo>
                    <a:pt x="2270759" y="377951"/>
                  </a:lnTo>
                  <a:lnTo>
                    <a:pt x="2270759" y="3048000"/>
                  </a:lnTo>
                  <a:lnTo>
                    <a:pt x="2267815" y="3095419"/>
                  </a:lnTo>
                  <a:lnTo>
                    <a:pt x="2259219" y="3141078"/>
                  </a:lnTo>
                  <a:lnTo>
                    <a:pt x="2245325" y="3184623"/>
                  </a:lnTo>
                  <a:lnTo>
                    <a:pt x="2226486" y="3225699"/>
                  </a:lnTo>
                  <a:lnTo>
                    <a:pt x="2203057" y="3263954"/>
                  </a:lnTo>
                  <a:lnTo>
                    <a:pt x="2175391" y="3299033"/>
                  </a:lnTo>
                  <a:lnTo>
                    <a:pt x="2143841" y="3330583"/>
                  </a:lnTo>
                  <a:lnTo>
                    <a:pt x="2108762" y="3358249"/>
                  </a:lnTo>
                  <a:lnTo>
                    <a:pt x="2070507" y="3381678"/>
                  </a:lnTo>
                  <a:lnTo>
                    <a:pt x="2029431" y="3400517"/>
                  </a:lnTo>
                  <a:lnTo>
                    <a:pt x="1985886" y="3414412"/>
                  </a:lnTo>
                  <a:lnTo>
                    <a:pt x="1940227" y="3423008"/>
                  </a:lnTo>
                  <a:lnTo>
                    <a:pt x="1892808" y="3425952"/>
                  </a:lnTo>
                  <a:close/>
                </a:path>
              </a:pathLst>
            </a:custGeom>
            <a:solidFill>
              <a:srgbClr val="E2E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55051" y="2118359"/>
              <a:ext cx="2270760" cy="3426460"/>
            </a:xfrm>
            <a:custGeom>
              <a:avLst/>
              <a:gdLst/>
              <a:ahLst/>
              <a:cxnLst/>
              <a:rect l="l" t="t" r="r" b="b"/>
              <a:pathLst>
                <a:path w="2270759" h="3426460">
                  <a:moveTo>
                    <a:pt x="0" y="377951"/>
                  </a:moveTo>
                  <a:lnTo>
                    <a:pt x="2969" y="330532"/>
                  </a:lnTo>
                  <a:lnTo>
                    <a:pt x="11637" y="284873"/>
                  </a:lnTo>
                  <a:lnTo>
                    <a:pt x="25640" y="241328"/>
                  </a:lnTo>
                  <a:lnTo>
                    <a:pt x="44617" y="200252"/>
                  </a:lnTo>
                  <a:lnTo>
                    <a:pt x="68205" y="161997"/>
                  </a:lnTo>
                  <a:lnTo>
                    <a:pt x="96043" y="126918"/>
                  </a:lnTo>
                  <a:lnTo>
                    <a:pt x="127768" y="95368"/>
                  </a:lnTo>
                  <a:lnTo>
                    <a:pt x="163018" y="67702"/>
                  </a:lnTo>
                  <a:lnTo>
                    <a:pt x="201432" y="44272"/>
                  </a:lnTo>
                  <a:lnTo>
                    <a:pt x="242646" y="25434"/>
                  </a:lnTo>
                  <a:lnTo>
                    <a:pt x="286300" y="11539"/>
                  </a:lnTo>
                  <a:lnTo>
                    <a:pt x="332030" y="2943"/>
                  </a:lnTo>
                  <a:lnTo>
                    <a:pt x="379476" y="0"/>
                  </a:lnTo>
                  <a:lnTo>
                    <a:pt x="1892808" y="0"/>
                  </a:lnTo>
                  <a:lnTo>
                    <a:pt x="1940227" y="2943"/>
                  </a:lnTo>
                  <a:lnTo>
                    <a:pt x="1985886" y="11539"/>
                  </a:lnTo>
                  <a:lnTo>
                    <a:pt x="2029431" y="25434"/>
                  </a:lnTo>
                  <a:lnTo>
                    <a:pt x="2070507" y="44272"/>
                  </a:lnTo>
                  <a:lnTo>
                    <a:pt x="2108762" y="67702"/>
                  </a:lnTo>
                  <a:lnTo>
                    <a:pt x="2143841" y="95368"/>
                  </a:lnTo>
                  <a:lnTo>
                    <a:pt x="2175391" y="126918"/>
                  </a:lnTo>
                  <a:lnTo>
                    <a:pt x="2203057" y="161997"/>
                  </a:lnTo>
                  <a:lnTo>
                    <a:pt x="2226486" y="200252"/>
                  </a:lnTo>
                  <a:lnTo>
                    <a:pt x="2245325" y="241328"/>
                  </a:lnTo>
                  <a:lnTo>
                    <a:pt x="2259219" y="284873"/>
                  </a:lnTo>
                  <a:lnTo>
                    <a:pt x="2267815" y="330532"/>
                  </a:lnTo>
                  <a:lnTo>
                    <a:pt x="2270759" y="377951"/>
                  </a:lnTo>
                  <a:lnTo>
                    <a:pt x="2270759" y="3048000"/>
                  </a:lnTo>
                  <a:lnTo>
                    <a:pt x="2267815" y="3095419"/>
                  </a:lnTo>
                  <a:lnTo>
                    <a:pt x="2259219" y="3141078"/>
                  </a:lnTo>
                  <a:lnTo>
                    <a:pt x="2245325" y="3184623"/>
                  </a:lnTo>
                  <a:lnTo>
                    <a:pt x="2226486" y="3225699"/>
                  </a:lnTo>
                  <a:lnTo>
                    <a:pt x="2203057" y="3263954"/>
                  </a:lnTo>
                  <a:lnTo>
                    <a:pt x="2175391" y="3299033"/>
                  </a:lnTo>
                  <a:lnTo>
                    <a:pt x="2143841" y="3330583"/>
                  </a:lnTo>
                  <a:lnTo>
                    <a:pt x="2108762" y="3358249"/>
                  </a:lnTo>
                  <a:lnTo>
                    <a:pt x="2070507" y="3381678"/>
                  </a:lnTo>
                  <a:lnTo>
                    <a:pt x="2029431" y="3400517"/>
                  </a:lnTo>
                  <a:lnTo>
                    <a:pt x="1985886" y="3414412"/>
                  </a:lnTo>
                  <a:lnTo>
                    <a:pt x="1940227" y="3423008"/>
                  </a:lnTo>
                  <a:lnTo>
                    <a:pt x="1892808" y="3425952"/>
                  </a:lnTo>
                  <a:lnTo>
                    <a:pt x="379476" y="3425952"/>
                  </a:lnTo>
                  <a:lnTo>
                    <a:pt x="332030" y="3423008"/>
                  </a:lnTo>
                  <a:lnTo>
                    <a:pt x="286300" y="3414412"/>
                  </a:lnTo>
                  <a:lnTo>
                    <a:pt x="242646" y="3400517"/>
                  </a:lnTo>
                  <a:lnTo>
                    <a:pt x="201432" y="3381678"/>
                  </a:lnTo>
                  <a:lnTo>
                    <a:pt x="163018" y="3358249"/>
                  </a:lnTo>
                  <a:lnTo>
                    <a:pt x="127768" y="3330583"/>
                  </a:lnTo>
                  <a:lnTo>
                    <a:pt x="96043" y="3299033"/>
                  </a:lnTo>
                  <a:lnTo>
                    <a:pt x="68205" y="3263954"/>
                  </a:lnTo>
                  <a:lnTo>
                    <a:pt x="44617" y="3225699"/>
                  </a:lnTo>
                  <a:lnTo>
                    <a:pt x="25640" y="3184623"/>
                  </a:lnTo>
                  <a:lnTo>
                    <a:pt x="11637" y="3141078"/>
                  </a:lnTo>
                  <a:lnTo>
                    <a:pt x="2969" y="3095419"/>
                  </a:lnTo>
                  <a:lnTo>
                    <a:pt x="0" y="3048000"/>
                  </a:lnTo>
                  <a:lnTo>
                    <a:pt x="0" y="377951"/>
                  </a:lnTo>
                  <a:close/>
                </a:path>
              </a:pathLst>
            </a:custGeom>
            <a:ln w="4572">
              <a:solidFill>
                <a:srgbClr val="A8D1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31266" y="2370768"/>
            <a:ext cx="1916430" cy="28924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1200"/>
              </a:lnSpc>
              <a:spcBef>
                <a:spcPts val="85"/>
              </a:spcBef>
            </a:pPr>
            <a:r>
              <a:rPr sz="3100" b="1" dirty="0">
                <a:solidFill>
                  <a:srgbClr val="FF0000"/>
                </a:solidFill>
                <a:latin typeface="Times New Roman"/>
                <a:cs typeface="Times New Roman"/>
              </a:rPr>
              <a:t>Nghệ</a:t>
            </a:r>
            <a:r>
              <a:rPr sz="3100" b="1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thuật </a:t>
            </a:r>
            <a:r>
              <a:rPr sz="3100" b="1" dirty="0">
                <a:latin typeface="Times New Roman"/>
                <a:cs typeface="Times New Roman"/>
              </a:rPr>
              <a:t>miêu</a:t>
            </a:r>
            <a:r>
              <a:rPr sz="3100" b="1" spc="5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tả </a:t>
            </a:r>
            <a:r>
              <a:rPr sz="3100" b="1" dirty="0">
                <a:latin typeface="Times New Roman"/>
                <a:cs typeface="Times New Roman"/>
              </a:rPr>
              <a:t>tâm</a:t>
            </a:r>
            <a:r>
              <a:rPr sz="3100" b="1" spc="30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lí </a:t>
            </a:r>
            <a:r>
              <a:rPr sz="3100" b="1" dirty="0">
                <a:latin typeface="Times New Roman"/>
                <a:cs typeface="Times New Roman"/>
              </a:rPr>
              <a:t>nhân</a:t>
            </a:r>
            <a:r>
              <a:rPr sz="3100" b="1" spc="25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vật </a:t>
            </a:r>
            <a:r>
              <a:rPr sz="3100" b="1" dirty="0">
                <a:latin typeface="Times New Roman"/>
                <a:cs typeface="Times New Roman"/>
              </a:rPr>
              <a:t>sinh </a:t>
            </a:r>
            <a:r>
              <a:rPr sz="3100" b="1" spc="-20" dirty="0">
                <a:latin typeface="Times New Roman"/>
                <a:cs typeface="Times New Roman"/>
              </a:rPr>
              <a:t>động, </a:t>
            </a:r>
            <a:r>
              <a:rPr sz="3100" b="1" dirty="0">
                <a:latin typeface="Times New Roman"/>
                <a:cs typeface="Times New Roman"/>
              </a:rPr>
              <a:t>hợp</a:t>
            </a:r>
            <a:r>
              <a:rPr sz="3100" b="1" spc="30" dirty="0">
                <a:latin typeface="Times New Roman"/>
                <a:cs typeface="Times New Roman"/>
              </a:rPr>
              <a:t> </a:t>
            </a:r>
            <a:r>
              <a:rPr sz="3100" b="1" spc="-25" dirty="0">
                <a:latin typeface="Times New Roman"/>
                <a:cs typeface="Times New Roman"/>
              </a:rPr>
              <a:t>lý.</a:t>
            </a:r>
            <a:endParaRPr sz="31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4655058" y="2913125"/>
            <a:ext cx="222885" cy="1949450"/>
            <a:chOff x="4655058" y="2913125"/>
            <a:chExt cx="222885" cy="1949450"/>
          </a:xfrm>
        </p:grpSpPr>
        <p:sp>
          <p:nvSpPr>
            <p:cNvPr id="49" name="object 49"/>
            <p:cNvSpPr/>
            <p:nvPr/>
          </p:nvSpPr>
          <p:spPr>
            <a:xfrm>
              <a:off x="4666488" y="2916935"/>
              <a:ext cx="207645" cy="283845"/>
            </a:xfrm>
            <a:custGeom>
              <a:avLst/>
              <a:gdLst/>
              <a:ahLst/>
              <a:cxnLst/>
              <a:rect l="l" t="t" r="r" b="b"/>
              <a:pathLst>
                <a:path w="207645" h="283844">
                  <a:moveTo>
                    <a:pt x="51815" y="119888"/>
                  </a:moveTo>
                  <a:lnTo>
                    <a:pt x="51815" y="0"/>
                  </a:lnTo>
                  <a:lnTo>
                    <a:pt x="155447" y="0"/>
                  </a:lnTo>
                  <a:lnTo>
                    <a:pt x="51815" y="119888"/>
                  </a:lnTo>
                  <a:close/>
                </a:path>
                <a:path w="207645" h="283844">
                  <a:moveTo>
                    <a:pt x="105155" y="281940"/>
                  </a:moveTo>
                  <a:lnTo>
                    <a:pt x="155447" y="0"/>
                  </a:lnTo>
                  <a:lnTo>
                    <a:pt x="155447" y="179832"/>
                  </a:lnTo>
                  <a:lnTo>
                    <a:pt x="207263" y="179832"/>
                  </a:lnTo>
                  <a:lnTo>
                    <a:pt x="105155" y="281940"/>
                  </a:lnTo>
                  <a:close/>
                </a:path>
                <a:path w="207645" h="283844">
                  <a:moveTo>
                    <a:pt x="51815" y="179832"/>
                  </a:moveTo>
                  <a:lnTo>
                    <a:pt x="0" y="179832"/>
                  </a:lnTo>
                  <a:lnTo>
                    <a:pt x="51815" y="119888"/>
                  </a:lnTo>
                  <a:lnTo>
                    <a:pt x="51815" y="179832"/>
                  </a:lnTo>
                  <a:close/>
                </a:path>
                <a:path w="207645" h="283844">
                  <a:moveTo>
                    <a:pt x="103631" y="283464"/>
                  </a:moveTo>
                  <a:lnTo>
                    <a:pt x="0" y="179832"/>
                  </a:lnTo>
                  <a:lnTo>
                    <a:pt x="102108" y="281940"/>
                  </a:lnTo>
                  <a:lnTo>
                    <a:pt x="104139" y="282956"/>
                  </a:lnTo>
                  <a:lnTo>
                    <a:pt x="103631" y="28346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666488" y="2916935"/>
              <a:ext cx="207645" cy="283845"/>
            </a:xfrm>
            <a:custGeom>
              <a:avLst/>
              <a:gdLst/>
              <a:ahLst/>
              <a:cxnLst/>
              <a:rect l="l" t="t" r="r" b="b"/>
              <a:pathLst>
                <a:path w="207645" h="283844">
                  <a:moveTo>
                    <a:pt x="0" y="179832"/>
                  </a:moveTo>
                  <a:lnTo>
                    <a:pt x="51815" y="179832"/>
                  </a:lnTo>
                  <a:lnTo>
                    <a:pt x="51815" y="0"/>
                  </a:lnTo>
                  <a:lnTo>
                    <a:pt x="155447" y="0"/>
                  </a:lnTo>
                </a:path>
                <a:path w="207645" h="283844">
                  <a:moveTo>
                    <a:pt x="104139" y="282956"/>
                  </a:moveTo>
                  <a:lnTo>
                    <a:pt x="103631" y="283464"/>
                  </a:lnTo>
                  <a:lnTo>
                    <a:pt x="0" y="179832"/>
                  </a:lnTo>
                </a:path>
                <a:path w="207645" h="283844">
                  <a:moveTo>
                    <a:pt x="155447" y="0"/>
                  </a:moveTo>
                  <a:lnTo>
                    <a:pt x="155447" y="179832"/>
                  </a:lnTo>
                  <a:lnTo>
                    <a:pt x="207263" y="179832"/>
                  </a:lnTo>
                  <a:lnTo>
                    <a:pt x="105155" y="281940"/>
                  </a:lnTo>
                </a:path>
              </a:pathLst>
            </a:custGeom>
            <a:ln w="762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666488" y="2916935"/>
              <a:ext cx="207645" cy="283845"/>
            </a:xfrm>
            <a:custGeom>
              <a:avLst/>
              <a:gdLst/>
              <a:ahLst/>
              <a:cxnLst/>
              <a:rect l="l" t="t" r="r" b="b"/>
              <a:pathLst>
                <a:path w="207645" h="283844">
                  <a:moveTo>
                    <a:pt x="103631" y="283464"/>
                  </a:moveTo>
                  <a:lnTo>
                    <a:pt x="0" y="179832"/>
                  </a:lnTo>
                  <a:lnTo>
                    <a:pt x="51815" y="179832"/>
                  </a:lnTo>
                  <a:lnTo>
                    <a:pt x="51815" y="0"/>
                  </a:lnTo>
                  <a:lnTo>
                    <a:pt x="155447" y="0"/>
                  </a:lnTo>
                  <a:lnTo>
                    <a:pt x="155447" y="179832"/>
                  </a:lnTo>
                  <a:lnTo>
                    <a:pt x="207263" y="179832"/>
                  </a:lnTo>
                  <a:lnTo>
                    <a:pt x="103631" y="28346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666488" y="2916935"/>
              <a:ext cx="207645" cy="283845"/>
            </a:xfrm>
            <a:custGeom>
              <a:avLst/>
              <a:gdLst/>
              <a:ahLst/>
              <a:cxnLst/>
              <a:rect l="l" t="t" r="r" b="b"/>
              <a:pathLst>
                <a:path w="207645" h="283844">
                  <a:moveTo>
                    <a:pt x="0" y="179832"/>
                  </a:moveTo>
                  <a:lnTo>
                    <a:pt x="51815" y="179832"/>
                  </a:lnTo>
                  <a:lnTo>
                    <a:pt x="51815" y="0"/>
                  </a:lnTo>
                  <a:lnTo>
                    <a:pt x="155447" y="0"/>
                  </a:lnTo>
                  <a:lnTo>
                    <a:pt x="155447" y="179832"/>
                  </a:lnTo>
                  <a:lnTo>
                    <a:pt x="207263" y="179832"/>
                  </a:lnTo>
                  <a:lnTo>
                    <a:pt x="103631" y="283464"/>
                  </a:lnTo>
                  <a:lnTo>
                    <a:pt x="0" y="179832"/>
                  </a:lnTo>
                  <a:close/>
                </a:path>
              </a:pathLst>
            </a:custGeom>
            <a:ln w="762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58868" y="4573523"/>
              <a:ext cx="207645" cy="285115"/>
            </a:xfrm>
            <a:custGeom>
              <a:avLst/>
              <a:gdLst/>
              <a:ahLst/>
              <a:cxnLst/>
              <a:rect l="l" t="t" r="r" b="b"/>
              <a:pathLst>
                <a:path w="207645" h="285114">
                  <a:moveTo>
                    <a:pt x="51816" y="122101"/>
                  </a:moveTo>
                  <a:lnTo>
                    <a:pt x="51816" y="0"/>
                  </a:lnTo>
                  <a:lnTo>
                    <a:pt x="155448" y="0"/>
                  </a:lnTo>
                  <a:lnTo>
                    <a:pt x="51816" y="122101"/>
                  </a:lnTo>
                  <a:close/>
                </a:path>
                <a:path w="207645" h="285114">
                  <a:moveTo>
                    <a:pt x="205740" y="181356"/>
                  </a:moveTo>
                  <a:lnTo>
                    <a:pt x="155448" y="181356"/>
                  </a:lnTo>
                  <a:lnTo>
                    <a:pt x="155448" y="0"/>
                  </a:lnTo>
                  <a:lnTo>
                    <a:pt x="205740" y="181356"/>
                  </a:lnTo>
                  <a:close/>
                </a:path>
                <a:path w="207645" h="285114">
                  <a:moveTo>
                    <a:pt x="51816" y="181356"/>
                  </a:moveTo>
                  <a:lnTo>
                    <a:pt x="1524" y="181356"/>
                  </a:lnTo>
                  <a:lnTo>
                    <a:pt x="51816" y="122101"/>
                  </a:lnTo>
                  <a:lnTo>
                    <a:pt x="51816" y="181356"/>
                  </a:lnTo>
                  <a:close/>
                </a:path>
                <a:path w="207645" h="285114">
                  <a:moveTo>
                    <a:pt x="103632" y="284987"/>
                  </a:moveTo>
                  <a:lnTo>
                    <a:pt x="0" y="181356"/>
                  </a:lnTo>
                  <a:lnTo>
                    <a:pt x="1524" y="181356"/>
                  </a:lnTo>
                  <a:lnTo>
                    <a:pt x="102108" y="281940"/>
                  </a:lnTo>
                  <a:lnTo>
                    <a:pt x="105155" y="283464"/>
                  </a:lnTo>
                  <a:lnTo>
                    <a:pt x="103632" y="284987"/>
                  </a:lnTo>
                  <a:close/>
                </a:path>
                <a:path w="207645" h="285114">
                  <a:moveTo>
                    <a:pt x="105156" y="283463"/>
                  </a:moveTo>
                  <a:lnTo>
                    <a:pt x="105156" y="281940"/>
                  </a:lnTo>
                  <a:lnTo>
                    <a:pt x="205740" y="181356"/>
                  </a:lnTo>
                  <a:lnTo>
                    <a:pt x="207264" y="181356"/>
                  </a:lnTo>
                  <a:lnTo>
                    <a:pt x="105156" y="28346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8868" y="4573523"/>
              <a:ext cx="207645" cy="285115"/>
            </a:xfrm>
            <a:custGeom>
              <a:avLst/>
              <a:gdLst/>
              <a:ahLst/>
              <a:cxnLst/>
              <a:rect l="l" t="t" r="r" b="b"/>
              <a:pathLst>
                <a:path w="207645" h="285114">
                  <a:moveTo>
                    <a:pt x="0" y="181356"/>
                  </a:moveTo>
                  <a:lnTo>
                    <a:pt x="1524" y="181356"/>
                  </a:lnTo>
                  <a:lnTo>
                    <a:pt x="51816" y="181356"/>
                  </a:lnTo>
                  <a:lnTo>
                    <a:pt x="51816" y="0"/>
                  </a:lnTo>
                  <a:lnTo>
                    <a:pt x="155448" y="0"/>
                  </a:lnTo>
                </a:path>
                <a:path w="207645" h="285114">
                  <a:moveTo>
                    <a:pt x="105155" y="283464"/>
                  </a:moveTo>
                  <a:lnTo>
                    <a:pt x="103632" y="284987"/>
                  </a:lnTo>
                  <a:lnTo>
                    <a:pt x="0" y="181356"/>
                  </a:lnTo>
                </a:path>
                <a:path w="207645" h="285114">
                  <a:moveTo>
                    <a:pt x="155448" y="0"/>
                  </a:moveTo>
                  <a:lnTo>
                    <a:pt x="155448" y="181356"/>
                  </a:lnTo>
                  <a:lnTo>
                    <a:pt x="205740" y="181356"/>
                  </a:lnTo>
                  <a:lnTo>
                    <a:pt x="207264" y="181356"/>
                  </a:lnTo>
                  <a:lnTo>
                    <a:pt x="105156" y="283463"/>
                  </a:lnTo>
                </a:path>
              </a:pathLst>
            </a:custGeom>
            <a:ln w="762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58868" y="4573523"/>
              <a:ext cx="207645" cy="285115"/>
            </a:xfrm>
            <a:custGeom>
              <a:avLst/>
              <a:gdLst/>
              <a:ahLst/>
              <a:cxnLst/>
              <a:rect l="l" t="t" r="r" b="b"/>
              <a:pathLst>
                <a:path w="207645" h="285114">
                  <a:moveTo>
                    <a:pt x="103632" y="284987"/>
                  </a:moveTo>
                  <a:lnTo>
                    <a:pt x="0" y="181356"/>
                  </a:lnTo>
                  <a:lnTo>
                    <a:pt x="51816" y="181356"/>
                  </a:lnTo>
                  <a:lnTo>
                    <a:pt x="51816" y="0"/>
                  </a:lnTo>
                  <a:lnTo>
                    <a:pt x="155448" y="0"/>
                  </a:lnTo>
                  <a:lnTo>
                    <a:pt x="155448" y="181356"/>
                  </a:lnTo>
                  <a:lnTo>
                    <a:pt x="207264" y="181356"/>
                  </a:lnTo>
                  <a:lnTo>
                    <a:pt x="103632" y="28498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658868" y="4573523"/>
              <a:ext cx="207645" cy="285115"/>
            </a:xfrm>
            <a:custGeom>
              <a:avLst/>
              <a:gdLst/>
              <a:ahLst/>
              <a:cxnLst/>
              <a:rect l="l" t="t" r="r" b="b"/>
              <a:pathLst>
                <a:path w="207645" h="285114">
                  <a:moveTo>
                    <a:pt x="0" y="181356"/>
                  </a:moveTo>
                  <a:lnTo>
                    <a:pt x="51816" y="181356"/>
                  </a:lnTo>
                  <a:lnTo>
                    <a:pt x="51816" y="0"/>
                  </a:lnTo>
                  <a:lnTo>
                    <a:pt x="155448" y="0"/>
                  </a:lnTo>
                  <a:lnTo>
                    <a:pt x="155448" y="181356"/>
                  </a:lnTo>
                  <a:lnTo>
                    <a:pt x="207264" y="181356"/>
                  </a:lnTo>
                  <a:lnTo>
                    <a:pt x="103632" y="284987"/>
                  </a:lnTo>
                  <a:lnTo>
                    <a:pt x="0" y="181356"/>
                  </a:lnTo>
                  <a:close/>
                </a:path>
              </a:pathLst>
            </a:custGeom>
            <a:ln w="762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35529" y="1057655"/>
            <a:ext cx="3724910" cy="3526154"/>
            <a:chOff x="2935529" y="1057655"/>
            <a:chExt cx="3724910" cy="35261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5529" y="1057655"/>
              <a:ext cx="3724325" cy="352565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24756" y="2499360"/>
              <a:ext cx="476884" cy="669290"/>
            </a:xfrm>
            <a:custGeom>
              <a:avLst/>
              <a:gdLst/>
              <a:ahLst/>
              <a:cxnLst/>
              <a:rect l="l" t="t" r="r" b="b"/>
              <a:pathLst>
                <a:path w="476885" h="669289">
                  <a:moveTo>
                    <a:pt x="19335" y="513683"/>
                  </a:moveTo>
                  <a:lnTo>
                    <a:pt x="15906" y="513207"/>
                  </a:lnTo>
                  <a:lnTo>
                    <a:pt x="13144" y="512159"/>
                  </a:lnTo>
                  <a:lnTo>
                    <a:pt x="10477" y="511206"/>
                  </a:lnTo>
                  <a:lnTo>
                    <a:pt x="8001" y="509301"/>
                  </a:lnTo>
                  <a:lnTo>
                    <a:pt x="5810" y="506539"/>
                  </a:lnTo>
                  <a:lnTo>
                    <a:pt x="3619" y="503872"/>
                  </a:lnTo>
                  <a:lnTo>
                    <a:pt x="2095" y="499872"/>
                  </a:lnTo>
                  <a:lnTo>
                    <a:pt x="1238" y="494728"/>
                  </a:lnTo>
                  <a:lnTo>
                    <a:pt x="476" y="489585"/>
                  </a:lnTo>
                  <a:lnTo>
                    <a:pt x="0" y="482917"/>
                  </a:lnTo>
                  <a:lnTo>
                    <a:pt x="0" y="468058"/>
                  </a:lnTo>
                  <a:lnTo>
                    <a:pt x="8286" y="426720"/>
                  </a:lnTo>
                  <a:lnTo>
                    <a:pt x="248507" y="15906"/>
                  </a:lnTo>
                  <a:lnTo>
                    <a:pt x="288321" y="857"/>
                  </a:lnTo>
                  <a:lnTo>
                    <a:pt x="315563" y="0"/>
                  </a:lnTo>
                  <a:lnTo>
                    <a:pt x="323922" y="141"/>
                  </a:lnTo>
                  <a:lnTo>
                    <a:pt x="366331" y="4667"/>
                  </a:lnTo>
                  <a:lnTo>
                    <a:pt x="382524" y="14954"/>
                  </a:lnTo>
                  <a:lnTo>
                    <a:pt x="382524" y="77343"/>
                  </a:lnTo>
                  <a:lnTo>
                    <a:pt x="293084" y="77343"/>
                  </a:lnTo>
                  <a:lnTo>
                    <a:pt x="80390" y="440436"/>
                  </a:lnTo>
                  <a:lnTo>
                    <a:pt x="457200" y="440436"/>
                  </a:lnTo>
                  <a:lnTo>
                    <a:pt x="463105" y="440531"/>
                  </a:lnTo>
                  <a:lnTo>
                    <a:pt x="476726" y="477012"/>
                  </a:lnTo>
                  <a:lnTo>
                    <a:pt x="476404" y="485120"/>
                  </a:lnTo>
                  <a:lnTo>
                    <a:pt x="463531" y="513588"/>
                  </a:lnTo>
                  <a:lnTo>
                    <a:pt x="23336" y="513588"/>
                  </a:lnTo>
                  <a:lnTo>
                    <a:pt x="19335" y="513683"/>
                  </a:lnTo>
                  <a:close/>
                </a:path>
                <a:path w="476885" h="669289">
                  <a:moveTo>
                    <a:pt x="382524" y="440436"/>
                  </a:moveTo>
                  <a:lnTo>
                    <a:pt x="294131" y="440436"/>
                  </a:lnTo>
                  <a:lnTo>
                    <a:pt x="294131" y="77343"/>
                  </a:lnTo>
                  <a:lnTo>
                    <a:pt x="382524" y="77343"/>
                  </a:lnTo>
                  <a:lnTo>
                    <a:pt x="382524" y="440436"/>
                  </a:lnTo>
                  <a:close/>
                </a:path>
                <a:path w="476885" h="669289">
                  <a:moveTo>
                    <a:pt x="346329" y="669036"/>
                  </a:moveTo>
                  <a:lnTo>
                    <a:pt x="329088" y="669036"/>
                  </a:lnTo>
                  <a:lnTo>
                    <a:pt x="322040" y="668750"/>
                  </a:lnTo>
                  <a:lnTo>
                    <a:pt x="294131" y="655986"/>
                  </a:lnTo>
                  <a:lnTo>
                    <a:pt x="294131" y="513588"/>
                  </a:lnTo>
                  <a:lnTo>
                    <a:pt x="382524" y="513588"/>
                  </a:lnTo>
                  <a:lnTo>
                    <a:pt x="382524" y="655986"/>
                  </a:lnTo>
                  <a:lnTo>
                    <a:pt x="346329" y="669036"/>
                  </a:lnTo>
                  <a:close/>
                </a:path>
                <a:path w="476885" h="669289">
                  <a:moveTo>
                    <a:pt x="463391" y="513683"/>
                  </a:moveTo>
                  <a:lnTo>
                    <a:pt x="457200" y="513588"/>
                  </a:lnTo>
                  <a:lnTo>
                    <a:pt x="463531" y="513588"/>
                  </a:lnTo>
                  <a:lnTo>
                    <a:pt x="463391" y="513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8244" y="4268091"/>
            <a:ext cx="8275320" cy="881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600" b="1" dirty="0">
                <a:solidFill>
                  <a:srgbClr val="345D3D"/>
                </a:solidFill>
                <a:latin typeface="Times New Roman"/>
                <a:cs typeface="Times New Roman"/>
              </a:rPr>
              <a:t>Bài</a:t>
            </a:r>
            <a:r>
              <a:rPr sz="5600" b="1" spc="-5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dirty="0">
                <a:solidFill>
                  <a:srgbClr val="345D3D"/>
                </a:solidFill>
                <a:latin typeface="Times New Roman"/>
                <a:cs typeface="Times New Roman"/>
              </a:rPr>
              <a:t>học</a:t>
            </a:r>
            <a:r>
              <a:rPr sz="5600" b="1" spc="-2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dirty="0">
                <a:solidFill>
                  <a:srgbClr val="345D3D"/>
                </a:solidFill>
                <a:latin typeface="Times New Roman"/>
                <a:cs typeface="Times New Roman"/>
              </a:rPr>
              <a:t>đường đời</a:t>
            </a:r>
            <a:r>
              <a:rPr sz="5600" b="1" spc="1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dirty="0">
                <a:solidFill>
                  <a:srgbClr val="345D3D"/>
                </a:solidFill>
                <a:latin typeface="Times New Roman"/>
                <a:cs typeface="Times New Roman"/>
              </a:rPr>
              <a:t>đầu</a:t>
            </a:r>
            <a:r>
              <a:rPr sz="5600" b="1" spc="-3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spc="-20" dirty="0">
                <a:solidFill>
                  <a:srgbClr val="345D3D"/>
                </a:solidFill>
                <a:latin typeface="Times New Roman"/>
                <a:cs typeface="Times New Roman"/>
              </a:rPr>
              <a:t>tiên</a:t>
            </a:r>
            <a:endParaRPr sz="5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1615519"/>
            <a:ext cx="8209915" cy="5100955"/>
            <a:chOff x="1143000" y="1615519"/>
            <a:chExt cx="8209915" cy="5100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530" y="1615519"/>
              <a:ext cx="5482119" cy="29374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347" y="3203448"/>
              <a:ext cx="3520439" cy="35128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" y="5052060"/>
              <a:ext cx="3084575" cy="16642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09" y="1660880"/>
            <a:ext cx="10067925" cy="4555490"/>
            <a:chOff x="-3809" y="1660880"/>
            <a:chExt cx="10067925" cy="4555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60880"/>
              <a:ext cx="4273154" cy="45551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754123"/>
              <a:ext cx="4180840" cy="4377055"/>
            </a:xfrm>
            <a:custGeom>
              <a:avLst/>
              <a:gdLst/>
              <a:ahLst/>
              <a:cxnLst/>
              <a:rect l="l" t="t" r="r" b="b"/>
              <a:pathLst>
                <a:path w="4180840" h="4377055">
                  <a:moveTo>
                    <a:pt x="1990344" y="0"/>
                  </a:moveTo>
                  <a:lnTo>
                    <a:pt x="2103120" y="1524"/>
                  </a:lnTo>
                  <a:lnTo>
                    <a:pt x="2214372" y="10668"/>
                  </a:lnTo>
                  <a:lnTo>
                    <a:pt x="2324100" y="24384"/>
                  </a:lnTo>
                  <a:lnTo>
                    <a:pt x="2432304" y="44196"/>
                  </a:lnTo>
                  <a:lnTo>
                    <a:pt x="2537460" y="68580"/>
                  </a:lnTo>
                  <a:lnTo>
                    <a:pt x="2642616" y="97536"/>
                  </a:lnTo>
                  <a:lnTo>
                    <a:pt x="2743200" y="132588"/>
                  </a:lnTo>
                  <a:lnTo>
                    <a:pt x="2843784" y="170688"/>
                  </a:lnTo>
                  <a:lnTo>
                    <a:pt x="2939796" y="214883"/>
                  </a:lnTo>
                  <a:lnTo>
                    <a:pt x="3034284" y="263652"/>
                  </a:lnTo>
                  <a:lnTo>
                    <a:pt x="3125724" y="316991"/>
                  </a:lnTo>
                  <a:lnTo>
                    <a:pt x="3215640" y="373380"/>
                  </a:lnTo>
                  <a:lnTo>
                    <a:pt x="3300984" y="434339"/>
                  </a:lnTo>
                  <a:lnTo>
                    <a:pt x="3383280" y="499872"/>
                  </a:lnTo>
                  <a:lnTo>
                    <a:pt x="3462528" y="568452"/>
                  </a:lnTo>
                  <a:lnTo>
                    <a:pt x="3538728" y="640079"/>
                  </a:lnTo>
                  <a:lnTo>
                    <a:pt x="3611880" y="716279"/>
                  </a:lnTo>
                  <a:lnTo>
                    <a:pt x="3680460" y="795527"/>
                  </a:lnTo>
                  <a:lnTo>
                    <a:pt x="3744468" y="879348"/>
                  </a:lnTo>
                  <a:lnTo>
                    <a:pt x="3806952" y="964692"/>
                  </a:lnTo>
                  <a:lnTo>
                    <a:pt x="3863340" y="1053084"/>
                  </a:lnTo>
                  <a:lnTo>
                    <a:pt x="3915156" y="1144524"/>
                  </a:lnTo>
                  <a:lnTo>
                    <a:pt x="3963924" y="1239012"/>
                  </a:lnTo>
                  <a:lnTo>
                    <a:pt x="4008120" y="1336548"/>
                  </a:lnTo>
                  <a:lnTo>
                    <a:pt x="4047744" y="1435608"/>
                  </a:lnTo>
                  <a:lnTo>
                    <a:pt x="4081272" y="1537716"/>
                  </a:lnTo>
                  <a:lnTo>
                    <a:pt x="4111752" y="1641348"/>
                  </a:lnTo>
                  <a:lnTo>
                    <a:pt x="4136136" y="1746504"/>
                  </a:lnTo>
                  <a:lnTo>
                    <a:pt x="4154424" y="1854708"/>
                  </a:lnTo>
                  <a:lnTo>
                    <a:pt x="4168140" y="1964436"/>
                  </a:lnTo>
                  <a:lnTo>
                    <a:pt x="4177284" y="2075688"/>
                  </a:lnTo>
                  <a:lnTo>
                    <a:pt x="4180332" y="2188464"/>
                  </a:lnTo>
                  <a:lnTo>
                    <a:pt x="4177284" y="2301240"/>
                  </a:lnTo>
                  <a:lnTo>
                    <a:pt x="4168140" y="2412492"/>
                  </a:lnTo>
                  <a:lnTo>
                    <a:pt x="4154424" y="2522219"/>
                  </a:lnTo>
                  <a:lnTo>
                    <a:pt x="4136136" y="2628900"/>
                  </a:lnTo>
                  <a:lnTo>
                    <a:pt x="4111752" y="2735580"/>
                  </a:lnTo>
                  <a:lnTo>
                    <a:pt x="4081272" y="2839211"/>
                  </a:lnTo>
                  <a:lnTo>
                    <a:pt x="4047744" y="2941319"/>
                  </a:lnTo>
                  <a:lnTo>
                    <a:pt x="4008120" y="3040380"/>
                  </a:lnTo>
                  <a:lnTo>
                    <a:pt x="3963924" y="3137916"/>
                  </a:lnTo>
                  <a:lnTo>
                    <a:pt x="3915156" y="3232403"/>
                  </a:lnTo>
                  <a:lnTo>
                    <a:pt x="3863340" y="3323844"/>
                  </a:lnTo>
                  <a:lnTo>
                    <a:pt x="3806952" y="3412236"/>
                  </a:lnTo>
                  <a:lnTo>
                    <a:pt x="3744468" y="3497580"/>
                  </a:lnTo>
                  <a:lnTo>
                    <a:pt x="3680460" y="3581400"/>
                  </a:lnTo>
                  <a:lnTo>
                    <a:pt x="3611880" y="3660648"/>
                  </a:lnTo>
                  <a:lnTo>
                    <a:pt x="3538728" y="3736848"/>
                  </a:lnTo>
                  <a:lnTo>
                    <a:pt x="3462528" y="3808476"/>
                  </a:lnTo>
                  <a:lnTo>
                    <a:pt x="3383280" y="3877056"/>
                  </a:lnTo>
                  <a:lnTo>
                    <a:pt x="3300984" y="3942588"/>
                  </a:lnTo>
                  <a:lnTo>
                    <a:pt x="3215640" y="4003548"/>
                  </a:lnTo>
                  <a:lnTo>
                    <a:pt x="3125724" y="4059936"/>
                  </a:lnTo>
                  <a:lnTo>
                    <a:pt x="3034284" y="4113276"/>
                  </a:lnTo>
                  <a:lnTo>
                    <a:pt x="2939796" y="4162044"/>
                  </a:lnTo>
                  <a:lnTo>
                    <a:pt x="2843784" y="4204716"/>
                  </a:lnTo>
                  <a:lnTo>
                    <a:pt x="2743200" y="4244340"/>
                  </a:lnTo>
                  <a:lnTo>
                    <a:pt x="2642616" y="4279392"/>
                  </a:lnTo>
                  <a:lnTo>
                    <a:pt x="2537460" y="4308348"/>
                  </a:lnTo>
                  <a:lnTo>
                    <a:pt x="2432304" y="4332732"/>
                  </a:lnTo>
                  <a:lnTo>
                    <a:pt x="2324100" y="4352544"/>
                  </a:lnTo>
                  <a:lnTo>
                    <a:pt x="2214372" y="4366260"/>
                  </a:lnTo>
                  <a:lnTo>
                    <a:pt x="2103120" y="4373880"/>
                  </a:lnTo>
                  <a:lnTo>
                    <a:pt x="1990344" y="4376928"/>
                  </a:lnTo>
                  <a:lnTo>
                    <a:pt x="1914144" y="4375403"/>
                  </a:lnTo>
                  <a:lnTo>
                    <a:pt x="1836420" y="4372356"/>
                  </a:lnTo>
                  <a:lnTo>
                    <a:pt x="1760220" y="4364736"/>
                  </a:lnTo>
                  <a:lnTo>
                    <a:pt x="1685544" y="4355592"/>
                  </a:lnTo>
                  <a:lnTo>
                    <a:pt x="1610868" y="4344924"/>
                  </a:lnTo>
                  <a:lnTo>
                    <a:pt x="1536192" y="4329684"/>
                  </a:lnTo>
                  <a:lnTo>
                    <a:pt x="1463040" y="4312920"/>
                  </a:lnTo>
                  <a:lnTo>
                    <a:pt x="1391412" y="4294632"/>
                  </a:lnTo>
                  <a:lnTo>
                    <a:pt x="1321308" y="4273296"/>
                  </a:lnTo>
                  <a:lnTo>
                    <a:pt x="1251204" y="4248912"/>
                  </a:lnTo>
                  <a:lnTo>
                    <a:pt x="1182624" y="4223003"/>
                  </a:lnTo>
                  <a:lnTo>
                    <a:pt x="1114044" y="4195572"/>
                  </a:lnTo>
                  <a:lnTo>
                    <a:pt x="1048512" y="4165092"/>
                  </a:lnTo>
                  <a:lnTo>
                    <a:pt x="982980" y="4131564"/>
                  </a:lnTo>
                  <a:lnTo>
                    <a:pt x="918972" y="4096511"/>
                  </a:lnTo>
                  <a:lnTo>
                    <a:pt x="856488" y="4059936"/>
                  </a:lnTo>
                  <a:lnTo>
                    <a:pt x="794004" y="4021836"/>
                  </a:lnTo>
                  <a:lnTo>
                    <a:pt x="734568" y="3980688"/>
                  </a:lnTo>
                  <a:lnTo>
                    <a:pt x="618744" y="3893820"/>
                  </a:lnTo>
                  <a:lnTo>
                    <a:pt x="509016" y="3799332"/>
                  </a:lnTo>
                  <a:lnTo>
                    <a:pt x="406908" y="3698748"/>
                  </a:lnTo>
                  <a:lnTo>
                    <a:pt x="310896" y="3590544"/>
                  </a:lnTo>
                  <a:lnTo>
                    <a:pt x="220980" y="3476244"/>
                  </a:lnTo>
                  <a:lnTo>
                    <a:pt x="179832" y="3418332"/>
                  </a:lnTo>
                  <a:lnTo>
                    <a:pt x="140208" y="3357372"/>
                  </a:lnTo>
                  <a:lnTo>
                    <a:pt x="102108" y="3294888"/>
                  </a:lnTo>
                  <a:lnTo>
                    <a:pt x="65532" y="3232403"/>
                  </a:lnTo>
                  <a:lnTo>
                    <a:pt x="0" y="3094058"/>
                  </a:lnTo>
                </a:path>
                <a:path w="4180840" h="4377055">
                  <a:moveTo>
                    <a:pt x="0" y="1282869"/>
                  </a:moveTo>
                  <a:lnTo>
                    <a:pt x="65532" y="1144524"/>
                  </a:lnTo>
                  <a:lnTo>
                    <a:pt x="102108" y="1082040"/>
                  </a:lnTo>
                  <a:lnTo>
                    <a:pt x="140208" y="1019556"/>
                  </a:lnTo>
                  <a:lnTo>
                    <a:pt x="179832" y="958596"/>
                  </a:lnTo>
                  <a:lnTo>
                    <a:pt x="220980" y="899160"/>
                  </a:lnTo>
                  <a:lnTo>
                    <a:pt x="310896" y="786384"/>
                  </a:lnTo>
                  <a:lnTo>
                    <a:pt x="406908" y="678179"/>
                  </a:lnTo>
                  <a:lnTo>
                    <a:pt x="509016" y="577596"/>
                  </a:lnTo>
                  <a:lnTo>
                    <a:pt x="618744" y="483108"/>
                  </a:lnTo>
                  <a:lnTo>
                    <a:pt x="734568" y="396239"/>
                  </a:lnTo>
                  <a:lnTo>
                    <a:pt x="794004" y="355092"/>
                  </a:lnTo>
                  <a:lnTo>
                    <a:pt x="856488" y="316991"/>
                  </a:lnTo>
                  <a:lnTo>
                    <a:pt x="918972" y="278892"/>
                  </a:lnTo>
                  <a:lnTo>
                    <a:pt x="982980" y="245364"/>
                  </a:lnTo>
                  <a:lnTo>
                    <a:pt x="1048512" y="211836"/>
                  </a:lnTo>
                  <a:lnTo>
                    <a:pt x="1114044" y="181356"/>
                  </a:lnTo>
                  <a:lnTo>
                    <a:pt x="1182624" y="153924"/>
                  </a:lnTo>
                  <a:lnTo>
                    <a:pt x="1251204" y="128016"/>
                  </a:lnTo>
                  <a:lnTo>
                    <a:pt x="1321308" y="103632"/>
                  </a:lnTo>
                  <a:lnTo>
                    <a:pt x="1391412" y="82296"/>
                  </a:lnTo>
                  <a:lnTo>
                    <a:pt x="1463040" y="64008"/>
                  </a:lnTo>
                  <a:lnTo>
                    <a:pt x="1536192" y="47244"/>
                  </a:lnTo>
                  <a:lnTo>
                    <a:pt x="1610868" y="32004"/>
                  </a:lnTo>
                  <a:lnTo>
                    <a:pt x="1685544" y="21336"/>
                  </a:lnTo>
                  <a:lnTo>
                    <a:pt x="1760220" y="10668"/>
                  </a:lnTo>
                  <a:lnTo>
                    <a:pt x="1836420" y="4572"/>
                  </a:lnTo>
                  <a:lnTo>
                    <a:pt x="1914144" y="0"/>
                  </a:lnTo>
                  <a:lnTo>
                    <a:pt x="1990344" y="0"/>
                  </a:lnTo>
                </a:path>
              </a:pathLst>
            </a:custGeom>
            <a:ln w="7620">
              <a:solidFill>
                <a:srgbClr val="F7C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3048" y="1754124"/>
              <a:ext cx="893444" cy="4255135"/>
            </a:xfrm>
            <a:custGeom>
              <a:avLst/>
              <a:gdLst/>
              <a:ahLst/>
              <a:cxnLst/>
              <a:rect l="l" t="t" r="r" b="b"/>
              <a:pathLst>
                <a:path w="893445" h="4255135">
                  <a:moveTo>
                    <a:pt x="12191" y="0"/>
                  </a:moveTo>
                  <a:lnTo>
                    <a:pt x="46083" y="34428"/>
                  </a:lnTo>
                  <a:lnTo>
                    <a:pt x="79309" y="69261"/>
                  </a:lnTo>
                  <a:lnTo>
                    <a:pt x="111871" y="104492"/>
                  </a:lnTo>
                  <a:lnTo>
                    <a:pt x="143769" y="140110"/>
                  </a:lnTo>
                  <a:lnTo>
                    <a:pt x="175002" y="176110"/>
                  </a:lnTo>
                  <a:lnTo>
                    <a:pt x="205570" y="212483"/>
                  </a:lnTo>
                  <a:lnTo>
                    <a:pt x="235474" y="249220"/>
                  </a:lnTo>
                  <a:lnTo>
                    <a:pt x="264714" y="286314"/>
                  </a:lnTo>
                  <a:lnTo>
                    <a:pt x="293289" y="323757"/>
                  </a:lnTo>
                  <a:lnTo>
                    <a:pt x="321199" y="361540"/>
                  </a:lnTo>
                  <a:lnTo>
                    <a:pt x="348445" y="399656"/>
                  </a:lnTo>
                  <a:lnTo>
                    <a:pt x="375026" y="438097"/>
                  </a:lnTo>
                  <a:lnTo>
                    <a:pt x="400943" y="476855"/>
                  </a:lnTo>
                  <a:lnTo>
                    <a:pt x="426195" y="515921"/>
                  </a:lnTo>
                  <a:lnTo>
                    <a:pt x="450783" y="555288"/>
                  </a:lnTo>
                  <a:lnTo>
                    <a:pt x="474706" y="594947"/>
                  </a:lnTo>
                  <a:lnTo>
                    <a:pt x="497965" y="634891"/>
                  </a:lnTo>
                  <a:lnTo>
                    <a:pt x="520559" y="675111"/>
                  </a:lnTo>
                  <a:lnTo>
                    <a:pt x="542488" y="715600"/>
                  </a:lnTo>
                  <a:lnTo>
                    <a:pt x="563753" y="756350"/>
                  </a:lnTo>
                  <a:lnTo>
                    <a:pt x="584354" y="797352"/>
                  </a:lnTo>
                  <a:lnTo>
                    <a:pt x="604290" y="838599"/>
                  </a:lnTo>
                  <a:lnTo>
                    <a:pt x="623561" y="880082"/>
                  </a:lnTo>
                  <a:lnTo>
                    <a:pt x="642168" y="921793"/>
                  </a:lnTo>
                  <a:lnTo>
                    <a:pt x="660111" y="963725"/>
                  </a:lnTo>
                  <a:lnTo>
                    <a:pt x="677388" y="1005870"/>
                  </a:lnTo>
                  <a:lnTo>
                    <a:pt x="694002" y="1048219"/>
                  </a:lnTo>
                  <a:lnTo>
                    <a:pt x="709951" y="1090764"/>
                  </a:lnTo>
                  <a:lnTo>
                    <a:pt x="725235" y="1133498"/>
                  </a:lnTo>
                  <a:lnTo>
                    <a:pt x="739854" y="1176412"/>
                  </a:lnTo>
                  <a:lnTo>
                    <a:pt x="753810" y="1219498"/>
                  </a:lnTo>
                  <a:lnTo>
                    <a:pt x="767100" y="1262749"/>
                  </a:lnTo>
                  <a:lnTo>
                    <a:pt x="779726" y="1306156"/>
                  </a:lnTo>
                  <a:lnTo>
                    <a:pt x="791688" y="1349712"/>
                  </a:lnTo>
                  <a:lnTo>
                    <a:pt x="802985" y="1393407"/>
                  </a:lnTo>
                  <a:lnTo>
                    <a:pt x="813618" y="1437235"/>
                  </a:lnTo>
                  <a:lnTo>
                    <a:pt x="823586" y="1481188"/>
                  </a:lnTo>
                  <a:lnTo>
                    <a:pt x="832889" y="1525256"/>
                  </a:lnTo>
                  <a:lnTo>
                    <a:pt x="841528" y="1569433"/>
                  </a:lnTo>
                  <a:lnTo>
                    <a:pt x="849502" y="1613710"/>
                  </a:lnTo>
                  <a:lnTo>
                    <a:pt x="856812" y="1658079"/>
                  </a:lnTo>
                  <a:lnTo>
                    <a:pt x="863457" y="1702532"/>
                  </a:lnTo>
                  <a:lnTo>
                    <a:pt x="869438" y="1747061"/>
                  </a:lnTo>
                  <a:lnTo>
                    <a:pt x="874755" y="1791659"/>
                  </a:lnTo>
                  <a:lnTo>
                    <a:pt x="879406" y="1836317"/>
                  </a:lnTo>
                  <a:lnTo>
                    <a:pt x="883393" y="1881026"/>
                  </a:lnTo>
                  <a:lnTo>
                    <a:pt x="886716" y="1925780"/>
                  </a:lnTo>
                  <a:lnTo>
                    <a:pt x="889374" y="1970570"/>
                  </a:lnTo>
                  <a:lnTo>
                    <a:pt x="891368" y="2015388"/>
                  </a:lnTo>
                  <a:lnTo>
                    <a:pt x="892697" y="2060226"/>
                  </a:lnTo>
                  <a:lnTo>
                    <a:pt x="893361" y="2105076"/>
                  </a:lnTo>
                  <a:lnTo>
                    <a:pt x="893361" y="2149930"/>
                  </a:lnTo>
                  <a:lnTo>
                    <a:pt x="892697" y="2194781"/>
                  </a:lnTo>
                  <a:lnTo>
                    <a:pt x="891368" y="2239619"/>
                  </a:lnTo>
                  <a:lnTo>
                    <a:pt x="889374" y="2284437"/>
                  </a:lnTo>
                  <a:lnTo>
                    <a:pt x="886716" y="2329227"/>
                  </a:lnTo>
                  <a:lnTo>
                    <a:pt x="883393" y="2373981"/>
                  </a:lnTo>
                  <a:lnTo>
                    <a:pt x="879406" y="2418690"/>
                  </a:lnTo>
                  <a:lnTo>
                    <a:pt x="874755" y="2463348"/>
                  </a:lnTo>
                  <a:lnTo>
                    <a:pt x="869438" y="2507946"/>
                  </a:lnTo>
                  <a:lnTo>
                    <a:pt x="863457" y="2552475"/>
                  </a:lnTo>
                  <a:lnTo>
                    <a:pt x="856812" y="2596928"/>
                  </a:lnTo>
                  <a:lnTo>
                    <a:pt x="849502" y="2641297"/>
                  </a:lnTo>
                  <a:lnTo>
                    <a:pt x="841528" y="2685574"/>
                  </a:lnTo>
                  <a:lnTo>
                    <a:pt x="832889" y="2729751"/>
                  </a:lnTo>
                  <a:lnTo>
                    <a:pt x="823586" y="2773819"/>
                  </a:lnTo>
                  <a:lnTo>
                    <a:pt x="813618" y="2817772"/>
                  </a:lnTo>
                  <a:lnTo>
                    <a:pt x="802985" y="2861600"/>
                  </a:lnTo>
                  <a:lnTo>
                    <a:pt x="791688" y="2905295"/>
                  </a:lnTo>
                  <a:lnTo>
                    <a:pt x="779726" y="2948851"/>
                  </a:lnTo>
                  <a:lnTo>
                    <a:pt x="767100" y="2992258"/>
                  </a:lnTo>
                  <a:lnTo>
                    <a:pt x="753810" y="3035509"/>
                  </a:lnTo>
                  <a:lnTo>
                    <a:pt x="739854" y="3078595"/>
                  </a:lnTo>
                  <a:lnTo>
                    <a:pt x="725235" y="3121509"/>
                  </a:lnTo>
                  <a:lnTo>
                    <a:pt x="709951" y="3164243"/>
                  </a:lnTo>
                  <a:lnTo>
                    <a:pt x="694002" y="3206788"/>
                  </a:lnTo>
                  <a:lnTo>
                    <a:pt x="677388" y="3249137"/>
                  </a:lnTo>
                  <a:lnTo>
                    <a:pt x="660111" y="3291281"/>
                  </a:lnTo>
                  <a:lnTo>
                    <a:pt x="642168" y="3333213"/>
                  </a:lnTo>
                  <a:lnTo>
                    <a:pt x="623561" y="3374925"/>
                  </a:lnTo>
                  <a:lnTo>
                    <a:pt x="604290" y="3416408"/>
                  </a:lnTo>
                  <a:lnTo>
                    <a:pt x="584354" y="3457655"/>
                  </a:lnTo>
                  <a:lnTo>
                    <a:pt x="563753" y="3498657"/>
                  </a:lnTo>
                  <a:lnTo>
                    <a:pt x="542488" y="3539407"/>
                  </a:lnTo>
                  <a:lnTo>
                    <a:pt x="520559" y="3579896"/>
                  </a:lnTo>
                  <a:lnTo>
                    <a:pt x="497965" y="3620116"/>
                  </a:lnTo>
                  <a:lnTo>
                    <a:pt x="474706" y="3660060"/>
                  </a:lnTo>
                  <a:lnTo>
                    <a:pt x="450783" y="3699719"/>
                  </a:lnTo>
                  <a:lnTo>
                    <a:pt x="426195" y="3739086"/>
                  </a:lnTo>
                  <a:lnTo>
                    <a:pt x="400943" y="3778152"/>
                  </a:lnTo>
                  <a:lnTo>
                    <a:pt x="375026" y="3816910"/>
                  </a:lnTo>
                  <a:lnTo>
                    <a:pt x="348445" y="3855351"/>
                  </a:lnTo>
                  <a:lnTo>
                    <a:pt x="321199" y="3893467"/>
                  </a:lnTo>
                  <a:lnTo>
                    <a:pt x="293289" y="3931250"/>
                  </a:lnTo>
                  <a:lnTo>
                    <a:pt x="264714" y="3968693"/>
                  </a:lnTo>
                  <a:lnTo>
                    <a:pt x="235474" y="4005787"/>
                  </a:lnTo>
                  <a:lnTo>
                    <a:pt x="205570" y="4042524"/>
                  </a:lnTo>
                  <a:lnTo>
                    <a:pt x="175002" y="4078897"/>
                  </a:lnTo>
                  <a:lnTo>
                    <a:pt x="143769" y="4114896"/>
                  </a:lnTo>
                  <a:lnTo>
                    <a:pt x="111871" y="4150515"/>
                  </a:lnTo>
                  <a:lnTo>
                    <a:pt x="79309" y="4185746"/>
                  </a:lnTo>
                  <a:lnTo>
                    <a:pt x="46083" y="4220579"/>
                  </a:lnTo>
                  <a:lnTo>
                    <a:pt x="12191" y="4255008"/>
                  </a:lnTo>
                  <a:lnTo>
                    <a:pt x="0" y="4242816"/>
                  </a:lnTo>
                  <a:lnTo>
                    <a:pt x="33998" y="4208272"/>
                  </a:lnTo>
                  <a:lnTo>
                    <a:pt x="67323" y="4173318"/>
                  </a:lnTo>
                  <a:lnTo>
                    <a:pt x="99974" y="4137961"/>
                  </a:lnTo>
                  <a:lnTo>
                    <a:pt x="131953" y="4102210"/>
                  </a:lnTo>
                  <a:lnTo>
                    <a:pt x="163258" y="4066072"/>
                  </a:lnTo>
                  <a:lnTo>
                    <a:pt x="193890" y="4029556"/>
                  </a:lnTo>
                  <a:lnTo>
                    <a:pt x="223849" y="3992671"/>
                  </a:lnTo>
                  <a:lnTo>
                    <a:pt x="253135" y="3955423"/>
                  </a:lnTo>
                  <a:lnTo>
                    <a:pt x="281747" y="3917822"/>
                  </a:lnTo>
                  <a:lnTo>
                    <a:pt x="309686" y="3879876"/>
                  </a:lnTo>
                  <a:lnTo>
                    <a:pt x="336952" y="3841592"/>
                  </a:lnTo>
                  <a:lnTo>
                    <a:pt x="363545" y="3802980"/>
                  </a:lnTo>
                  <a:lnTo>
                    <a:pt x="389464" y="3764048"/>
                  </a:lnTo>
                  <a:lnTo>
                    <a:pt x="414710" y="3724803"/>
                  </a:lnTo>
                  <a:lnTo>
                    <a:pt x="439283" y="3685253"/>
                  </a:lnTo>
                  <a:lnTo>
                    <a:pt x="463183" y="3645408"/>
                  </a:lnTo>
                  <a:lnTo>
                    <a:pt x="486409" y="3605276"/>
                  </a:lnTo>
                  <a:lnTo>
                    <a:pt x="508963" y="3564863"/>
                  </a:lnTo>
                  <a:lnTo>
                    <a:pt x="530843" y="3524180"/>
                  </a:lnTo>
                  <a:lnTo>
                    <a:pt x="552050" y="3483233"/>
                  </a:lnTo>
                  <a:lnTo>
                    <a:pt x="572583" y="3442032"/>
                  </a:lnTo>
                  <a:lnTo>
                    <a:pt x="592444" y="3400583"/>
                  </a:lnTo>
                  <a:lnTo>
                    <a:pt x="611631" y="3358897"/>
                  </a:lnTo>
                  <a:lnTo>
                    <a:pt x="630144" y="3316980"/>
                  </a:lnTo>
                  <a:lnTo>
                    <a:pt x="647985" y="3274842"/>
                  </a:lnTo>
                  <a:lnTo>
                    <a:pt x="665153" y="3232490"/>
                  </a:lnTo>
                  <a:lnTo>
                    <a:pt x="681647" y="3189932"/>
                  </a:lnTo>
                  <a:lnTo>
                    <a:pt x="697468" y="3147177"/>
                  </a:lnTo>
                  <a:lnTo>
                    <a:pt x="712615" y="3104233"/>
                  </a:lnTo>
                  <a:lnTo>
                    <a:pt x="727090" y="3061108"/>
                  </a:lnTo>
                  <a:lnTo>
                    <a:pt x="740891" y="3017810"/>
                  </a:lnTo>
                  <a:lnTo>
                    <a:pt x="754019" y="2974348"/>
                  </a:lnTo>
                  <a:lnTo>
                    <a:pt x="766474" y="2930730"/>
                  </a:lnTo>
                  <a:lnTo>
                    <a:pt x="778255" y="2886964"/>
                  </a:lnTo>
                  <a:lnTo>
                    <a:pt x="789364" y="2843058"/>
                  </a:lnTo>
                  <a:lnTo>
                    <a:pt x="799799" y="2799020"/>
                  </a:lnTo>
                  <a:lnTo>
                    <a:pt x="809561" y="2754859"/>
                  </a:lnTo>
                  <a:lnTo>
                    <a:pt x="818649" y="2710584"/>
                  </a:lnTo>
                  <a:lnTo>
                    <a:pt x="827065" y="2666201"/>
                  </a:lnTo>
                  <a:lnTo>
                    <a:pt x="834807" y="2621720"/>
                  </a:lnTo>
                  <a:lnTo>
                    <a:pt x="841876" y="2577148"/>
                  </a:lnTo>
                  <a:lnTo>
                    <a:pt x="848272" y="2532494"/>
                  </a:lnTo>
                  <a:lnTo>
                    <a:pt x="853994" y="2487766"/>
                  </a:lnTo>
                  <a:lnTo>
                    <a:pt x="859043" y="2442972"/>
                  </a:lnTo>
                  <a:lnTo>
                    <a:pt x="863419" y="2398121"/>
                  </a:lnTo>
                  <a:lnTo>
                    <a:pt x="867122" y="2353220"/>
                  </a:lnTo>
                  <a:lnTo>
                    <a:pt x="870152" y="2308279"/>
                  </a:lnTo>
                  <a:lnTo>
                    <a:pt x="872508" y="2263304"/>
                  </a:lnTo>
                  <a:lnTo>
                    <a:pt x="874191" y="2218305"/>
                  </a:lnTo>
                  <a:lnTo>
                    <a:pt x="875201" y="2173289"/>
                  </a:lnTo>
                  <a:lnTo>
                    <a:pt x="875537" y="2128266"/>
                  </a:lnTo>
                  <a:lnTo>
                    <a:pt x="875201" y="2083242"/>
                  </a:lnTo>
                  <a:lnTo>
                    <a:pt x="874191" y="2038226"/>
                  </a:lnTo>
                  <a:lnTo>
                    <a:pt x="872508" y="1993227"/>
                  </a:lnTo>
                  <a:lnTo>
                    <a:pt x="870152" y="1948252"/>
                  </a:lnTo>
                  <a:lnTo>
                    <a:pt x="867122" y="1903311"/>
                  </a:lnTo>
                  <a:lnTo>
                    <a:pt x="863419" y="1858410"/>
                  </a:lnTo>
                  <a:lnTo>
                    <a:pt x="859043" y="1813559"/>
                  </a:lnTo>
                  <a:lnTo>
                    <a:pt x="853994" y="1768765"/>
                  </a:lnTo>
                  <a:lnTo>
                    <a:pt x="848272" y="1724037"/>
                  </a:lnTo>
                  <a:lnTo>
                    <a:pt x="841876" y="1679383"/>
                  </a:lnTo>
                  <a:lnTo>
                    <a:pt x="834807" y="1634811"/>
                  </a:lnTo>
                  <a:lnTo>
                    <a:pt x="827065" y="1590330"/>
                  </a:lnTo>
                  <a:lnTo>
                    <a:pt x="818649" y="1545947"/>
                  </a:lnTo>
                  <a:lnTo>
                    <a:pt x="809561" y="1501672"/>
                  </a:lnTo>
                  <a:lnTo>
                    <a:pt x="799799" y="1457511"/>
                  </a:lnTo>
                  <a:lnTo>
                    <a:pt x="789364" y="1413473"/>
                  </a:lnTo>
                  <a:lnTo>
                    <a:pt x="778255" y="1369568"/>
                  </a:lnTo>
                  <a:lnTo>
                    <a:pt x="766474" y="1325801"/>
                  </a:lnTo>
                  <a:lnTo>
                    <a:pt x="754019" y="1282183"/>
                  </a:lnTo>
                  <a:lnTo>
                    <a:pt x="740891" y="1238721"/>
                  </a:lnTo>
                  <a:lnTo>
                    <a:pt x="727090" y="1195423"/>
                  </a:lnTo>
                  <a:lnTo>
                    <a:pt x="712615" y="1152299"/>
                  </a:lnTo>
                  <a:lnTo>
                    <a:pt x="697468" y="1109354"/>
                  </a:lnTo>
                  <a:lnTo>
                    <a:pt x="681647" y="1066599"/>
                  </a:lnTo>
                  <a:lnTo>
                    <a:pt x="665153" y="1024041"/>
                  </a:lnTo>
                  <a:lnTo>
                    <a:pt x="647985" y="981689"/>
                  </a:lnTo>
                  <a:lnTo>
                    <a:pt x="630144" y="939551"/>
                  </a:lnTo>
                  <a:lnTo>
                    <a:pt x="611631" y="897634"/>
                  </a:lnTo>
                  <a:lnTo>
                    <a:pt x="592444" y="855948"/>
                  </a:lnTo>
                  <a:lnTo>
                    <a:pt x="572583" y="814499"/>
                  </a:lnTo>
                  <a:lnTo>
                    <a:pt x="552050" y="773298"/>
                  </a:lnTo>
                  <a:lnTo>
                    <a:pt x="530843" y="732351"/>
                  </a:lnTo>
                  <a:lnTo>
                    <a:pt x="508963" y="691668"/>
                  </a:lnTo>
                  <a:lnTo>
                    <a:pt x="486409" y="651256"/>
                  </a:lnTo>
                  <a:lnTo>
                    <a:pt x="463183" y="611123"/>
                  </a:lnTo>
                  <a:lnTo>
                    <a:pt x="439283" y="571278"/>
                  </a:lnTo>
                  <a:lnTo>
                    <a:pt x="414710" y="531728"/>
                  </a:lnTo>
                  <a:lnTo>
                    <a:pt x="389464" y="492483"/>
                  </a:lnTo>
                  <a:lnTo>
                    <a:pt x="363545" y="453551"/>
                  </a:lnTo>
                  <a:lnTo>
                    <a:pt x="336952" y="414939"/>
                  </a:lnTo>
                  <a:lnTo>
                    <a:pt x="309686" y="376655"/>
                  </a:lnTo>
                  <a:lnTo>
                    <a:pt x="281747" y="338709"/>
                  </a:lnTo>
                  <a:lnTo>
                    <a:pt x="253135" y="301108"/>
                  </a:lnTo>
                  <a:lnTo>
                    <a:pt x="223849" y="263861"/>
                  </a:lnTo>
                  <a:lnTo>
                    <a:pt x="193890" y="226975"/>
                  </a:lnTo>
                  <a:lnTo>
                    <a:pt x="163258" y="190459"/>
                  </a:lnTo>
                  <a:lnTo>
                    <a:pt x="131953" y="154321"/>
                  </a:lnTo>
                  <a:lnTo>
                    <a:pt x="99974" y="118570"/>
                  </a:lnTo>
                  <a:lnTo>
                    <a:pt x="67323" y="83213"/>
                  </a:lnTo>
                  <a:lnTo>
                    <a:pt x="33998" y="48259"/>
                  </a:lnTo>
                  <a:lnTo>
                    <a:pt x="0" y="13716"/>
                  </a:lnTo>
                  <a:lnTo>
                    <a:pt x="12191" y="0"/>
                  </a:lnTo>
                  <a:close/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47388" y="1825751"/>
              <a:ext cx="5811520" cy="1016635"/>
            </a:xfrm>
            <a:custGeom>
              <a:avLst/>
              <a:gdLst/>
              <a:ahLst/>
              <a:cxnLst/>
              <a:rect l="l" t="t" r="r" b="b"/>
              <a:pathLst>
                <a:path w="5811520" h="1016635">
                  <a:moveTo>
                    <a:pt x="5811011" y="1016508"/>
                  </a:moveTo>
                  <a:lnTo>
                    <a:pt x="0" y="1016508"/>
                  </a:lnTo>
                  <a:lnTo>
                    <a:pt x="0" y="0"/>
                  </a:lnTo>
                  <a:lnTo>
                    <a:pt x="5811011" y="0"/>
                  </a:lnTo>
                  <a:lnTo>
                    <a:pt x="5811011" y="1016508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7388" y="1825751"/>
              <a:ext cx="5811520" cy="1016635"/>
            </a:xfrm>
            <a:custGeom>
              <a:avLst/>
              <a:gdLst/>
              <a:ahLst/>
              <a:cxnLst/>
              <a:rect l="l" t="t" r="r" b="b"/>
              <a:pathLst>
                <a:path w="5811520" h="1016635">
                  <a:moveTo>
                    <a:pt x="0" y="0"/>
                  </a:moveTo>
                  <a:lnTo>
                    <a:pt x="5811012" y="0"/>
                  </a:lnTo>
                </a:path>
                <a:path w="5811520" h="1016635">
                  <a:moveTo>
                    <a:pt x="5811012" y="1016508"/>
                  </a:moveTo>
                  <a:lnTo>
                    <a:pt x="0" y="1016508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17619" y="190499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429767" y="859535"/>
                  </a:move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17619" y="190499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0" y="429767"/>
                  </a:move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</a:path>
              </a:pathLst>
            </a:custGeom>
            <a:ln w="10668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42103" y="2970275"/>
              <a:ext cx="5416550" cy="792480"/>
            </a:xfrm>
            <a:custGeom>
              <a:avLst/>
              <a:gdLst/>
              <a:ahLst/>
              <a:cxnLst/>
              <a:rect l="l" t="t" r="r" b="b"/>
              <a:pathLst>
                <a:path w="5416550" h="792479">
                  <a:moveTo>
                    <a:pt x="5416296" y="792480"/>
                  </a:moveTo>
                  <a:lnTo>
                    <a:pt x="0" y="792480"/>
                  </a:lnTo>
                  <a:lnTo>
                    <a:pt x="0" y="0"/>
                  </a:lnTo>
                  <a:lnTo>
                    <a:pt x="5416296" y="0"/>
                  </a:lnTo>
                  <a:lnTo>
                    <a:pt x="5416296" y="792480"/>
                  </a:lnTo>
                  <a:close/>
                </a:path>
              </a:pathLst>
            </a:custGeom>
            <a:solidFill>
              <a:srgbClr val="52EB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42104" y="2970275"/>
              <a:ext cx="5416550" cy="792480"/>
            </a:xfrm>
            <a:custGeom>
              <a:avLst/>
              <a:gdLst/>
              <a:ahLst/>
              <a:cxnLst/>
              <a:rect l="l" t="t" r="r" b="b"/>
              <a:pathLst>
                <a:path w="5416550" h="792479">
                  <a:moveTo>
                    <a:pt x="0" y="0"/>
                  </a:moveTo>
                  <a:lnTo>
                    <a:pt x="5416296" y="0"/>
                  </a:lnTo>
                </a:path>
                <a:path w="5416550" h="792479">
                  <a:moveTo>
                    <a:pt x="5416296" y="792480"/>
                  </a:moveTo>
                  <a:lnTo>
                    <a:pt x="0" y="792480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12335" y="2936748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429767" y="859535"/>
                  </a:move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12335" y="2936748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0" y="429767"/>
                  </a:move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</a:path>
              </a:pathLst>
            </a:custGeom>
            <a:ln w="10668">
              <a:solidFill>
                <a:srgbClr val="52EB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42103" y="4002024"/>
              <a:ext cx="5416550" cy="792480"/>
            </a:xfrm>
            <a:custGeom>
              <a:avLst/>
              <a:gdLst/>
              <a:ahLst/>
              <a:cxnLst/>
              <a:rect l="l" t="t" r="r" b="b"/>
              <a:pathLst>
                <a:path w="5416550" h="792479">
                  <a:moveTo>
                    <a:pt x="5416296" y="792479"/>
                  </a:moveTo>
                  <a:lnTo>
                    <a:pt x="0" y="792479"/>
                  </a:lnTo>
                  <a:lnTo>
                    <a:pt x="0" y="0"/>
                  </a:lnTo>
                  <a:lnTo>
                    <a:pt x="5416296" y="0"/>
                  </a:lnTo>
                  <a:lnTo>
                    <a:pt x="5416296" y="792479"/>
                  </a:lnTo>
                  <a:close/>
                </a:path>
              </a:pathLst>
            </a:custGeom>
            <a:solidFill>
              <a:srgbClr val="2DD6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42104" y="4002023"/>
              <a:ext cx="5416550" cy="792480"/>
            </a:xfrm>
            <a:custGeom>
              <a:avLst/>
              <a:gdLst/>
              <a:ahLst/>
              <a:cxnLst/>
              <a:rect l="l" t="t" r="r" b="b"/>
              <a:pathLst>
                <a:path w="5416550" h="792479">
                  <a:moveTo>
                    <a:pt x="0" y="0"/>
                  </a:moveTo>
                  <a:lnTo>
                    <a:pt x="5416296" y="0"/>
                  </a:lnTo>
                </a:path>
                <a:path w="5416550" h="792479">
                  <a:moveTo>
                    <a:pt x="5416296" y="792479"/>
                  </a:moveTo>
                  <a:lnTo>
                    <a:pt x="0" y="792479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12335" y="3968496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429767" y="859535"/>
                  </a:move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12335" y="3968496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0" y="429767"/>
                  </a:move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</a:path>
              </a:pathLst>
            </a:custGeom>
            <a:ln w="10668">
              <a:solidFill>
                <a:srgbClr val="2DD6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47388" y="5085587"/>
              <a:ext cx="5811520" cy="688975"/>
            </a:xfrm>
            <a:custGeom>
              <a:avLst/>
              <a:gdLst/>
              <a:ahLst/>
              <a:cxnLst/>
              <a:rect l="l" t="t" r="r" b="b"/>
              <a:pathLst>
                <a:path w="5811520" h="688975">
                  <a:moveTo>
                    <a:pt x="5811011" y="688848"/>
                  </a:moveTo>
                  <a:lnTo>
                    <a:pt x="0" y="688848"/>
                  </a:lnTo>
                  <a:lnTo>
                    <a:pt x="0" y="0"/>
                  </a:lnTo>
                  <a:lnTo>
                    <a:pt x="5811011" y="0"/>
                  </a:lnTo>
                  <a:lnTo>
                    <a:pt x="5811011" y="688848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47388" y="5085587"/>
              <a:ext cx="5811520" cy="688975"/>
            </a:xfrm>
            <a:custGeom>
              <a:avLst/>
              <a:gdLst/>
              <a:ahLst/>
              <a:cxnLst/>
              <a:rect l="l" t="t" r="r" b="b"/>
              <a:pathLst>
                <a:path w="5811520" h="688975">
                  <a:moveTo>
                    <a:pt x="0" y="0"/>
                  </a:moveTo>
                  <a:lnTo>
                    <a:pt x="5811012" y="0"/>
                  </a:lnTo>
                </a:path>
                <a:path w="5811520" h="688975">
                  <a:moveTo>
                    <a:pt x="5811012" y="688848"/>
                  </a:moveTo>
                  <a:lnTo>
                    <a:pt x="0" y="688848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81723" y="1812981"/>
            <a:ext cx="5222240" cy="377888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218440">
              <a:lnSpc>
                <a:spcPts val="2390"/>
              </a:lnSpc>
              <a:spcBef>
                <a:spcPts val="500"/>
              </a:spcBef>
            </a:pPr>
            <a:r>
              <a:rPr sz="2300" dirty="0">
                <a:latin typeface="Times New Roman"/>
                <a:cs typeface="Times New Roman"/>
              </a:rPr>
              <a:t>Hung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hăng,</a:t>
            </a:r>
            <a:r>
              <a:rPr sz="2300" spc="-3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hống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hách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láo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chỉ</a:t>
            </a:r>
            <a:r>
              <a:rPr sz="2300" spc="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tổ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đem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20" dirty="0">
                <a:latin typeface="Times New Roman"/>
                <a:cs typeface="Times New Roman"/>
              </a:rPr>
              <a:t>thân </a:t>
            </a:r>
            <a:r>
              <a:rPr sz="2300" dirty="0">
                <a:latin typeface="Times New Roman"/>
                <a:cs typeface="Times New Roman"/>
              </a:rPr>
              <a:t>mà</a:t>
            </a:r>
            <a:r>
              <a:rPr sz="2300" spc="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trả nợ</a:t>
            </a:r>
            <a:r>
              <a:rPr sz="2300" spc="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cho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những</a:t>
            </a:r>
            <a:r>
              <a:rPr sz="2300" spc="-4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cử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chỉ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ngu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dại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spc="-25" dirty="0">
                <a:latin typeface="Times New Roman"/>
                <a:cs typeface="Times New Roman"/>
              </a:rPr>
              <a:t>của </a:t>
            </a:r>
            <a:r>
              <a:rPr sz="2300" dirty="0">
                <a:latin typeface="Times New Roman"/>
                <a:cs typeface="Times New Roman"/>
              </a:rPr>
              <a:t>mình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spc="-20" dirty="0">
                <a:latin typeface="Times New Roman"/>
                <a:cs typeface="Times New Roman"/>
              </a:rPr>
              <a:t>thôi.</a:t>
            </a:r>
            <a:endParaRPr sz="2300">
              <a:latin typeface="Times New Roman"/>
              <a:cs typeface="Times New Roman"/>
            </a:endParaRPr>
          </a:p>
          <a:p>
            <a:pPr marL="405765" marR="105410">
              <a:lnSpc>
                <a:spcPts val="2390"/>
              </a:lnSpc>
              <a:spcBef>
                <a:spcPts val="2160"/>
              </a:spcBef>
            </a:pPr>
            <a:r>
              <a:rPr sz="2300" dirty="0">
                <a:latin typeface="Times New Roman"/>
                <a:cs typeface="Times New Roman"/>
              </a:rPr>
              <a:t>Ở đời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mà</a:t>
            </a:r>
            <a:r>
              <a:rPr sz="2300" spc="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có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thói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hung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hăng</a:t>
            </a:r>
            <a:r>
              <a:rPr sz="2300" spc="-3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bậy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bạ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spc="-25" dirty="0">
                <a:latin typeface="Times New Roman"/>
                <a:cs typeface="Times New Roman"/>
              </a:rPr>
              <a:t>sớm </a:t>
            </a:r>
            <a:r>
              <a:rPr sz="2300" dirty="0">
                <a:latin typeface="Times New Roman"/>
                <a:cs typeface="Times New Roman"/>
              </a:rPr>
              <a:t>muộn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cũng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mang</a:t>
            </a:r>
            <a:r>
              <a:rPr sz="2300" spc="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vạ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vào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mình</a:t>
            </a:r>
            <a:r>
              <a:rPr sz="2300" spc="-5" dirty="0">
                <a:latin typeface="Times New Roman"/>
                <a:cs typeface="Times New Roman"/>
              </a:rPr>
              <a:t> </a:t>
            </a:r>
            <a:r>
              <a:rPr sz="2300" spc="-20" dirty="0">
                <a:latin typeface="Times New Roman"/>
                <a:cs typeface="Times New Roman"/>
              </a:rPr>
              <a:t>đấy.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2300">
              <a:latin typeface="Times New Roman"/>
              <a:cs typeface="Times New Roman"/>
            </a:endParaRPr>
          </a:p>
          <a:p>
            <a:pPr marL="405765" marR="5080">
              <a:lnSpc>
                <a:spcPts val="2390"/>
              </a:lnSpc>
            </a:pPr>
            <a:r>
              <a:rPr sz="2300" dirty="0">
                <a:latin typeface="Times New Roman"/>
                <a:cs typeface="Times New Roman"/>
              </a:rPr>
              <a:t>Bài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học về</a:t>
            </a:r>
            <a:r>
              <a:rPr sz="2300" spc="-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cách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ứng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xử,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sống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khiêm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spc="-20" dirty="0">
                <a:latin typeface="Times New Roman"/>
                <a:cs typeface="Times New Roman"/>
              </a:rPr>
              <a:t>tốn, </a:t>
            </a:r>
            <a:r>
              <a:rPr sz="2300" dirty="0">
                <a:latin typeface="Times New Roman"/>
                <a:cs typeface="Times New Roman"/>
              </a:rPr>
              <a:t>biết tôn trọng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người </a:t>
            </a:r>
            <a:r>
              <a:rPr sz="2300" spc="-20" dirty="0">
                <a:latin typeface="Times New Roman"/>
                <a:cs typeface="Times New Roman"/>
              </a:rPr>
              <a:t>khác.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1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300" dirty="0">
                <a:latin typeface="Times New Roman"/>
                <a:cs typeface="Times New Roman"/>
              </a:rPr>
              <a:t>Bài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học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về</a:t>
            </a:r>
            <a:r>
              <a:rPr sz="2300" spc="-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tình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thân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ái,</a:t>
            </a:r>
            <a:r>
              <a:rPr sz="2300" spc="-1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chan</a:t>
            </a:r>
            <a:r>
              <a:rPr sz="2300" spc="-35" dirty="0">
                <a:latin typeface="Times New Roman"/>
                <a:cs typeface="Times New Roman"/>
              </a:rPr>
              <a:t> </a:t>
            </a:r>
            <a:r>
              <a:rPr sz="2300" spc="-25" dirty="0">
                <a:latin typeface="Times New Roman"/>
                <a:cs typeface="Times New Roman"/>
              </a:rPr>
              <a:t>hòa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812285" y="4994910"/>
            <a:ext cx="870585" cy="870585"/>
            <a:chOff x="3812285" y="4994910"/>
            <a:chExt cx="870585" cy="870585"/>
          </a:xfrm>
        </p:grpSpPr>
        <p:sp>
          <p:nvSpPr>
            <p:cNvPr id="22" name="object 22"/>
            <p:cNvSpPr/>
            <p:nvPr/>
          </p:nvSpPr>
          <p:spPr>
            <a:xfrm>
              <a:off x="3817619" y="5000244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429767" y="859535"/>
                  </a:move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17619" y="5000244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>
                  <a:moveTo>
                    <a:pt x="0" y="429767"/>
                  </a:moveTo>
                  <a:lnTo>
                    <a:pt x="2516" y="382872"/>
                  </a:lnTo>
                  <a:lnTo>
                    <a:pt x="9894" y="337455"/>
                  </a:lnTo>
                  <a:lnTo>
                    <a:pt x="21872" y="293778"/>
                  </a:lnTo>
                  <a:lnTo>
                    <a:pt x="38190" y="252100"/>
                  </a:lnTo>
                  <a:lnTo>
                    <a:pt x="58589" y="212682"/>
                  </a:lnTo>
                  <a:lnTo>
                    <a:pt x="82808" y="175784"/>
                  </a:lnTo>
                  <a:lnTo>
                    <a:pt x="110586" y="141665"/>
                  </a:lnTo>
                  <a:lnTo>
                    <a:pt x="141665" y="110586"/>
                  </a:lnTo>
                  <a:lnTo>
                    <a:pt x="175784" y="82808"/>
                  </a:lnTo>
                  <a:lnTo>
                    <a:pt x="212682" y="58589"/>
                  </a:lnTo>
                  <a:lnTo>
                    <a:pt x="252100" y="38190"/>
                  </a:lnTo>
                  <a:lnTo>
                    <a:pt x="293778" y="21872"/>
                  </a:lnTo>
                  <a:lnTo>
                    <a:pt x="337455" y="9894"/>
                  </a:lnTo>
                  <a:lnTo>
                    <a:pt x="382872" y="2516"/>
                  </a:lnTo>
                  <a:lnTo>
                    <a:pt x="429767" y="0"/>
                  </a:lnTo>
                  <a:lnTo>
                    <a:pt x="476663" y="2516"/>
                  </a:lnTo>
                  <a:lnTo>
                    <a:pt x="522080" y="9894"/>
                  </a:lnTo>
                  <a:lnTo>
                    <a:pt x="565757" y="21872"/>
                  </a:lnTo>
                  <a:lnTo>
                    <a:pt x="607435" y="38190"/>
                  </a:lnTo>
                  <a:lnTo>
                    <a:pt x="646853" y="58589"/>
                  </a:lnTo>
                  <a:lnTo>
                    <a:pt x="683751" y="82808"/>
                  </a:lnTo>
                  <a:lnTo>
                    <a:pt x="717870" y="110586"/>
                  </a:lnTo>
                  <a:lnTo>
                    <a:pt x="748949" y="141665"/>
                  </a:lnTo>
                  <a:lnTo>
                    <a:pt x="776727" y="175784"/>
                  </a:lnTo>
                  <a:lnTo>
                    <a:pt x="800946" y="212682"/>
                  </a:lnTo>
                  <a:lnTo>
                    <a:pt x="821345" y="252100"/>
                  </a:lnTo>
                  <a:lnTo>
                    <a:pt x="837663" y="293778"/>
                  </a:lnTo>
                  <a:lnTo>
                    <a:pt x="849641" y="337455"/>
                  </a:lnTo>
                  <a:lnTo>
                    <a:pt x="857019" y="382872"/>
                  </a:lnTo>
                  <a:lnTo>
                    <a:pt x="859535" y="429767"/>
                  </a:lnTo>
                  <a:lnTo>
                    <a:pt x="857019" y="476663"/>
                  </a:lnTo>
                  <a:lnTo>
                    <a:pt x="849641" y="522080"/>
                  </a:lnTo>
                  <a:lnTo>
                    <a:pt x="837663" y="565757"/>
                  </a:lnTo>
                  <a:lnTo>
                    <a:pt x="821345" y="607435"/>
                  </a:lnTo>
                  <a:lnTo>
                    <a:pt x="800946" y="646853"/>
                  </a:lnTo>
                  <a:lnTo>
                    <a:pt x="776727" y="683751"/>
                  </a:lnTo>
                  <a:lnTo>
                    <a:pt x="748949" y="717870"/>
                  </a:lnTo>
                  <a:lnTo>
                    <a:pt x="717870" y="748949"/>
                  </a:lnTo>
                  <a:lnTo>
                    <a:pt x="683751" y="776727"/>
                  </a:lnTo>
                  <a:lnTo>
                    <a:pt x="646853" y="800946"/>
                  </a:lnTo>
                  <a:lnTo>
                    <a:pt x="607435" y="821345"/>
                  </a:lnTo>
                  <a:lnTo>
                    <a:pt x="565757" y="837663"/>
                  </a:lnTo>
                  <a:lnTo>
                    <a:pt x="522080" y="849641"/>
                  </a:lnTo>
                  <a:lnTo>
                    <a:pt x="476663" y="857019"/>
                  </a:lnTo>
                  <a:lnTo>
                    <a:pt x="429767" y="859535"/>
                  </a:lnTo>
                  <a:lnTo>
                    <a:pt x="382872" y="857019"/>
                  </a:lnTo>
                  <a:lnTo>
                    <a:pt x="337455" y="849641"/>
                  </a:lnTo>
                  <a:lnTo>
                    <a:pt x="293778" y="837663"/>
                  </a:lnTo>
                  <a:lnTo>
                    <a:pt x="252100" y="821345"/>
                  </a:lnTo>
                  <a:lnTo>
                    <a:pt x="212682" y="800946"/>
                  </a:lnTo>
                  <a:lnTo>
                    <a:pt x="175784" y="776727"/>
                  </a:lnTo>
                  <a:lnTo>
                    <a:pt x="141665" y="748949"/>
                  </a:lnTo>
                  <a:lnTo>
                    <a:pt x="110586" y="717870"/>
                  </a:lnTo>
                  <a:lnTo>
                    <a:pt x="82808" y="683751"/>
                  </a:lnTo>
                  <a:lnTo>
                    <a:pt x="58589" y="646853"/>
                  </a:lnTo>
                  <a:lnTo>
                    <a:pt x="38190" y="607435"/>
                  </a:lnTo>
                  <a:lnTo>
                    <a:pt x="21872" y="565757"/>
                  </a:lnTo>
                  <a:lnTo>
                    <a:pt x="9894" y="522080"/>
                  </a:lnTo>
                  <a:lnTo>
                    <a:pt x="2516" y="476663"/>
                  </a:lnTo>
                  <a:lnTo>
                    <a:pt x="0" y="429767"/>
                  </a:lnTo>
                </a:path>
              </a:pathLst>
            </a:custGeom>
            <a:ln w="10668">
              <a:solidFill>
                <a:srgbClr val="4472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5529" y="1057655"/>
            <a:ext cx="3724325" cy="35256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547" y="4268091"/>
            <a:ext cx="6363335" cy="881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Bài</a:t>
            </a:r>
            <a:r>
              <a:rPr sz="5600" b="1" i="1" spc="-3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học</a:t>
            </a:r>
            <a:r>
              <a:rPr sz="5600" b="1" i="1" spc="-1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cho</a:t>
            </a:r>
            <a:r>
              <a:rPr sz="5600" b="1" i="1" spc="10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dirty="0">
                <a:solidFill>
                  <a:srgbClr val="345D3D"/>
                </a:solidFill>
                <a:latin typeface="Times New Roman"/>
                <a:cs typeface="Times New Roman"/>
              </a:rPr>
              <a:t>bản</a:t>
            </a:r>
            <a:r>
              <a:rPr sz="5600" b="1" i="1" spc="-25" dirty="0">
                <a:solidFill>
                  <a:srgbClr val="345D3D"/>
                </a:solidFill>
                <a:latin typeface="Times New Roman"/>
                <a:cs typeface="Times New Roman"/>
              </a:rPr>
              <a:t> </a:t>
            </a:r>
            <a:r>
              <a:rPr sz="5600" b="1" i="1" spc="-20" dirty="0">
                <a:solidFill>
                  <a:srgbClr val="345D3D"/>
                </a:solidFill>
                <a:latin typeface="Times New Roman"/>
                <a:cs typeface="Times New Roman"/>
              </a:rPr>
              <a:t>thân</a:t>
            </a:r>
            <a:endParaRPr sz="5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" y="1648968"/>
            <a:ext cx="4035551" cy="44805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025892" y="1919020"/>
            <a:ext cx="4652010" cy="2827655"/>
          </a:xfrm>
          <a:custGeom>
            <a:avLst/>
            <a:gdLst/>
            <a:ahLst/>
            <a:cxnLst/>
            <a:rect l="l" t="t" r="r" b="b"/>
            <a:pathLst>
              <a:path w="4652009" h="2827654">
                <a:moveTo>
                  <a:pt x="2369584" y="2827250"/>
                </a:moveTo>
                <a:lnTo>
                  <a:pt x="2319590" y="2825121"/>
                </a:lnTo>
                <a:lnTo>
                  <a:pt x="2269377" y="2820050"/>
                </a:lnTo>
                <a:lnTo>
                  <a:pt x="2219100" y="2811968"/>
                </a:lnTo>
                <a:lnTo>
                  <a:pt x="2168911" y="2800808"/>
                </a:lnTo>
                <a:lnTo>
                  <a:pt x="2116392" y="2785927"/>
                </a:lnTo>
                <a:lnTo>
                  <a:pt x="2065643" y="2767786"/>
                </a:lnTo>
                <a:lnTo>
                  <a:pt x="2016849" y="2746508"/>
                </a:lnTo>
                <a:lnTo>
                  <a:pt x="1970201" y="2722220"/>
                </a:lnTo>
                <a:lnTo>
                  <a:pt x="1925886" y="2695047"/>
                </a:lnTo>
                <a:lnTo>
                  <a:pt x="1884092" y="2665115"/>
                </a:lnTo>
                <a:lnTo>
                  <a:pt x="1845008" y="2632549"/>
                </a:lnTo>
                <a:lnTo>
                  <a:pt x="1808820" y="2597474"/>
                </a:lnTo>
                <a:lnTo>
                  <a:pt x="1775719" y="2560016"/>
                </a:lnTo>
                <a:lnTo>
                  <a:pt x="1731731" y="2580459"/>
                </a:lnTo>
                <a:lnTo>
                  <a:pt x="1686885" y="2598455"/>
                </a:lnTo>
                <a:lnTo>
                  <a:pt x="1641300" y="2614029"/>
                </a:lnTo>
                <a:lnTo>
                  <a:pt x="1595096" y="2627204"/>
                </a:lnTo>
                <a:lnTo>
                  <a:pt x="1548393" y="2638005"/>
                </a:lnTo>
                <a:lnTo>
                  <a:pt x="1501311" y="2646455"/>
                </a:lnTo>
                <a:lnTo>
                  <a:pt x="1453970" y="2652579"/>
                </a:lnTo>
                <a:lnTo>
                  <a:pt x="1406490" y="2656402"/>
                </a:lnTo>
                <a:lnTo>
                  <a:pt x="1358990" y="2657947"/>
                </a:lnTo>
                <a:lnTo>
                  <a:pt x="1311590" y="2657238"/>
                </a:lnTo>
                <a:lnTo>
                  <a:pt x="1264410" y="2654300"/>
                </a:lnTo>
                <a:lnTo>
                  <a:pt x="1217571" y="2649156"/>
                </a:lnTo>
                <a:lnTo>
                  <a:pt x="1171192" y="2641831"/>
                </a:lnTo>
                <a:lnTo>
                  <a:pt x="1125392" y="2632350"/>
                </a:lnTo>
                <a:lnTo>
                  <a:pt x="1080292" y="2620735"/>
                </a:lnTo>
                <a:lnTo>
                  <a:pt x="1036011" y="2607012"/>
                </a:lnTo>
                <a:lnTo>
                  <a:pt x="992670" y="2591204"/>
                </a:lnTo>
                <a:lnTo>
                  <a:pt x="950388" y="2573336"/>
                </a:lnTo>
                <a:lnTo>
                  <a:pt x="909285" y="2553432"/>
                </a:lnTo>
                <a:lnTo>
                  <a:pt x="869481" y="2531516"/>
                </a:lnTo>
                <a:lnTo>
                  <a:pt x="831096" y="2507612"/>
                </a:lnTo>
                <a:lnTo>
                  <a:pt x="794249" y="2481744"/>
                </a:lnTo>
                <a:lnTo>
                  <a:pt x="759061" y="2453937"/>
                </a:lnTo>
                <a:lnTo>
                  <a:pt x="725652" y="2424214"/>
                </a:lnTo>
                <a:lnTo>
                  <a:pt x="694140" y="2392601"/>
                </a:lnTo>
                <a:lnTo>
                  <a:pt x="664646" y="2359120"/>
                </a:lnTo>
                <a:lnTo>
                  <a:pt x="637291" y="2323796"/>
                </a:lnTo>
                <a:lnTo>
                  <a:pt x="634243" y="2319224"/>
                </a:lnTo>
                <a:lnTo>
                  <a:pt x="631195" y="2316176"/>
                </a:lnTo>
                <a:lnTo>
                  <a:pt x="628147" y="2311604"/>
                </a:lnTo>
                <a:lnTo>
                  <a:pt x="577014" y="2314158"/>
                </a:lnTo>
                <a:lnTo>
                  <a:pt x="526851" y="2312207"/>
                </a:lnTo>
                <a:lnTo>
                  <a:pt x="477978" y="2305959"/>
                </a:lnTo>
                <a:lnTo>
                  <a:pt x="430714" y="2295622"/>
                </a:lnTo>
                <a:lnTo>
                  <a:pt x="385379" y="2281406"/>
                </a:lnTo>
                <a:lnTo>
                  <a:pt x="342293" y="2263518"/>
                </a:lnTo>
                <a:lnTo>
                  <a:pt x="301776" y="2242168"/>
                </a:lnTo>
                <a:lnTo>
                  <a:pt x="264146" y="2217564"/>
                </a:lnTo>
                <a:lnTo>
                  <a:pt x="229724" y="2189915"/>
                </a:lnTo>
                <a:lnTo>
                  <a:pt x="198830" y="2159429"/>
                </a:lnTo>
                <a:lnTo>
                  <a:pt x="171784" y="2126315"/>
                </a:lnTo>
                <a:lnTo>
                  <a:pt x="148904" y="2090782"/>
                </a:lnTo>
                <a:lnTo>
                  <a:pt x="130511" y="2053038"/>
                </a:lnTo>
                <a:lnTo>
                  <a:pt x="116924" y="2013292"/>
                </a:lnTo>
                <a:lnTo>
                  <a:pt x="108463" y="1971752"/>
                </a:lnTo>
                <a:lnTo>
                  <a:pt x="105064" y="1923503"/>
                </a:lnTo>
                <a:lnTo>
                  <a:pt x="109076" y="1875762"/>
                </a:lnTo>
                <a:lnTo>
                  <a:pt x="120259" y="1829033"/>
                </a:lnTo>
                <a:lnTo>
                  <a:pt x="138374" y="1783824"/>
                </a:lnTo>
                <a:lnTo>
                  <a:pt x="163180" y="1740641"/>
                </a:lnTo>
                <a:lnTo>
                  <a:pt x="194438" y="1699991"/>
                </a:lnTo>
                <a:lnTo>
                  <a:pt x="231907" y="1662380"/>
                </a:lnTo>
                <a:lnTo>
                  <a:pt x="186207" y="1637255"/>
                </a:lnTo>
                <a:lnTo>
                  <a:pt x="145203" y="1608524"/>
                </a:lnTo>
                <a:lnTo>
                  <a:pt x="109018" y="1576595"/>
                </a:lnTo>
                <a:lnTo>
                  <a:pt x="77774" y="1541873"/>
                </a:lnTo>
                <a:lnTo>
                  <a:pt x="51596" y="1504764"/>
                </a:lnTo>
                <a:lnTo>
                  <a:pt x="30606" y="1465677"/>
                </a:lnTo>
                <a:lnTo>
                  <a:pt x="14927" y="1425017"/>
                </a:lnTo>
                <a:lnTo>
                  <a:pt x="4684" y="1383190"/>
                </a:lnTo>
                <a:lnTo>
                  <a:pt x="0" y="1340603"/>
                </a:lnTo>
                <a:lnTo>
                  <a:pt x="996" y="1297664"/>
                </a:lnTo>
                <a:lnTo>
                  <a:pt x="7798" y="1254777"/>
                </a:lnTo>
                <a:lnTo>
                  <a:pt x="20529" y="1212351"/>
                </a:lnTo>
                <a:lnTo>
                  <a:pt x="39310" y="1170791"/>
                </a:lnTo>
                <a:lnTo>
                  <a:pt x="64267" y="1130504"/>
                </a:lnTo>
                <a:lnTo>
                  <a:pt x="94902" y="1092189"/>
                </a:lnTo>
                <a:lnTo>
                  <a:pt x="130466" y="1057447"/>
                </a:lnTo>
                <a:lnTo>
                  <a:pt x="170459" y="1026562"/>
                </a:lnTo>
                <a:lnTo>
                  <a:pt x="214381" y="999821"/>
                </a:lnTo>
                <a:lnTo>
                  <a:pt x="261732" y="977508"/>
                </a:lnTo>
                <a:lnTo>
                  <a:pt x="312012" y="959911"/>
                </a:lnTo>
                <a:lnTo>
                  <a:pt x="364721" y="947314"/>
                </a:lnTo>
                <a:lnTo>
                  <a:pt x="419359" y="940004"/>
                </a:lnTo>
                <a:lnTo>
                  <a:pt x="423931" y="930860"/>
                </a:lnTo>
                <a:lnTo>
                  <a:pt x="418650" y="888089"/>
                </a:lnTo>
                <a:lnTo>
                  <a:pt x="417048" y="845727"/>
                </a:lnTo>
                <a:lnTo>
                  <a:pt x="419020" y="803888"/>
                </a:lnTo>
                <a:lnTo>
                  <a:pt x="424460" y="762689"/>
                </a:lnTo>
                <a:lnTo>
                  <a:pt x="433261" y="722243"/>
                </a:lnTo>
                <a:lnTo>
                  <a:pt x="445318" y="682666"/>
                </a:lnTo>
                <a:lnTo>
                  <a:pt x="460525" y="644073"/>
                </a:lnTo>
                <a:lnTo>
                  <a:pt x="478775" y="606579"/>
                </a:lnTo>
                <a:lnTo>
                  <a:pt x="499964" y="570298"/>
                </a:lnTo>
                <a:lnTo>
                  <a:pt x="523984" y="535346"/>
                </a:lnTo>
                <a:lnTo>
                  <a:pt x="550729" y="501838"/>
                </a:lnTo>
                <a:lnTo>
                  <a:pt x="580095" y="469888"/>
                </a:lnTo>
                <a:lnTo>
                  <a:pt x="611975" y="439613"/>
                </a:lnTo>
                <a:lnTo>
                  <a:pt x="646262" y="411125"/>
                </a:lnTo>
                <a:lnTo>
                  <a:pt x="682852" y="384542"/>
                </a:lnTo>
                <a:lnTo>
                  <a:pt x="721637" y="359977"/>
                </a:lnTo>
                <a:lnTo>
                  <a:pt x="762513" y="337546"/>
                </a:lnTo>
                <a:lnTo>
                  <a:pt x="805373" y="317363"/>
                </a:lnTo>
                <a:lnTo>
                  <a:pt x="850110" y="299544"/>
                </a:lnTo>
                <a:lnTo>
                  <a:pt x="896620" y="284204"/>
                </a:lnTo>
                <a:lnTo>
                  <a:pt x="944796" y="271457"/>
                </a:lnTo>
                <a:lnTo>
                  <a:pt x="994532" y="261418"/>
                </a:lnTo>
                <a:lnTo>
                  <a:pt x="1045723" y="254204"/>
                </a:lnTo>
                <a:lnTo>
                  <a:pt x="1093837" y="250084"/>
                </a:lnTo>
                <a:lnTo>
                  <a:pt x="1142052" y="248681"/>
                </a:lnTo>
                <a:lnTo>
                  <a:pt x="1190193" y="249965"/>
                </a:lnTo>
                <a:lnTo>
                  <a:pt x="1238088" y="253911"/>
                </a:lnTo>
                <a:lnTo>
                  <a:pt x="1285562" y="260490"/>
                </a:lnTo>
                <a:lnTo>
                  <a:pt x="1332442" y="269675"/>
                </a:lnTo>
                <a:lnTo>
                  <a:pt x="1378554" y="281439"/>
                </a:lnTo>
                <a:lnTo>
                  <a:pt x="1423724" y="295754"/>
                </a:lnTo>
                <a:lnTo>
                  <a:pt x="1467778" y="312593"/>
                </a:lnTo>
                <a:lnTo>
                  <a:pt x="1510543" y="331928"/>
                </a:lnTo>
                <a:lnTo>
                  <a:pt x="1535504" y="296336"/>
                </a:lnTo>
                <a:lnTo>
                  <a:pt x="1563551" y="263230"/>
                </a:lnTo>
                <a:lnTo>
                  <a:pt x="1594449" y="232666"/>
                </a:lnTo>
                <a:lnTo>
                  <a:pt x="1627965" y="204697"/>
                </a:lnTo>
                <a:lnTo>
                  <a:pt x="1663866" y="179379"/>
                </a:lnTo>
                <a:lnTo>
                  <a:pt x="1701919" y="156765"/>
                </a:lnTo>
                <a:lnTo>
                  <a:pt x="1741890" y="136911"/>
                </a:lnTo>
                <a:lnTo>
                  <a:pt x="1783547" y="119871"/>
                </a:lnTo>
                <a:lnTo>
                  <a:pt x="1826655" y="105701"/>
                </a:lnTo>
                <a:lnTo>
                  <a:pt x="1870981" y="94453"/>
                </a:lnTo>
                <a:lnTo>
                  <a:pt x="1916293" y="86184"/>
                </a:lnTo>
                <a:lnTo>
                  <a:pt x="1962357" y="80948"/>
                </a:lnTo>
                <a:lnTo>
                  <a:pt x="2008939" y="78800"/>
                </a:lnTo>
                <a:lnTo>
                  <a:pt x="2055807" y="79793"/>
                </a:lnTo>
                <a:lnTo>
                  <a:pt x="2102727" y="83984"/>
                </a:lnTo>
                <a:lnTo>
                  <a:pt x="2149465" y="91426"/>
                </a:lnTo>
                <a:lnTo>
                  <a:pt x="2195789" y="102174"/>
                </a:lnTo>
                <a:lnTo>
                  <a:pt x="2241464" y="116283"/>
                </a:lnTo>
                <a:lnTo>
                  <a:pt x="2286259" y="133808"/>
                </a:lnTo>
                <a:lnTo>
                  <a:pt x="2321978" y="151596"/>
                </a:lnTo>
                <a:lnTo>
                  <a:pt x="2355982" y="170955"/>
                </a:lnTo>
                <a:lnTo>
                  <a:pt x="2388272" y="192315"/>
                </a:lnTo>
                <a:lnTo>
                  <a:pt x="2418847" y="216104"/>
                </a:lnTo>
                <a:lnTo>
                  <a:pt x="2444162" y="178955"/>
                </a:lnTo>
                <a:lnTo>
                  <a:pt x="2473523" y="144999"/>
                </a:lnTo>
                <a:lnTo>
                  <a:pt x="2506544" y="114337"/>
                </a:lnTo>
                <a:lnTo>
                  <a:pt x="2542840" y="87072"/>
                </a:lnTo>
                <a:lnTo>
                  <a:pt x="2582028" y="63308"/>
                </a:lnTo>
                <a:lnTo>
                  <a:pt x="2623721" y="43148"/>
                </a:lnTo>
                <a:lnTo>
                  <a:pt x="2667536" y="26694"/>
                </a:lnTo>
                <a:lnTo>
                  <a:pt x="2713088" y="14049"/>
                </a:lnTo>
                <a:lnTo>
                  <a:pt x="2759991" y="5316"/>
                </a:lnTo>
                <a:lnTo>
                  <a:pt x="2807862" y="599"/>
                </a:lnTo>
                <a:lnTo>
                  <a:pt x="2856315" y="0"/>
                </a:lnTo>
                <a:lnTo>
                  <a:pt x="2904966" y="3621"/>
                </a:lnTo>
                <a:lnTo>
                  <a:pt x="2953430" y="11567"/>
                </a:lnTo>
                <a:lnTo>
                  <a:pt x="3001323" y="23941"/>
                </a:lnTo>
                <a:lnTo>
                  <a:pt x="3048259" y="40844"/>
                </a:lnTo>
                <a:lnTo>
                  <a:pt x="3094765" y="63394"/>
                </a:lnTo>
                <a:lnTo>
                  <a:pt x="3137984" y="89802"/>
                </a:lnTo>
                <a:lnTo>
                  <a:pt x="3177489" y="119925"/>
                </a:lnTo>
                <a:lnTo>
                  <a:pt x="3212851" y="153620"/>
                </a:lnTo>
                <a:lnTo>
                  <a:pt x="3247098" y="123026"/>
                </a:lnTo>
                <a:lnTo>
                  <a:pt x="3284011" y="95804"/>
                </a:lnTo>
                <a:lnTo>
                  <a:pt x="3323285" y="71969"/>
                </a:lnTo>
                <a:lnTo>
                  <a:pt x="3364612" y="51537"/>
                </a:lnTo>
                <a:lnTo>
                  <a:pt x="3407684" y="34527"/>
                </a:lnTo>
                <a:lnTo>
                  <a:pt x="3452195" y="20954"/>
                </a:lnTo>
                <a:lnTo>
                  <a:pt x="3497838" y="10836"/>
                </a:lnTo>
                <a:lnTo>
                  <a:pt x="3544306" y="4189"/>
                </a:lnTo>
                <a:lnTo>
                  <a:pt x="3591290" y="1029"/>
                </a:lnTo>
                <a:lnTo>
                  <a:pt x="3638485" y="1375"/>
                </a:lnTo>
                <a:lnTo>
                  <a:pt x="3685583" y="5241"/>
                </a:lnTo>
                <a:lnTo>
                  <a:pt x="3732278" y="12646"/>
                </a:lnTo>
                <a:lnTo>
                  <a:pt x="3778261" y="23606"/>
                </a:lnTo>
                <a:lnTo>
                  <a:pt x="3823226" y="38137"/>
                </a:lnTo>
                <a:lnTo>
                  <a:pt x="3866866" y="56256"/>
                </a:lnTo>
                <a:lnTo>
                  <a:pt x="3908874" y="77981"/>
                </a:lnTo>
                <a:lnTo>
                  <a:pt x="3948943" y="103328"/>
                </a:lnTo>
                <a:lnTo>
                  <a:pt x="3992193" y="137413"/>
                </a:lnTo>
                <a:lnTo>
                  <a:pt x="4030279" y="175351"/>
                </a:lnTo>
                <a:lnTo>
                  <a:pt x="4062862" y="216675"/>
                </a:lnTo>
                <a:lnTo>
                  <a:pt x="4089602" y="260920"/>
                </a:lnTo>
                <a:lnTo>
                  <a:pt x="4110162" y="307621"/>
                </a:lnTo>
                <a:lnTo>
                  <a:pt x="4124203" y="356312"/>
                </a:lnTo>
                <a:lnTo>
                  <a:pt x="4174062" y="369499"/>
                </a:lnTo>
                <a:lnTo>
                  <a:pt x="4221438" y="386062"/>
                </a:lnTo>
                <a:lnTo>
                  <a:pt x="4266189" y="405792"/>
                </a:lnTo>
                <a:lnTo>
                  <a:pt x="4308174" y="428481"/>
                </a:lnTo>
                <a:lnTo>
                  <a:pt x="4347253" y="453920"/>
                </a:lnTo>
                <a:lnTo>
                  <a:pt x="4383283" y="481900"/>
                </a:lnTo>
                <a:lnTo>
                  <a:pt x="4416124" y="512214"/>
                </a:lnTo>
                <a:lnTo>
                  <a:pt x="4445635" y="544652"/>
                </a:lnTo>
                <a:lnTo>
                  <a:pt x="4471675" y="579006"/>
                </a:lnTo>
                <a:lnTo>
                  <a:pt x="4494102" y="615068"/>
                </a:lnTo>
                <a:lnTo>
                  <a:pt x="4512776" y="652628"/>
                </a:lnTo>
                <a:lnTo>
                  <a:pt x="4527555" y="691479"/>
                </a:lnTo>
                <a:lnTo>
                  <a:pt x="4538298" y="731411"/>
                </a:lnTo>
                <a:lnTo>
                  <a:pt x="4544864" y="772217"/>
                </a:lnTo>
                <a:lnTo>
                  <a:pt x="4547113" y="813688"/>
                </a:lnTo>
                <a:lnTo>
                  <a:pt x="4544902" y="855615"/>
                </a:lnTo>
                <a:lnTo>
                  <a:pt x="4538091" y="897790"/>
                </a:lnTo>
                <a:lnTo>
                  <a:pt x="4526539" y="940004"/>
                </a:lnTo>
                <a:lnTo>
                  <a:pt x="4508322" y="987367"/>
                </a:lnTo>
                <a:lnTo>
                  <a:pt x="4500631" y="1002488"/>
                </a:lnTo>
                <a:lnTo>
                  <a:pt x="4532204" y="1039131"/>
                </a:lnTo>
                <a:lnTo>
                  <a:pt x="4560025" y="1077045"/>
                </a:lnTo>
                <a:lnTo>
                  <a:pt x="4584116" y="1116065"/>
                </a:lnTo>
                <a:lnTo>
                  <a:pt x="4604503" y="1156026"/>
                </a:lnTo>
                <a:lnTo>
                  <a:pt x="4621212" y="1196763"/>
                </a:lnTo>
                <a:lnTo>
                  <a:pt x="4634267" y="1238112"/>
                </a:lnTo>
                <a:lnTo>
                  <a:pt x="4643692" y="1279908"/>
                </a:lnTo>
                <a:lnTo>
                  <a:pt x="4649513" y="1321985"/>
                </a:lnTo>
                <a:lnTo>
                  <a:pt x="4651755" y="1364179"/>
                </a:lnTo>
                <a:lnTo>
                  <a:pt x="4650443" y="1406325"/>
                </a:lnTo>
                <a:lnTo>
                  <a:pt x="4645601" y="1448258"/>
                </a:lnTo>
                <a:lnTo>
                  <a:pt x="4637255" y="1489813"/>
                </a:lnTo>
                <a:lnTo>
                  <a:pt x="4625429" y="1530825"/>
                </a:lnTo>
                <a:lnTo>
                  <a:pt x="4610148" y="1571130"/>
                </a:lnTo>
                <a:lnTo>
                  <a:pt x="4591438" y="1610562"/>
                </a:lnTo>
                <a:lnTo>
                  <a:pt x="4569322" y="1648957"/>
                </a:lnTo>
                <a:lnTo>
                  <a:pt x="4543826" y="1686149"/>
                </a:lnTo>
                <a:lnTo>
                  <a:pt x="4514976" y="1721975"/>
                </a:lnTo>
                <a:lnTo>
                  <a:pt x="4482794" y="1756268"/>
                </a:lnTo>
                <a:lnTo>
                  <a:pt x="4447308" y="1788865"/>
                </a:lnTo>
                <a:lnTo>
                  <a:pt x="4408541" y="1819599"/>
                </a:lnTo>
                <a:lnTo>
                  <a:pt x="4366519" y="1848308"/>
                </a:lnTo>
                <a:lnTo>
                  <a:pt x="4322981" y="1873767"/>
                </a:lnTo>
                <a:lnTo>
                  <a:pt x="4277416" y="1896534"/>
                </a:lnTo>
                <a:lnTo>
                  <a:pt x="4230039" y="1916528"/>
                </a:lnTo>
                <a:lnTo>
                  <a:pt x="4181062" y="1933669"/>
                </a:lnTo>
                <a:lnTo>
                  <a:pt x="4130699" y="1947879"/>
                </a:lnTo>
                <a:lnTo>
                  <a:pt x="4079163" y="1959075"/>
                </a:lnTo>
                <a:lnTo>
                  <a:pt x="4026667" y="1967180"/>
                </a:lnTo>
                <a:lnTo>
                  <a:pt x="4023912" y="2011456"/>
                </a:lnTo>
                <a:lnTo>
                  <a:pt x="4016733" y="2054666"/>
                </a:lnTo>
                <a:lnTo>
                  <a:pt x="4005318" y="2096659"/>
                </a:lnTo>
                <a:lnTo>
                  <a:pt x="3989853" y="2137279"/>
                </a:lnTo>
                <a:lnTo>
                  <a:pt x="3970524" y="2176375"/>
                </a:lnTo>
                <a:lnTo>
                  <a:pt x="3947518" y="2213792"/>
                </a:lnTo>
                <a:lnTo>
                  <a:pt x="3921023" y="2249377"/>
                </a:lnTo>
                <a:lnTo>
                  <a:pt x="3891224" y="2282977"/>
                </a:lnTo>
                <a:lnTo>
                  <a:pt x="3858307" y="2314439"/>
                </a:lnTo>
                <a:lnTo>
                  <a:pt x="3822461" y="2343609"/>
                </a:lnTo>
                <a:lnTo>
                  <a:pt x="3783871" y="2370334"/>
                </a:lnTo>
                <a:lnTo>
                  <a:pt x="3742724" y="2394461"/>
                </a:lnTo>
                <a:lnTo>
                  <a:pt x="3699207" y="2415837"/>
                </a:lnTo>
                <a:lnTo>
                  <a:pt x="3653506" y="2434307"/>
                </a:lnTo>
                <a:lnTo>
                  <a:pt x="3605808" y="2449719"/>
                </a:lnTo>
                <a:lnTo>
                  <a:pt x="3556300" y="2461920"/>
                </a:lnTo>
                <a:lnTo>
                  <a:pt x="3505168" y="2470756"/>
                </a:lnTo>
                <a:lnTo>
                  <a:pt x="3452599" y="2476073"/>
                </a:lnTo>
                <a:lnTo>
                  <a:pt x="3398779" y="2477720"/>
                </a:lnTo>
                <a:lnTo>
                  <a:pt x="3349927" y="2475489"/>
                </a:lnTo>
                <a:lnTo>
                  <a:pt x="3301501" y="2470140"/>
                </a:lnTo>
                <a:lnTo>
                  <a:pt x="3253741" y="2461724"/>
                </a:lnTo>
                <a:lnTo>
                  <a:pt x="3206888" y="2450297"/>
                </a:lnTo>
                <a:lnTo>
                  <a:pt x="3161182" y="2435910"/>
                </a:lnTo>
                <a:lnTo>
                  <a:pt x="3116861" y="2418617"/>
                </a:lnTo>
                <a:lnTo>
                  <a:pt x="3074167" y="2398472"/>
                </a:lnTo>
                <a:lnTo>
                  <a:pt x="3057443" y="2439410"/>
                </a:lnTo>
                <a:lnTo>
                  <a:pt x="3037588" y="2478690"/>
                </a:lnTo>
                <a:lnTo>
                  <a:pt x="3014755" y="2516244"/>
                </a:lnTo>
                <a:lnTo>
                  <a:pt x="2989098" y="2552005"/>
                </a:lnTo>
                <a:lnTo>
                  <a:pt x="2960771" y="2585906"/>
                </a:lnTo>
                <a:lnTo>
                  <a:pt x="2929925" y="2617878"/>
                </a:lnTo>
                <a:lnTo>
                  <a:pt x="2896715" y="2647854"/>
                </a:lnTo>
                <a:lnTo>
                  <a:pt x="2861294" y="2675766"/>
                </a:lnTo>
                <a:lnTo>
                  <a:pt x="2823816" y="2701547"/>
                </a:lnTo>
                <a:lnTo>
                  <a:pt x="2784433" y="2725129"/>
                </a:lnTo>
                <a:lnTo>
                  <a:pt x="2743299" y="2746444"/>
                </a:lnTo>
                <a:lnTo>
                  <a:pt x="2700567" y="2765425"/>
                </a:lnTo>
                <a:lnTo>
                  <a:pt x="2656390" y="2782004"/>
                </a:lnTo>
                <a:lnTo>
                  <a:pt x="2610923" y="2796113"/>
                </a:lnTo>
                <a:lnTo>
                  <a:pt x="2564318" y="2807686"/>
                </a:lnTo>
                <a:lnTo>
                  <a:pt x="2516728" y="2816653"/>
                </a:lnTo>
                <a:lnTo>
                  <a:pt x="2468307" y="2822948"/>
                </a:lnTo>
                <a:lnTo>
                  <a:pt x="2419208" y="2826503"/>
                </a:lnTo>
                <a:lnTo>
                  <a:pt x="2369584" y="2827250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4832" y="5664708"/>
            <a:ext cx="156972" cy="1569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996940" y="5269992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6971" y="313944"/>
                </a:moveTo>
                <a:lnTo>
                  <a:pt x="107289" y="305958"/>
                </a:lnTo>
                <a:lnTo>
                  <a:pt x="64190" y="283707"/>
                </a:lnTo>
                <a:lnTo>
                  <a:pt x="30236" y="249753"/>
                </a:lnTo>
                <a:lnTo>
                  <a:pt x="7985" y="206654"/>
                </a:lnTo>
                <a:lnTo>
                  <a:pt x="0" y="156972"/>
                </a:lnTo>
                <a:lnTo>
                  <a:pt x="7985" y="107289"/>
                </a:lnTo>
                <a:lnTo>
                  <a:pt x="30236" y="64190"/>
                </a:lnTo>
                <a:lnTo>
                  <a:pt x="64190" y="30236"/>
                </a:lnTo>
                <a:lnTo>
                  <a:pt x="107289" y="7985"/>
                </a:lnTo>
                <a:lnTo>
                  <a:pt x="156971" y="0"/>
                </a:lnTo>
                <a:lnTo>
                  <a:pt x="206654" y="7985"/>
                </a:lnTo>
                <a:lnTo>
                  <a:pt x="249753" y="30236"/>
                </a:lnTo>
                <a:lnTo>
                  <a:pt x="283707" y="64190"/>
                </a:lnTo>
                <a:lnTo>
                  <a:pt x="305958" y="107289"/>
                </a:lnTo>
                <a:lnTo>
                  <a:pt x="313943" y="156972"/>
                </a:lnTo>
                <a:lnTo>
                  <a:pt x="305958" y="206654"/>
                </a:lnTo>
                <a:lnTo>
                  <a:pt x="283707" y="249753"/>
                </a:lnTo>
                <a:lnTo>
                  <a:pt x="249753" y="283707"/>
                </a:lnTo>
                <a:lnTo>
                  <a:pt x="206654" y="305958"/>
                </a:lnTo>
                <a:lnTo>
                  <a:pt x="156971" y="313944"/>
                </a:lnTo>
                <a:close/>
              </a:path>
            </a:pathLst>
          </a:custGeom>
          <a:solidFill>
            <a:srgbClr val="F7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020558" y="1913686"/>
            <a:ext cx="4662805" cy="3296920"/>
            <a:chOff x="5020558" y="1913686"/>
            <a:chExt cx="4662805" cy="3296920"/>
          </a:xfrm>
        </p:grpSpPr>
        <p:sp>
          <p:nvSpPr>
            <p:cNvPr id="7" name="object 7"/>
            <p:cNvSpPr/>
            <p:nvPr/>
          </p:nvSpPr>
          <p:spPr>
            <a:xfrm>
              <a:off x="6176771" y="4738116"/>
              <a:ext cx="471170" cy="472440"/>
            </a:xfrm>
            <a:custGeom>
              <a:avLst/>
              <a:gdLst/>
              <a:ahLst/>
              <a:cxnLst/>
              <a:rect l="l" t="t" r="r" b="b"/>
              <a:pathLst>
                <a:path w="471170" h="472439">
                  <a:moveTo>
                    <a:pt x="234696" y="472439"/>
                  </a:moveTo>
                  <a:lnTo>
                    <a:pt x="187419" y="467603"/>
                  </a:lnTo>
                  <a:lnTo>
                    <a:pt x="143375" y="453747"/>
                  </a:lnTo>
                  <a:lnTo>
                    <a:pt x="103509" y="431854"/>
                  </a:lnTo>
                  <a:lnTo>
                    <a:pt x="68770" y="402907"/>
                  </a:lnTo>
                  <a:lnTo>
                    <a:pt x="40103" y="367888"/>
                  </a:lnTo>
                  <a:lnTo>
                    <a:pt x="18454" y="327779"/>
                  </a:lnTo>
                  <a:lnTo>
                    <a:pt x="4771" y="283562"/>
                  </a:lnTo>
                  <a:lnTo>
                    <a:pt x="0" y="236219"/>
                  </a:lnTo>
                  <a:lnTo>
                    <a:pt x="4771" y="188877"/>
                  </a:lnTo>
                  <a:lnTo>
                    <a:pt x="18454" y="144660"/>
                  </a:lnTo>
                  <a:lnTo>
                    <a:pt x="40103" y="104551"/>
                  </a:lnTo>
                  <a:lnTo>
                    <a:pt x="68770" y="69532"/>
                  </a:lnTo>
                  <a:lnTo>
                    <a:pt x="103509" y="40585"/>
                  </a:lnTo>
                  <a:lnTo>
                    <a:pt x="143375" y="18692"/>
                  </a:lnTo>
                  <a:lnTo>
                    <a:pt x="187419" y="4836"/>
                  </a:lnTo>
                  <a:lnTo>
                    <a:pt x="234696" y="0"/>
                  </a:lnTo>
                  <a:lnTo>
                    <a:pt x="282038" y="4836"/>
                  </a:lnTo>
                  <a:lnTo>
                    <a:pt x="326255" y="18692"/>
                  </a:lnTo>
                  <a:lnTo>
                    <a:pt x="366364" y="40585"/>
                  </a:lnTo>
                  <a:lnTo>
                    <a:pt x="401383" y="69532"/>
                  </a:lnTo>
                  <a:lnTo>
                    <a:pt x="430330" y="104551"/>
                  </a:lnTo>
                  <a:lnTo>
                    <a:pt x="452223" y="144660"/>
                  </a:lnTo>
                  <a:lnTo>
                    <a:pt x="466079" y="188877"/>
                  </a:lnTo>
                  <a:lnTo>
                    <a:pt x="470915" y="236219"/>
                  </a:lnTo>
                  <a:lnTo>
                    <a:pt x="466079" y="283562"/>
                  </a:lnTo>
                  <a:lnTo>
                    <a:pt x="452223" y="327779"/>
                  </a:lnTo>
                  <a:lnTo>
                    <a:pt x="430330" y="367888"/>
                  </a:lnTo>
                  <a:lnTo>
                    <a:pt x="401383" y="402907"/>
                  </a:lnTo>
                  <a:lnTo>
                    <a:pt x="366364" y="431854"/>
                  </a:lnTo>
                  <a:lnTo>
                    <a:pt x="326255" y="453747"/>
                  </a:lnTo>
                  <a:lnTo>
                    <a:pt x="282038" y="467603"/>
                  </a:lnTo>
                  <a:lnTo>
                    <a:pt x="234696" y="472439"/>
                  </a:lnTo>
                  <a:close/>
                </a:path>
              </a:pathLst>
            </a:custGeom>
            <a:solidFill>
              <a:srgbClr val="F7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25892" y="1919020"/>
              <a:ext cx="4652010" cy="2827655"/>
            </a:xfrm>
            <a:custGeom>
              <a:avLst/>
              <a:gdLst/>
              <a:ahLst/>
              <a:cxnLst/>
              <a:rect l="l" t="t" r="r" b="b"/>
              <a:pathLst>
                <a:path w="4652009" h="2827654">
                  <a:moveTo>
                    <a:pt x="423931" y="930860"/>
                  </a:moveTo>
                  <a:lnTo>
                    <a:pt x="418650" y="888089"/>
                  </a:lnTo>
                  <a:lnTo>
                    <a:pt x="417048" y="845727"/>
                  </a:lnTo>
                  <a:lnTo>
                    <a:pt x="419020" y="803888"/>
                  </a:lnTo>
                  <a:lnTo>
                    <a:pt x="424460" y="762689"/>
                  </a:lnTo>
                  <a:lnTo>
                    <a:pt x="433261" y="722243"/>
                  </a:lnTo>
                  <a:lnTo>
                    <a:pt x="445318" y="682666"/>
                  </a:lnTo>
                  <a:lnTo>
                    <a:pt x="460525" y="644073"/>
                  </a:lnTo>
                  <a:lnTo>
                    <a:pt x="478775" y="606579"/>
                  </a:lnTo>
                  <a:lnTo>
                    <a:pt x="499964" y="570298"/>
                  </a:lnTo>
                  <a:lnTo>
                    <a:pt x="523984" y="535346"/>
                  </a:lnTo>
                  <a:lnTo>
                    <a:pt x="550729" y="501838"/>
                  </a:lnTo>
                  <a:lnTo>
                    <a:pt x="580095" y="469888"/>
                  </a:lnTo>
                  <a:lnTo>
                    <a:pt x="611975" y="439613"/>
                  </a:lnTo>
                  <a:lnTo>
                    <a:pt x="646262" y="411125"/>
                  </a:lnTo>
                  <a:lnTo>
                    <a:pt x="682852" y="384542"/>
                  </a:lnTo>
                  <a:lnTo>
                    <a:pt x="721637" y="359977"/>
                  </a:lnTo>
                  <a:lnTo>
                    <a:pt x="762513" y="337546"/>
                  </a:lnTo>
                  <a:lnTo>
                    <a:pt x="805373" y="317363"/>
                  </a:lnTo>
                  <a:lnTo>
                    <a:pt x="850110" y="299544"/>
                  </a:lnTo>
                  <a:lnTo>
                    <a:pt x="896620" y="284204"/>
                  </a:lnTo>
                  <a:lnTo>
                    <a:pt x="944796" y="271457"/>
                  </a:lnTo>
                  <a:lnTo>
                    <a:pt x="994532" y="261418"/>
                  </a:lnTo>
                  <a:lnTo>
                    <a:pt x="1045723" y="254204"/>
                  </a:lnTo>
                  <a:lnTo>
                    <a:pt x="1093837" y="250084"/>
                  </a:lnTo>
                  <a:lnTo>
                    <a:pt x="1142052" y="248681"/>
                  </a:lnTo>
                  <a:lnTo>
                    <a:pt x="1190193" y="249965"/>
                  </a:lnTo>
                  <a:lnTo>
                    <a:pt x="1238088" y="253911"/>
                  </a:lnTo>
                  <a:lnTo>
                    <a:pt x="1285562" y="260490"/>
                  </a:lnTo>
                  <a:lnTo>
                    <a:pt x="1332442" y="269675"/>
                  </a:lnTo>
                  <a:lnTo>
                    <a:pt x="1378554" y="281439"/>
                  </a:lnTo>
                  <a:lnTo>
                    <a:pt x="1423724" y="295754"/>
                  </a:lnTo>
                  <a:lnTo>
                    <a:pt x="1467778" y="312593"/>
                  </a:lnTo>
                  <a:lnTo>
                    <a:pt x="1510543" y="331928"/>
                  </a:lnTo>
                  <a:lnTo>
                    <a:pt x="1535504" y="296336"/>
                  </a:lnTo>
                  <a:lnTo>
                    <a:pt x="1563551" y="263230"/>
                  </a:lnTo>
                  <a:lnTo>
                    <a:pt x="1594449" y="232666"/>
                  </a:lnTo>
                  <a:lnTo>
                    <a:pt x="1627965" y="204697"/>
                  </a:lnTo>
                  <a:lnTo>
                    <a:pt x="1663866" y="179379"/>
                  </a:lnTo>
                  <a:lnTo>
                    <a:pt x="1701919" y="156765"/>
                  </a:lnTo>
                  <a:lnTo>
                    <a:pt x="1741890" y="136911"/>
                  </a:lnTo>
                  <a:lnTo>
                    <a:pt x="1783547" y="119871"/>
                  </a:lnTo>
                  <a:lnTo>
                    <a:pt x="1826655" y="105701"/>
                  </a:lnTo>
                  <a:lnTo>
                    <a:pt x="1870981" y="94453"/>
                  </a:lnTo>
                  <a:lnTo>
                    <a:pt x="1916293" y="86184"/>
                  </a:lnTo>
                  <a:lnTo>
                    <a:pt x="1962357" y="80948"/>
                  </a:lnTo>
                  <a:lnTo>
                    <a:pt x="2008939" y="78800"/>
                  </a:lnTo>
                  <a:lnTo>
                    <a:pt x="2055807" y="79793"/>
                  </a:lnTo>
                  <a:lnTo>
                    <a:pt x="2102727" y="83984"/>
                  </a:lnTo>
                  <a:lnTo>
                    <a:pt x="2149465" y="91426"/>
                  </a:lnTo>
                  <a:lnTo>
                    <a:pt x="2195789" y="102174"/>
                  </a:lnTo>
                  <a:lnTo>
                    <a:pt x="2241464" y="116283"/>
                  </a:lnTo>
                  <a:lnTo>
                    <a:pt x="2286259" y="133808"/>
                  </a:lnTo>
                  <a:lnTo>
                    <a:pt x="2321978" y="151596"/>
                  </a:lnTo>
                  <a:lnTo>
                    <a:pt x="2355982" y="170955"/>
                  </a:lnTo>
                  <a:lnTo>
                    <a:pt x="2388272" y="192315"/>
                  </a:lnTo>
                  <a:lnTo>
                    <a:pt x="2418847" y="216104"/>
                  </a:lnTo>
                  <a:lnTo>
                    <a:pt x="2444162" y="178955"/>
                  </a:lnTo>
                  <a:lnTo>
                    <a:pt x="2473523" y="144999"/>
                  </a:lnTo>
                  <a:lnTo>
                    <a:pt x="2506544" y="114337"/>
                  </a:lnTo>
                  <a:lnTo>
                    <a:pt x="2542840" y="87072"/>
                  </a:lnTo>
                  <a:lnTo>
                    <a:pt x="2582028" y="63308"/>
                  </a:lnTo>
                  <a:lnTo>
                    <a:pt x="2623721" y="43148"/>
                  </a:lnTo>
                  <a:lnTo>
                    <a:pt x="2667536" y="26694"/>
                  </a:lnTo>
                  <a:lnTo>
                    <a:pt x="2713088" y="14049"/>
                  </a:lnTo>
                  <a:lnTo>
                    <a:pt x="2759991" y="5316"/>
                  </a:lnTo>
                  <a:lnTo>
                    <a:pt x="2807862" y="599"/>
                  </a:lnTo>
                  <a:lnTo>
                    <a:pt x="2856315" y="0"/>
                  </a:lnTo>
                  <a:lnTo>
                    <a:pt x="2904966" y="3621"/>
                  </a:lnTo>
                  <a:lnTo>
                    <a:pt x="2953430" y="11567"/>
                  </a:lnTo>
                  <a:lnTo>
                    <a:pt x="3001323" y="23941"/>
                  </a:lnTo>
                  <a:lnTo>
                    <a:pt x="3048259" y="40844"/>
                  </a:lnTo>
                  <a:lnTo>
                    <a:pt x="3094765" y="63394"/>
                  </a:lnTo>
                  <a:lnTo>
                    <a:pt x="3137984" y="89802"/>
                  </a:lnTo>
                  <a:lnTo>
                    <a:pt x="3177489" y="119925"/>
                  </a:lnTo>
                  <a:lnTo>
                    <a:pt x="3212851" y="153620"/>
                  </a:lnTo>
                  <a:lnTo>
                    <a:pt x="3247098" y="123026"/>
                  </a:lnTo>
                  <a:lnTo>
                    <a:pt x="3284011" y="95804"/>
                  </a:lnTo>
                  <a:lnTo>
                    <a:pt x="3323285" y="71969"/>
                  </a:lnTo>
                  <a:lnTo>
                    <a:pt x="3364612" y="51537"/>
                  </a:lnTo>
                  <a:lnTo>
                    <a:pt x="3407684" y="34527"/>
                  </a:lnTo>
                  <a:lnTo>
                    <a:pt x="3452195" y="20954"/>
                  </a:lnTo>
                  <a:lnTo>
                    <a:pt x="3497838" y="10836"/>
                  </a:lnTo>
                  <a:lnTo>
                    <a:pt x="3544306" y="4189"/>
                  </a:lnTo>
                  <a:lnTo>
                    <a:pt x="3591290" y="1029"/>
                  </a:lnTo>
                  <a:lnTo>
                    <a:pt x="3638485" y="1375"/>
                  </a:lnTo>
                  <a:lnTo>
                    <a:pt x="3685583" y="5241"/>
                  </a:lnTo>
                  <a:lnTo>
                    <a:pt x="3732278" y="12646"/>
                  </a:lnTo>
                  <a:lnTo>
                    <a:pt x="3778261" y="23606"/>
                  </a:lnTo>
                  <a:lnTo>
                    <a:pt x="3823226" y="38137"/>
                  </a:lnTo>
                  <a:lnTo>
                    <a:pt x="3866866" y="56256"/>
                  </a:lnTo>
                  <a:lnTo>
                    <a:pt x="3908874" y="77981"/>
                  </a:lnTo>
                  <a:lnTo>
                    <a:pt x="3948943" y="103328"/>
                  </a:lnTo>
                  <a:lnTo>
                    <a:pt x="3992193" y="137413"/>
                  </a:lnTo>
                  <a:lnTo>
                    <a:pt x="4030279" y="175351"/>
                  </a:lnTo>
                  <a:lnTo>
                    <a:pt x="4062862" y="216675"/>
                  </a:lnTo>
                  <a:lnTo>
                    <a:pt x="4089602" y="260920"/>
                  </a:lnTo>
                  <a:lnTo>
                    <a:pt x="4110162" y="307621"/>
                  </a:lnTo>
                  <a:lnTo>
                    <a:pt x="4124203" y="356312"/>
                  </a:lnTo>
                  <a:lnTo>
                    <a:pt x="4174062" y="369499"/>
                  </a:lnTo>
                  <a:lnTo>
                    <a:pt x="4221438" y="386062"/>
                  </a:lnTo>
                  <a:lnTo>
                    <a:pt x="4266189" y="405792"/>
                  </a:lnTo>
                  <a:lnTo>
                    <a:pt x="4308174" y="428481"/>
                  </a:lnTo>
                  <a:lnTo>
                    <a:pt x="4347253" y="453920"/>
                  </a:lnTo>
                  <a:lnTo>
                    <a:pt x="4383283" y="481900"/>
                  </a:lnTo>
                  <a:lnTo>
                    <a:pt x="4416124" y="512214"/>
                  </a:lnTo>
                  <a:lnTo>
                    <a:pt x="4445635" y="544652"/>
                  </a:lnTo>
                  <a:lnTo>
                    <a:pt x="4471675" y="579006"/>
                  </a:lnTo>
                  <a:lnTo>
                    <a:pt x="4494102" y="615068"/>
                  </a:lnTo>
                  <a:lnTo>
                    <a:pt x="4512776" y="652628"/>
                  </a:lnTo>
                  <a:lnTo>
                    <a:pt x="4527555" y="691479"/>
                  </a:lnTo>
                  <a:lnTo>
                    <a:pt x="4538298" y="731411"/>
                  </a:lnTo>
                  <a:lnTo>
                    <a:pt x="4544864" y="772217"/>
                  </a:lnTo>
                  <a:lnTo>
                    <a:pt x="4547113" y="813688"/>
                  </a:lnTo>
                  <a:lnTo>
                    <a:pt x="4544902" y="855615"/>
                  </a:lnTo>
                  <a:lnTo>
                    <a:pt x="4538091" y="897790"/>
                  </a:lnTo>
                  <a:lnTo>
                    <a:pt x="4526539" y="940004"/>
                  </a:lnTo>
                  <a:lnTo>
                    <a:pt x="4508322" y="987367"/>
                  </a:lnTo>
                  <a:lnTo>
                    <a:pt x="4500631" y="1002488"/>
                  </a:lnTo>
                  <a:lnTo>
                    <a:pt x="4532204" y="1039131"/>
                  </a:lnTo>
                  <a:lnTo>
                    <a:pt x="4560025" y="1077045"/>
                  </a:lnTo>
                  <a:lnTo>
                    <a:pt x="4584116" y="1116065"/>
                  </a:lnTo>
                  <a:lnTo>
                    <a:pt x="4604503" y="1156026"/>
                  </a:lnTo>
                  <a:lnTo>
                    <a:pt x="4621212" y="1196763"/>
                  </a:lnTo>
                  <a:lnTo>
                    <a:pt x="4634267" y="1238112"/>
                  </a:lnTo>
                  <a:lnTo>
                    <a:pt x="4643692" y="1279908"/>
                  </a:lnTo>
                  <a:lnTo>
                    <a:pt x="4649513" y="1321985"/>
                  </a:lnTo>
                  <a:lnTo>
                    <a:pt x="4651755" y="1364179"/>
                  </a:lnTo>
                  <a:lnTo>
                    <a:pt x="4650443" y="1406325"/>
                  </a:lnTo>
                  <a:lnTo>
                    <a:pt x="4645601" y="1448258"/>
                  </a:lnTo>
                  <a:lnTo>
                    <a:pt x="4637255" y="1489813"/>
                  </a:lnTo>
                  <a:lnTo>
                    <a:pt x="4625429" y="1530825"/>
                  </a:lnTo>
                  <a:lnTo>
                    <a:pt x="4610148" y="1571130"/>
                  </a:lnTo>
                  <a:lnTo>
                    <a:pt x="4591438" y="1610562"/>
                  </a:lnTo>
                  <a:lnTo>
                    <a:pt x="4569322" y="1648957"/>
                  </a:lnTo>
                  <a:lnTo>
                    <a:pt x="4543826" y="1686149"/>
                  </a:lnTo>
                  <a:lnTo>
                    <a:pt x="4514976" y="1721975"/>
                  </a:lnTo>
                  <a:lnTo>
                    <a:pt x="4482794" y="1756268"/>
                  </a:lnTo>
                  <a:lnTo>
                    <a:pt x="4447308" y="1788865"/>
                  </a:lnTo>
                  <a:lnTo>
                    <a:pt x="4408541" y="1819599"/>
                  </a:lnTo>
                  <a:lnTo>
                    <a:pt x="4366519" y="1848308"/>
                  </a:lnTo>
                  <a:lnTo>
                    <a:pt x="4322981" y="1873767"/>
                  </a:lnTo>
                  <a:lnTo>
                    <a:pt x="4277416" y="1896534"/>
                  </a:lnTo>
                  <a:lnTo>
                    <a:pt x="4230039" y="1916528"/>
                  </a:lnTo>
                  <a:lnTo>
                    <a:pt x="4181062" y="1933669"/>
                  </a:lnTo>
                  <a:lnTo>
                    <a:pt x="4130699" y="1947879"/>
                  </a:lnTo>
                  <a:lnTo>
                    <a:pt x="4079163" y="1959075"/>
                  </a:lnTo>
                  <a:lnTo>
                    <a:pt x="4026667" y="1967180"/>
                  </a:lnTo>
                  <a:lnTo>
                    <a:pt x="4023912" y="2011456"/>
                  </a:lnTo>
                  <a:lnTo>
                    <a:pt x="4016733" y="2054666"/>
                  </a:lnTo>
                  <a:lnTo>
                    <a:pt x="4005318" y="2096659"/>
                  </a:lnTo>
                  <a:lnTo>
                    <a:pt x="3989853" y="2137279"/>
                  </a:lnTo>
                  <a:lnTo>
                    <a:pt x="3970524" y="2176375"/>
                  </a:lnTo>
                  <a:lnTo>
                    <a:pt x="3947518" y="2213792"/>
                  </a:lnTo>
                  <a:lnTo>
                    <a:pt x="3921023" y="2249377"/>
                  </a:lnTo>
                  <a:lnTo>
                    <a:pt x="3891224" y="2282977"/>
                  </a:lnTo>
                  <a:lnTo>
                    <a:pt x="3858307" y="2314439"/>
                  </a:lnTo>
                  <a:lnTo>
                    <a:pt x="3822461" y="2343609"/>
                  </a:lnTo>
                  <a:lnTo>
                    <a:pt x="3783871" y="2370334"/>
                  </a:lnTo>
                  <a:lnTo>
                    <a:pt x="3742724" y="2394461"/>
                  </a:lnTo>
                  <a:lnTo>
                    <a:pt x="3699207" y="2415837"/>
                  </a:lnTo>
                  <a:lnTo>
                    <a:pt x="3653506" y="2434307"/>
                  </a:lnTo>
                  <a:lnTo>
                    <a:pt x="3605808" y="2449719"/>
                  </a:lnTo>
                  <a:lnTo>
                    <a:pt x="3556300" y="2461920"/>
                  </a:lnTo>
                  <a:lnTo>
                    <a:pt x="3505168" y="2470756"/>
                  </a:lnTo>
                  <a:lnTo>
                    <a:pt x="3452599" y="2476073"/>
                  </a:lnTo>
                  <a:lnTo>
                    <a:pt x="3398779" y="2477720"/>
                  </a:lnTo>
                  <a:lnTo>
                    <a:pt x="3349927" y="2475489"/>
                  </a:lnTo>
                  <a:lnTo>
                    <a:pt x="3301501" y="2470140"/>
                  </a:lnTo>
                  <a:lnTo>
                    <a:pt x="3253741" y="2461724"/>
                  </a:lnTo>
                  <a:lnTo>
                    <a:pt x="3206888" y="2450297"/>
                  </a:lnTo>
                  <a:lnTo>
                    <a:pt x="3161182" y="2435910"/>
                  </a:lnTo>
                  <a:lnTo>
                    <a:pt x="3116861" y="2418617"/>
                  </a:lnTo>
                  <a:lnTo>
                    <a:pt x="3074167" y="2398472"/>
                  </a:lnTo>
                  <a:lnTo>
                    <a:pt x="3057443" y="2439410"/>
                  </a:lnTo>
                  <a:lnTo>
                    <a:pt x="3037588" y="2478690"/>
                  </a:lnTo>
                  <a:lnTo>
                    <a:pt x="3014755" y="2516244"/>
                  </a:lnTo>
                  <a:lnTo>
                    <a:pt x="2989098" y="2552005"/>
                  </a:lnTo>
                  <a:lnTo>
                    <a:pt x="2960771" y="2585906"/>
                  </a:lnTo>
                  <a:lnTo>
                    <a:pt x="2929925" y="2617878"/>
                  </a:lnTo>
                  <a:lnTo>
                    <a:pt x="2896715" y="2647854"/>
                  </a:lnTo>
                  <a:lnTo>
                    <a:pt x="2861294" y="2675766"/>
                  </a:lnTo>
                  <a:lnTo>
                    <a:pt x="2823816" y="2701547"/>
                  </a:lnTo>
                  <a:lnTo>
                    <a:pt x="2784433" y="2725129"/>
                  </a:lnTo>
                  <a:lnTo>
                    <a:pt x="2743299" y="2746444"/>
                  </a:lnTo>
                  <a:lnTo>
                    <a:pt x="2700567" y="2765425"/>
                  </a:lnTo>
                  <a:lnTo>
                    <a:pt x="2656390" y="2782004"/>
                  </a:lnTo>
                  <a:lnTo>
                    <a:pt x="2610923" y="2796113"/>
                  </a:lnTo>
                  <a:lnTo>
                    <a:pt x="2564318" y="2807686"/>
                  </a:lnTo>
                  <a:lnTo>
                    <a:pt x="2516728" y="2816653"/>
                  </a:lnTo>
                  <a:lnTo>
                    <a:pt x="2468307" y="2822948"/>
                  </a:lnTo>
                  <a:lnTo>
                    <a:pt x="2419208" y="2826503"/>
                  </a:lnTo>
                  <a:lnTo>
                    <a:pt x="2369584" y="2827250"/>
                  </a:lnTo>
                  <a:lnTo>
                    <a:pt x="2319590" y="2825121"/>
                  </a:lnTo>
                  <a:lnTo>
                    <a:pt x="2269377" y="2820050"/>
                  </a:lnTo>
                  <a:lnTo>
                    <a:pt x="2219100" y="2811968"/>
                  </a:lnTo>
                  <a:lnTo>
                    <a:pt x="2168911" y="2800808"/>
                  </a:lnTo>
                  <a:lnTo>
                    <a:pt x="2116392" y="2785927"/>
                  </a:lnTo>
                  <a:lnTo>
                    <a:pt x="2065643" y="2767786"/>
                  </a:lnTo>
                  <a:lnTo>
                    <a:pt x="2016849" y="2746508"/>
                  </a:lnTo>
                  <a:lnTo>
                    <a:pt x="1970201" y="2722220"/>
                  </a:lnTo>
                  <a:lnTo>
                    <a:pt x="1925886" y="2695047"/>
                  </a:lnTo>
                  <a:lnTo>
                    <a:pt x="1884092" y="2665115"/>
                  </a:lnTo>
                  <a:lnTo>
                    <a:pt x="1845008" y="2632549"/>
                  </a:lnTo>
                  <a:lnTo>
                    <a:pt x="1808820" y="2597474"/>
                  </a:lnTo>
                  <a:lnTo>
                    <a:pt x="1775719" y="2560016"/>
                  </a:lnTo>
                  <a:lnTo>
                    <a:pt x="1731731" y="2580459"/>
                  </a:lnTo>
                  <a:lnTo>
                    <a:pt x="1686885" y="2598455"/>
                  </a:lnTo>
                  <a:lnTo>
                    <a:pt x="1641300" y="2614029"/>
                  </a:lnTo>
                  <a:lnTo>
                    <a:pt x="1595096" y="2627204"/>
                  </a:lnTo>
                  <a:lnTo>
                    <a:pt x="1548393" y="2638005"/>
                  </a:lnTo>
                  <a:lnTo>
                    <a:pt x="1501311" y="2646455"/>
                  </a:lnTo>
                  <a:lnTo>
                    <a:pt x="1453970" y="2652579"/>
                  </a:lnTo>
                  <a:lnTo>
                    <a:pt x="1406490" y="2656402"/>
                  </a:lnTo>
                  <a:lnTo>
                    <a:pt x="1358990" y="2657947"/>
                  </a:lnTo>
                  <a:lnTo>
                    <a:pt x="1311590" y="2657238"/>
                  </a:lnTo>
                  <a:lnTo>
                    <a:pt x="1264410" y="2654300"/>
                  </a:lnTo>
                  <a:lnTo>
                    <a:pt x="1217571" y="2649156"/>
                  </a:lnTo>
                  <a:lnTo>
                    <a:pt x="1171192" y="2641831"/>
                  </a:lnTo>
                  <a:lnTo>
                    <a:pt x="1125392" y="2632350"/>
                  </a:lnTo>
                  <a:lnTo>
                    <a:pt x="1080292" y="2620735"/>
                  </a:lnTo>
                  <a:lnTo>
                    <a:pt x="1036011" y="2607012"/>
                  </a:lnTo>
                  <a:lnTo>
                    <a:pt x="992670" y="2591204"/>
                  </a:lnTo>
                  <a:lnTo>
                    <a:pt x="950388" y="2573336"/>
                  </a:lnTo>
                  <a:lnTo>
                    <a:pt x="909285" y="2553432"/>
                  </a:lnTo>
                  <a:lnTo>
                    <a:pt x="869481" y="2531516"/>
                  </a:lnTo>
                  <a:lnTo>
                    <a:pt x="831096" y="2507612"/>
                  </a:lnTo>
                  <a:lnTo>
                    <a:pt x="794249" y="2481744"/>
                  </a:lnTo>
                  <a:lnTo>
                    <a:pt x="759061" y="2453937"/>
                  </a:lnTo>
                  <a:lnTo>
                    <a:pt x="725652" y="2424214"/>
                  </a:lnTo>
                  <a:lnTo>
                    <a:pt x="694140" y="2392601"/>
                  </a:lnTo>
                  <a:lnTo>
                    <a:pt x="664646" y="2359120"/>
                  </a:lnTo>
                  <a:lnTo>
                    <a:pt x="637291" y="2323796"/>
                  </a:lnTo>
                  <a:lnTo>
                    <a:pt x="634243" y="2319224"/>
                  </a:lnTo>
                  <a:lnTo>
                    <a:pt x="631195" y="2316176"/>
                  </a:lnTo>
                  <a:lnTo>
                    <a:pt x="628147" y="2311604"/>
                  </a:lnTo>
                  <a:lnTo>
                    <a:pt x="577014" y="2314158"/>
                  </a:lnTo>
                  <a:lnTo>
                    <a:pt x="526851" y="2312207"/>
                  </a:lnTo>
                  <a:lnTo>
                    <a:pt x="477978" y="2305959"/>
                  </a:lnTo>
                  <a:lnTo>
                    <a:pt x="430714" y="2295622"/>
                  </a:lnTo>
                  <a:lnTo>
                    <a:pt x="385379" y="2281406"/>
                  </a:lnTo>
                  <a:lnTo>
                    <a:pt x="342293" y="2263518"/>
                  </a:lnTo>
                  <a:lnTo>
                    <a:pt x="301776" y="2242168"/>
                  </a:lnTo>
                  <a:lnTo>
                    <a:pt x="264146" y="2217564"/>
                  </a:lnTo>
                  <a:lnTo>
                    <a:pt x="229724" y="2189915"/>
                  </a:lnTo>
                  <a:lnTo>
                    <a:pt x="198830" y="2159429"/>
                  </a:lnTo>
                  <a:lnTo>
                    <a:pt x="171784" y="2126315"/>
                  </a:lnTo>
                  <a:lnTo>
                    <a:pt x="148904" y="2090782"/>
                  </a:lnTo>
                  <a:lnTo>
                    <a:pt x="130511" y="2053038"/>
                  </a:lnTo>
                  <a:lnTo>
                    <a:pt x="116924" y="2013292"/>
                  </a:lnTo>
                  <a:lnTo>
                    <a:pt x="108463" y="1971752"/>
                  </a:lnTo>
                  <a:lnTo>
                    <a:pt x="105064" y="1923503"/>
                  </a:lnTo>
                  <a:lnTo>
                    <a:pt x="109076" y="1875762"/>
                  </a:lnTo>
                  <a:lnTo>
                    <a:pt x="120259" y="1829033"/>
                  </a:lnTo>
                  <a:lnTo>
                    <a:pt x="138374" y="1783824"/>
                  </a:lnTo>
                  <a:lnTo>
                    <a:pt x="163180" y="1740641"/>
                  </a:lnTo>
                  <a:lnTo>
                    <a:pt x="194438" y="1699991"/>
                  </a:lnTo>
                  <a:lnTo>
                    <a:pt x="231907" y="1662380"/>
                  </a:lnTo>
                  <a:lnTo>
                    <a:pt x="186207" y="1637255"/>
                  </a:lnTo>
                  <a:lnTo>
                    <a:pt x="145203" y="1608524"/>
                  </a:lnTo>
                  <a:lnTo>
                    <a:pt x="109018" y="1576595"/>
                  </a:lnTo>
                  <a:lnTo>
                    <a:pt x="77774" y="1541873"/>
                  </a:lnTo>
                  <a:lnTo>
                    <a:pt x="51596" y="1504764"/>
                  </a:lnTo>
                  <a:lnTo>
                    <a:pt x="30606" y="1465677"/>
                  </a:lnTo>
                  <a:lnTo>
                    <a:pt x="14927" y="1425017"/>
                  </a:lnTo>
                  <a:lnTo>
                    <a:pt x="4684" y="1383190"/>
                  </a:lnTo>
                  <a:lnTo>
                    <a:pt x="0" y="1340603"/>
                  </a:lnTo>
                  <a:lnTo>
                    <a:pt x="996" y="1297664"/>
                  </a:lnTo>
                  <a:lnTo>
                    <a:pt x="7798" y="1254777"/>
                  </a:lnTo>
                  <a:lnTo>
                    <a:pt x="20529" y="1212351"/>
                  </a:lnTo>
                  <a:lnTo>
                    <a:pt x="39310" y="1170791"/>
                  </a:lnTo>
                  <a:lnTo>
                    <a:pt x="64267" y="1130504"/>
                  </a:lnTo>
                  <a:lnTo>
                    <a:pt x="94902" y="1092189"/>
                  </a:lnTo>
                  <a:lnTo>
                    <a:pt x="130466" y="1057447"/>
                  </a:lnTo>
                  <a:lnTo>
                    <a:pt x="170459" y="1026562"/>
                  </a:lnTo>
                  <a:lnTo>
                    <a:pt x="214381" y="999821"/>
                  </a:lnTo>
                  <a:lnTo>
                    <a:pt x="261732" y="977508"/>
                  </a:lnTo>
                  <a:lnTo>
                    <a:pt x="312012" y="959911"/>
                  </a:lnTo>
                  <a:lnTo>
                    <a:pt x="364721" y="947314"/>
                  </a:lnTo>
                  <a:lnTo>
                    <a:pt x="419359" y="940004"/>
                  </a:lnTo>
                  <a:lnTo>
                    <a:pt x="423931" y="930860"/>
                  </a:lnTo>
                  <a:close/>
                </a:path>
              </a:pathLst>
            </a:custGeom>
            <a:ln w="10668">
              <a:solidFill>
                <a:srgbClr val="C459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497" y="5659373"/>
            <a:ext cx="167640" cy="16763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996940" y="5269992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313943" y="156972"/>
                </a:moveTo>
                <a:lnTo>
                  <a:pt x="305958" y="206654"/>
                </a:lnTo>
                <a:lnTo>
                  <a:pt x="283707" y="249753"/>
                </a:lnTo>
                <a:lnTo>
                  <a:pt x="249753" y="283707"/>
                </a:lnTo>
                <a:lnTo>
                  <a:pt x="206654" y="305958"/>
                </a:lnTo>
                <a:lnTo>
                  <a:pt x="156971" y="313944"/>
                </a:lnTo>
                <a:lnTo>
                  <a:pt x="107289" y="305958"/>
                </a:lnTo>
                <a:lnTo>
                  <a:pt x="64190" y="283707"/>
                </a:lnTo>
                <a:lnTo>
                  <a:pt x="30236" y="249753"/>
                </a:lnTo>
                <a:lnTo>
                  <a:pt x="7985" y="206654"/>
                </a:lnTo>
                <a:lnTo>
                  <a:pt x="0" y="156972"/>
                </a:lnTo>
                <a:lnTo>
                  <a:pt x="7985" y="107289"/>
                </a:lnTo>
                <a:lnTo>
                  <a:pt x="30236" y="64190"/>
                </a:lnTo>
                <a:lnTo>
                  <a:pt x="64190" y="30236"/>
                </a:lnTo>
                <a:lnTo>
                  <a:pt x="107289" y="7985"/>
                </a:lnTo>
                <a:lnTo>
                  <a:pt x="156971" y="0"/>
                </a:lnTo>
                <a:lnTo>
                  <a:pt x="206654" y="7985"/>
                </a:lnTo>
                <a:lnTo>
                  <a:pt x="249753" y="30236"/>
                </a:lnTo>
                <a:lnTo>
                  <a:pt x="283707" y="64190"/>
                </a:lnTo>
                <a:lnTo>
                  <a:pt x="305958" y="107289"/>
                </a:lnTo>
                <a:lnTo>
                  <a:pt x="313943" y="156972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76771" y="4738115"/>
            <a:ext cx="471170" cy="472440"/>
          </a:xfrm>
          <a:custGeom>
            <a:avLst/>
            <a:gdLst/>
            <a:ahLst/>
            <a:cxnLst/>
            <a:rect l="l" t="t" r="r" b="b"/>
            <a:pathLst>
              <a:path w="471170" h="472439">
                <a:moveTo>
                  <a:pt x="470915" y="236219"/>
                </a:moveTo>
                <a:lnTo>
                  <a:pt x="466079" y="283562"/>
                </a:lnTo>
                <a:lnTo>
                  <a:pt x="452223" y="327779"/>
                </a:lnTo>
                <a:lnTo>
                  <a:pt x="430330" y="367888"/>
                </a:lnTo>
                <a:lnTo>
                  <a:pt x="401383" y="402907"/>
                </a:lnTo>
                <a:lnTo>
                  <a:pt x="366364" y="431854"/>
                </a:lnTo>
                <a:lnTo>
                  <a:pt x="326255" y="453747"/>
                </a:lnTo>
                <a:lnTo>
                  <a:pt x="282038" y="467603"/>
                </a:lnTo>
                <a:lnTo>
                  <a:pt x="234696" y="472439"/>
                </a:lnTo>
                <a:lnTo>
                  <a:pt x="187419" y="467603"/>
                </a:lnTo>
                <a:lnTo>
                  <a:pt x="143375" y="453747"/>
                </a:lnTo>
                <a:lnTo>
                  <a:pt x="103509" y="431854"/>
                </a:lnTo>
                <a:lnTo>
                  <a:pt x="68770" y="402907"/>
                </a:lnTo>
                <a:lnTo>
                  <a:pt x="40103" y="367888"/>
                </a:lnTo>
                <a:lnTo>
                  <a:pt x="18454" y="327779"/>
                </a:lnTo>
                <a:lnTo>
                  <a:pt x="4771" y="283562"/>
                </a:lnTo>
                <a:lnTo>
                  <a:pt x="0" y="236219"/>
                </a:lnTo>
                <a:lnTo>
                  <a:pt x="4771" y="188877"/>
                </a:lnTo>
                <a:lnTo>
                  <a:pt x="18454" y="144660"/>
                </a:lnTo>
                <a:lnTo>
                  <a:pt x="40103" y="104551"/>
                </a:lnTo>
                <a:lnTo>
                  <a:pt x="68770" y="69532"/>
                </a:lnTo>
                <a:lnTo>
                  <a:pt x="103509" y="40585"/>
                </a:lnTo>
                <a:lnTo>
                  <a:pt x="143375" y="18692"/>
                </a:lnTo>
                <a:lnTo>
                  <a:pt x="187419" y="4836"/>
                </a:lnTo>
                <a:lnTo>
                  <a:pt x="234696" y="0"/>
                </a:lnTo>
                <a:lnTo>
                  <a:pt x="282038" y="4836"/>
                </a:lnTo>
                <a:lnTo>
                  <a:pt x="326255" y="18692"/>
                </a:lnTo>
                <a:lnTo>
                  <a:pt x="366364" y="40585"/>
                </a:lnTo>
                <a:lnTo>
                  <a:pt x="401383" y="69532"/>
                </a:lnTo>
                <a:lnTo>
                  <a:pt x="430330" y="104551"/>
                </a:lnTo>
                <a:lnTo>
                  <a:pt x="452223" y="144660"/>
                </a:lnTo>
                <a:lnTo>
                  <a:pt x="466079" y="188877"/>
                </a:lnTo>
                <a:lnTo>
                  <a:pt x="470915" y="236219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62371" y="3570732"/>
            <a:ext cx="273050" cy="53340"/>
          </a:xfrm>
          <a:custGeom>
            <a:avLst/>
            <a:gdLst/>
            <a:ahLst/>
            <a:cxnLst/>
            <a:rect l="l" t="t" r="r" b="b"/>
            <a:pathLst>
              <a:path w="273050" h="53339">
                <a:moveTo>
                  <a:pt x="272795" y="51815"/>
                </a:moveTo>
                <a:lnTo>
                  <a:pt x="224966" y="52846"/>
                </a:lnTo>
                <a:lnTo>
                  <a:pt x="177687" y="49896"/>
                </a:lnTo>
                <a:lnTo>
                  <a:pt x="131254" y="43052"/>
                </a:lnTo>
                <a:lnTo>
                  <a:pt x="85964" y="32399"/>
                </a:lnTo>
                <a:lnTo>
                  <a:pt x="42114" y="18019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5564" y="4192523"/>
            <a:ext cx="119380" cy="26034"/>
          </a:xfrm>
          <a:custGeom>
            <a:avLst/>
            <a:gdLst/>
            <a:ahLst/>
            <a:cxnLst/>
            <a:rect l="l" t="t" r="r" b="b"/>
            <a:pathLst>
              <a:path w="119379" h="26035">
                <a:moveTo>
                  <a:pt x="118872" y="0"/>
                </a:moveTo>
                <a:lnTo>
                  <a:pt x="90011" y="9191"/>
                </a:lnTo>
                <a:lnTo>
                  <a:pt x="60579" y="16383"/>
                </a:lnTo>
                <a:lnTo>
                  <a:pt x="30575" y="21859"/>
                </a:lnTo>
                <a:lnTo>
                  <a:pt x="0" y="25908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29983" y="4354067"/>
            <a:ext cx="71755" cy="113030"/>
          </a:xfrm>
          <a:custGeom>
            <a:avLst/>
            <a:gdLst/>
            <a:ahLst/>
            <a:cxnLst/>
            <a:rect l="l" t="t" r="r" b="b"/>
            <a:pathLst>
              <a:path w="71754" h="113029">
                <a:moveTo>
                  <a:pt x="71628" y="112775"/>
                </a:moveTo>
                <a:lnTo>
                  <a:pt x="51006" y="85939"/>
                </a:lnTo>
                <a:lnTo>
                  <a:pt x="32384" y="58102"/>
                </a:lnTo>
                <a:lnTo>
                  <a:pt x="15478" y="29408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01583" y="4183379"/>
            <a:ext cx="29209" cy="125095"/>
          </a:xfrm>
          <a:custGeom>
            <a:avLst/>
            <a:gdLst/>
            <a:ahLst/>
            <a:cxnLst/>
            <a:rect l="l" t="t" r="r" b="b"/>
            <a:pathLst>
              <a:path w="29209" h="125095">
                <a:moveTo>
                  <a:pt x="28956" y="0"/>
                </a:moveTo>
                <a:lnTo>
                  <a:pt x="24431" y="31742"/>
                </a:lnTo>
                <a:lnTo>
                  <a:pt x="17907" y="63055"/>
                </a:lnTo>
                <a:lnTo>
                  <a:pt x="9667" y="94083"/>
                </a:lnTo>
                <a:lnTo>
                  <a:pt x="0" y="124967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00516" y="3412235"/>
            <a:ext cx="349250" cy="466725"/>
          </a:xfrm>
          <a:custGeom>
            <a:avLst/>
            <a:gdLst/>
            <a:ahLst/>
            <a:cxnLst/>
            <a:rect l="l" t="t" r="r" b="b"/>
            <a:pathLst>
              <a:path w="349250" h="466725">
                <a:moveTo>
                  <a:pt x="0" y="0"/>
                </a:moveTo>
                <a:lnTo>
                  <a:pt x="48155" y="21688"/>
                </a:lnTo>
                <a:lnTo>
                  <a:pt x="93339" y="46519"/>
                </a:lnTo>
                <a:lnTo>
                  <a:pt x="135393" y="74279"/>
                </a:lnTo>
                <a:lnTo>
                  <a:pt x="174159" y="104758"/>
                </a:lnTo>
                <a:lnTo>
                  <a:pt x="209478" y="137742"/>
                </a:lnTo>
                <a:lnTo>
                  <a:pt x="241194" y="173020"/>
                </a:lnTo>
                <a:lnTo>
                  <a:pt x="269147" y="210378"/>
                </a:lnTo>
                <a:lnTo>
                  <a:pt x="293179" y="249605"/>
                </a:lnTo>
                <a:lnTo>
                  <a:pt x="313132" y="290489"/>
                </a:lnTo>
                <a:lnTo>
                  <a:pt x="328849" y="332817"/>
                </a:lnTo>
                <a:lnTo>
                  <a:pt x="340170" y="376377"/>
                </a:lnTo>
                <a:lnTo>
                  <a:pt x="346939" y="420956"/>
                </a:lnTo>
                <a:lnTo>
                  <a:pt x="348995" y="466343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69552" y="2913888"/>
            <a:ext cx="155575" cy="175260"/>
          </a:xfrm>
          <a:custGeom>
            <a:avLst/>
            <a:gdLst/>
            <a:ahLst/>
            <a:cxnLst/>
            <a:rect l="l" t="t" r="r" b="b"/>
            <a:pathLst>
              <a:path w="155575" h="175260">
                <a:moveTo>
                  <a:pt x="155448" y="0"/>
                </a:moveTo>
                <a:lnTo>
                  <a:pt x="132258" y="40026"/>
                </a:lnTo>
                <a:lnTo>
                  <a:pt x="104900" y="77711"/>
                </a:lnTo>
                <a:lnTo>
                  <a:pt x="73590" y="112910"/>
                </a:lnTo>
                <a:lnTo>
                  <a:pt x="38551" y="145474"/>
                </a:lnTo>
                <a:lnTo>
                  <a:pt x="0" y="17526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51619" y="2264664"/>
            <a:ext cx="7620" cy="82550"/>
          </a:xfrm>
          <a:custGeom>
            <a:avLst/>
            <a:gdLst/>
            <a:ahLst/>
            <a:cxnLst/>
            <a:rect l="l" t="t" r="r" b="b"/>
            <a:pathLst>
              <a:path w="7620" h="82550">
                <a:moveTo>
                  <a:pt x="0" y="0"/>
                </a:moveTo>
                <a:lnTo>
                  <a:pt x="3762" y="20574"/>
                </a:lnTo>
                <a:lnTo>
                  <a:pt x="6096" y="41148"/>
                </a:lnTo>
                <a:lnTo>
                  <a:pt x="7286" y="61721"/>
                </a:lnTo>
                <a:lnTo>
                  <a:pt x="7620" y="82296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56447" y="2063496"/>
            <a:ext cx="81280" cy="105410"/>
          </a:xfrm>
          <a:custGeom>
            <a:avLst/>
            <a:gdLst/>
            <a:ahLst/>
            <a:cxnLst/>
            <a:rect l="l" t="t" r="r" b="b"/>
            <a:pathLst>
              <a:path w="81279" h="105410">
                <a:moveTo>
                  <a:pt x="0" y="105155"/>
                </a:moveTo>
                <a:lnTo>
                  <a:pt x="16906" y="77152"/>
                </a:lnTo>
                <a:lnTo>
                  <a:pt x="35813" y="50291"/>
                </a:lnTo>
                <a:lnTo>
                  <a:pt x="57007" y="24574"/>
                </a:lnTo>
                <a:lnTo>
                  <a:pt x="80771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11211" y="2127504"/>
            <a:ext cx="38100" cy="91440"/>
          </a:xfrm>
          <a:custGeom>
            <a:avLst/>
            <a:gdLst/>
            <a:ahLst/>
            <a:cxnLst/>
            <a:rect l="l" t="t" r="r" b="b"/>
            <a:pathLst>
              <a:path w="38100" h="91439">
                <a:moveTo>
                  <a:pt x="0" y="91440"/>
                </a:moveTo>
                <a:lnTo>
                  <a:pt x="6810" y="67722"/>
                </a:lnTo>
                <a:lnTo>
                  <a:pt x="15620" y="44577"/>
                </a:lnTo>
                <a:lnTo>
                  <a:pt x="26146" y="22002"/>
                </a:lnTo>
                <a:lnTo>
                  <a:pt x="3810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34911" y="2249423"/>
            <a:ext cx="140335" cy="88900"/>
          </a:xfrm>
          <a:custGeom>
            <a:avLst/>
            <a:gdLst/>
            <a:ahLst/>
            <a:cxnLst/>
            <a:rect l="l" t="t" r="r" b="b"/>
            <a:pathLst>
              <a:path w="140334" h="88900">
                <a:moveTo>
                  <a:pt x="0" y="0"/>
                </a:moveTo>
                <a:lnTo>
                  <a:pt x="37766" y="19383"/>
                </a:lnTo>
                <a:lnTo>
                  <a:pt x="73533" y="40767"/>
                </a:lnTo>
                <a:lnTo>
                  <a:pt x="107584" y="63865"/>
                </a:lnTo>
                <a:lnTo>
                  <a:pt x="140208" y="88391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49823" y="2849880"/>
            <a:ext cx="24765" cy="93345"/>
          </a:xfrm>
          <a:custGeom>
            <a:avLst/>
            <a:gdLst/>
            <a:ahLst/>
            <a:cxnLst/>
            <a:rect l="l" t="t" r="r" b="b"/>
            <a:pathLst>
              <a:path w="24764" h="93344">
                <a:moveTo>
                  <a:pt x="24384" y="92964"/>
                </a:moveTo>
                <a:lnTo>
                  <a:pt x="16073" y="70080"/>
                </a:lnTo>
                <a:lnTo>
                  <a:pt x="9334" y="47053"/>
                </a:lnTo>
                <a:lnTo>
                  <a:pt x="4024" y="23741"/>
                </a:lnTo>
                <a:lnTo>
                  <a:pt x="0" y="0"/>
                </a:lnTo>
              </a:path>
            </a:pathLst>
          </a:custGeom>
          <a:ln w="10668">
            <a:solidFill>
              <a:srgbClr val="C459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900382" y="2428724"/>
            <a:ext cx="2573020" cy="16351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635" algn="ctr">
              <a:lnSpc>
                <a:spcPts val="3170"/>
              </a:lnSpc>
              <a:spcBef>
                <a:spcPts val="190"/>
              </a:spcBef>
            </a:pP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Nếu</a:t>
            </a:r>
            <a:r>
              <a:rPr sz="2650" b="1" i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có</a:t>
            </a:r>
            <a:r>
              <a:rPr sz="2650" b="1" i="1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người</a:t>
            </a:r>
            <a:r>
              <a:rPr sz="2650" b="1" i="1" spc="-7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bạn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như</a:t>
            </a:r>
            <a:r>
              <a:rPr sz="2650" b="1" i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Dế</a:t>
            </a:r>
            <a:r>
              <a:rPr sz="2650" b="1" i="1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Choắt,</a:t>
            </a:r>
            <a:r>
              <a:rPr sz="2650" b="1" i="1" spc="-6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em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sẽ</a:t>
            </a:r>
            <a:r>
              <a:rPr sz="2650" b="1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đối</a:t>
            </a:r>
            <a:r>
              <a:rPr sz="2650" b="1" i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xử</a:t>
            </a:r>
            <a:r>
              <a:rPr sz="2650" b="1" i="1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với</a:t>
            </a:r>
            <a:r>
              <a:rPr sz="2650" b="1" i="1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spc="-25" dirty="0">
                <a:solidFill>
                  <a:srgbClr val="000000"/>
                </a:solidFill>
                <a:latin typeface="Times New Roman"/>
                <a:cs typeface="Times New Roman"/>
              </a:rPr>
              <a:t>bạn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như</a:t>
            </a:r>
            <a:r>
              <a:rPr sz="2650" b="1" i="1" spc="-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dirty="0">
                <a:solidFill>
                  <a:srgbClr val="000000"/>
                </a:solidFill>
                <a:latin typeface="Times New Roman"/>
                <a:cs typeface="Times New Roman"/>
              </a:rPr>
              <a:t>thế</a:t>
            </a:r>
            <a:r>
              <a:rPr sz="2650" b="1" i="1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i="1" spc="-20" dirty="0">
                <a:solidFill>
                  <a:srgbClr val="000000"/>
                </a:solidFill>
                <a:latin typeface="Times New Roman"/>
                <a:cs typeface="Times New Roman"/>
              </a:rPr>
              <a:t>nào?</a:t>
            </a:r>
            <a:endParaRPr sz="2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8483" y="1985331"/>
            <a:ext cx="2311684" cy="37920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827" y="1586483"/>
            <a:ext cx="4439411" cy="460552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61" y="1253027"/>
            <a:ext cx="8450832" cy="41984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3381" y="2918029"/>
            <a:ext cx="4645660" cy="1960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39900">
              <a:lnSpc>
                <a:spcPct val="100000"/>
              </a:lnSpc>
              <a:spcBef>
                <a:spcPts val="95"/>
              </a:spcBef>
            </a:pPr>
            <a:r>
              <a:rPr sz="6350" b="1" spc="-20" dirty="0">
                <a:solidFill>
                  <a:srgbClr val="C45911"/>
                </a:solidFill>
                <a:latin typeface="Times New Roman"/>
                <a:cs typeface="Times New Roman"/>
              </a:rPr>
              <a:t>III. </a:t>
            </a:r>
            <a:r>
              <a:rPr sz="6350" b="1" dirty="0">
                <a:solidFill>
                  <a:srgbClr val="C45911"/>
                </a:solidFill>
                <a:latin typeface="Times New Roman"/>
                <a:cs typeface="Times New Roman"/>
              </a:rPr>
              <a:t>LUYỆN</a:t>
            </a:r>
            <a:r>
              <a:rPr sz="6350" b="1" spc="-305" dirty="0">
                <a:solidFill>
                  <a:srgbClr val="C45911"/>
                </a:solidFill>
                <a:latin typeface="Times New Roman"/>
                <a:cs typeface="Times New Roman"/>
              </a:rPr>
              <a:t> </a:t>
            </a:r>
            <a:r>
              <a:rPr sz="6350" b="1" spc="-25" dirty="0">
                <a:solidFill>
                  <a:srgbClr val="C45911"/>
                </a:solidFill>
                <a:latin typeface="Times New Roman"/>
                <a:cs typeface="Times New Roman"/>
              </a:rPr>
              <a:t>TẬP</a:t>
            </a:r>
            <a:endParaRPr sz="6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" y="1060704"/>
            <a:ext cx="10052303" cy="56540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7569" rIns="0" bIns="0" rtlCol="0">
            <a:spAutoFit/>
          </a:bodyPr>
          <a:lstStyle/>
          <a:p>
            <a:pPr marL="716280">
              <a:lnSpc>
                <a:spcPct val="100000"/>
              </a:lnSpc>
              <a:spcBef>
                <a:spcPts val="110"/>
              </a:spcBef>
            </a:pPr>
            <a:r>
              <a:rPr sz="7250" b="1" spc="-20" dirty="0">
                <a:latin typeface="Times New Roman"/>
                <a:cs typeface="Times New Roman"/>
              </a:rPr>
              <a:t>A.Tri</a:t>
            </a:r>
            <a:r>
              <a:rPr sz="7250" b="1" spc="-165" dirty="0">
                <a:latin typeface="Times New Roman"/>
                <a:cs typeface="Times New Roman"/>
              </a:rPr>
              <a:t> </a:t>
            </a:r>
            <a:r>
              <a:rPr sz="7250" b="1" dirty="0">
                <a:latin typeface="Times New Roman"/>
                <a:cs typeface="Times New Roman"/>
              </a:rPr>
              <a:t>thức</a:t>
            </a:r>
            <a:r>
              <a:rPr sz="7250" b="1" spc="-135" dirty="0">
                <a:latin typeface="Times New Roman"/>
                <a:cs typeface="Times New Roman"/>
              </a:rPr>
              <a:t> </a:t>
            </a:r>
            <a:r>
              <a:rPr sz="7250" b="1" dirty="0">
                <a:latin typeface="Times New Roman"/>
                <a:cs typeface="Times New Roman"/>
              </a:rPr>
              <a:t>Ngữ</a:t>
            </a:r>
            <a:r>
              <a:rPr sz="7250" b="1" spc="-175" dirty="0">
                <a:latin typeface="Times New Roman"/>
                <a:cs typeface="Times New Roman"/>
              </a:rPr>
              <a:t> </a:t>
            </a:r>
            <a:r>
              <a:rPr sz="7250" b="1" spc="-25" dirty="0">
                <a:latin typeface="Times New Roman"/>
                <a:cs typeface="Times New Roman"/>
              </a:rPr>
              <a:t>văn</a:t>
            </a:r>
            <a:endParaRPr sz="7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376677" y="1668017"/>
          <a:ext cx="7145020" cy="4153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9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75882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Choắt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6505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Ngoại</a:t>
                      </a:r>
                      <a:r>
                        <a:rPr sz="2300" b="1" spc="-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hình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nói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6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Tính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cách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9780">
                <a:tc>
                  <a:txBody>
                    <a:bodyPr/>
                    <a:lstStyle/>
                    <a:p>
                      <a:pPr marL="109220" marR="100965" indent="34925">
                        <a:lnSpc>
                          <a:spcPct val="1004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Cảm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nhận</a:t>
                      </a:r>
                      <a:r>
                        <a:rPr sz="2300" b="1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của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về</a:t>
                      </a:r>
                      <a:r>
                        <a:rPr sz="230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nhân</a:t>
                      </a:r>
                      <a:r>
                        <a:rPr sz="2300" b="1" spc="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vật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827" y="3747515"/>
            <a:ext cx="1695263" cy="25648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14" y="1345518"/>
            <a:ext cx="1334439" cy="133760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91490" y="1543050"/>
          <a:ext cx="9270365" cy="5095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Mèn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tc>
                  <a:txBody>
                    <a:bodyPr/>
                    <a:lstStyle/>
                    <a:p>
                      <a:pPr marL="114427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Dế</a:t>
                      </a:r>
                      <a:r>
                        <a:rPr sz="23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Choắt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447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6420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Ngoại</a:t>
                      </a:r>
                      <a:r>
                        <a:rPr sz="2300" b="1" spc="-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hình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368300">
                        <a:lnSpc>
                          <a:spcPct val="1004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Khoẻ</a:t>
                      </a:r>
                      <a:r>
                        <a:rPr sz="2300" b="1" spc="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mạnh,</a:t>
                      </a:r>
                      <a:r>
                        <a:rPr sz="2300" b="1" spc="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cường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tráng: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Đôi</a:t>
                      </a:r>
                      <a:r>
                        <a:rPr sz="2300" b="1" spc="1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càng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mẫm</a:t>
                      </a:r>
                      <a:r>
                        <a:rPr sz="2300" b="1" spc="-1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bóng,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vuốt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cứng, nhọn</a:t>
                      </a:r>
                      <a:r>
                        <a:rPr sz="2300" b="1" spc="4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hoắt,</a:t>
                      </a:r>
                      <a:r>
                        <a:rPr sz="2300" b="1" spc="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cánh</a:t>
                      </a:r>
                      <a:r>
                        <a:rPr sz="2300" b="1" spc="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dài,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râu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dài</a:t>
                      </a:r>
                      <a:r>
                        <a:rPr sz="2300" b="1" spc="1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uốn</a:t>
                      </a:r>
                      <a:r>
                        <a:rPr sz="2300" b="1" spc="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cong,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hùng </a:t>
                      </a:r>
                      <a:r>
                        <a:rPr sz="2300" b="1" spc="-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dũng,…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177165">
                        <a:lnSpc>
                          <a:spcPct val="1004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Ốm</a:t>
                      </a:r>
                      <a:r>
                        <a:rPr sz="2300" b="1" spc="-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yếu,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xấu</a:t>
                      </a:r>
                      <a:r>
                        <a:rPr sz="2300" b="1" spc="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xí,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gầy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gò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3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và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dài</a:t>
                      </a:r>
                      <a:r>
                        <a:rPr sz="2300" b="1" spc="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lêu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nghêu</a:t>
                      </a:r>
                      <a:r>
                        <a:rPr sz="2300" b="1" spc="1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như</a:t>
                      </a:r>
                      <a:r>
                        <a:rPr sz="2300" b="1" spc="3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gã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nghiện,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đôi</a:t>
                      </a:r>
                      <a:r>
                        <a:rPr sz="2300" b="1" spc="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càng</a:t>
                      </a:r>
                      <a:r>
                        <a:rPr sz="2300" b="1" spc="-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bè</a:t>
                      </a:r>
                      <a:r>
                        <a:rPr sz="2300" b="1" spc="35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001F60"/>
                          </a:solidFill>
                          <a:latin typeface="Times New Roman"/>
                          <a:cs typeface="Times New Roman"/>
                        </a:rPr>
                        <a:t>bè,…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Lời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nói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Xưng</a:t>
                      </a:r>
                      <a:r>
                        <a:rPr sz="2300" b="1" spc="-20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ta,</a:t>
                      </a:r>
                      <a:r>
                        <a:rPr sz="2300" b="1" spc="10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gọi</a:t>
                      </a:r>
                      <a:r>
                        <a:rPr sz="2300" b="1" spc="10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mày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Xưng</a:t>
                      </a:r>
                      <a:r>
                        <a:rPr sz="2300" b="1" spc="-25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anh</a:t>
                      </a:r>
                      <a:r>
                        <a:rPr sz="2300" b="1" spc="15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300" b="1" spc="25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702FA0"/>
                          </a:solidFill>
                          <a:latin typeface="Times New Roman"/>
                          <a:cs typeface="Times New Roman"/>
                        </a:rPr>
                        <a:t>em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600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Tính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cách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889000">
                        <a:lnSpc>
                          <a:spcPct val="100499"/>
                        </a:lnSpc>
                        <a:spcBef>
                          <a:spcPts val="204"/>
                        </a:spcBef>
                      </a:pP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Hống</a:t>
                      </a:r>
                      <a:r>
                        <a:rPr sz="2300" b="1" spc="1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hách, kiêu </a:t>
                      </a:r>
                      <a:r>
                        <a:rPr sz="2300" b="1" spc="-2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ngạo,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ngông</a:t>
                      </a:r>
                      <a:r>
                        <a:rPr sz="2300" b="1" spc="1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cuồng,…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354330">
                        <a:lnSpc>
                          <a:spcPct val="100499"/>
                        </a:lnSpc>
                        <a:spcBef>
                          <a:spcPts val="204"/>
                        </a:spcBef>
                      </a:pP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Hiền</a:t>
                      </a:r>
                      <a:r>
                        <a:rPr sz="2300" b="1" spc="1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lành,</a:t>
                      </a:r>
                      <a:r>
                        <a:rPr sz="2300" b="1" spc="1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nhẫn</a:t>
                      </a:r>
                      <a:r>
                        <a:rPr sz="2300" b="1" spc="1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nhịn,</a:t>
                      </a:r>
                      <a:r>
                        <a:rPr sz="2300" b="1" spc="3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vị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tha,</a:t>
                      </a:r>
                      <a:r>
                        <a:rPr sz="2300" b="1" spc="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bao</a:t>
                      </a:r>
                      <a:r>
                        <a:rPr sz="2300" b="1" spc="5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10" dirty="0">
                          <a:solidFill>
                            <a:srgbClr val="00AF50"/>
                          </a:solidFill>
                          <a:latin typeface="Times New Roman"/>
                          <a:cs typeface="Times New Roman"/>
                        </a:rPr>
                        <a:t>dung,…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205">
                <a:tc>
                  <a:txBody>
                    <a:bodyPr/>
                    <a:lstStyle/>
                    <a:p>
                      <a:pPr marL="74295" marR="111760">
                        <a:lnSpc>
                          <a:spcPct val="100400"/>
                        </a:lnSpc>
                        <a:spcBef>
                          <a:spcPts val="220"/>
                        </a:spcBef>
                      </a:pP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Cảm</a:t>
                      </a:r>
                      <a:r>
                        <a:rPr sz="2300" b="1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nhận</a:t>
                      </a:r>
                      <a:r>
                        <a:rPr sz="2300" b="1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của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về</a:t>
                      </a:r>
                      <a:r>
                        <a:rPr sz="2300" b="1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nhân </a:t>
                      </a:r>
                      <a:r>
                        <a:rPr sz="2300" b="1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vật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spc="-50" dirty="0">
                          <a:latin typeface="Times New Roman"/>
                          <a:cs typeface="Times New Roman"/>
                        </a:rPr>
                        <a:t>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300" spc="-50" dirty="0">
                          <a:latin typeface="Times New Roman"/>
                          <a:cs typeface="Times New Roman"/>
                        </a:rPr>
                        <a:t>…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AAA0BC"/>
                      </a:solidFill>
                      <a:prstDash val="solid"/>
                    </a:lnL>
                    <a:lnR w="12700">
                      <a:solidFill>
                        <a:srgbClr val="AAA0BC"/>
                      </a:solidFill>
                      <a:prstDash val="solid"/>
                    </a:lnR>
                    <a:lnT w="12700">
                      <a:solidFill>
                        <a:srgbClr val="AAA0BC"/>
                      </a:solidFill>
                      <a:prstDash val="solid"/>
                    </a:lnT>
                    <a:lnB w="12700">
                      <a:solidFill>
                        <a:srgbClr val="AAA0B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805" y="2134361"/>
            <a:ext cx="8591550" cy="3340100"/>
            <a:chOff x="733805" y="2134361"/>
            <a:chExt cx="8591550" cy="3340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9139" y="2139695"/>
              <a:ext cx="8580120" cy="33284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805" y="2134361"/>
              <a:ext cx="8591549" cy="3339845"/>
            </a:xfrm>
            <a:prstGeom prst="rect">
              <a:avLst/>
            </a:prstGeom>
          </p:spPr>
        </p:pic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33805" y="2134361"/>
          <a:ext cx="8580120" cy="3328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7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6445"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Những</a:t>
                      </a:r>
                      <a:r>
                        <a:rPr sz="2650" b="1" spc="-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điều</a:t>
                      </a:r>
                      <a:r>
                        <a:rPr sz="2650" b="1" spc="-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2650" b="1" spc="-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nắm</a:t>
                      </a:r>
                      <a:r>
                        <a:rPr sz="2650" b="1" spc="-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chắc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1F60"/>
                      </a:solidFill>
                      <a:prstDash val="solid"/>
                    </a:lnL>
                    <a:lnR w="12700">
                      <a:solidFill>
                        <a:srgbClr val="001F60"/>
                      </a:solidFill>
                      <a:prstDash val="solid"/>
                    </a:lnR>
                    <a:lnT w="12700">
                      <a:solidFill>
                        <a:srgbClr val="001F60"/>
                      </a:solidFill>
                      <a:prstDash val="solid"/>
                    </a:lnT>
                    <a:lnB w="127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907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Những</a:t>
                      </a:r>
                      <a:r>
                        <a:rPr sz="2650" b="1" spc="-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điều</a:t>
                      </a:r>
                      <a:r>
                        <a:rPr sz="2650" b="1" spc="-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em</a:t>
                      </a:r>
                      <a:r>
                        <a:rPr sz="2650" b="1" spc="-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băn</a:t>
                      </a:r>
                      <a:r>
                        <a:rPr sz="2650" b="1" spc="-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50" b="1" spc="-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khoăn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1F60"/>
                      </a:solidFill>
                      <a:prstDash val="solid"/>
                    </a:lnL>
                    <a:lnR w="12700">
                      <a:solidFill>
                        <a:srgbClr val="001F60"/>
                      </a:solidFill>
                      <a:prstDash val="solid"/>
                    </a:lnR>
                    <a:lnT w="12700">
                      <a:solidFill>
                        <a:srgbClr val="001F60"/>
                      </a:solidFill>
                      <a:prstDash val="solid"/>
                    </a:lnT>
                    <a:lnB w="127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1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1F60"/>
                      </a:solidFill>
                      <a:prstDash val="solid"/>
                    </a:lnL>
                    <a:lnR w="12700">
                      <a:solidFill>
                        <a:srgbClr val="001F60"/>
                      </a:solidFill>
                      <a:prstDash val="solid"/>
                    </a:lnR>
                    <a:lnT w="12700">
                      <a:solidFill>
                        <a:srgbClr val="001F60"/>
                      </a:solidFill>
                      <a:prstDash val="solid"/>
                    </a:lnT>
                    <a:lnB w="12700">
                      <a:solidFill>
                        <a:srgbClr val="001F6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1F60"/>
                      </a:solidFill>
                      <a:prstDash val="solid"/>
                    </a:lnL>
                    <a:lnR w="12700">
                      <a:solidFill>
                        <a:srgbClr val="001F60"/>
                      </a:solidFill>
                      <a:prstDash val="solid"/>
                    </a:lnR>
                    <a:lnT w="12700">
                      <a:solidFill>
                        <a:srgbClr val="001F60"/>
                      </a:solidFill>
                      <a:prstDash val="solid"/>
                    </a:lnT>
                    <a:lnB w="12700">
                      <a:solidFill>
                        <a:srgbClr val="001F6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61" y="1253027"/>
            <a:ext cx="8450832" cy="419840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4150" y="2918029"/>
            <a:ext cx="4352925" cy="1960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63700">
              <a:lnSpc>
                <a:spcPct val="100000"/>
              </a:lnSpc>
              <a:spcBef>
                <a:spcPts val="95"/>
              </a:spcBef>
            </a:pPr>
            <a:r>
              <a:rPr sz="6350" b="1" spc="-45" dirty="0">
                <a:solidFill>
                  <a:srgbClr val="C45911"/>
                </a:solidFill>
                <a:latin typeface="Times New Roman"/>
                <a:cs typeface="Times New Roman"/>
              </a:rPr>
              <a:t>I</a:t>
            </a:r>
            <a:r>
              <a:rPr sz="6350" b="1" spc="-900" dirty="0">
                <a:solidFill>
                  <a:srgbClr val="C45911"/>
                </a:solidFill>
                <a:latin typeface="Times New Roman"/>
                <a:cs typeface="Times New Roman"/>
              </a:rPr>
              <a:t>V</a:t>
            </a:r>
            <a:r>
              <a:rPr sz="6350" b="1" spc="-50" dirty="0">
                <a:solidFill>
                  <a:srgbClr val="C45911"/>
                </a:solidFill>
                <a:latin typeface="Times New Roman"/>
                <a:cs typeface="Times New Roman"/>
              </a:rPr>
              <a:t>.</a:t>
            </a:r>
            <a:r>
              <a:rPr sz="6350" b="1" spc="-335" dirty="0">
                <a:solidFill>
                  <a:srgbClr val="C45911"/>
                </a:solidFill>
                <a:latin typeface="Times New Roman"/>
                <a:cs typeface="Times New Roman"/>
              </a:rPr>
              <a:t> </a:t>
            </a:r>
            <a:r>
              <a:rPr sz="6350" b="1" dirty="0">
                <a:solidFill>
                  <a:srgbClr val="C45911"/>
                </a:solidFill>
                <a:latin typeface="Times New Roman"/>
                <a:cs typeface="Times New Roman"/>
              </a:rPr>
              <a:t>VẬN</a:t>
            </a:r>
            <a:r>
              <a:rPr sz="6350" b="1" spc="-125" dirty="0">
                <a:solidFill>
                  <a:srgbClr val="C45911"/>
                </a:solidFill>
                <a:latin typeface="Times New Roman"/>
                <a:cs typeface="Times New Roman"/>
              </a:rPr>
              <a:t> </a:t>
            </a:r>
            <a:r>
              <a:rPr sz="6350" b="1" spc="-20" dirty="0">
                <a:solidFill>
                  <a:srgbClr val="C45911"/>
                </a:solidFill>
                <a:latin typeface="Times New Roman"/>
                <a:cs typeface="Times New Roman"/>
              </a:rPr>
              <a:t>DỤNG</a:t>
            </a:r>
            <a:endParaRPr sz="6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328" y="1610868"/>
            <a:ext cx="6796794" cy="42237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38425" y="2329623"/>
            <a:ext cx="4450080" cy="243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5"/>
              </a:spcBef>
            </a:pPr>
            <a:r>
              <a:rPr sz="1950" b="1" dirty="0">
                <a:latin typeface="Times New Roman"/>
                <a:cs typeface="Times New Roman"/>
              </a:rPr>
              <a:t>Câu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chuyện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về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Dế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Mèn,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Dế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Choắt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và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Cốc </a:t>
            </a:r>
            <a:r>
              <a:rPr sz="1950" b="1" dirty="0">
                <a:latin typeface="Times New Roman"/>
                <a:cs typeface="Times New Roman"/>
              </a:rPr>
              <a:t>đưa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đến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cho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chúng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mình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rất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nhiều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bài </a:t>
            </a:r>
            <a:r>
              <a:rPr sz="1950" b="1" dirty="0">
                <a:latin typeface="Times New Roman"/>
                <a:cs typeface="Times New Roman"/>
              </a:rPr>
              <a:t>học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thú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vị,</a:t>
            </a:r>
            <a:r>
              <a:rPr sz="1950" b="1" spc="1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và</a:t>
            </a:r>
            <a:r>
              <a:rPr sz="1950" b="1" spc="5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những</a:t>
            </a:r>
            <a:r>
              <a:rPr sz="1950" b="1" spc="1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bài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học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ấy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diễn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ra </a:t>
            </a:r>
            <a:r>
              <a:rPr sz="1950" b="1" dirty="0">
                <a:latin typeface="Times New Roman"/>
                <a:cs typeface="Times New Roman"/>
              </a:rPr>
              <a:t>trong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chính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cuộc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sống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của</a:t>
            </a:r>
            <a:r>
              <a:rPr sz="1950" b="1" spc="6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chúng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ta.</a:t>
            </a:r>
            <a:r>
              <a:rPr sz="1950" b="1" spc="-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Và </a:t>
            </a:r>
            <a:r>
              <a:rPr sz="1950" b="1" dirty="0">
                <a:latin typeface="Times New Roman"/>
                <a:cs typeface="Times New Roman"/>
              </a:rPr>
              <a:t>bây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giờ,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các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con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hãy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cùng</a:t>
            </a:r>
            <a:r>
              <a:rPr sz="1950" b="1" spc="1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cô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đến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với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Góc </a:t>
            </a:r>
            <a:r>
              <a:rPr sz="1950" b="1" dirty="0">
                <a:latin typeface="Times New Roman"/>
                <a:cs typeface="Times New Roman"/>
              </a:rPr>
              <a:t>chia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sẻ</a:t>
            </a:r>
            <a:r>
              <a:rPr sz="1950" b="1" spc="5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mang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tên</a:t>
            </a:r>
            <a:r>
              <a:rPr sz="1950" b="1" spc="3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“Chuyện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chưa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kể”,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để </a:t>
            </a:r>
            <a:r>
              <a:rPr sz="1950" b="1" dirty="0">
                <a:latin typeface="Times New Roman"/>
                <a:cs typeface="Times New Roman"/>
              </a:rPr>
              <a:t>chúng</a:t>
            </a:r>
            <a:r>
              <a:rPr sz="1950" b="1" spc="4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mình</a:t>
            </a:r>
            <a:r>
              <a:rPr sz="1950" b="1" spc="5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cùng</a:t>
            </a:r>
            <a:r>
              <a:rPr sz="1950" b="1" spc="4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lắng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nghe</a:t>
            </a:r>
            <a:r>
              <a:rPr sz="1950" b="1" spc="3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chia</a:t>
            </a:r>
            <a:r>
              <a:rPr sz="1950" b="1" spc="20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sẻ</a:t>
            </a:r>
            <a:r>
              <a:rPr sz="1950" b="1" spc="55" dirty="0">
                <a:latin typeface="Times New Roman"/>
                <a:cs typeface="Times New Roman"/>
              </a:rPr>
              <a:t> </a:t>
            </a:r>
            <a:r>
              <a:rPr sz="1950" b="1" spc="-25" dirty="0">
                <a:latin typeface="Times New Roman"/>
                <a:cs typeface="Times New Roman"/>
              </a:rPr>
              <a:t>của </a:t>
            </a:r>
            <a:r>
              <a:rPr sz="1950" b="1" dirty="0">
                <a:latin typeface="Times New Roman"/>
                <a:cs typeface="Times New Roman"/>
              </a:rPr>
              <a:t>các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dirty="0">
                <a:latin typeface="Times New Roman"/>
                <a:cs typeface="Times New Roman"/>
              </a:rPr>
              <a:t>bạn</a:t>
            </a:r>
            <a:r>
              <a:rPr sz="1950" b="1" spc="25" dirty="0">
                <a:latin typeface="Times New Roman"/>
                <a:cs typeface="Times New Roman"/>
              </a:rPr>
              <a:t> </a:t>
            </a:r>
            <a:r>
              <a:rPr sz="1950" b="1" spc="-20" dirty="0">
                <a:latin typeface="Times New Roman"/>
                <a:cs typeface="Times New Roman"/>
              </a:rPr>
              <a:t>nhé!</a:t>
            </a:r>
            <a:endParaRPr sz="19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5388" y="2034540"/>
            <a:ext cx="2656332" cy="365455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6566" y="1536051"/>
            <a:ext cx="5718480" cy="39317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7792" y="1057655"/>
            <a:ext cx="424434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040" y="2161031"/>
            <a:ext cx="2223770" cy="2738755"/>
            <a:chOff x="320040" y="2161031"/>
            <a:chExt cx="2223770" cy="2738755"/>
          </a:xfrm>
        </p:grpSpPr>
        <p:sp>
          <p:nvSpPr>
            <p:cNvPr id="3" name="object 3"/>
            <p:cNvSpPr/>
            <p:nvPr/>
          </p:nvSpPr>
          <p:spPr>
            <a:xfrm>
              <a:off x="320040" y="2161031"/>
              <a:ext cx="2223770" cy="44450"/>
            </a:xfrm>
            <a:custGeom>
              <a:avLst/>
              <a:gdLst/>
              <a:ahLst/>
              <a:cxnLst/>
              <a:rect l="l" t="t" r="r" b="b"/>
              <a:pathLst>
                <a:path w="2223770" h="44450">
                  <a:moveTo>
                    <a:pt x="0" y="0"/>
                  </a:moveTo>
                  <a:lnTo>
                    <a:pt x="2223516" y="0"/>
                  </a:lnTo>
                  <a:lnTo>
                    <a:pt x="2223516" y="44195"/>
                  </a:lnTo>
                  <a:lnTo>
                    <a:pt x="0" y="44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D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040" y="2205227"/>
              <a:ext cx="2223770" cy="43180"/>
            </a:xfrm>
            <a:custGeom>
              <a:avLst/>
              <a:gdLst/>
              <a:ahLst/>
              <a:cxnLst/>
              <a:rect l="l" t="t" r="r" b="b"/>
              <a:pathLst>
                <a:path w="2223770" h="43180">
                  <a:moveTo>
                    <a:pt x="2223516" y="0"/>
                  </a:moveTo>
                  <a:lnTo>
                    <a:pt x="2223516" y="42671"/>
                  </a:lnTo>
                  <a:lnTo>
                    <a:pt x="0" y="42671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D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040" y="2247899"/>
              <a:ext cx="2223770" cy="170815"/>
            </a:xfrm>
            <a:custGeom>
              <a:avLst/>
              <a:gdLst/>
              <a:ahLst/>
              <a:cxnLst/>
              <a:rect l="l" t="t" r="r" b="b"/>
              <a:pathLst>
                <a:path w="2223770" h="170814">
                  <a:moveTo>
                    <a:pt x="2223516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0" y="170688"/>
                  </a:lnTo>
                  <a:lnTo>
                    <a:pt x="2223516" y="170688"/>
                  </a:lnTo>
                  <a:lnTo>
                    <a:pt x="2223516" y="42672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040" y="2418587"/>
              <a:ext cx="2223770" cy="128270"/>
            </a:xfrm>
            <a:custGeom>
              <a:avLst/>
              <a:gdLst/>
              <a:ahLst/>
              <a:cxnLst/>
              <a:rect l="l" t="t" r="r" b="b"/>
              <a:pathLst>
                <a:path w="2223770" h="128269">
                  <a:moveTo>
                    <a:pt x="2223516" y="0"/>
                  </a:moveTo>
                  <a:lnTo>
                    <a:pt x="2223516" y="128015"/>
                  </a:lnTo>
                  <a:lnTo>
                    <a:pt x="0" y="128015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40" y="2546603"/>
              <a:ext cx="2223770" cy="172720"/>
            </a:xfrm>
            <a:custGeom>
              <a:avLst/>
              <a:gdLst/>
              <a:ahLst/>
              <a:cxnLst/>
              <a:rect l="l" t="t" r="r" b="b"/>
              <a:pathLst>
                <a:path w="2223770" h="172719">
                  <a:moveTo>
                    <a:pt x="2223516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0" y="86880"/>
                  </a:lnTo>
                  <a:lnTo>
                    <a:pt x="0" y="172212"/>
                  </a:lnTo>
                  <a:lnTo>
                    <a:pt x="2223516" y="172212"/>
                  </a:lnTo>
                  <a:lnTo>
                    <a:pt x="2223516" y="86880"/>
                  </a:lnTo>
                  <a:lnTo>
                    <a:pt x="2223516" y="42672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B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040" y="2718815"/>
              <a:ext cx="2223770" cy="43180"/>
            </a:xfrm>
            <a:custGeom>
              <a:avLst/>
              <a:gdLst/>
              <a:ahLst/>
              <a:cxnLst/>
              <a:rect l="l" t="t" r="r" b="b"/>
              <a:pathLst>
                <a:path w="2223770" h="43180">
                  <a:moveTo>
                    <a:pt x="2223516" y="0"/>
                  </a:moveTo>
                  <a:lnTo>
                    <a:pt x="2223516" y="42672"/>
                  </a:lnTo>
                  <a:lnTo>
                    <a:pt x="0" y="42672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B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0040" y="2761500"/>
              <a:ext cx="2223770" cy="128270"/>
            </a:xfrm>
            <a:custGeom>
              <a:avLst/>
              <a:gdLst/>
              <a:ahLst/>
              <a:cxnLst/>
              <a:rect l="l" t="t" r="r" b="b"/>
              <a:pathLst>
                <a:path w="2223770" h="128269">
                  <a:moveTo>
                    <a:pt x="2223516" y="0"/>
                  </a:moveTo>
                  <a:lnTo>
                    <a:pt x="0" y="0"/>
                  </a:lnTo>
                  <a:lnTo>
                    <a:pt x="0" y="42659"/>
                  </a:lnTo>
                  <a:lnTo>
                    <a:pt x="0" y="128003"/>
                  </a:lnTo>
                  <a:lnTo>
                    <a:pt x="2223516" y="128003"/>
                  </a:lnTo>
                  <a:lnTo>
                    <a:pt x="2223516" y="4265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A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040" y="2889503"/>
              <a:ext cx="2223770" cy="43180"/>
            </a:xfrm>
            <a:custGeom>
              <a:avLst/>
              <a:gdLst/>
              <a:ahLst/>
              <a:cxnLst/>
              <a:rect l="l" t="t" r="r" b="b"/>
              <a:pathLst>
                <a:path w="2223770" h="43180">
                  <a:moveTo>
                    <a:pt x="2223516" y="0"/>
                  </a:moveTo>
                  <a:lnTo>
                    <a:pt x="2223516" y="42672"/>
                  </a:lnTo>
                  <a:lnTo>
                    <a:pt x="0" y="42672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A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040" y="2932175"/>
              <a:ext cx="2223770" cy="170815"/>
            </a:xfrm>
            <a:custGeom>
              <a:avLst/>
              <a:gdLst/>
              <a:ahLst/>
              <a:cxnLst/>
              <a:rect l="l" t="t" r="r" b="b"/>
              <a:pathLst>
                <a:path w="2223770" h="170814">
                  <a:moveTo>
                    <a:pt x="2223516" y="0"/>
                  </a:moveTo>
                  <a:lnTo>
                    <a:pt x="0" y="0"/>
                  </a:lnTo>
                  <a:lnTo>
                    <a:pt x="0" y="42684"/>
                  </a:lnTo>
                  <a:lnTo>
                    <a:pt x="0" y="170700"/>
                  </a:lnTo>
                  <a:lnTo>
                    <a:pt x="2223516" y="170700"/>
                  </a:lnTo>
                  <a:lnTo>
                    <a:pt x="2223516" y="42684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0040" y="3102863"/>
              <a:ext cx="2223770" cy="128270"/>
            </a:xfrm>
            <a:custGeom>
              <a:avLst/>
              <a:gdLst/>
              <a:ahLst/>
              <a:cxnLst/>
              <a:rect l="l" t="t" r="r" b="b"/>
              <a:pathLst>
                <a:path w="2223770" h="128269">
                  <a:moveTo>
                    <a:pt x="2223516" y="0"/>
                  </a:moveTo>
                  <a:lnTo>
                    <a:pt x="2223516" y="128016"/>
                  </a:lnTo>
                  <a:lnTo>
                    <a:pt x="0" y="128016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8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0040" y="3230892"/>
              <a:ext cx="2223770" cy="172720"/>
            </a:xfrm>
            <a:custGeom>
              <a:avLst/>
              <a:gdLst/>
              <a:ahLst/>
              <a:cxnLst/>
              <a:rect l="l" t="t" r="r" b="b"/>
              <a:pathLst>
                <a:path w="2223770" h="172720">
                  <a:moveTo>
                    <a:pt x="2223516" y="0"/>
                  </a:moveTo>
                  <a:lnTo>
                    <a:pt x="0" y="0"/>
                  </a:lnTo>
                  <a:lnTo>
                    <a:pt x="0" y="42659"/>
                  </a:lnTo>
                  <a:lnTo>
                    <a:pt x="0" y="85344"/>
                  </a:lnTo>
                  <a:lnTo>
                    <a:pt x="0" y="172199"/>
                  </a:lnTo>
                  <a:lnTo>
                    <a:pt x="2223516" y="172199"/>
                  </a:lnTo>
                  <a:lnTo>
                    <a:pt x="2223516" y="85344"/>
                  </a:lnTo>
                  <a:lnTo>
                    <a:pt x="2223516" y="4265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0040" y="3403091"/>
              <a:ext cx="2223770" cy="43180"/>
            </a:xfrm>
            <a:custGeom>
              <a:avLst/>
              <a:gdLst/>
              <a:ahLst/>
              <a:cxnLst/>
              <a:rect l="l" t="t" r="r" b="b"/>
              <a:pathLst>
                <a:path w="2223770" h="43179">
                  <a:moveTo>
                    <a:pt x="2223516" y="0"/>
                  </a:moveTo>
                  <a:lnTo>
                    <a:pt x="2223516" y="42672"/>
                  </a:lnTo>
                  <a:lnTo>
                    <a:pt x="0" y="42672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8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0040" y="3445776"/>
              <a:ext cx="2223770" cy="113030"/>
            </a:xfrm>
            <a:custGeom>
              <a:avLst/>
              <a:gdLst/>
              <a:ahLst/>
              <a:cxnLst/>
              <a:rect l="l" t="t" r="r" b="b"/>
              <a:pathLst>
                <a:path w="2223770" h="113029">
                  <a:moveTo>
                    <a:pt x="2223516" y="0"/>
                  </a:moveTo>
                  <a:lnTo>
                    <a:pt x="0" y="0"/>
                  </a:lnTo>
                  <a:lnTo>
                    <a:pt x="0" y="42659"/>
                  </a:lnTo>
                  <a:lnTo>
                    <a:pt x="0" y="112776"/>
                  </a:lnTo>
                  <a:lnTo>
                    <a:pt x="2223516" y="112776"/>
                  </a:lnTo>
                  <a:lnTo>
                    <a:pt x="2223516" y="4265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40" y="3558552"/>
              <a:ext cx="2223770" cy="114300"/>
            </a:xfrm>
            <a:custGeom>
              <a:avLst/>
              <a:gdLst/>
              <a:ahLst/>
              <a:cxnLst/>
              <a:rect l="l" t="t" r="r" b="b"/>
              <a:pathLst>
                <a:path w="2223770" h="114300">
                  <a:moveTo>
                    <a:pt x="2223516" y="0"/>
                  </a:moveTo>
                  <a:lnTo>
                    <a:pt x="0" y="0"/>
                  </a:lnTo>
                  <a:lnTo>
                    <a:pt x="0" y="57899"/>
                  </a:lnTo>
                  <a:lnTo>
                    <a:pt x="0" y="114300"/>
                  </a:lnTo>
                  <a:lnTo>
                    <a:pt x="2223516" y="114300"/>
                  </a:lnTo>
                  <a:lnTo>
                    <a:pt x="2223516" y="5789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0040" y="3672839"/>
              <a:ext cx="2223770" cy="71755"/>
            </a:xfrm>
            <a:custGeom>
              <a:avLst/>
              <a:gdLst/>
              <a:ahLst/>
              <a:cxnLst/>
              <a:rect l="l" t="t" r="r" b="b"/>
              <a:pathLst>
                <a:path w="2223770" h="71754">
                  <a:moveTo>
                    <a:pt x="2223516" y="0"/>
                  </a:moveTo>
                  <a:lnTo>
                    <a:pt x="2223516" y="71627"/>
                  </a:lnTo>
                  <a:lnTo>
                    <a:pt x="0" y="71627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0040" y="3744467"/>
              <a:ext cx="2223770" cy="157480"/>
            </a:xfrm>
            <a:custGeom>
              <a:avLst/>
              <a:gdLst/>
              <a:ahLst/>
              <a:cxnLst/>
              <a:rect l="l" t="t" r="r" b="b"/>
              <a:pathLst>
                <a:path w="2223770" h="157479">
                  <a:moveTo>
                    <a:pt x="2223516" y="0"/>
                  </a:moveTo>
                  <a:lnTo>
                    <a:pt x="0" y="0"/>
                  </a:lnTo>
                  <a:lnTo>
                    <a:pt x="0" y="42684"/>
                  </a:lnTo>
                  <a:lnTo>
                    <a:pt x="0" y="85344"/>
                  </a:lnTo>
                  <a:lnTo>
                    <a:pt x="0" y="156984"/>
                  </a:lnTo>
                  <a:lnTo>
                    <a:pt x="2223516" y="156984"/>
                  </a:lnTo>
                  <a:lnTo>
                    <a:pt x="2223516" y="85344"/>
                  </a:lnTo>
                  <a:lnTo>
                    <a:pt x="2223516" y="42684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0040" y="3901452"/>
              <a:ext cx="2223770" cy="113030"/>
            </a:xfrm>
            <a:custGeom>
              <a:avLst/>
              <a:gdLst/>
              <a:ahLst/>
              <a:cxnLst/>
              <a:rect l="l" t="t" r="r" b="b"/>
              <a:pathLst>
                <a:path w="2223770" h="113029">
                  <a:moveTo>
                    <a:pt x="2223516" y="0"/>
                  </a:moveTo>
                  <a:lnTo>
                    <a:pt x="0" y="0"/>
                  </a:lnTo>
                  <a:lnTo>
                    <a:pt x="0" y="56375"/>
                  </a:lnTo>
                  <a:lnTo>
                    <a:pt x="0" y="112776"/>
                  </a:lnTo>
                  <a:lnTo>
                    <a:pt x="2223516" y="112776"/>
                  </a:lnTo>
                  <a:lnTo>
                    <a:pt x="2223516" y="56375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0040" y="4014228"/>
              <a:ext cx="2223770" cy="158750"/>
            </a:xfrm>
            <a:custGeom>
              <a:avLst/>
              <a:gdLst/>
              <a:ahLst/>
              <a:cxnLst/>
              <a:rect l="l" t="t" r="r" b="b"/>
              <a:pathLst>
                <a:path w="2223770" h="158750">
                  <a:moveTo>
                    <a:pt x="2223516" y="0"/>
                  </a:moveTo>
                  <a:lnTo>
                    <a:pt x="0" y="0"/>
                  </a:lnTo>
                  <a:lnTo>
                    <a:pt x="0" y="71615"/>
                  </a:lnTo>
                  <a:lnTo>
                    <a:pt x="0" y="158483"/>
                  </a:lnTo>
                  <a:lnTo>
                    <a:pt x="2223516" y="158483"/>
                  </a:lnTo>
                  <a:lnTo>
                    <a:pt x="2223516" y="71615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0040" y="4172711"/>
              <a:ext cx="2223770" cy="128270"/>
            </a:xfrm>
            <a:custGeom>
              <a:avLst/>
              <a:gdLst/>
              <a:ahLst/>
              <a:cxnLst/>
              <a:rect l="l" t="t" r="r" b="b"/>
              <a:pathLst>
                <a:path w="2223770" h="128270">
                  <a:moveTo>
                    <a:pt x="2223516" y="0"/>
                  </a:moveTo>
                  <a:lnTo>
                    <a:pt x="0" y="0"/>
                  </a:lnTo>
                  <a:lnTo>
                    <a:pt x="0" y="70116"/>
                  </a:lnTo>
                  <a:lnTo>
                    <a:pt x="0" y="128016"/>
                  </a:lnTo>
                  <a:lnTo>
                    <a:pt x="2223516" y="128016"/>
                  </a:lnTo>
                  <a:lnTo>
                    <a:pt x="2223516" y="70116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6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0040" y="4300727"/>
              <a:ext cx="2223770" cy="56515"/>
            </a:xfrm>
            <a:custGeom>
              <a:avLst/>
              <a:gdLst/>
              <a:ahLst/>
              <a:cxnLst/>
              <a:rect l="l" t="t" r="r" b="b"/>
              <a:pathLst>
                <a:path w="2223770" h="56514">
                  <a:moveTo>
                    <a:pt x="2223516" y="0"/>
                  </a:moveTo>
                  <a:lnTo>
                    <a:pt x="2223516" y="56388"/>
                  </a:lnTo>
                  <a:lnTo>
                    <a:pt x="0" y="56388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0040" y="4357128"/>
              <a:ext cx="2223770" cy="114300"/>
            </a:xfrm>
            <a:custGeom>
              <a:avLst/>
              <a:gdLst/>
              <a:ahLst/>
              <a:cxnLst/>
              <a:rect l="l" t="t" r="r" b="b"/>
              <a:pathLst>
                <a:path w="2223770" h="114300">
                  <a:moveTo>
                    <a:pt x="2223516" y="0"/>
                  </a:moveTo>
                  <a:lnTo>
                    <a:pt x="0" y="0"/>
                  </a:lnTo>
                  <a:lnTo>
                    <a:pt x="0" y="56375"/>
                  </a:lnTo>
                  <a:lnTo>
                    <a:pt x="0" y="114300"/>
                  </a:lnTo>
                  <a:lnTo>
                    <a:pt x="2223516" y="114300"/>
                  </a:lnTo>
                  <a:lnTo>
                    <a:pt x="2223516" y="56375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0040" y="4471428"/>
              <a:ext cx="2223770" cy="128270"/>
            </a:xfrm>
            <a:custGeom>
              <a:avLst/>
              <a:gdLst/>
              <a:ahLst/>
              <a:cxnLst/>
              <a:rect l="l" t="t" r="r" b="b"/>
              <a:pathLst>
                <a:path w="2223770" h="128270">
                  <a:moveTo>
                    <a:pt x="2223516" y="0"/>
                  </a:moveTo>
                  <a:lnTo>
                    <a:pt x="0" y="0"/>
                  </a:lnTo>
                  <a:lnTo>
                    <a:pt x="0" y="56375"/>
                  </a:lnTo>
                  <a:lnTo>
                    <a:pt x="0" y="128016"/>
                  </a:lnTo>
                  <a:lnTo>
                    <a:pt x="2223516" y="128016"/>
                  </a:lnTo>
                  <a:lnTo>
                    <a:pt x="2223516" y="56375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0040" y="4599444"/>
              <a:ext cx="2223770" cy="157480"/>
            </a:xfrm>
            <a:custGeom>
              <a:avLst/>
              <a:gdLst/>
              <a:ahLst/>
              <a:cxnLst/>
              <a:rect l="l" t="t" r="r" b="b"/>
              <a:pathLst>
                <a:path w="2223770" h="157479">
                  <a:moveTo>
                    <a:pt x="2223516" y="0"/>
                  </a:moveTo>
                  <a:lnTo>
                    <a:pt x="0" y="0"/>
                  </a:lnTo>
                  <a:lnTo>
                    <a:pt x="0" y="42659"/>
                  </a:lnTo>
                  <a:lnTo>
                    <a:pt x="0" y="85344"/>
                  </a:lnTo>
                  <a:lnTo>
                    <a:pt x="0" y="156959"/>
                  </a:lnTo>
                  <a:lnTo>
                    <a:pt x="2223516" y="156959"/>
                  </a:lnTo>
                  <a:lnTo>
                    <a:pt x="2223516" y="85344"/>
                  </a:lnTo>
                  <a:lnTo>
                    <a:pt x="2223516" y="4265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20040" y="4756403"/>
              <a:ext cx="2223770" cy="56515"/>
            </a:xfrm>
            <a:custGeom>
              <a:avLst/>
              <a:gdLst/>
              <a:ahLst/>
              <a:cxnLst/>
              <a:rect l="l" t="t" r="r" b="b"/>
              <a:pathLst>
                <a:path w="2223770" h="56514">
                  <a:moveTo>
                    <a:pt x="2223516" y="0"/>
                  </a:moveTo>
                  <a:lnTo>
                    <a:pt x="2223516" y="56388"/>
                  </a:lnTo>
                  <a:lnTo>
                    <a:pt x="0" y="56388"/>
                  </a:lnTo>
                  <a:lnTo>
                    <a:pt x="0" y="0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0040" y="4812804"/>
              <a:ext cx="2223770" cy="86995"/>
            </a:xfrm>
            <a:custGeom>
              <a:avLst/>
              <a:gdLst/>
              <a:ahLst/>
              <a:cxnLst/>
              <a:rect l="l" t="t" r="r" b="b"/>
              <a:pathLst>
                <a:path w="2223770" h="86995">
                  <a:moveTo>
                    <a:pt x="2223516" y="0"/>
                  </a:moveTo>
                  <a:lnTo>
                    <a:pt x="0" y="0"/>
                  </a:lnTo>
                  <a:lnTo>
                    <a:pt x="0" y="57899"/>
                  </a:lnTo>
                  <a:lnTo>
                    <a:pt x="0" y="86868"/>
                  </a:lnTo>
                  <a:lnTo>
                    <a:pt x="2223516" y="86868"/>
                  </a:lnTo>
                  <a:lnTo>
                    <a:pt x="2223516" y="57899"/>
                  </a:lnTo>
                  <a:lnTo>
                    <a:pt x="2223516" y="0"/>
                  </a:lnTo>
                  <a:close/>
                </a:path>
              </a:pathLst>
            </a:custGeom>
            <a:solidFill>
              <a:srgbClr val="FFD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20039" y="2161032"/>
            <a:ext cx="2223770" cy="2738755"/>
          </a:xfrm>
          <a:prstGeom prst="rect">
            <a:avLst/>
          </a:prstGeom>
          <a:ln w="4572">
            <a:solidFill>
              <a:srgbClr val="FFBF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74295" algn="just">
              <a:lnSpc>
                <a:spcPct val="100000"/>
              </a:lnSpc>
              <a:spcBef>
                <a:spcPts val="204"/>
              </a:spcBef>
            </a:pP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Các</a:t>
            </a:r>
            <a:r>
              <a:rPr sz="2300" b="1" spc="44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con</a:t>
            </a:r>
            <a:r>
              <a:rPr sz="2300" b="1" spc="45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đã</a:t>
            </a:r>
            <a:r>
              <a:rPr sz="2300" b="1" spc="44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đọc</a:t>
            </a:r>
            <a:endParaRPr sz="2300">
              <a:latin typeface="Times New Roman"/>
              <a:cs typeface="Times New Roman"/>
            </a:endParaRPr>
          </a:p>
          <a:p>
            <a:pPr marL="74295" marR="67945" algn="just">
              <a:lnSpc>
                <a:spcPct val="107400"/>
              </a:lnSpc>
              <a:spcBef>
                <a:spcPts val="15"/>
              </a:spcBef>
            </a:pP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văn</a:t>
            </a:r>
            <a:r>
              <a:rPr sz="2300" b="1" spc="555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bản</a:t>
            </a:r>
            <a:r>
              <a:rPr sz="2300" b="1" spc="540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spc="-20" dirty="0">
                <a:solidFill>
                  <a:srgbClr val="00AF50"/>
                </a:solidFill>
                <a:latin typeface="Times New Roman"/>
                <a:cs typeface="Times New Roman"/>
              </a:rPr>
              <a:t>“Bài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học</a:t>
            </a:r>
            <a:r>
              <a:rPr sz="2300" b="1" spc="235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đường</a:t>
            </a:r>
            <a:r>
              <a:rPr sz="2300" b="1" spc="229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đời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đầu</a:t>
            </a:r>
            <a:r>
              <a:rPr sz="2300" b="1" spc="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tiên”</a:t>
            </a:r>
            <a:r>
              <a:rPr sz="2300" b="1" spc="2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spc="-20" dirty="0">
                <a:solidFill>
                  <a:srgbClr val="00AF50"/>
                </a:solidFill>
                <a:latin typeface="Times New Roman"/>
                <a:cs typeface="Times New Roman"/>
              </a:rPr>
              <a:t>chưa?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Trả</a:t>
            </a:r>
            <a:r>
              <a:rPr sz="2300" b="1" spc="150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lời</a:t>
            </a:r>
            <a:r>
              <a:rPr sz="2300" b="1" spc="145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cho</a:t>
            </a:r>
            <a:r>
              <a:rPr sz="2300" b="1" spc="155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cô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những</a:t>
            </a:r>
            <a:r>
              <a:rPr sz="2300" b="1" spc="280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câu</a:t>
            </a:r>
            <a:r>
              <a:rPr sz="2300" b="1" spc="260" dirty="0">
                <a:solidFill>
                  <a:srgbClr val="00AF50"/>
                </a:solidFill>
                <a:latin typeface="Times New Roman"/>
                <a:cs typeface="Times New Roman"/>
              </a:rPr>
              <a:t> 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hỏi </a:t>
            </a:r>
            <a:r>
              <a:rPr sz="2300" b="1" dirty="0">
                <a:solidFill>
                  <a:srgbClr val="00AF50"/>
                </a:solidFill>
                <a:latin typeface="Times New Roman"/>
                <a:cs typeface="Times New Roman"/>
              </a:rPr>
              <a:t>sau</a:t>
            </a:r>
            <a:r>
              <a:rPr sz="2300" b="1" spc="-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AF50"/>
                </a:solidFill>
                <a:latin typeface="Times New Roman"/>
                <a:cs typeface="Times New Roman"/>
              </a:rPr>
              <a:t>nhé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06011" y="2161032"/>
            <a:ext cx="5021580" cy="3118485"/>
          </a:xfrm>
          <a:prstGeom prst="rect">
            <a:avLst/>
          </a:prstGeom>
          <a:ln w="32003">
            <a:solidFill>
              <a:srgbClr val="ED7C31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51484" indent="-377190" algn="just">
              <a:lnSpc>
                <a:spcPct val="100000"/>
              </a:lnSpc>
              <a:spcBef>
                <a:spcPts val="204"/>
              </a:spcBef>
              <a:buFont typeface="Wingdings"/>
              <a:buChar char=""/>
              <a:tabLst>
                <a:tab pos="451484" algn="l"/>
              </a:tabLst>
            </a:pPr>
            <a:r>
              <a:rPr sz="2300" b="1" spc="-10" dirty="0">
                <a:solidFill>
                  <a:srgbClr val="001F60"/>
                </a:solidFill>
                <a:latin typeface="Times New Roman"/>
                <a:cs typeface="Times New Roman"/>
              </a:rPr>
              <a:t>Truyện</a:t>
            </a:r>
            <a:r>
              <a:rPr sz="2300" b="1" spc="-4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1F60"/>
                </a:solidFill>
                <a:latin typeface="Times New Roman"/>
                <a:cs typeface="Times New Roman"/>
              </a:rPr>
              <a:t>đó</a:t>
            </a:r>
            <a:r>
              <a:rPr sz="2300" b="1" spc="-1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1F60"/>
                </a:solidFill>
                <a:latin typeface="Times New Roman"/>
                <a:cs typeface="Times New Roman"/>
              </a:rPr>
              <a:t>của</a:t>
            </a:r>
            <a:r>
              <a:rPr sz="2300" b="1" spc="-2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1F60"/>
                </a:solidFill>
                <a:latin typeface="Times New Roman"/>
                <a:cs typeface="Times New Roman"/>
              </a:rPr>
              <a:t>tác</a:t>
            </a:r>
            <a:r>
              <a:rPr sz="2300" b="1" spc="-15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1F60"/>
                </a:solidFill>
                <a:latin typeface="Times New Roman"/>
                <a:cs typeface="Times New Roman"/>
              </a:rPr>
              <a:t>giả</a:t>
            </a:r>
            <a:r>
              <a:rPr sz="2300" b="1" spc="-30" dirty="0">
                <a:solidFill>
                  <a:srgbClr val="001F60"/>
                </a:solidFill>
                <a:latin typeface="Times New Roman"/>
                <a:cs typeface="Times New Roman"/>
              </a:rPr>
              <a:t> </a:t>
            </a:r>
            <a:r>
              <a:rPr sz="2300" b="1" spc="-20" dirty="0">
                <a:solidFill>
                  <a:srgbClr val="001F60"/>
                </a:solidFill>
                <a:latin typeface="Times New Roman"/>
                <a:cs typeface="Times New Roman"/>
              </a:rPr>
              <a:t>nào?</a:t>
            </a:r>
            <a:endParaRPr sz="2300">
              <a:latin typeface="Times New Roman"/>
              <a:cs typeface="Times New Roman"/>
            </a:endParaRPr>
          </a:p>
          <a:p>
            <a:pPr marL="450850" marR="67945" indent="-377190" algn="just">
              <a:lnSpc>
                <a:spcPct val="107400"/>
              </a:lnSpc>
              <a:spcBef>
                <a:spcPts val="15"/>
              </a:spcBef>
              <a:buFont typeface="Wingdings"/>
              <a:buChar char=""/>
              <a:tabLst>
                <a:tab pos="452120" algn="l"/>
              </a:tabLst>
            </a:pP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Nếu</a:t>
            </a:r>
            <a:r>
              <a:rPr sz="2300" b="1" spc="50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muốn</a:t>
            </a:r>
            <a:r>
              <a:rPr sz="2300" b="1" spc="6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tóm</a:t>
            </a:r>
            <a:r>
              <a:rPr sz="2300" b="1" spc="70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tắt</a:t>
            </a:r>
            <a:r>
              <a:rPr sz="2300" b="1" spc="5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nội</a:t>
            </a:r>
            <a:r>
              <a:rPr sz="2300" b="1" spc="6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dung</a:t>
            </a:r>
            <a:r>
              <a:rPr sz="2300" b="1" spc="70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spc="-25" dirty="0">
                <a:solidFill>
                  <a:srgbClr val="702FA0"/>
                </a:solidFill>
                <a:latin typeface="Times New Roman"/>
                <a:cs typeface="Times New Roman"/>
              </a:rPr>
              <a:t>câu 	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chuyện,</a:t>
            </a:r>
            <a:r>
              <a:rPr sz="2300" b="1" spc="1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con</a:t>
            </a:r>
            <a:r>
              <a:rPr sz="2300" b="1" spc="20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sẽ</a:t>
            </a:r>
            <a:r>
              <a:rPr sz="2300" b="1" spc="2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tóm</a:t>
            </a:r>
            <a:r>
              <a:rPr sz="2300" b="1" spc="2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tắt</a:t>
            </a:r>
            <a:r>
              <a:rPr sz="2300" b="1" spc="2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những</a:t>
            </a:r>
            <a:r>
              <a:rPr sz="2300" b="1" spc="15" dirty="0">
                <a:solidFill>
                  <a:srgbClr val="702FA0"/>
                </a:solidFill>
                <a:latin typeface="Times New Roman"/>
                <a:cs typeface="Times New Roman"/>
              </a:rPr>
              <a:t>  </a:t>
            </a:r>
            <a:r>
              <a:rPr sz="2300" b="1" spc="-25" dirty="0">
                <a:solidFill>
                  <a:srgbClr val="702FA0"/>
                </a:solidFill>
                <a:latin typeface="Times New Roman"/>
                <a:cs typeface="Times New Roman"/>
              </a:rPr>
              <a:t>sự 	</a:t>
            </a:r>
            <a:r>
              <a:rPr sz="2300" b="1" dirty="0">
                <a:solidFill>
                  <a:srgbClr val="702FA0"/>
                </a:solidFill>
                <a:latin typeface="Times New Roman"/>
                <a:cs typeface="Times New Roman"/>
              </a:rPr>
              <a:t>kiện</a:t>
            </a:r>
            <a:r>
              <a:rPr sz="2300" b="1" spc="10" dirty="0">
                <a:solidFill>
                  <a:srgbClr val="702FA0"/>
                </a:solidFill>
                <a:latin typeface="Times New Roman"/>
                <a:cs typeface="Times New Roman"/>
              </a:rPr>
              <a:t> </a:t>
            </a:r>
            <a:r>
              <a:rPr sz="2300" b="1" spc="-20" dirty="0">
                <a:solidFill>
                  <a:srgbClr val="702FA0"/>
                </a:solidFill>
                <a:latin typeface="Times New Roman"/>
                <a:cs typeface="Times New Roman"/>
              </a:rPr>
              <a:t>nào?</a:t>
            </a:r>
            <a:endParaRPr sz="2300">
              <a:latin typeface="Times New Roman"/>
              <a:cs typeface="Times New Roman"/>
            </a:endParaRPr>
          </a:p>
          <a:p>
            <a:pPr marL="450850" marR="67945" indent="-377190" algn="just">
              <a:lnSpc>
                <a:spcPct val="107400"/>
              </a:lnSpc>
              <a:buFont typeface="Wingdings"/>
              <a:buChar char=""/>
              <a:tabLst>
                <a:tab pos="452120" algn="l"/>
              </a:tabLst>
            </a:pP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Nhân</a:t>
            </a:r>
            <a:r>
              <a:rPr sz="2300" b="1" spc="53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vật</a:t>
            </a:r>
            <a:r>
              <a:rPr sz="2300" b="1" spc="53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chính</a:t>
            </a:r>
            <a:r>
              <a:rPr sz="2300" b="1" spc="53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của</a:t>
            </a:r>
            <a:r>
              <a:rPr sz="2300" b="1" spc="54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truyện</a:t>
            </a:r>
            <a:r>
              <a:rPr sz="2300" b="1" spc="509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là</a:t>
            </a:r>
            <a:r>
              <a:rPr sz="2300" b="1" spc="52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AFEF"/>
                </a:solidFill>
                <a:latin typeface="Times New Roman"/>
                <a:cs typeface="Times New Roman"/>
              </a:rPr>
              <a:t>ai? 	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Nêu</a:t>
            </a:r>
            <a:r>
              <a:rPr sz="2300" b="1" spc="32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một</a:t>
            </a:r>
            <a:r>
              <a:rPr sz="2300" b="1" spc="33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vài</a:t>
            </a:r>
            <a:r>
              <a:rPr sz="2300" b="1" spc="32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chi</a:t>
            </a:r>
            <a:r>
              <a:rPr sz="2300" b="1" spc="34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tiết</a:t>
            </a:r>
            <a:r>
              <a:rPr sz="2300" b="1" spc="33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giúp</a:t>
            </a:r>
            <a:r>
              <a:rPr sz="2300" b="1" spc="32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con</a:t>
            </a:r>
            <a:r>
              <a:rPr sz="2300" b="1" spc="35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spc="-20" dirty="0">
                <a:solidFill>
                  <a:srgbClr val="00AFEF"/>
                </a:solidFill>
                <a:latin typeface="Times New Roman"/>
                <a:cs typeface="Times New Roman"/>
              </a:rPr>
              <a:t>hiểu 	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được</a:t>
            </a:r>
            <a:r>
              <a:rPr sz="2300" b="1" spc="-1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đặc</a:t>
            </a:r>
            <a:r>
              <a:rPr sz="2300" b="1" spc="1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điểm</a:t>
            </a:r>
            <a:r>
              <a:rPr sz="2300" b="1" spc="1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của</a:t>
            </a:r>
            <a:r>
              <a:rPr sz="2300" b="1" spc="-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nhân</a:t>
            </a:r>
            <a:r>
              <a:rPr sz="2300" b="1" spc="2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dirty="0">
                <a:solidFill>
                  <a:srgbClr val="00AFEF"/>
                </a:solidFill>
                <a:latin typeface="Times New Roman"/>
                <a:cs typeface="Times New Roman"/>
              </a:rPr>
              <a:t>vật</a:t>
            </a:r>
            <a:r>
              <a:rPr sz="2300" b="1" spc="1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300" b="1" spc="-25" dirty="0">
                <a:solidFill>
                  <a:srgbClr val="00AFEF"/>
                </a:solidFill>
                <a:latin typeface="Times New Roman"/>
                <a:cs typeface="Times New Roman"/>
              </a:rPr>
              <a:t>đó?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620517" y="3123438"/>
            <a:ext cx="1290955" cy="1193800"/>
            <a:chOff x="2620517" y="3123438"/>
            <a:chExt cx="1290955" cy="1193800"/>
          </a:xfrm>
        </p:grpSpPr>
        <p:sp>
          <p:nvSpPr>
            <p:cNvPr id="31" name="object 31"/>
            <p:cNvSpPr/>
            <p:nvPr/>
          </p:nvSpPr>
          <p:spPr>
            <a:xfrm>
              <a:off x="2625851" y="3128772"/>
              <a:ext cx="1280160" cy="1183005"/>
            </a:xfrm>
            <a:custGeom>
              <a:avLst/>
              <a:gdLst/>
              <a:ahLst/>
              <a:cxnLst/>
              <a:rect l="l" t="t" r="r" b="b"/>
              <a:pathLst>
                <a:path w="1280160" h="1183004">
                  <a:moveTo>
                    <a:pt x="688848" y="1182624"/>
                  </a:moveTo>
                  <a:lnTo>
                    <a:pt x="688848" y="886967"/>
                  </a:lnTo>
                  <a:lnTo>
                    <a:pt x="0" y="886967"/>
                  </a:lnTo>
                  <a:lnTo>
                    <a:pt x="0" y="295655"/>
                  </a:lnTo>
                  <a:lnTo>
                    <a:pt x="688848" y="295655"/>
                  </a:lnTo>
                  <a:lnTo>
                    <a:pt x="688848" y="0"/>
                  </a:lnTo>
                  <a:lnTo>
                    <a:pt x="1280159" y="591311"/>
                  </a:lnTo>
                  <a:lnTo>
                    <a:pt x="688848" y="1182624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625851" y="3128772"/>
              <a:ext cx="1280160" cy="1183005"/>
            </a:xfrm>
            <a:custGeom>
              <a:avLst/>
              <a:gdLst/>
              <a:ahLst/>
              <a:cxnLst/>
              <a:rect l="l" t="t" r="r" b="b"/>
              <a:pathLst>
                <a:path w="1280160" h="1183004">
                  <a:moveTo>
                    <a:pt x="0" y="295655"/>
                  </a:moveTo>
                  <a:lnTo>
                    <a:pt x="688848" y="295655"/>
                  </a:lnTo>
                  <a:lnTo>
                    <a:pt x="688848" y="0"/>
                  </a:lnTo>
                  <a:lnTo>
                    <a:pt x="1280159" y="591311"/>
                  </a:lnTo>
                  <a:lnTo>
                    <a:pt x="688848" y="1182624"/>
                  </a:lnTo>
                  <a:lnTo>
                    <a:pt x="688848" y="886967"/>
                  </a:lnTo>
                  <a:lnTo>
                    <a:pt x="0" y="886967"/>
                  </a:lnTo>
                  <a:lnTo>
                    <a:pt x="0" y="295655"/>
                  </a:lnTo>
                  <a:close/>
                </a:path>
              </a:pathLst>
            </a:custGeom>
            <a:ln w="10668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0273" y="2245614"/>
            <a:ext cx="7304532" cy="34229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4799" y="2405968"/>
            <a:ext cx="14776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dirty="0">
                <a:solidFill>
                  <a:srgbClr val="000000"/>
                </a:solidFill>
                <a:latin typeface="Times New Roman"/>
                <a:cs typeface="Times New Roman"/>
              </a:rPr>
              <a:t>1.</a:t>
            </a:r>
            <a:r>
              <a:rPr sz="2650" b="1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65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Truyện.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73025" algn="just">
              <a:lnSpc>
                <a:spcPct val="100699"/>
              </a:lnSpc>
              <a:spcBef>
                <a:spcPts val="100"/>
              </a:spcBef>
            </a:pPr>
            <a:r>
              <a:rPr dirty="0"/>
              <a:t>Truyện</a:t>
            </a:r>
            <a:r>
              <a:rPr spc="515" dirty="0"/>
              <a:t> </a:t>
            </a:r>
            <a:r>
              <a:rPr dirty="0"/>
              <a:t>là</a:t>
            </a:r>
            <a:r>
              <a:rPr spc="509" dirty="0"/>
              <a:t> </a:t>
            </a:r>
            <a:r>
              <a:rPr dirty="0"/>
              <a:t>một</a:t>
            </a:r>
            <a:r>
              <a:rPr spc="525" dirty="0"/>
              <a:t> </a:t>
            </a:r>
            <a:r>
              <a:rPr dirty="0"/>
              <a:t>loại</a:t>
            </a:r>
            <a:r>
              <a:rPr spc="500" dirty="0"/>
              <a:t> </a:t>
            </a:r>
            <a:r>
              <a:rPr dirty="0"/>
              <a:t>tác</a:t>
            </a:r>
            <a:r>
              <a:rPr spc="535" dirty="0"/>
              <a:t> </a:t>
            </a:r>
            <a:r>
              <a:rPr dirty="0"/>
              <a:t>phẩm</a:t>
            </a:r>
            <a:r>
              <a:rPr spc="530" dirty="0"/>
              <a:t> </a:t>
            </a:r>
            <a:r>
              <a:rPr dirty="0"/>
              <a:t>văn</a:t>
            </a:r>
            <a:r>
              <a:rPr spc="515" dirty="0"/>
              <a:t> </a:t>
            </a:r>
            <a:r>
              <a:rPr dirty="0"/>
              <a:t>học</a:t>
            </a:r>
            <a:r>
              <a:rPr spc="509" dirty="0"/>
              <a:t> </a:t>
            </a:r>
            <a:r>
              <a:rPr dirty="0"/>
              <a:t>kể</a:t>
            </a:r>
            <a:r>
              <a:rPr spc="535" dirty="0"/>
              <a:t> </a:t>
            </a:r>
            <a:r>
              <a:rPr spc="-25" dirty="0"/>
              <a:t>lại </a:t>
            </a:r>
            <a:r>
              <a:rPr dirty="0"/>
              <a:t>một</a:t>
            </a:r>
            <a:r>
              <a:rPr spc="100" dirty="0"/>
              <a:t>  </a:t>
            </a:r>
            <a:r>
              <a:rPr dirty="0"/>
              <a:t>câu</a:t>
            </a:r>
            <a:r>
              <a:rPr spc="229" dirty="0"/>
              <a:t>  </a:t>
            </a:r>
            <a:r>
              <a:rPr spc="-5" dirty="0"/>
              <a:t>c</a:t>
            </a:r>
            <a:r>
              <a:rPr spc="-20" dirty="0"/>
              <a:t>huy</a:t>
            </a:r>
            <a:r>
              <a:rPr spc="-80" dirty="0"/>
              <a:t>ệ</a:t>
            </a:r>
            <a:r>
              <a:rPr sz="3450" b="1" spc="-2279" baseline="-14492" dirty="0">
                <a:latin typeface="Times New Roman"/>
                <a:cs typeface="Times New Roman"/>
              </a:rPr>
              <a:t>T</a:t>
            </a:r>
            <a:r>
              <a:rPr sz="2950" spc="-165" dirty="0"/>
              <a:t>n</a:t>
            </a:r>
            <a:r>
              <a:rPr sz="3450" b="1" spc="-1357" baseline="-14492" dirty="0">
                <a:latin typeface="Times New Roman"/>
                <a:cs typeface="Times New Roman"/>
              </a:rPr>
              <a:t>r</a:t>
            </a:r>
            <a:r>
              <a:rPr sz="2950" spc="110" dirty="0"/>
              <a:t>,</a:t>
            </a:r>
            <a:r>
              <a:rPr sz="3450" b="1" spc="-22" baseline="-14492" dirty="0">
                <a:latin typeface="Times New Roman"/>
                <a:cs typeface="Times New Roman"/>
              </a:rPr>
              <a:t>u</a:t>
            </a:r>
            <a:r>
              <a:rPr sz="3450" b="1" spc="-1102" baseline="-14492" dirty="0">
                <a:latin typeface="Times New Roman"/>
                <a:cs typeface="Times New Roman"/>
              </a:rPr>
              <a:t>y</a:t>
            </a:r>
            <a:r>
              <a:rPr sz="2950" spc="-635" dirty="0"/>
              <a:t>c</a:t>
            </a:r>
            <a:r>
              <a:rPr sz="3450" b="1" spc="-630" baseline="-14492" dirty="0">
                <a:latin typeface="Times New Roman"/>
                <a:cs typeface="Times New Roman"/>
              </a:rPr>
              <a:t>ệ</a:t>
            </a:r>
            <a:r>
              <a:rPr sz="2950" spc="-1120" dirty="0"/>
              <a:t>ó</a:t>
            </a:r>
            <a:r>
              <a:rPr sz="3450" b="1" spc="-30" baseline="-14492" dirty="0">
                <a:latin typeface="Times New Roman"/>
                <a:cs typeface="Times New Roman"/>
              </a:rPr>
              <a:t>n</a:t>
            </a:r>
            <a:r>
              <a:rPr sz="3450" b="1" spc="330" baseline="-14492" dirty="0">
                <a:latin typeface="Times New Roman"/>
                <a:cs typeface="Times New Roman"/>
              </a:rPr>
              <a:t> </a:t>
            </a:r>
            <a:r>
              <a:rPr sz="3450" b="1" spc="7" baseline="-14492" dirty="0">
                <a:latin typeface="Times New Roman"/>
                <a:cs typeface="Times New Roman"/>
              </a:rPr>
              <a:t>l</a:t>
            </a:r>
            <a:r>
              <a:rPr sz="3450" b="1" spc="-975" baseline="-14492" dirty="0">
                <a:latin typeface="Times New Roman"/>
                <a:cs typeface="Times New Roman"/>
              </a:rPr>
              <a:t>à</a:t>
            </a:r>
            <a:r>
              <a:rPr sz="2950" spc="-95" dirty="0">
                <a:solidFill>
                  <a:srgbClr val="FF0000"/>
                </a:solidFill>
              </a:rPr>
              <a:t>c</a:t>
            </a:r>
            <a:r>
              <a:rPr sz="3450" b="1" spc="-1620" baseline="-14492" dirty="0">
                <a:latin typeface="Times New Roman"/>
                <a:cs typeface="Times New Roman"/>
              </a:rPr>
              <a:t>g</a:t>
            </a:r>
            <a:r>
              <a:rPr sz="2950" spc="-415" dirty="0">
                <a:solidFill>
                  <a:srgbClr val="FF0000"/>
                </a:solidFill>
              </a:rPr>
              <a:t>ố</a:t>
            </a:r>
            <a:r>
              <a:rPr sz="3450" b="1" spc="-352" baseline="-14492" dirty="0">
                <a:latin typeface="Times New Roman"/>
                <a:cs typeface="Times New Roman"/>
              </a:rPr>
              <a:t>ì</a:t>
            </a:r>
            <a:r>
              <a:rPr sz="2950" spc="-590" dirty="0">
                <a:solidFill>
                  <a:srgbClr val="FF0000"/>
                </a:solidFill>
              </a:rPr>
              <a:t>t</a:t>
            </a:r>
            <a:r>
              <a:rPr sz="3450" b="1" baseline="-14492" dirty="0">
                <a:latin typeface="Times New Roman"/>
                <a:cs typeface="Times New Roman"/>
              </a:rPr>
              <a:t>?</a:t>
            </a:r>
            <a:r>
              <a:rPr sz="3450" b="1" spc="150" baseline="-14492" dirty="0">
                <a:latin typeface="Times New Roman"/>
                <a:cs typeface="Times New Roman"/>
              </a:rPr>
              <a:t>  </a:t>
            </a:r>
            <a:r>
              <a:rPr sz="2950" dirty="0">
                <a:solidFill>
                  <a:srgbClr val="FF0000"/>
                </a:solidFill>
              </a:rPr>
              <a:t>truyện</a:t>
            </a:r>
            <a:r>
              <a:rPr sz="2950" dirty="0"/>
              <a:t>,</a:t>
            </a:r>
            <a:r>
              <a:rPr sz="2950" spc="245" dirty="0"/>
              <a:t>  </a:t>
            </a:r>
            <a:r>
              <a:rPr sz="2950" dirty="0">
                <a:solidFill>
                  <a:srgbClr val="FF0000"/>
                </a:solidFill>
              </a:rPr>
              <a:t>nhân</a:t>
            </a:r>
            <a:r>
              <a:rPr sz="2950" spc="245" dirty="0">
                <a:solidFill>
                  <a:srgbClr val="FF0000"/>
                </a:solidFill>
              </a:rPr>
              <a:t>  </a:t>
            </a:r>
            <a:r>
              <a:rPr sz="2950" spc="-20" dirty="0">
                <a:solidFill>
                  <a:srgbClr val="FF0000"/>
                </a:solidFill>
              </a:rPr>
              <a:t>vật</a:t>
            </a:r>
            <a:r>
              <a:rPr sz="2950" spc="-20" dirty="0"/>
              <a:t>, </a:t>
            </a:r>
            <a:r>
              <a:rPr sz="2950" dirty="0">
                <a:solidFill>
                  <a:srgbClr val="FF0000"/>
                </a:solidFill>
              </a:rPr>
              <a:t>không</a:t>
            </a:r>
            <a:r>
              <a:rPr sz="2950" spc="-5" dirty="0">
                <a:solidFill>
                  <a:srgbClr val="FF0000"/>
                </a:solidFill>
              </a:rPr>
              <a:t> </a:t>
            </a:r>
            <a:r>
              <a:rPr sz="2950" dirty="0">
                <a:solidFill>
                  <a:srgbClr val="FF0000"/>
                </a:solidFill>
              </a:rPr>
              <a:t>gian</a:t>
            </a:r>
            <a:r>
              <a:rPr sz="2950" dirty="0"/>
              <a:t>,</a:t>
            </a:r>
            <a:r>
              <a:rPr sz="2950" spc="20" dirty="0"/>
              <a:t> </a:t>
            </a:r>
            <a:r>
              <a:rPr sz="2950" dirty="0">
                <a:solidFill>
                  <a:srgbClr val="FF0000"/>
                </a:solidFill>
              </a:rPr>
              <a:t>thời gian</a:t>
            </a:r>
            <a:r>
              <a:rPr sz="2950" dirty="0"/>
              <a:t>,</a:t>
            </a:r>
            <a:r>
              <a:rPr sz="2950" spc="20" dirty="0"/>
              <a:t> </a:t>
            </a:r>
            <a:r>
              <a:rPr sz="2950" dirty="0">
                <a:solidFill>
                  <a:srgbClr val="FF0000"/>
                </a:solidFill>
              </a:rPr>
              <a:t>hoàn</a:t>
            </a:r>
            <a:r>
              <a:rPr sz="2950" spc="25" dirty="0">
                <a:solidFill>
                  <a:srgbClr val="FF0000"/>
                </a:solidFill>
              </a:rPr>
              <a:t> </a:t>
            </a:r>
            <a:r>
              <a:rPr sz="2950" dirty="0">
                <a:solidFill>
                  <a:srgbClr val="FF0000"/>
                </a:solidFill>
              </a:rPr>
              <a:t>cảnh</a:t>
            </a:r>
            <a:r>
              <a:rPr sz="2950" spc="25" dirty="0">
                <a:solidFill>
                  <a:srgbClr val="FF0000"/>
                </a:solidFill>
              </a:rPr>
              <a:t> </a:t>
            </a:r>
            <a:r>
              <a:rPr sz="2950" dirty="0"/>
              <a:t>diễn</a:t>
            </a:r>
            <a:r>
              <a:rPr sz="2950" spc="-5" dirty="0"/>
              <a:t> </a:t>
            </a:r>
            <a:r>
              <a:rPr sz="2950" dirty="0"/>
              <a:t>ra</a:t>
            </a:r>
            <a:r>
              <a:rPr sz="2950" spc="-15" dirty="0"/>
              <a:t> </a:t>
            </a:r>
            <a:r>
              <a:rPr sz="2950" dirty="0"/>
              <a:t>các</a:t>
            </a:r>
            <a:r>
              <a:rPr sz="2950" spc="15" dirty="0"/>
              <a:t> </a:t>
            </a:r>
            <a:r>
              <a:rPr sz="2950" spc="-25" dirty="0"/>
              <a:t>sự </a:t>
            </a:r>
            <a:r>
              <a:rPr sz="2950" spc="-10" dirty="0"/>
              <a:t>việc.</a:t>
            </a:r>
            <a:endParaRPr sz="2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2687</Words>
  <Application>Microsoft Office PowerPoint</Application>
  <PresentationFormat>Custom</PresentationFormat>
  <Paragraphs>258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Calibri</vt:lpstr>
      <vt:lpstr>Times New Roman</vt:lpstr>
      <vt:lpstr>Wingdings</vt:lpstr>
      <vt:lpstr>Office Theme</vt:lpstr>
      <vt:lpstr>PowerPoint Presentation</vt:lpstr>
      <vt:lpstr>Giới thiệu cho cô và các bạn về người bạn thân của con nhé!</vt:lpstr>
      <vt:lpstr>PowerPoint Presentation</vt:lpstr>
      <vt:lpstr>PowerPoint Presentation</vt:lpstr>
      <vt:lpstr>1. Tên bài, đề từ của văn bản hướng đến vấn đề nào?</vt:lpstr>
      <vt:lpstr>A.Tri thức Ngữ văn</vt:lpstr>
      <vt:lpstr>PowerPoint Presentation</vt:lpstr>
      <vt:lpstr>PowerPoint Presentation</vt:lpstr>
      <vt:lpstr>1. Truyện.</vt:lpstr>
      <vt:lpstr>PowerPoint Presentation</vt:lpstr>
      <vt:lpstr>PowerPoint Presentation</vt:lpstr>
      <vt:lpstr>+ Tác phẩm truyện: có nhân vật, sự việc, cốt truyện diễn ra trong thời gian, không gian.</vt:lpstr>
      <vt:lpstr>PowerPoint Presentation</vt:lpstr>
      <vt:lpstr>Cốt truyện: gồm các sự kiến chính được sắp xếp theo một trình tự nhất định: có mở đầu, diễn biến và kết thúc.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Văn bản 1</vt:lpstr>
      <vt:lpstr>Bài học đường đời đầu tiên (Trích “Dế Mèn phiêu lưu kí”)</vt:lpstr>
      <vt:lpstr>I. ĐỌC HIỂU KHÁI QUÁT</vt:lpstr>
      <vt:lpstr>PowerPoint Presentation</vt:lpstr>
      <vt:lpstr>1. Tác giả</vt:lpstr>
      <vt:lpstr>PowerPoint Presentation</vt:lpstr>
      <vt:lpstr>Thông tin nào sau đây không đúng về tác giả Tô Hoài?</vt:lpstr>
      <vt:lpstr>Sử dụng phương tiện có kết nối mạng tìm hiểu thêm một số thông tin về tác giả Tô Hoài và giới thiệu với cô và các bạn nhé!</vt:lpstr>
      <vt:lpstr>PowerPoint Presentation</vt:lpstr>
      <vt:lpstr>PowerPoint Presentation</vt:lpstr>
      <vt:lpstr>PowerPoint Presentation</vt:lpstr>
      <vt:lpstr>Người kể chuyện: Dế Mèn</vt:lpstr>
      <vt:lpstr>PowerPoint Presentation</vt:lpstr>
      <vt:lpstr>II. ĐỌC HIỂU CHI TIẾT</vt:lpstr>
      <vt:lpstr>Ngoại hình, hành động, tính cách của Dế Mèn</vt:lpstr>
      <vt:lpstr>PowerPoint Presentation</vt:lpstr>
      <vt:lpstr>PowerPoint Presentation</vt:lpstr>
      <vt:lpstr>PowerPoint Presentation</vt:lpstr>
      <vt:lpstr>PowerPoint Presentation</vt:lpstr>
      <vt:lpstr>Lời nói, thái độ của Dế Mèn</vt:lpstr>
      <vt:lpstr>PowerPoint Presentation</vt:lpstr>
      <vt:lpstr>PowerPoint Presentation</vt:lpstr>
      <vt:lpstr>PowerPoint Presentation</vt:lpstr>
      <vt:lpstr>Cảm xúc, suy nghĩ của Dế Mèn</vt:lpstr>
      <vt:lpstr>PowerPoint Presentation</vt:lpstr>
      <vt:lpstr>Nguyên nhân: Dế Mèn trêu chị Cốc, chị nổi nóng và mổ chết Dế Choắt để trút giận</vt:lpstr>
      <vt:lpstr>PowerPoint Presentation</vt:lpstr>
      <vt:lpstr>PowerPoint Presentation</vt:lpstr>
      <vt:lpstr>Bài học đường đời đầu tiên</vt:lpstr>
      <vt:lpstr>PowerPoint Presentation</vt:lpstr>
      <vt:lpstr>PowerPoint Presentation</vt:lpstr>
      <vt:lpstr>Bài học cho bản thân</vt:lpstr>
      <vt:lpstr>Nếu có người bạn như Dế Choắt, em sẽ đối xử với bạn như thế nào?</vt:lpstr>
      <vt:lpstr>PowerPoint Presentation</vt:lpstr>
      <vt:lpstr>III. LUYỆN TẬP</vt:lpstr>
      <vt:lpstr>PowerPoint Presentation</vt:lpstr>
      <vt:lpstr>PowerPoint Presentation</vt:lpstr>
      <vt:lpstr>PowerPoint Presentation</vt:lpstr>
      <vt:lpstr>IV.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Tiet 1,2,3 Bai hoc duong doi dau tien</dc:title>
  <dc:creator>Admin</dc:creator>
  <cp:lastModifiedBy>Thu Hiền Vũ</cp:lastModifiedBy>
  <cp:revision>1</cp:revision>
  <dcterms:created xsi:type="dcterms:W3CDTF">2024-04-05T13:11:57Z</dcterms:created>
  <dcterms:modified xsi:type="dcterms:W3CDTF">2024-04-05T13:19:51Z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2024-04-05T00:00:00Z</vt:filetime>
  </property>
  <property fmtid="{D5CDD505-2E9C-101B-9397-08002B2CF9AE}" pid="3" name="LastSaved">
    <vt:filetime>2024-04-05T00:00:00Z</vt:filetime>
  </property>
  <property fmtid="{D5CDD505-2E9C-101B-9397-08002B2CF9AE}" pid="4" name="Producer">
    <vt:lpwstr>Microsoft: Print To PDF</vt:lpwstr>
  </property>
</Properties>
</file>